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8" r:id="rId3"/>
    <p:sldId id="259" r:id="rId4"/>
    <p:sldId id="260" r:id="rId5"/>
    <p:sldId id="261" r:id="rId6"/>
    <p:sldId id="262" r:id="rId7"/>
    <p:sldId id="263" r:id="rId8"/>
    <p:sldId id="277" r:id="rId9"/>
    <p:sldId id="264" r:id="rId10"/>
    <p:sldId id="265" r:id="rId11"/>
    <p:sldId id="266" r:id="rId12"/>
    <p:sldId id="267" r:id="rId13"/>
    <p:sldId id="278" r:id="rId14"/>
    <p:sldId id="268" r:id="rId15"/>
    <p:sldId id="269" r:id="rId16"/>
    <p:sldId id="270" r:id="rId17"/>
    <p:sldId id="271" r:id="rId18"/>
    <p:sldId id="279" r:id="rId19"/>
    <p:sldId id="272" r:id="rId20"/>
    <p:sldId id="273" r:id="rId21"/>
    <p:sldId id="274" r:id="rId22"/>
    <p:sldId id="275" r:id="rId23"/>
    <p:sldId id="276" r:id="rId24"/>
    <p:sldId id="28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F3E1"/>
    <a:srgbClr val="54C7C1"/>
    <a:srgbClr val="D95E72"/>
    <a:srgbClr val="FD6DB4"/>
    <a:srgbClr val="58A65B"/>
    <a:srgbClr val="3A6E3E"/>
    <a:srgbClr val="70B4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26" autoAdjust="0"/>
    <p:restoredTop sz="85089" autoAdjust="0"/>
  </p:normalViewPr>
  <p:slideViewPr>
    <p:cSldViewPr snapToGrid="0">
      <p:cViewPr varScale="1">
        <p:scale>
          <a:sx n="76" d="100"/>
          <a:sy n="76" d="100"/>
        </p:scale>
        <p:origin x="414" y="1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6.0531797808164402E-2"/>
          <c:y val="1.98165924953108E-2"/>
          <c:w val="0.915180345833151"/>
          <c:h val="0.88637804311149104"/>
        </c:manualLayout>
      </c:layout>
      <c:barChart>
        <c:barDir val="col"/>
        <c:grouping val="clustered"/>
        <c:varyColors val="0"/>
        <c:ser>
          <c:idx val="0"/>
          <c:order val="0"/>
          <c:tx>
            <c:strRef>
              <c:f>Sheet1!$B$1</c:f>
              <c:strCache>
                <c:ptCount val="1"/>
                <c:pt idx="0">
                  <c:v>Twitter</c:v>
                </c:pt>
              </c:strCache>
            </c:strRef>
          </c:tx>
          <c:invertIfNegative val="0"/>
          <c:cat>
            <c:strRef>
              <c:f>Sheet1!$A$2:$A$4</c:f>
              <c:strCache>
                <c:ptCount val="3"/>
                <c:pt idx="0">
                  <c:v>Mobile</c:v>
                </c:pt>
                <c:pt idx="1">
                  <c:v>Tablet</c:v>
                </c:pt>
                <c:pt idx="2">
                  <c:v>Desktop</c:v>
                </c:pt>
              </c:strCache>
            </c:strRef>
          </c:cat>
          <c:val>
            <c:numRef>
              <c:f>Sheet1!$B$2:$B$4</c:f>
              <c:numCache>
                <c:formatCode>General</c:formatCode>
                <c:ptCount val="3"/>
                <c:pt idx="0">
                  <c:v>90</c:v>
                </c:pt>
                <c:pt idx="1">
                  <c:v>120</c:v>
                </c:pt>
                <c:pt idx="2">
                  <c:v>150</c:v>
                </c:pt>
              </c:numCache>
            </c:numRef>
          </c:val>
          <c:extLst>
            <c:ext xmlns:c16="http://schemas.microsoft.com/office/drawing/2014/chart" uri="{C3380CC4-5D6E-409C-BE32-E72D297353CC}">
              <c16:uniqueId val="{00000000-D5DF-4ED0-8FE2-27F35299258E}"/>
            </c:ext>
          </c:extLst>
        </c:ser>
        <c:ser>
          <c:idx val="1"/>
          <c:order val="1"/>
          <c:tx>
            <c:strRef>
              <c:f>Sheet1!$C$1</c:f>
              <c:strCache>
                <c:ptCount val="1"/>
                <c:pt idx="0">
                  <c:v>Facebook</c:v>
                </c:pt>
              </c:strCache>
            </c:strRef>
          </c:tx>
          <c:invertIfNegative val="0"/>
          <c:cat>
            <c:strRef>
              <c:f>Sheet1!$A$2:$A$4</c:f>
              <c:strCache>
                <c:ptCount val="3"/>
                <c:pt idx="0">
                  <c:v>Mobile</c:v>
                </c:pt>
                <c:pt idx="1">
                  <c:v>Tablet</c:v>
                </c:pt>
                <c:pt idx="2">
                  <c:v>Desktop</c:v>
                </c:pt>
              </c:strCache>
            </c:strRef>
          </c:cat>
          <c:val>
            <c:numRef>
              <c:f>Sheet1!$C$2:$C$4</c:f>
              <c:numCache>
                <c:formatCode>General</c:formatCode>
                <c:ptCount val="3"/>
                <c:pt idx="0">
                  <c:v>600</c:v>
                </c:pt>
                <c:pt idx="1">
                  <c:v>560</c:v>
                </c:pt>
                <c:pt idx="2">
                  <c:v>400</c:v>
                </c:pt>
              </c:numCache>
            </c:numRef>
          </c:val>
          <c:extLst>
            <c:ext xmlns:c16="http://schemas.microsoft.com/office/drawing/2014/chart" uri="{C3380CC4-5D6E-409C-BE32-E72D297353CC}">
              <c16:uniqueId val="{00000001-D5DF-4ED0-8FE2-27F35299258E}"/>
            </c:ext>
          </c:extLst>
        </c:ser>
        <c:ser>
          <c:idx val="2"/>
          <c:order val="2"/>
          <c:tx>
            <c:strRef>
              <c:f>Sheet1!$D$1</c:f>
              <c:strCache>
                <c:ptCount val="1"/>
                <c:pt idx="0">
                  <c:v>Instagram</c:v>
                </c:pt>
              </c:strCache>
            </c:strRef>
          </c:tx>
          <c:invertIfNegative val="0"/>
          <c:cat>
            <c:strRef>
              <c:f>Sheet1!$A$2:$A$4</c:f>
              <c:strCache>
                <c:ptCount val="3"/>
                <c:pt idx="0">
                  <c:v>Mobile</c:v>
                </c:pt>
                <c:pt idx="1">
                  <c:v>Tablet</c:v>
                </c:pt>
                <c:pt idx="2">
                  <c:v>Desktop</c:v>
                </c:pt>
              </c:strCache>
            </c:strRef>
          </c:cat>
          <c:val>
            <c:numRef>
              <c:f>Sheet1!$D$2:$D$4</c:f>
              <c:numCache>
                <c:formatCode>General</c:formatCode>
                <c:ptCount val="3"/>
                <c:pt idx="0">
                  <c:v>230</c:v>
                </c:pt>
                <c:pt idx="1">
                  <c:v>150</c:v>
                </c:pt>
                <c:pt idx="2">
                  <c:v>400</c:v>
                </c:pt>
              </c:numCache>
            </c:numRef>
          </c:val>
          <c:extLst>
            <c:ext xmlns:c16="http://schemas.microsoft.com/office/drawing/2014/chart" uri="{C3380CC4-5D6E-409C-BE32-E72D297353CC}">
              <c16:uniqueId val="{00000002-D5DF-4ED0-8FE2-27F35299258E}"/>
            </c:ext>
          </c:extLst>
        </c:ser>
        <c:ser>
          <c:idx val="3"/>
          <c:order val="3"/>
          <c:tx>
            <c:strRef>
              <c:f>Sheet1!$E$1</c:f>
              <c:strCache>
                <c:ptCount val="1"/>
                <c:pt idx="0">
                  <c:v>Youtube</c:v>
                </c:pt>
              </c:strCache>
            </c:strRef>
          </c:tx>
          <c:invertIfNegative val="0"/>
          <c:cat>
            <c:strRef>
              <c:f>Sheet1!$A$2:$A$4</c:f>
              <c:strCache>
                <c:ptCount val="3"/>
                <c:pt idx="0">
                  <c:v>Mobile</c:v>
                </c:pt>
                <c:pt idx="1">
                  <c:v>Tablet</c:v>
                </c:pt>
                <c:pt idx="2">
                  <c:v>Desktop</c:v>
                </c:pt>
              </c:strCache>
            </c:strRef>
          </c:cat>
          <c:val>
            <c:numRef>
              <c:f>Sheet1!$E$2:$E$4</c:f>
              <c:numCache>
                <c:formatCode>General</c:formatCode>
                <c:ptCount val="3"/>
                <c:pt idx="0">
                  <c:v>100</c:v>
                </c:pt>
                <c:pt idx="1">
                  <c:v>200</c:v>
                </c:pt>
                <c:pt idx="2">
                  <c:v>300</c:v>
                </c:pt>
              </c:numCache>
            </c:numRef>
          </c:val>
          <c:extLst>
            <c:ext xmlns:c16="http://schemas.microsoft.com/office/drawing/2014/chart" uri="{C3380CC4-5D6E-409C-BE32-E72D297353CC}">
              <c16:uniqueId val="{00000003-D5DF-4ED0-8FE2-27F35299258E}"/>
            </c:ext>
          </c:extLst>
        </c:ser>
        <c:dLbls>
          <c:showLegendKey val="0"/>
          <c:showVal val="0"/>
          <c:showCatName val="0"/>
          <c:showSerName val="0"/>
          <c:showPercent val="0"/>
          <c:showBubbleSize val="0"/>
        </c:dLbls>
        <c:gapWidth val="150"/>
        <c:axId val="204043392"/>
        <c:axId val="204044928"/>
      </c:barChart>
      <c:catAx>
        <c:axId val="204043392"/>
        <c:scaling>
          <c:orientation val="minMax"/>
        </c:scaling>
        <c:delete val="0"/>
        <c:axPos val="b"/>
        <c:majorGridlines>
          <c:spPr>
            <a:ln>
              <a:solidFill>
                <a:schemeClr val="bg1">
                  <a:lumMod val="95000"/>
                </a:schemeClr>
              </a:solidFill>
            </a:ln>
          </c:spPr>
        </c:majorGridlines>
        <c:numFmt formatCode="General" sourceLinked="0"/>
        <c:majorTickMark val="out"/>
        <c:minorTickMark val="none"/>
        <c:tickLblPos val="nextTo"/>
        <c:crossAx val="204044928"/>
        <c:crosses val="autoZero"/>
        <c:auto val="1"/>
        <c:lblAlgn val="ctr"/>
        <c:lblOffset val="100"/>
        <c:noMultiLvlLbl val="0"/>
      </c:catAx>
      <c:valAx>
        <c:axId val="204044928"/>
        <c:scaling>
          <c:orientation val="minMax"/>
        </c:scaling>
        <c:delete val="0"/>
        <c:axPos val="l"/>
        <c:majorGridlines>
          <c:spPr>
            <a:ln>
              <a:solidFill>
                <a:schemeClr val="bg1">
                  <a:lumMod val="95000"/>
                </a:schemeClr>
              </a:solidFill>
            </a:ln>
          </c:spPr>
        </c:majorGridlines>
        <c:numFmt formatCode="General" sourceLinked="1"/>
        <c:majorTickMark val="none"/>
        <c:minorTickMark val="none"/>
        <c:tickLblPos val="nextTo"/>
        <c:crossAx val="204043392"/>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3CDF73-20B4-4381-A8C5-7EABB3C06F1B}"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E3D85A-82DA-42E3-AA99-0A0EE508BF5E}" type="slidenum">
              <a:rPr lang="zh-CN" altLang="en-US" smtClean="0"/>
              <a:t>‹#›</a:t>
            </a:fld>
            <a:endParaRPr lang="zh-CN" altLang="en-US"/>
          </a:p>
        </p:txBody>
      </p:sp>
    </p:spTree>
    <p:extLst>
      <p:ext uri="{BB962C8B-B14F-4D97-AF65-F5344CB8AC3E}">
        <p14:creationId xmlns:p14="http://schemas.microsoft.com/office/powerpoint/2010/main" val="3168947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本</a:t>
            </a:r>
            <a:r>
              <a:rPr lang="en-US" altLang="zh-CN"/>
              <a:t>PPT</a:t>
            </a:r>
            <a:r>
              <a:rPr lang="zh-CN" altLang="en-US"/>
              <a:t>模板部分元素使用了幻灯片母版制作。如果需要修改，点击</a:t>
            </a:r>
            <a:r>
              <a:rPr lang="en-US" altLang="zh-CN"/>
              <a:t>-</a:t>
            </a:r>
            <a:r>
              <a:rPr lang="zh-CN" altLang="en-US"/>
              <a:t>视图</a:t>
            </a:r>
            <a:r>
              <a:rPr lang="en-US" altLang="zh-CN"/>
              <a:t>-</a:t>
            </a:r>
            <a:r>
              <a:rPr lang="zh-CN" altLang="en-US"/>
              <a:t>幻灯片母版</a:t>
            </a:r>
            <a:r>
              <a:rPr lang="en-US" altLang="zh-CN"/>
              <a:t>-</a:t>
            </a:r>
            <a:r>
              <a:rPr lang="zh-CN" altLang="en-US"/>
              <a:t>修改 完成后关闭编辑母版即可。</a:t>
            </a:r>
          </a:p>
        </p:txBody>
      </p:sp>
      <p:sp>
        <p:nvSpPr>
          <p:cNvPr id="4" name="灯片编号占位符 3"/>
          <p:cNvSpPr>
            <a:spLocks noGrp="1"/>
          </p:cNvSpPr>
          <p:nvPr>
            <p:ph type="sldNum" sz="quarter" idx="10"/>
          </p:nvPr>
        </p:nvSpPr>
        <p:spPr/>
        <p:txBody>
          <a:bodyPr/>
          <a:lstStyle/>
          <a:p>
            <a:fld id="{46E3D85A-82DA-42E3-AA99-0A0EE508BF5E}" type="slidenum">
              <a:rPr lang="zh-CN" altLang="en-US" smtClean="0"/>
              <a:t>1</a:t>
            </a:fld>
            <a:endParaRPr lang="zh-CN" altLang="en-US"/>
          </a:p>
        </p:txBody>
      </p:sp>
    </p:spTree>
    <p:extLst>
      <p:ext uri="{BB962C8B-B14F-4D97-AF65-F5344CB8AC3E}">
        <p14:creationId xmlns:p14="http://schemas.microsoft.com/office/powerpoint/2010/main" val="3017830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10</a:t>
            </a:fld>
            <a:endParaRPr lang="zh-CN" altLang="en-US"/>
          </a:p>
        </p:txBody>
      </p:sp>
    </p:spTree>
    <p:extLst>
      <p:ext uri="{BB962C8B-B14F-4D97-AF65-F5344CB8AC3E}">
        <p14:creationId xmlns:p14="http://schemas.microsoft.com/office/powerpoint/2010/main" val="3530658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11</a:t>
            </a:fld>
            <a:endParaRPr lang="zh-CN" altLang="en-US"/>
          </a:p>
        </p:txBody>
      </p:sp>
    </p:spTree>
    <p:extLst>
      <p:ext uri="{BB962C8B-B14F-4D97-AF65-F5344CB8AC3E}">
        <p14:creationId xmlns:p14="http://schemas.microsoft.com/office/powerpoint/2010/main" val="2852500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12</a:t>
            </a:fld>
            <a:endParaRPr lang="zh-CN" altLang="en-US"/>
          </a:p>
        </p:txBody>
      </p:sp>
    </p:spTree>
    <p:extLst>
      <p:ext uri="{BB962C8B-B14F-4D97-AF65-F5344CB8AC3E}">
        <p14:creationId xmlns:p14="http://schemas.microsoft.com/office/powerpoint/2010/main" val="3280844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13</a:t>
            </a:fld>
            <a:endParaRPr lang="zh-CN" altLang="en-US"/>
          </a:p>
        </p:txBody>
      </p:sp>
    </p:spTree>
    <p:extLst>
      <p:ext uri="{BB962C8B-B14F-4D97-AF65-F5344CB8AC3E}">
        <p14:creationId xmlns:p14="http://schemas.microsoft.com/office/powerpoint/2010/main" val="2883073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14</a:t>
            </a:fld>
            <a:endParaRPr lang="zh-CN" altLang="en-US"/>
          </a:p>
        </p:txBody>
      </p:sp>
    </p:spTree>
    <p:extLst>
      <p:ext uri="{BB962C8B-B14F-4D97-AF65-F5344CB8AC3E}">
        <p14:creationId xmlns:p14="http://schemas.microsoft.com/office/powerpoint/2010/main" val="892284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15</a:t>
            </a:fld>
            <a:endParaRPr lang="zh-CN" altLang="en-US"/>
          </a:p>
        </p:txBody>
      </p:sp>
    </p:spTree>
    <p:extLst>
      <p:ext uri="{BB962C8B-B14F-4D97-AF65-F5344CB8AC3E}">
        <p14:creationId xmlns:p14="http://schemas.microsoft.com/office/powerpoint/2010/main" val="24512319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16</a:t>
            </a:fld>
            <a:endParaRPr lang="zh-CN" altLang="en-US"/>
          </a:p>
        </p:txBody>
      </p:sp>
    </p:spTree>
    <p:extLst>
      <p:ext uri="{BB962C8B-B14F-4D97-AF65-F5344CB8AC3E}">
        <p14:creationId xmlns:p14="http://schemas.microsoft.com/office/powerpoint/2010/main" val="4089216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17</a:t>
            </a:fld>
            <a:endParaRPr lang="zh-CN" altLang="en-US"/>
          </a:p>
        </p:txBody>
      </p:sp>
    </p:spTree>
    <p:extLst>
      <p:ext uri="{BB962C8B-B14F-4D97-AF65-F5344CB8AC3E}">
        <p14:creationId xmlns:p14="http://schemas.microsoft.com/office/powerpoint/2010/main" val="1558047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18</a:t>
            </a:fld>
            <a:endParaRPr lang="zh-CN" altLang="en-US"/>
          </a:p>
        </p:txBody>
      </p:sp>
    </p:spTree>
    <p:extLst>
      <p:ext uri="{BB962C8B-B14F-4D97-AF65-F5344CB8AC3E}">
        <p14:creationId xmlns:p14="http://schemas.microsoft.com/office/powerpoint/2010/main" val="36600835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19</a:t>
            </a:fld>
            <a:endParaRPr lang="zh-CN" altLang="en-US"/>
          </a:p>
        </p:txBody>
      </p:sp>
    </p:spTree>
    <p:extLst>
      <p:ext uri="{BB962C8B-B14F-4D97-AF65-F5344CB8AC3E}">
        <p14:creationId xmlns:p14="http://schemas.microsoft.com/office/powerpoint/2010/main" val="2483093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2</a:t>
            </a:fld>
            <a:endParaRPr lang="zh-CN" altLang="en-US"/>
          </a:p>
        </p:txBody>
      </p:sp>
    </p:spTree>
    <p:extLst>
      <p:ext uri="{BB962C8B-B14F-4D97-AF65-F5344CB8AC3E}">
        <p14:creationId xmlns:p14="http://schemas.microsoft.com/office/powerpoint/2010/main" val="33673662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20</a:t>
            </a:fld>
            <a:endParaRPr lang="zh-CN" altLang="en-US"/>
          </a:p>
        </p:txBody>
      </p:sp>
    </p:spTree>
    <p:extLst>
      <p:ext uri="{BB962C8B-B14F-4D97-AF65-F5344CB8AC3E}">
        <p14:creationId xmlns:p14="http://schemas.microsoft.com/office/powerpoint/2010/main" val="2846858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21</a:t>
            </a:fld>
            <a:endParaRPr lang="zh-CN" altLang="en-US"/>
          </a:p>
        </p:txBody>
      </p:sp>
    </p:spTree>
    <p:extLst>
      <p:ext uri="{BB962C8B-B14F-4D97-AF65-F5344CB8AC3E}">
        <p14:creationId xmlns:p14="http://schemas.microsoft.com/office/powerpoint/2010/main" val="36875318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22</a:t>
            </a:fld>
            <a:endParaRPr lang="zh-CN" altLang="en-US"/>
          </a:p>
        </p:txBody>
      </p:sp>
    </p:spTree>
    <p:extLst>
      <p:ext uri="{BB962C8B-B14F-4D97-AF65-F5344CB8AC3E}">
        <p14:creationId xmlns:p14="http://schemas.microsoft.com/office/powerpoint/2010/main" val="35470321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23</a:t>
            </a:fld>
            <a:endParaRPr lang="zh-CN" altLang="en-US"/>
          </a:p>
        </p:txBody>
      </p:sp>
    </p:spTree>
    <p:extLst>
      <p:ext uri="{BB962C8B-B14F-4D97-AF65-F5344CB8AC3E}">
        <p14:creationId xmlns:p14="http://schemas.microsoft.com/office/powerpoint/2010/main" val="93987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24</a:t>
            </a:fld>
            <a:endParaRPr lang="zh-CN" altLang="en-US"/>
          </a:p>
        </p:txBody>
      </p:sp>
    </p:spTree>
    <p:extLst>
      <p:ext uri="{BB962C8B-B14F-4D97-AF65-F5344CB8AC3E}">
        <p14:creationId xmlns:p14="http://schemas.microsoft.com/office/powerpoint/2010/main" val="639840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3</a:t>
            </a:fld>
            <a:endParaRPr lang="zh-CN" altLang="en-US"/>
          </a:p>
        </p:txBody>
      </p:sp>
    </p:spTree>
    <p:extLst>
      <p:ext uri="{BB962C8B-B14F-4D97-AF65-F5344CB8AC3E}">
        <p14:creationId xmlns:p14="http://schemas.microsoft.com/office/powerpoint/2010/main" val="1266778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4</a:t>
            </a:fld>
            <a:endParaRPr lang="zh-CN" altLang="en-US"/>
          </a:p>
        </p:txBody>
      </p:sp>
    </p:spTree>
    <p:extLst>
      <p:ext uri="{BB962C8B-B14F-4D97-AF65-F5344CB8AC3E}">
        <p14:creationId xmlns:p14="http://schemas.microsoft.com/office/powerpoint/2010/main" val="3789336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5</a:t>
            </a:fld>
            <a:endParaRPr lang="zh-CN" altLang="en-US"/>
          </a:p>
        </p:txBody>
      </p:sp>
    </p:spTree>
    <p:extLst>
      <p:ext uri="{BB962C8B-B14F-4D97-AF65-F5344CB8AC3E}">
        <p14:creationId xmlns:p14="http://schemas.microsoft.com/office/powerpoint/2010/main" val="560206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6</a:t>
            </a:fld>
            <a:endParaRPr lang="zh-CN" altLang="en-US"/>
          </a:p>
        </p:txBody>
      </p:sp>
    </p:spTree>
    <p:extLst>
      <p:ext uri="{BB962C8B-B14F-4D97-AF65-F5344CB8AC3E}">
        <p14:creationId xmlns:p14="http://schemas.microsoft.com/office/powerpoint/2010/main" val="4290547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7</a:t>
            </a:fld>
            <a:endParaRPr lang="zh-CN" altLang="en-US"/>
          </a:p>
        </p:txBody>
      </p:sp>
    </p:spTree>
    <p:extLst>
      <p:ext uri="{BB962C8B-B14F-4D97-AF65-F5344CB8AC3E}">
        <p14:creationId xmlns:p14="http://schemas.microsoft.com/office/powerpoint/2010/main" val="2459151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8</a:t>
            </a:fld>
            <a:endParaRPr lang="zh-CN" altLang="en-US"/>
          </a:p>
        </p:txBody>
      </p:sp>
    </p:spTree>
    <p:extLst>
      <p:ext uri="{BB962C8B-B14F-4D97-AF65-F5344CB8AC3E}">
        <p14:creationId xmlns:p14="http://schemas.microsoft.com/office/powerpoint/2010/main" val="375168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E3D85A-82DA-42E3-AA99-0A0EE508BF5E}" type="slidenum">
              <a:rPr lang="zh-CN" altLang="en-US" smtClean="0"/>
              <a:t>9</a:t>
            </a:fld>
            <a:endParaRPr lang="zh-CN" altLang="en-US"/>
          </a:p>
        </p:txBody>
      </p:sp>
    </p:spTree>
    <p:extLst>
      <p:ext uri="{BB962C8B-B14F-4D97-AF65-F5344CB8AC3E}">
        <p14:creationId xmlns:p14="http://schemas.microsoft.com/office/powerpoint/2010/main" val="1386029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290462729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235800039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78998521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371433953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110462207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299015621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138017775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197215643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139374031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22108422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rgbClr val="DCF3E1">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37236" r="76647"/>
          <a:stretch/>
        </p:blipFill>
        <p:spPr>
          <a:xfrm>
            <a:off x="10515600" y="4526649"/>
            <a:ext cx="2155371" cy="1810278"/>
          </a:xfrm>
          <a:custGeom>
            <a:avLst/>
            <a:gdLst>
              <a:gd name="connsiteX0" fmla="*/ 0 w 4789171"/>
              <a:gd name="connsiteY0" fmla="*/ 0 h 5886450"/>
              <a:gd name="connsiteX1" fmla="*/ 4789171 w 4789171"/>
              <a:gd name="connsiteY1" fmla="*/ 0 h 5886450"/>
              <a:gd name="connsiteX2" fmla="*/ 4789171 w 4789171"/>
              <a:gd name="connsiteY2" fmla="*/ 5886450 h 5886450"/>
              <a:gd name="connsiteX3" fmla="*/ 0 w 4789171"/>
              <a:gd name="connsiteY3" fmla="*/ 5886450 h 5886450"/>
              <a:gd name="connsiteX4" fmla="*/ 0 w 4789171"/>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171" h="5886450">
                <a:moveTo>
                  <a:pt x="0" y="0"/>
                </a:moveTo>
                <a:lnTo>
                  <a:pt x="4789171" y="0"/>
                </a:lnTo>
                <a:lnTo>
                  <a:pt x="4789171" y="5886450"/>
                </a:lnTo>
                <a:lnTo>
                  <a:pt x="0" y="5886450"/>
                </a:lnTo>
                <a:lnTo>
                  <a:pt x="0" y="0"/>
                </a:lnTo>
                <a:close/>
              </a:path>
            </a:pathLst>
          </a:custGeom>
        </p:spPr>
      </p:pic>
    </p:spTree>
    <p:extLst>
      <p:ext uri="{BB962C8B-B14F-4D97-AF65-F5344CB8AC3E}">
        <p14:creationId xmlns:p14="http://schemas.microsoft.com/office/powerpoint/2010/main" val="239412066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67C770E-3FD7-4993-970B-B65C5BAB5BA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49497991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7C770E-3FD7-4993-970B-B65C5BAB5BA5}"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037381-7194-451C-B895-C1FE0FC1D801}" type="slidenum">
              <a:rPr lang="zh-CN" altLang="en-US" smtClean="0"/>
              <a:t>‹#›</a:t>
            </a:fld>
            <a:endParaRPr lang="zh-CN" altLang="en-US"/>
          </a:p>
        </p:txBody>
      </p:sp>
    </p:spTree>
    <p:extLst>
      <p:ext uri="{BB962C8B-B14F-4D97-AF65-F5344CB8AC3E}">
        <p14:creationId xmlns:p14="http://schemas.microsoft.com/office/powerpoint/2010/main" val="26286721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a:srcRect r="49910" b="9989"/>
          <a:stretch/>
        </p:blipFill>
        <p:spPr>
          <a:xfrm>
            <a:off x="0" y="0"/>
            <a:ext cx="12212247" cy="6858000"/>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rcRect r="74575"/>
          <a:stretch>
            <a:fillRect/>
          </a:stretch>
        </p:blipFill>
        <p:spPr>
          <a:xfrm>
            <a:off x="310243" y="0"/>
            <a:ext cx="5208815" cy="6402241"/>
          </a:xfrm>
          <a:custGeom>
            <a:avLst/>
            <a:gdLst>
              <a:gd name="connsiteX0" fmla="*/ 0 w 4789171"/>
              <a:gd name="connsiteY0" fmla="*/ 0 h 5886450"/>
              <a:gd name="connsiteX1" fmla="*/ 4789171 w 4789171"/>
              <a:gd name="connsiteY1" fmla="*/ 0 h 5886450"/>
              <a:gd name="connsiteX2" fmla="*/ 4789171 w 4789171"/>
              <a:gd name="connsiteY2" fmla="*/ 5886450 h 5886450"/>
              <a:gd name="connsiteX3" fmla="*/ 0 w 4789171"/>
              <a:gd name="connsiteY3" fmla="*/ 5886450 h 5886450"/>
              <a:gd name="connsiteX4" fmla="*/ 0 w 4789171"/>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171" h="5886450">
                <a:moveTo>
                  <a:pt x="0" y="0"/>
                </a:moveTo>
                <a:lnTo>
                  <a:pt x="4789171" y="0"/>
                </a:lnTo>
                <a:lnTo>
                  <a:pt x="4789171" y="5886450"/>
                </a:lnTo>
                <a:lnTo>
                  <a:pt x="0" y="5886450"/>
                </a:lnTo>
                <a:lnTo>
                  <a:pt x="0" y="0"/>
                </a:lnTo>
                <a:close/>
              </a:path>
            </a:pathLst>
          </a:cu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rcRect l="69608"/>
          <a:stretch>
            <a:fillRect/>
          </a:stretch>
        </p:blipFill>
        <p:spPr>
          <a:xfrm>
            <a:off x="6467204" y="555172"/>
            <a:ext cx="5724796" cy="5886450"/>
          </a:xfrm>
          <a:custGeom>
            <a:avLst/>
            <a:gdLst>
              <a:gd name="connsiteX0" fmla="*/ 0 w 5724796"/>
              <a:gd name="connsiteY0" fmla="*/ 0 h 5886450"/>
              <a:gd name="connsiteX1" fmla="*/ 5724796 w 5724796"/>
              <a:gd name="connsiteY1" fmla="*/ 0 h 5886450"/>
              <a:gd name="connsiteX2" fmla="*/ 5724796 w 5724796"/>
              <a:gd name="connsiteY2" fmla="*/ 5886450 h 5886450"/>
              <a:gd name="connsiteX3" fmla="*/ 0 w 5724796"/>
              <a:gd name="connsiteY3" fmla="*/ 5886450 h 5886450"/>
              <a:gd name="connsiteX4" fmla="*/ 0 w 5724796"/>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4796" h="5886450">
                <a:moveTo>
                  <a:pt x="0" y="0"/>
                </a:moveTo>
                <a:lnTo>
                  <a:pt x="5724796" y="0"/>
                </a:lnTo>
                <a:lnTo>
                  <a:pt x="5724796" y="5886450"/>
                </a:lnTo>
                <a:lnTo>
                  <a:pt x="0" y="5886450"/>
                </a:lnTo>
                <a:lnTo>
                  <a:pt x="0" y="0"/>
                </a:lnTo>
                <a:close/>
              </a:path>
            </a:pathLst>
          </a:custGeom>
        </p:spPr>
      </p:pic>
      <p:sp>
        <p:nvSpPr>
          <p:cNvPr id="3" name="文本框 2"/>
          <p:cNvSpPr txBox="1"/>
          <p:nvPr/>
        </p:nvSpPr>
        <p:spPr>
          <a:xfrm>
            <a:off x="4974830" y="2222707"/>
            <a:ext cx="5654341" cy="400110"/>
          </a:xfrm>
          <a:prstGeom prst="rect">
            <a:avLst/>
          </a:prstGeom>
          <a:noFill/>
        </p:spPr>
        <p:txBody>
          <a:bodyPr wrap="square" rtlCol="0">
            <a:spAutoFit/>
          </a:bodyPr>
          <a:lstStyle/>
          <a:p>
            <a:r>
              <a:rPr lang="zh-CN" altLang="en-US" sz="2000" dirty="0">
                <a:solidFill>
                  <a:srgbClr val="3A6E3E"/>
                </a:solidFill>
                <a:cs typeface="+mn-ea"/>
                <a:sym typeface="+mn-lt"/>
              </a:rPr>
              <a:t>汇报时间：</a:t>
            </a:r>
            <a:r>
              <a:rPr lang="en-US" altLang="zh-CN" sz="2000" dirty="0">
                <a:solidFill>
                  <a:srgbClr val="3A6E3E"/>
                </a:solidFill>
                <a:cs typeface="+mn-ea"/>
                <a:sym typeface="+mn-lt"/>
              </a:rPr>
              <a:t>XX</a:t>
            </a:r>
            <a:r>
              <a:rPr lang="zh-CN" altLang="en-US" sz="2000" dirty="0">
                <a:solidFill>
                  <a:srgbClr val="3A6E3E"/>
                </a:solidFill>
                <a:cs typeface="+mn-ea"/>
                <a:sym typeface="+mn-lt"/>
              </a:rPr>
              <a:t>年</a:t>
            </a:r>
            <a:r>
              <a:rPr lang="en-US" altLang="zh-CN" sz="2000" dirty="0">
                <a:solidFill>
                  <a:srgbClr val="3A6E3E"/>
                </a:solidFill>
                <a:cs typeface="+mn-ea"/>
                <a:sym typeface="+mn-lt"/>
              </a:rPr>
              <a:t>XX</a:t>
            </a:r>
            <a:r>
              <a:rPr lang="zh-CN" altLang="en-US" sz="2000" dirty="0">
                <a:solidFill>
                  <a:srgbClr val="3A6E3E"/>
                </a:solidFill>
                <a:cs typeface="+mn-ea"/>
                <a:sym typeface="+mn-lt"/>
              </a:rPr>
              <a:t>月      汇报人：</a:t>
            </a:r>
            <a:r>
              <a:rPr lang="en-US" altLang="zh-CN" sz="2000" dirty="0">
                <a:solidFill>
                  <a:srgbClr val="3A6E3E"/>
                </a:solidFill>
                <a:cs typeface="+mn-ea"/>
                <a:sym typeface="+mn-lt"/>
              </a:rPr>
              <a:t>XXX</a:t>
            </a:r>
            <a:endParaRPr lang="zh-CN" altLang="en-US" sz="2000" dirty="0">
              <a:solidFill>
                <a:srgbClr val="3A6E3E"/>
              </a:solidFill>
              <a:cs typeface="+mn-ea"/>
              <a:sym typeface="+mn-lt"/>
            </a:endParaRPr>
          </a:p>
        </p:txBody>
      </p:sp>
      <p:sp>
        <p:nvSpPr>
          <p:cNvPr id="6" name="文本框 5"/>
          <p:cNvSpPr txBox="1"/>
          <p:nvPr/>
        </p:nvSpPr>
        <p:spPr>
          <a:xfrm>
            <a:off x="3810500" y="1220768"/>
            <a:ext cx="6392279" cy="1015663"/>
          </a:xfrm>
          <a:prstGeom prst="rect">
            <a:avLst/>
          </a:prstGeom>
          <a:noFill/>
        </p:spPr>
        <p:txBody>
          <a:bodyPr wrap="square" rtlCol="0">
            <a:spAutoFit/>
          </a:bodyPr>
          <a:lstStyle/>
          <a:p>
            <a:r>
              <a:rPr lang="zh-CN" altLang="en-US" sz="6000" b="1" dirty="0">
                <a:solidFill>
                  <a:srgbClr val="3A6E3E"/>
                </a:solidFill>
                <a:cs typeface="+mn-ea"/>
                <a:sym typeface="+mn-lt"/>
              </a:rPr>
              <a:t>教师说课</a:t>
            </a:r>
            <a:r>
              <a:rPr lang="en-US" altLang="zh-CN" sz="6000" b="1" dirty="0">
                <a:solidFill>
                  <a:srgbClr val="3A6E3E"/>
                </a:solidFill>
                <a:cs typeface="+mn-ea"/>
                <a:sym typeface="+mn-lt"/>
              </a:rPr>
              <a:t>PPT</a:t>
            </a:r>
            <a:r>
              <a:rPr lang="zh-CN" altLang="en-US" sz="6000" b="1" dirty="0">
                <a:solidFill>
                  <a:srgbClr val="3A6E3E"/>
                </a:solidFill>
                <a:cs typeface="+mn-ea"/>
                <a:sym typeface="+mn-lt"/>
              </a:rPr>
              <a:t>模板</a:t>
            </a:r>
          </a:p>
        </p:txBody>
      </p:sp>
      <p:pic>
        <p:nvPicPr>
          <p:cNvPr id="5" name="城里的月光">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721390" y="-453190"/>
            <a:ext cx="609600" cy="609600"/>
          </a:xfrm>
          <a:prstGeom prst="rect">
            <a:avLst/>
          </a:prstGeom>
        </p:spPr>
      </p:pic>
    </p:spTree>
    <p:extLst>
      <p:ext uri="{BB962C8B-B14F-4D97-AF65-F5344CB8AC3E}">
        <p14:creationId xmlns:p14="http://schemas.microsoft.com/office/powerpoint/2010/main" val="75105026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remove" display="0">
                  <p:stCondLst>
                    <p:cond delay="indefinite"/>
                  </p:stCondLst>
                  <p:endCondLst>
                    <p:cond evt="onStopAudio" delay="0">
                      <p:tgtEl>
                        <p:sldTgt/>
                      </p:tgtEl>
                    </p:cond>
                  </p:endCondLst>
                </p:cTn>
                <p:tgtEl>
                  <p:spTgt spid="5"/>
                </p:tgtEl>
              </p:cMediaNode>
            </p:audio>
          </p:childTnLst>
        </p:cTn>
      </p:par>
    </p:tnLst>
    <p:bldLst>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教学设计</a:t>
            </a:r>
          </a:p>
        </p:txBody>
      </p:sp>
      <p:grpSp>
        <p:nvGrpSpPr>
          <p:cNvPr id="3" name="组合 2"/>
          <p:cNvGrpSpPr/>
          <p:nvPr/>
        </p:nvGrpSpPr>
        <p:grpSpPr>
          <a:xfrm>
            <a:off x="1217874" y="1091407"/>
            <a:ext cx="9399969" cy="5188136"/>
            <a:chOff x="1488281" y="1433640"/>
            <a:chExt cx="9215438" cy="5086284"/>
          </a:xfrm>
        </p:grpSpPr>
        <p:sp>
          <p:nvSpPr>
            <p:cNvPr id="5" name="Freeform 5"/>
            <p:cNvSpPr>
              <a:spLocks/>
            </p:cNvSpPr>
            <p:nvPr/>
          </p:nvSpPr>
          <p:spPr bwMode="auto">
            <a:xfrm>
              <a:off x="1488281" y="5363230"/>
              <a:ext cx="9215438" cy="636588"/>
            </a:xfrm>
            <a:custGeom>
              <a:avLst/>
              <a:gdLst>
                <a:gd name="T0" fmla="*/ 5805 w 5805"/>
                <a:gd name="T1" fmla="*/ 401 h 401"/>
                <a:gd name="T2" fmla="*/ 0 w 5805"/>
                <a:gd name="T3" fmla="*/ 401 h 401"/>
                <a:gd name="T4" fmla="*/ 280 w 5805"/>
                <a:gd name="T5" fmla="*/ 0 h 401"/>
                <a:gd name="T6" fmla="*/ 5508 w 5805"/>
                <a:gd name="T7" fmla="*/ 0 h 401"/>
                <a:gd name="T8" fmla="*/ 5805 w 5805"/>
                <a:gd name="T9" fmla="*/ 401 h 401"/>
              </a:gdLst>
              <a:ahLst/>
              <a:cxnLst>
                <a:cxn ang="0">
                  <a:pos x="T0" y="T1"/>
                </a:cxn>
                <a:cxn ang="0">
                  <a:pos x="T2" y="T3"/>
                </a:cxn>
                <a:cxn ang="0">
                  <a:pos x="T4" y="T5"/>
                </a:cxn>
                <a:cxn ang="0">
                  <a:pos x="T6" y="T7"/>
                </a:cxn>
                <a:cxn ang="0">
                  <a:pos x="T8" y="T9"/>
                </a:cxn>
              </a:cxnLst>
              <a:rect l="0" t="0" r="r" b="b"/>
              <a:pathLst>
                <a:path w="5805" h="401">
                  <a:moveTo>
                    <a:pt x="5805" y="401"/>
                  </a:moveTo>
                  <a:lnTo>
                    <a:pt x="0" y="401"/>
                  </a:lnTo>
                  <a:lnTo>
                    <a:pt x="280" y="0"/>
                  </a:lnTo>
                  <a:lnTo>
                    <a:pt x="5508" y="0"/>
                  </a:lnTo>
                  <a:lnTo>
                    <a:pt x="5805" y="401"/>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grpSp>
          <p:nvGrpSpPr>
            <p:cNvPr id="6" name="Group 4"/>
            <p:cNvGrpSpPr/>
            <p:nvPr/>
          </p:nvGrpSpPr>
          <p:grpSpPr>
            <a:xfrm>
              <a:off x="2215356" y="1856443"/>
              <a:ext cx="687388" cy="3940175"/>
              <a:chOff x="2215356" y="1717898"/>
              <a:chExt cx="687388" cy="3940175"/>
            </a:xfrm>
          </p:grpSpPr>
          <p:sp>
            <p:nvSpPr>
              <p:cNvPr id="44" name="Freeform 6"/>
              <p:cNvSpPr>
                <a:spLocks/>
              </p:cNvSpPr>
              <p:nvPr/>
            </p:nvSpPr>
            <p:spPr bwMode="auto">
              <a:xfrm>
                <a:off x="2215356" y="1717898"/>
                <a:ext cx="417513" cy="3940175"/>
              </a:xfrm>
              <a:custGeom>
                <a:avLst/>
                <a:gdLst>
                  <a:gd name="T0" fmla="*/ 263 w 263"/>
                  <a:gd name="T1" fmla="*/ 2482 h 2482"/>
                  <a:gd name="T2" fmla="*/ 0 w 263"/>
                  <a:gd name="T3" fmla="*/ 2405 h 2482"/>
                  <a:gd name="T4" fmla="*/ 0 w 263"/>
                  <a:gd name="T5" fmla="*/ 120 h 2482"/>
                  <a:gd name="T6" fmla="*/ 263 w 263"/>
                  <a:gd name="T7" fmla="*/ 0 h 2482"/>
                  <a:gd name="T8" fmla="*/ 263 w 263"/>
                  <a:gd name="T9" fmla="*/ 2482 h 2482"/>
                </a:gdLst>
                <a:ahLst/>
                <a:cxnLst>
                  <a:cxn ang="0">
                    <a:pos x="T0" y="T1"/>
                  </a:cxn>
                  <a:cxn ang="0">
                    <a:pos x="T2" y="T3"/>
                  </a:cxn>
                  <a:cxn ang="0">
                    <a:pos x="T4" y="T5"/>
                  </a:cxn>
                  <a:cxn ang="0">
                    <a:pos x="T6" y="T7"/>
                  </a:cxn>
                  <a:cxn ang="0">
                    <a:pos x="T8" y="T9"/>
                  </a:cxn>
                </a:cxnLst>
                <a:rect l="0" t="0" r="r" b="b"/>
                <a:pathLst>
                  <a:path w="263" h="2482">
                    <a:moveTo>
                      <a:pt x="263" y="2482"/>
                    </a:moveTo>
                    <a:lnTo>
                      <a:pt x="0" y="2405"/>
                    </a:lnTo>
                    <a:lnTo>
                      <a:pt x="0" y="120"/>
                    </a:lnTo>
                    <a:lnTo>
                      <a:pt x="263" y="0"/>
                    </a:lnTo>
                    <a:lnTo>
                      <a:pt x="263" y="2482"/>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sp>
            <p:nvSpPr>
              <p:cNvPr id="45" name="Freeform 7"/>
              <p:cNvSpPr>
                <a:spLocks/>
              </p:cNvSpPr>
              <p:nvPr/>
            </p:nvSpPr>
            <p:spPr bwMode="auto">
              <a:xfrm>
                <a:off x="2632869" y="1717898"/>
                <a:ext cx="269875" cy="3940175"/>
              </a:xfrm>
              <a:custGeom>
                <a:avLst/>
                <a:gdLst>
                  <a:gd name="T0" fmla="*/ 0 w 170"/>
                  <a:gd name="T1" fmla="*/ 2482 h 2482"/>
                  <a:gd name="T2" fmla="*/ 170 w 170"/>
                  <a:gd name="T3" fmla="*/ 2405 h 2482"/>
                  <a:gd name="T4" fmla="*/ 170 w 170"/>
                  <a:gd name="T5" fmla="*/ 111 h 2482"/>
                  <a:gd name="T6" fmla="*/ 0 w 170"/>
                  <a:gd name="T7" fmla="*/ 0 h 2482"/>
                  <a:gd name="T8" fmla="*/ 0 w 170"/>
                  <a:gd name="T9" fmla="*/ 2482 h 2482"/>
                </a:gdLst>
                <a:ahLst/>
                <a:cxnLst>
                  <a:cxn ang="0">
                    <a:pos x="T0" y="T1"/>
                  </a:cxn>
                  <a:cxn ang="0">
                    <a:pos x="T2" y="T3"/>
                  </a:cxn>
                  <a:cxn ang="0">
                    <a:pos x="T4" y="T5"/>
                  </a:cxn>
                  <a:cxn ang="0">
                    <a:pos x="T6" y="T7"/>
                  </a:cxn>
                  <a:cxn ang="0">
                    <a:pos x="T8" y="T9"/>
                  </a:cxn>
                </a:cxnLst>
                <a:rect l="0" t="0" r="r" b="b"/>
                <a:pathLst>
                  <a:path w="170" h="2482">
                    <a:moveTo>
                      <a:pt x="0" y="2482"/>
                    </a:moveTo>
                    <a:lnTo>
                      <a:pt x="170" y="2405"/>
                    </a:lnTo>
                    <a:lnTo>
                      <a:pt x="170" y="111"/>
                    </a:lnTo>
                    <a:lnTo>
                      <a:pt x="0" y="0"/>
                    </a:lnTo>
                    <a:lnTo>
                      <a:pt x="0" y="2482"/>
                    </a:lnTo>
                    <a:close/>
                  </a:path>
                </a:pathLst>
              </a:custGeom>
              <a:solidFill>
                <a:schemeClr val="accent1">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grpSp>
        <p:grpSp>
          <p:nvGrpSpPr>
            <p:cNvPr id="7" name="Group 7"/>
            <p:cNvGrpSpPr/>
            <p:nvPr/>
          </p:nvGrpSpPr>
          <p:grpSpPr>
            <a:xfrm>
              <a:off x="3185319" y="2627968"/>
              <a:ext cx="687387" cy="3168650"/>
              <a:chOff x="3185319" y="2489423"/>
              <a:chExt cx="687387" cy="3168650"/>
            </a:xfrm>
          </p:grpSpPr>
          <p:sp>
            <p:nvSpPr>
              <p:cNvPr id="42" name="Freeform 8"/>
              <p:cNvSpPr>
                <a:spLocks/>
              </p:cNvSpPr>
              <p:nvPr/>
            </p:nvSpPr>
            <p:spPr bwMode="auto">
              <a:xfrm>
                <a:off x="3185319" y="2489423"/>
                <a:ext cx="404813" cy="3168650"/>
              </a:xfrm>
              <a:custGeom>
                <a:avLst/>
                <a:gdLst>
                  <a:gd name="T0" fmla="*/ 255 w 255"/>
                  <a:gd name="T1" fmla="*/ 1996 h 1996"/>
                  <a:gd name="T2" fmla="*/ 0 w 255"/>
                  <a:gd name="T3" fmla="*/ 1919 h 1996"/>
                  <a:gd name="T4" fmla="*/ 0 w 255"/>
                  <a:gd name="T5" fmla="*/ 120 h 1996"/>
                  <a:gd name="T6" fmla="*/ 255 w 255"/>
                  <a:gd name="T7" fmla="*/ 0 h 1996"/>
                  <a:gd name="T8" fmla="*/ 255 w 255"/>
                  <a:gd name="T9" fmla="*/ 1996 h 1996"/>
                </a:gdLst>
                <a:ahLst/>
                <a:cxnLst>
                  <a:cxn ang="0">
                    <a:pos x="T0" y="T1"/>
                  </a:cxn>
                  <a:cxn ang="0">
                    <a:pos x="T2" y="T3"/>
                  </a:cxn>
                  <a:cxn ang="0">
                    <a:pos x="T4" y="T5"/>
                  </a:cxn>
                  <a:cxn ang="0">
                    <a:pos x="T6" y="T7"/>
                  </a:cxn>
                  <a:cxn ang="0">
                    <a:pos x="T8" y="T9"/>
                  </a:cxn>
                </a:cxnLst>
                <a:rect l="0" t="0" r="r" b="b"/>
                <a:pathLst>
                  <a:path w="255" h="1996">
                    <a:moveTo>
                      <a:pt x="255" y="1996"/>
                    </a:moveTo>
                    <a:lnTo>
                      <a:pt x="0" y="1919"/>
                    </a:lnTo>
                    <a:lnTo>
                      <a:pt x="0" y="120"/>
                    </a:lnTo>
                    <a:lnTo>
                      <a:pt x="255" y="0"/>
                    </a:lnTo>
                    <a:lnTo>
                      <a:pt x="255" y="1996"/>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sp>
            <p:nvSpPr>
              <p:cNvPr id="43" name="Freeform 9"/>
              <p:cNvSpPr>
                <a:spLocks/>
              </p:cNvSpPr>
              <p:nvPr/>
            </p:nvSpPr>
            <p:spPr bwMode="auto">
              <a:xfrm>
                <a:off x="3590131" y="2489423"/>
                <a:ext cx="282575" cy="3168650"/>
              </a:xfrm>
              <a:custGeom>
                <a:avLst/>
                <a:gdLst>
                  <a:gd name="T0" fmla="*/ 0 w 178"/>
                  <a:gd name="T1" fmla="*/ 1996 h 1996"/>
                  <a:gd name="T2" fmla="*/ 178 w 178"/>
                  <a:gd name="T3" fmla="*/ 1919 h 1996"/>
                  <a:gd name="T4" fmla="*/ 178 w 178"/>
                  <a:gd name="T5" fmla="*/ 111 h 1996"/>
                  <a:gd name="T6" fmla="*/ 0 w 178"/>
                  <a:gd name="T7" fmla="*/ 0 h 1996"/>
                  <a:gd name="T8" fmla="*/ 0 w 178"/>
                  <a:gd name="T9" fmla="*/ 1996 h 1996"/>
                </a:gdLst>
                <a:ahLst/>
                <a:cxnLst>
                  <a:cxn ang="0">
                    <a:pos x="T0" y="T1"/>
                  </a:cxn>
                  <a:cxn ang="0">
                    <a:pos x="T2" y="T3"/>
                  </a:cxn>
                  <a:cxn ang="0">
                    <a:pos x="T4" y="T5"/>
                  </a:cxn>
                  <a:cxn ang="0">
                    <a:pos x="T6" y="T7"/>
                  </a:cxn>
                  <a:cxn ang="0">
                    <a:pos x="T8" y="T9"/>
                  </a:cxn>
                </a:cxnLst>
                <a:rect l="0" t="0" r="r" b="b"/>
                <a:pathLst>
                  <a:path w="178" h="1996">
                    <a:moveTo>
                      <a:pt x="0" y="1996"/>
                    </a:moveTo>
                    <a:lnTo>
                      <a:pt x="178" y="1919"/>
                    </a:lnTo>
                    <a:lnTo>
                      <a:pt x="178" y="111"/>
                    </a:lnTo>
                    <a:lnTo>
                      <a:pt x="0" y="0"/>
                    </a:lnTo>
                    <a:lnTo>
                      <a:pt x="0" y="1996"/>
                    </a:lnTo>
                    <a:close/>
                  </a:path>
                </a:pathLst>
              </a:custGeom>
              <a:solidFill>
                <a:schemeClr val="accent2">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grpSp>
        <p:grpSp>
          <p:nvGrpSpPr>
            <p:cNvPr id="8" name="Group 10"/>
            <p:cNvGrpSpPr/>
            <p:nvPr/>
          </p:nvGrpSpPr>
          <p:grpSpPr>
            <a:xfrm>
              <a:off x="4209256" y="3169305"/>
              <a:ext cx="687388" cy="2627313"/>
              <a:chOff x="4209256" y="3030760"/>
              <a:chExt cx="687388" cy="2627313"/>
            </a:xfrm>
          </p:grpSpPr>
          <p:sp>
            <p:nvSpPr>
              <p:cNvPr id="40" name="Freeform 10"/>
              <p:cNvSpPr>
                <a:spLocks/>
              </p:cNvSpPr>
              <p:nvPr/>
            </p:nvSpPr>
            <p:spPr bwMode="auto">
              <a:xfrm>
                <a:off x="4209256" y="3030760"/>
                <a:ext cx="419100" cy="2627313"/>
              </a:xfrm>
              <a:custGeom>
                <a:avLst/>
                <a:gdLst>
                  <a:gd name="T0" fmla="*/ 264 w 264"/>
                  <a:gd name="T1" fmla="*/ 1655 h 1655"/>
                  <a:gd name="T2" fmla="*/ 0 w 264"/>
                  <a:gd name="T3" fmla="*/ 1578 h 1655"/>
                  <a:gd name="T4" fmla="*/ 0 w 264"/>
                  <a:gd name="T5" fmla="*/ 120 h 1655"/>
                  <a:gd name="T6" fmla="*/ 264 w 264"/>
                  <a:gd name="T7" fmla="*/ 0 h 1655"/>
                  <a:gd name="T8" fmla="*/ 264 w 264"/>
                  <a:gd name="T9" fmla="*/ 1655 h 1655"/>
                </a:gdLst>
                <a:ahLst/>
                <a:cxnLst>
                  <a:cxn ang="0">
                    <a:pos x="T0" y="T1"/>
                  </a:cxn>
                  <a:cxn ang="0">
                    <a:pos x="T2" y="T3"/>
                  </a:cxn>
                  <a:cxn ang="0">
                    <a:pos x="T4" y="T5"/>
                  </a:cxn>
                  <a:cxn ang="0">
                    <a:pos x="T6" y="T7"/>
                  </a:cxn>
                  <a:cxn ang="0">
                    <a:pos x="T8" y="T9"/>
                  </a:cxn>
                </a:cxnLst>
                <a:rect l="0" t="0" r="r" b="b"/>
                <a:pathLst>
                  <a:path w="264" h="1655">
                    <a:moveTo>
                      <a:pt x="264" y="1655"/>
                    </a:moveTo>
                    <a:lnTo>
                      <a:pt x="0" y="1578"/>
                    </a:lnTo>
                    <a:lnTo>
                      <a:pt x="0" y="120"/>
                    </a:lnTo>
                    <a:lnTo>
                      <a:pt x="264" y="0"/>
                    </a:lnTo>
                    <a:lnTo>
                      <a:pt x="264" y="1655"/>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sp>
            <p:nvSpPr>
              <p:cNvPr id="41" name="Freeform 12"/>
              <p:cNvSpPr>
                <a:spLocks/>
              </p:cNvSpPr>
              <p:nvPr/>
            </p:nvSpPr>
            <p:spPr bwMode="auto">
              <a:xfrm>
                <a:off x="4628356" y="3030760"/>
                <a:ext cx="268288" cy="2627313"/>
              </a:xfrm>
              <a:custGeom>
                <a:avLst/>
                <a:gdLst>
                  <a:gd name="T0" fmla="*/ 0 w 169"/>
                  <a:gd name="T1" fmla="*/ 1655 h 1655"/>
                  <a:gd name="T2" fmla="*/ 169 w 169"/>
                  <a:gd name="T3" fmla="*/ 1578 h 1655"/>
                  <a:gd name="T4" fmla="*/ 169 w 169"/>
                  <a:gd name="T5" fmla="*/ 111 h 1655"/>
                  <a:gd name="T6" fmla="*/ 0 w 169"/>
                  <a:gd name="T7" fmla="*/ 0 h 1655"/>
                  <a:gd name="T8" fmla="*/ 0 w 169"/>
                  <a:gd name="T9" fmla="*/ 1655 h 1655"/>
                </a:gdLst>
                <a:ahLst/>
                <a:cxnLst>
                  <a:cxn ang="0">
                    <a:pos x="T0" y="T1"/>
                  </a:cxn>
                  <a:cxn ang="0">
                    <a:pos x="T2" y="T3"/>
                  </a:cxn>
                  <a:cxn ang="0">
                    <a:pos x="T4" y="T5"/>
                  </a:cxn>
                  <a:cxn ang="0">
                    <a:pos x="T6" y="T7"/>
                  </a:cxn>
                  <a:cxn ang="0">
                    <a:pos x="T8" y="T9"/>
                  </a:cxn>
                </a:cxnLst>
                <a:rect l="0" t="0" r="r" b="b"/>
                <a:pathLst>
                  <a:path w="169" h="1655">
                    <a:moveTo>
                      <a:pt x="0" y="1655"/>
                    </a:moveTo>
                    <a:lnTo>
                      <a:pt x="169" y="1578"/>
                    </a:lnTo>
                    <a:lnTo>
                      <a:pt x="169" y="111"/>
                    </a:lnTo>
                    <a:lnTo>
                      <a:pt x="0" y="0"/>
                    </a:lnTo>
                    <a:lnTo>
                      <a:pt x="0" y="1655"/>
                    </a:lnTo>
                    <a:close/>
                  </a:path>
                </a:pathLst>
              </a:custGeom>
              <a:solidFill>
                <a:schemeClr val="accent3">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grpSp>
        <p:grpSp>
          <p:nvGrpSpPr>
            <p:cNvPr id="9" name="Group 13"/>
            <p:cNvGrpSpPr/>
            <p:nvPr/>
          </p:nvGrpSpPr>
          <p:grpSpPr>
            <a:xfrm>
              <a:off x="5247481" y="3820180"/>
              <a:ext cx="687388" cy="1976438"/>
              <a:chOff x="5247481" y="3681635"/>
              <a:chExt cx="687388" cy="1976438"/>
            </a:xfrm>
          </p:grpSpPr>
          <p:sp>
            <p:nvSpPr>
              <p:cNvPr id="38" name="Freeform 14"/>
              <p:cNvSpPr>
                <a:spLocks/>
              </p:cNvSpPr>
              <p:nvPr/>
            </p:nvSpPr>
            <p:spPr bwMode="auto">
              <a:xfrm>
                <a:off x="5247481" y="3681635"/>
                <a:ext cx="404813" cy="1976438"/>
              </a:xfrm>
              <a:custGeom>
                <a:avLst/>
                <a:gdLst>
                  <a:gd name="T0" fmla="*/ 255 w 255"/>
                  <a:gd name="T1" fmla="*/ 1245 h 1245"/>
                  <a:gd name="T2" fmla="*/ 0 w 255"/>
                  <a:gd name="T3" fmla="*/ 1168 h 1245"/>
                  <a:gd name="T4" fmla="*/ 0 w 255"/>
                  <a:gd name="T5" fmla="*/ 128 h 1245"/>
                  <a:gd name="T6" fmla="*/ 255 w 255"/>
                  <a:gd name="T7" fmla="*/ 0 h 1245"/>
                  <a:gd name="T8" fmla="*/ 255 w 255"/>
                  <a:gd name="T9" fmla="*/ 1245 h 1245"/>
                </a:gdLst>
                <a:ahLst/>
                <a:cxnLst>
                  <a:cxn ang="0">
                    <a:pos x="T0" y="T1"/>
                  </a:cxn>
                  <a:cxn ang="0">
                    <a:pos x="T2" y="T3"/>
                  </a:cxn>
                  <a:cxn ang="0">
                    <a:pos x="T4" y="T5"/>
                  </a:cxn>
                  <a:cxn ang="0">
                    <a:pos x="T6" y="T7"/>
                  </a:cxn>
                  <a:cxn ang="0">
                    <a:pos x="T8" y="T9"/>
                  </a:cxn>
                </a:cxnLst>
                <a:rect l="0" t="0" r="r" b="b"/>
                <a:pathLst>
                  <a:path w="255" h="1245">
                    <a:moveTo>
                      <a:pt x="255" y="1245"/>
                    </a:moveTo>
                    <a:lnTo>
                      <a:pt x="0" y="1168"/>
                    </a:lnTo>
                    <a:lnTo>
                      <a:pt x="0" y="128"/>
                    </a:lnTo>
                    <a:lnTo>
                      <a:pt x="255" y="0"/>
                    </a:lnTo>
                    <a:lnTo>
                      <a:pt x="255" y="1245"/>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sp>
            <p:nvSpPr>
              <p:cNvPr id="39" name="Freeform 15"/>
              <p:cNvSpPr>
                <a:spLocks/>
              </p:cNvSpPr>
              <p:nvPr/>
            </p:nvSpPr>
            <p:spPr bwMode="auto">
              <a:xfrm>
                <a:off x="5652294" y="3681635"/>
                <a:ext cx="282575" cy="1976438"/>
              </a:xfrm>
              <a:custGeom>
                <a:avLst/>
                <a:gdLst>
                  <a:gd name="T0" fmla="*/ 0 w 178"/>
                  <a:gd name="T1" fmla="*/ 1245 h 1245"/>
                  <a:gd name="T2" fmla="*/ 178 w 178"/>
                  <a:gd name="T3" fmla="*/ 1168 h 1245"/>
                  <a:gd name="T4" fmla="*/ 178 w 178"/>
                  <a:gd name="T5" fmla="*/ 111 h 1245"/>
                  <a:gd name="T6" fmla="*/ 0 w 178"/>
                  <a:gd name="T7" fmla="*/ 0 h 1245"/>
                  <a:gd name="T8" fmla="*/ 0 w 178"/>
                  <a:gd name="T9" fmla="*/ 1245 h 1245"/>
                </a:gdLst>
                <a:ahLst/>
                <a:cxnLst>
                  <a:cxn ang="0">
                    <a:pos x="T0" y="T1"/>
                  </a:cxn>
                  <a:cxn ang="0">
                    <a:pos x="T2" y="T3"/>
                  </a:cxn>
                  <a:cxn ang="0">
                    <a:pos x="T4" y="T5"/>
                  </a:cxn>
                  <a:cxn ang="0">
                    <a:pos x="T6" y="T7"/>
                  </a:cxn>
                  <a:cxn ang="0">
                    <a:pos x="T8" y="T9"/>
                  </a:cxn>
                </a:cxnLst>
                <a:rect l="0" t="0" r="r" b="b"/>
                <a:pathLst>
                  <a:path w="178" h="1245">
                    <a:moveTo>
                      <a:pt x="0" y="1245"/>
                    </a:moveTo>
                    <a:lnTo>
                      <a:pt x="178" y="1168"/>
                    </a:lnTo>
                    <a:lnTo>
                      <a:pt x="178" y="111"/>
                    </a:lnTo>
                    <a:lnTo>
                      <a:pt x="0" y="0"/>
                    </a:lnTo>
                    <a:lnTo>
                      <a:pt x="0" y="1245"/>
                    </a:lnTo>
                    <a:close/>
                  </a:path>
                </a:pathLst>
              </a:custGeom>
              <a:solidFill>
                <a:schemeClr val="accent4">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grpSp>
        <p:grpSp>
          <p:nvGrpSpPr>
            <p:cNvPr id="10" name="Group 16"/>
            <p:cNvGrpSpPr/>
            <p:nvPr/>
          </p:nvGrpSpPr>
          <p:grpSpPr>
            <a:xfrm>
              <a:off x="6244431" y="2547005"/>
              <a:ext cx="687388" cy="3249613"/>
              <a:chOff x="6244431" y="2408460"/>
              <a:chExt cx="687388" cy="3249613"/>
            </a:xfrm>
          </p:grpSpPr>
          <p:sp>
            <p:nvSpPr>
              <p:cNvPr id="36" name="Freeform 17"/>
              <p:cNvSpPr>
                <a:spLocks/>
              </p:cNvSpPr>
              <p:nvPr/>
            </p:nvSpPr>
            <p:spPr bwMode="auto">
              <a:xfrm>
                <a:off x="6244431" y="2408460"/>
                <a:ext cx="404813" cy="3249613"/>
              </a:xfrm>
              <a:custGeom>
                <a:avLst/>
                <a:gdLst>
                  <a:gd name="T0" fmla="*/ 255 w 255"/>
                  <a:gd name="T1" fmla="*/ 2047 h 2047"/>
                  <a:gd name="T2" fmla="*/ 0 w 255"/>
                  <a:gd name="T3" fmla="*/ 1970 h 2047"/>
                  <a:gd name="T4" fmla="*/ 0 w 255"/>
                  <a:gd name="T5" fmla="*/ 128 h 2047"/>
                  <a:gd name="T6" fmla="*/ 255 w 255"/>
                  <a:gd name="T7" fmla="*/ 0 h 2047"/>
                  <a:gd name="T8" fmla="*/ 255 w 255"/>
                  <a:gd name="T9" fmla="*/ 2047 h 2047"/>
                </a:gdLst>
                <a:ahLst/>
                <a:cxnLst>
                  <a:cxn ang="0">
                    <a:pos x="T0" y="T1"/>
                  </a:cxn>
                  <a:cxn ang="0">
                    <a:pos x="T2" y="T3"/>
                  </a:cxn>
                  <a:cxn ang="0">
                    <a:pos x="T4" y="T5"/>
                  </a:cxn>
                  <a:cxn ang="0">
                    <a:pos x="T6" y="T7"/>
                  </a:cxn>
                  <a:cxn ang="0">
                    <a:pos x="T8" y="T9"/>
                  </a:cxn>
                </a:cxnLst>
                <a:rect l="0" t="0" r="r" b="b"/>
                <a:pathLst>
                  <a:path w="255" h="2047">
                    <a:moveTo>
                      <a:pt x="255" y="2047"/>
                    </a:moveTo>
                    <a:lnTo>
                      <a:pt x="0" y="1970"/>
                    </a:lnTo>
                    <a:lnTo>
                      <a:pt x="0" y="128"/>
                    </a:lnTo>
                    <a:lnTo>
                      <a:pt x="255" y="0"/>
                    </a:lnTo>
                    <a:lnTo>
                      <a:pt x="255" y="2047"/>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sp>
            <p:nvSpPr>
              <p:cNvPr id="37" name="Freeform 18"/>
              <p:cNvSpPr>
                <a:spLocks/>
              </p:cNvSpPr>
              <p:nvPr/>
            </p:nvSpPr>
            <p:spPr bwMode="auto">
              <a:xfrm>
                <a:off x="6649244" y="2408460"/>
                <a:ext cx="282575" cy="3249613"/>
              </a:xfrm>
              <a:custGeom>
                <a:avLst/>
                <a:gdLst>
                  <a:gd name="T0" fmla="*/ 0 w 178"/>
                  <a:gd name="T1" fmla="*/ 2047 h 2047"/>
                  <a:gd name="T2" fmla="*/ 178 w 178"/>
                  <a:gd name="T3" fmla="*/ 1970 h 2047"/>
                  <a:gd name="T4" fmla="*/ 178 w 178"/>
                  <a:gd name="T5" fmla="*/ 111 h 2047"/>
                  <a:gd name="T6" fmla="*/ 0 w 178"/>
                  <a:gd name="T7" fmla="*/ 0 h 2047"/>
                  <a:gd name="T8" fmla="*/ 0 w 178"/>
                  <a:gd name="T9" fmla="*/ 2047 h 2047"/>
                </a:gdLst>
                <a:ahLst/>
                <a:cxnLst>
                  <a:cxn ang="0">
                    <a:pos x="T0" y="T1"/>
                  </a:cxn>
                  <a:cxn ang="0">
                    <a:pos x="T2" y="T3"/>
                  </a:cxn>
                  <a:cxn ang="0">
                    <a:pos x="T4" y="T5"/>
                  </a:cxn>
                  <a:cxn ang="0">
                    <a:pos x="T6" y="T7"/>
                  </a:cxn>
                  <a:cxn ang="0">
                    <a:pos x="T8" y="T9"/>
                  </a:cxn>
                </a:cxnLst>
                <a:rect l="0" t="0" r="r" b="b"/>
                <a:pathLst>
                  <a:path w="178" h="2047">
                    <a:moveTo>
                      <a:pt x="0" y="2047"/>
                    </a:moveTo>
                    <a:lnTo>
                      <a:pt x="178" y="1970"/>
                    </a:lnTo>
                    <a:lnTo>
                      <a:pt x="178" y="111"/>
                    </a:lnTo>
                    <a:lnTo>
                      <a:pt x="0" y="0"/>
                    </a:lnTo>
                    <a:lnTo>
                      <a:pt x="0" y="2047"/>
                    </a:lnTo>
                    <a:close/>
                  </a:path>
                </a:pathLst>
              </a:custGeom>
              <a:solidFill>
                <a:schemeClr val="tx2">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grpSp>
        <p:grpSp>
          <p:nvGrpSpPr>
            <p:cNvPr id="11" name="Group 19"/>
            <p:cNvGrpSpPr/>
            <p:nvPr/>
          </p:nvGrpSpPr>
          <p:grpSpPr>
            <a:xfrm>
              <a:off x="7201694" y="3251855"/>
              <a:ext cx="685800" cy="2544763"/>
              <a:chOff x="7201694" y="3113310"/>
              <a:chExt cx="685800" cy="2544763"/>
            </a:xfrm>
          </p:grpSpPr>
          <p:sp>
            <p:nvSpPr>
              <p:cNvPr id="34" name="Freeform 20"/>
              <p:cNvSpPr>
                <a:spLocks/>
              </p:cNvSpPr>
              <p:nvPr/>
            </p:nvSpPr>
            <p:spPr bwMode="auto">
              <a:xfrm>
                <a:off x="7201694" y="3113310"/>
                <a:ext cx="417513" cy="2544763"/>
              </a:xfrm>
              <a:custGeom>
                <a:avLst/>
                <a:gdLst>
                  <a:gd name="T0" fmla="*/ 263 w 263"/>
                  <a:gd name="T1" fmla="*/ 1603 h 1603"/>
                  <a:gd name="T2" fmla="*/ 0 w 263"/>
                  <a:gd name="T3" fmla="*/ 1526 h 1603"/>
                  <a:gd name="T4" fmla="*/ 0 w 263"/>
                  <a:gd name="T5" fmla="*/ 128 h 1603"/>
                  <a:gd name="T6" fmla="*/ 263 w 263"/>
                  <a:gd name="T7" fmla="*/ 0 h 1603"/>
                  <a:gd name="T8" fmla="*/ 263 w 263"/>
                  <a:gd name="T9" fmla="*/ 1603 h 1603"/>
                </a:gdLst>
                <a:ahLst/>
                <a:cxnLst>
                  <a:cxn ang="0">
                    <a:pos x="T0" y="T1"/>
                  </a:cxn>
                  <a:cxn ang="0">
                    <a:pos x="T2" y="T3"/>
                  </a:cxn>
                  <a:cxn ang="0">
                    <a:pos x="T4" y="T5"/>
                  </a:cxn>
                  <a:cxn ang="0">
                    <a:pos x="T6" y="T7"/>
                  </a:cxn>
                  <a:cxn ang="0">
                    <a:pos x="T8" y="T9"/>
                  </a:cxn>
                </a:cxnLst>
                <a:rect l="0" t="0" r="r" b="b"/>
                <a:pathLst>
                  <a:path w="263" h="1603">
                    <a:moveTo>
                      <a:pt x="263" y="1603"/>
                    </a:moveTo>
                    <a:lnTo>
                      <a:pt x="0" y="1526"/>
                    </a:lnTo>
                    <a:lnTo>
                      <a:pt x="0" y="128"/>
                    </a:lnTo>
                    <a:lnTo>
                      <a:pt x="263" y="0"/>
                    </a:lnTo>
                    <a:lnTo>
                      <a:pt x="263" y="1603"/>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sp>
            <p:nvSpPr>
              <p:cNvPr id="35" name="Freeform 21"/>
              <p:cNvSpPr>
                <a:spLocks/>
              </p:cNvSpPr>
              <p:nvPr/>
            </p:nvSpPr>
            <p:spPr bwMode="auto">
              <a:xfrm>
                <a:off x="7619206" y="3113310"/>
                <a:ext cx="268288" cy="2544763"/>
              </a:xfrm>
              <a:custGeom>
                <a:avLst/>
                <a:gdLst>
                  <a:gd name="T0" fmla="*/ 0 w 169"/>
                  <a:gd name="T1" fmla="*/ 1603 h 1603"/>
                  <a:gd name="T2" fmla="*/ 169 w 169"/>
                  <a:gd name="T3" fmla="*/ 1526 h 1603"/>
                  <a:gd name="T4" fmla="*/ 169 w 169"/>
                  <a:gd name="T5" fmla="*/ 110 h 1603"/>
                  <a:gd name="T6" fmla="*/ 0 w 169"/>
                  <a:gd name="T7" fmla="*/ 0 h 1603"/>
                  <a:gd name="T8" fmla="*/ 0 w 169"/>
                  <a:gd name="T9" fmla="*/ 1603 h 1603"/>
                </a:gdLst>
                <a:ahLst/>
                <a:cxnLst>
                  <a:cxn ang="0">
                    <a:pos x="T0" y="T1"/>
                  </a:cxn>
                  <a:cxn ang="0">
                    <a:pos x="T2" y="T3"/>
                  </a:cxn>
                  <a:cxn ang="0">
                    <a:pos x="T4" y="T5"/>
                  </a:cxn>
                  <a:cxn ang="0">
                    <a:pos x="T6" y="T7"/>
                  </a:cxn>
                  <a:cxn ang="0">
                    <a:pos x="T8" y="T9"/>
                  </a:cxn>
                </a:cxnLst>
                <a:rect l="0" t="0" r="r" b="b"/>
                <a:pathLst>
                  <a:path w="169" h="1603">
                    <a:moveTo>
                      <a:pt x="0" y="1603"/>
                    </a:moveTo>
                    <a:lnTo>
                      <a:pt x="169" y="1526"/>
                    </a:lnTo>
                    <a:lnTo>
                      <a:pt x="169" y="110"/>
                    </a:lnTo>
                    <a:lnTo>
                      <a:pt x="0" y="0"/>
                    </a:lnTo>
                    <a:lnTo>
                      <a:pt x="0" y="1603"/>
                    </a:lnTo>
                    <a:close/>
                  </a:path>
                </a:pathLst>
              </a:custGeom>
              <a:solidFill>
                <a:schemeClr val="accent1">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grpSp>
        <p:grpSp>
          <p:nvGrpSpPr>
            <p:cNvPr id="12" name="Group 22"/>
            <p:cNvGrpSpPr/>
            <p:nvPr/>
          </p:nvGrpSpPr>
          <p:grpSpPr>
            <a:xfrm>
              <a:off x="8238331" y="2967693"/>
              <a:ext cx="687388" cy="2828925"/>
              <a:chOff x="8238331" y="2829148"/>
              <a:chExt cx="687388" cy="2828925"/>
            </a:xfrm>
          </p:grpSpPr>
          <p:sp>
            <p:nvSpPr>
              <p:cNvPr id="32" name="Freeform 23"/>
              <p:cNvSpPr>
                <a:spLocks/>
              </p:cNvSpPr>
              <p:nvPr/>
            </p:nvSpPr>
            <p:spPr bwMode="auto">
              <a:xfrm>
                <a:off x="8238331" y="2829148"/>
                <a:ext cx="404813" cy="2828925"/>
              </a:xfrm>
              <a:custGeom>
                <a:avLst/>
                <a:gdLst>
                  <a:gd name="T0" fmla="*/ 255 w 255"/>
                  <a:gd name="T1" fmla="*/ 1782 h 1782"/>
                  <a:gd name="T2" fmla="*/ 0 w 255"/>
                  <a:gd name="T3" fmla="*/ 1705 h 1782"/>
                  <a:gd name="T4" fmla="*/ 0 w 255"/>
                  <a:gd name="T5" fmla="*/ 127 h 1782"/>
                  <a:gd name="T6" fmla="*/ 255 w 255"/>
                  <a:gd name="T7" fmla="*/ 0 h 1782"/>
                  <a:gd name="T8" fmla="*/ 255 w 255"/>
                  <a:gd name="T9" fmla="*/ 1782 h 1782"/>
                </a:gdLst>
                <a:ahLst/>
                <a:cxnLst>
                  <a:cxn ang="0">
                    <a:pos x="T0" y="T1"/>
                  </a:cxn>
                  <a:cxn ang="0">
                    <a:pos x="T2" y="T3"/>
                  </a:cxn>
                  <a:cxn ang="0">
                    <a:pos x="T4" y="T5"/>
                  </a:cxn>
                  <a:cxn ang="0">
                    <a:pos x="T6" y="T7"/>
                  </a:cxn>
                  <a:cxn ang="0">
                    <a:pos x="T8" y="T9"/>
                  </a:cxn>
                </a:cxnLst>
                <a:rect l="0" t="0" r="r" b="b"/>
                <a:pathLst>
                  <a:path w="255" h="1782">
                    <a:moveTo>
                      <a:pt x="255" y="1782"/>
                    </a:moveTo>
                    <a:lnTo>
                      <a:pt x="0" y="1705"/>
                    </a:lnTo>
                    <a:lnTo>
                      <a:pt x="0" y="127"/>
                    </a:lnTo>
                    <a:lnTo>
                      <a:pt x="255" y="0"/>
                    </a:lnTo>
                    <a:lnTo>
                      <a:pt x="255" y="1782"/>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sp>
            <p:nvSpPr>
              <p:cNvPr id="33" name="Freeform 24"/>
              <p:cNvSpPr>
                <a:spLocks/>
              </p:cNvSpPr>
              <p:nvPr/>
            </p:nvSpPr>
            <p:spPr bwMode="auto">
              <a:xfrm>
                <a:off x="8643144" y="2829148"/>
                <a:ext cx="282575" cy="2828925"/>
              </a:xfrm>
              <a:custGeom>
                <a:avLst/>
                <a:gdLst>
                  <a:gd name="T0" fmla="*/ 0 w 178"/>
                  <a:gd name="T1" fmla="*/ 1782 h 1782"/>
                  <a:gd name="T2" fmla="*/ 178 w 178"/>
                  <a:gd name="T3" fmla="*/ 1705 h 1782"/>
                  <a:gd name="T4" fmla="*/ 178 w 178"/>
                  <a:gd name="T5" fmla="*/ 110 h 1782"/>
                  <a:gd name="T6" fmla="*/ 0 w 178"/>
                  <a:gd name="T7" fmla="*/ 0 h 1782"/>
                  <a:gd name="T8" fmla="*/ 0 w 178"/>
                  <a:gd name="T9" fmla="*/ 1782 h 1782"/>
                </a:gdLst>
                <a:ahLst/>
                <a:cxnLst>
                  <a:cxn ang="0">
                    <a:pos x="T0" y="T1"/>
                  </a:cxn>
                  <a:cxn ang="0">
                    <a:pos x="T2" y="T3"/>
                  </a:cxn>
                  <a:cxn ang="0">
                    <a:pos x="T4" y="T5"/>
                  </a:cxn>
                  <a:cxn ang="0">
                    <a:pos x="T6" y="T7"/>
                  </a:cxn>
                  <a:cxn ang="0">
                    <a:pos x="T8" y="T9"/>
                  </a:cxn>
                </a:cxnLst>
                <a:rect l="0" t="0" r="r" b="b"/>
                <a:pathLst>
                  <a:path w="178" h="1782">
                    <a:moveTo>
                      <a:pt x="0" y="1782"/>
                    </a:moveTo>
                    <a:lnTo>
                      <a:pt x="178" y="1705"/>
                    </a:lnTo>
                    <a:lnTo>
                      <a:pt x="178" y="110"/>
                    </a:lnTo>
                    <a:lnTo>
                      <a:pt x="0" y="0"/>
                    </a:lnTo>
                    <a:lnTo>
                      <a:pt x="0" y="1782"/>
                    </a:lnTo>
                    <a:close/>
                  </a:path>
                </a:pathLst>
              </a:custGeom>
              <a:solidFill>
                <a:schemeClr val="accent2">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grpSp>
        <p:grpSp>
          <p:nvGrpSpPr>
            <p:cNvPr id="13" name="Group 25"/>
            <p:cNvGrpSpPr/>
            <p:nvPr/>
          </p:nvGrpSpPr>
          <p:grpSpPr>
            <a:xfrm>
              <a:off x="9262269" y="2181880"/>
              <a:ext cx="687387" cy="3614738"/>
              <a:chOff x="9262269" y="2043335"/>
              <a:chExt cx="687387" cy="3614738"/>
            </a:xfrm>
          </p:grpSpPr>
          <p:sp>
            <p:nvSpPr>
              <p:cNvPr id="30" name="Freeform 26"/>
              <p:cNvSpPr>
                <a:spLocks/>
              </p:cNvSpPr>
              <p:nvPr/>
            </p:nvSpPr>
            <p:spPr bwMode="auto">
              <a:xfrm>
                <a:off x="9262269" y="2043335"/>
                <a:ext cx="404813" cy="3614738"/>
              </a:xfrm>
              <a:custGeom>
                <a:avLst/>
                <a:gdLst>
                  <a:gd name="T0" fmla="*/ 255 w 255"/>
                  <a:gd name="T1" fmla="*/ 2277 h 2277"/>
                  <a:gd name="T2" fmla="*/ 0 w 255"/>
                  <a:gd name="T3" fmla="*/ 2200 h 2277"/>
                  <a:gd name="T4" fmla="*/ 0 w 255"/>
                  <a:gd name="T5" fmla="*/ 119 h 2277"/>
                  <a:gd name="T6" fmla="*/ 255 w 255"/>
                  <a:gd name="T7" fmla="*/ 0 h 2277"/>
                  <a:gd name="T8" fmla="*/ 255 w 255"/>
                  <a:gd name="T9" fmla="*/ 2277 h 2277"/>
                </a:gdLst>
                <a:ahLst/>
                <a:cxnLst>
                  <a:cxn ang="0">
                    <a:pos x="T0" y="T1"/>
                  </a:cxn>
                  <a:cxn ang="0">
                    <a:pos x="T2" y="T3"/>
                  </a:cxn>
                  <a:cxn ang="0">
                    <a:pos x="T4" y="T5"/>
                  </a:cxn>
                  <a:cxn ang="0">
                    <a:pos x="T6" y="T7"/>
                  </a:cxn>
                  <a:cxn ang="0">
                    <a:pos x="T8" y="T9"/>
                  </a:cxn>
                </a:cxnLst>
                <a:rect l="0" t="0" r="r" b="b"/>
                <a:pathLst>
                  <a:path w="255" h="2277">
                    <a:moveTo>
                      <a:pt x="255" y="2277"/>
                    </a:moveTo>
                    <a:lnTo>
                      <a:pt x="0" y="2200"/>
                    </a:lnTo>
                    <a:lnTo>
                      <a:pt x="0" y="119"/>
                    </a:lnTo>
                    <a:lnTo>
                      <a:pt x="255" y="0"/>
                    </a:lnTo>
                    <a:lnTo>
                      <a:pt x="255" y="2277"/>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sp>
            <p:nvSpPr>
              <p:cNvPr id="31" name="Freeform 27"/>
              <p:cNvSpPr>
                <a:spLocks/>
              </p:cNvSpPr>
              <p:nvPr/>
            </p:nvSpPr>
            <p:spPr bwMode="auto">
              <a:xfrm>
                <a:off x="9667081" y="2043335"/>
                <a:ext cx="282575" cy="3614738"/>
              </a:xfrm>
              <a:custGeom>
                <a:avLst/>
                <a:gdLst>
                  <a:gd name="T0" fmla="*/ 0 w 178"/>
                  <a:gd name="T1" fmla="*/ 2277 h 2277"/>
                  <a:gd name="T2" fmla="*/ 178 w 178"/>
                  <a:gd name="T3" fmla="*/ 2200 h 2277"/>
                  <a:gd name="T4" fmla="*/ 178 w 178"/>
                  <a:gd name="T5" fmla="*/ 111 h 2277"/>
                  <a:gd name="T6" fmla="*/ 0 w 178"/>
                  <a:gd name="T7" fmla="*/ 0 h 2277"/>
                  <a:gd name="T8" fmla="*/ 0 w 178"/>
                  <a:gd name="T9" fmla="*/ 2277 h 2277"/>
                </a:gdLst>
                <a:ahLst/>
                <a:cxnLst>
                  <a:cxn ang="0">
                    <a:pos x="T0" y="T1"/>
                  </a:cxn>
                  <a:cxn ang="0">
                    <a:pos x="T2" y="T3"/>
                  </a:cxn>
                  <a:cxn ang="0">
                    <a:pos x="T4" y="T5"/>
                  </a:cxn>
                  <a:cxn ang="0">
                    <a:pos x="T6" y="T7"/>
                  </a:cxn>
                  <a:cxn ang="0">
                    <a:pos x="T8" y="T9"/>
                  </a:cxn>
                </a:cxnLst>
                <a:rect l="0" t="0" r="r" b="b"/>
                <a:pathLst>
                  <a:path w="178" h="2277">
                    <a:moveTo>
                      <a:pt x="0" y="2277"/>
                    </a:moveTo>
                    <a:lnTo>
                      <a:pt x="178" y="2200"/>
                    </a:lnTo>
                    <a:lnTo>
                      <a:pt x="178" y="111"/>
                    </a:lnTo>
                    <a:lnTo>
                      <a:pt x="0" y="0"/>
                    </a:lnTo>
                    <a:lnTo>
                      <a:pt x="0" y="2277"/>
                    </a:lnTo>
                    <a:close/>
                  </a:path>
                </a:pathLst>
              </a:custGeom>
              <a:solidFill>
                <a:schemeClr val="accent3">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7E7E7E"/>
                  </a:solidFill>
                  <a:cs typeface="+mn-ea"/>
                  <a:sym typeface="+mn-lt"/>
                </a:endParaRPr>
              </a:p>
            </p:txBody>
          </p:sp>
        </p:grpSp>
        <p:sp>
          <p:nvSpPr>
            <p:cNvPr id="14" name="文本框 48"/>
            <p:cNvSpPr txBox="1"/>
            <p:nvPr/>
          </p:nvSpPr>
          <p:spPr>
            <a:xfrm>
              <a:off x="2236901" y="1433640"/>
              <a:ext cx="694933"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rgbClr val="7E7E7E"/>
                  </a:solidFill>
                  <a:cs typeface="+mn-ea"/>
                  <a:sym typeface="+mn-lt"/>
                </a:rPr>
                <a:t>100%</a:t>
              </a:r>
              <a:endParaRPr lang="zh-CN" altLang="en-US" sz="1600" b="1" dirty="0">
                <a:solidFill>
                  <a:srgbClr val="7E7E7E"/>
                </a:solidFill>
                <a:cs typeface="+mn-ea"/>
                <a:sym typeface="+mn-lt"/>
              </a:endParaRPr>
            </a:p>
          </p:txBody>
        </p:sp>
        <p:sp>
          <p:nvSpPr>
            <p:cNvPr id="15" name="文本框 49"/>
            <p:cNvSpPr txBox="1"/>
            <p:nvPr/>
          </p:nvSpPr>
          <p:spPr>
            <a:xfrm>
              <a:off x="9344156" y="1790580"/>
              <a:ext cx="583354"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rgbClr val="7E7E7E"/>
                  </a:solidFill>
                  <a:cs typeface="+mn-ea"/>
                  <a:sym typeface="+mn-lt"/>
                </a:rPr>
                <a:t>95%</a:t>
              </a:r>
              <a:endParaRPr lang="zh-CN" altLang="en-US" sz="1600" b="1" dirty="0">
                <a:solidFill>
                  <a:srgbClr val="7E7E7E"/>
                </a:solidFill>
                <a:cs typeface="+mn-ea"/>
                <a:sym typeface="+mn-lt"/>
              </a:endParaRPr>
            </a:p>
          </p:txBody>
        </p:sp>
        <p:sp>
          <p:nvSpPr>
            <p:cNvPr id="16" name="文本框 50"/>
            <p:cNvSpPr txBox="1"/>
            <p:nvPr/>
          </p:nvSpPr>
          <p:spPr>
            <a:xfrm>
              <a:off x="3289432" y="2222622"/>
              <a:ext cx="583354"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rgbClr val="7E7E7E"/>
                  </a:solidFill>
                  <a:cs typeface="+mn-ea"/>
                  <a:sym typeface="+mn-lt"/>
                </a:rPr>
                <a:t>80%</a:t>
              </a:r>
              <a:endParaRPr lang="zh-CN" altLang="en-US" sz="1600" b="1" dirty="0">
                <a:solidFill>
                  <a:srgbClr val="7E7E7E"/>
                </a:solidFill>
                <a:cs typeface="+mn-ea"/>
                <a:sym typeface="+mn-lt"/>
              </a:endParaRPr>
            </a:p>
          </p:txBody>
        </p:sp>
        <p:sp>
          <p:nvSpPr>
            <p:cNvPr id="17" name="文本框 51"/>
            <p:cNvSpPr txBox="1"/>
            <p:nvPr/>
          </p:nvSpPr>
          <p:spPr>
            <a:xfrm>
              <a:off x="4287204" y="2768273"/>
              <a:ext cx="583354"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rgbClr val="7E7E7E"/>
                  </a:solidFill>
                  <a:cs typeface="+mn-ea"/>
                  <a:sym typeface="+mn-lt"/>
                </a:rPr>
                <a:t>70%</a:t>
              </a:r>
              <a:endParaRPr lang="zh-CN" altLang="en-US" sz="1600" b="1" dirty="0">
                <a:solidFill>
                  <a:srgbClr val="7E7E7E"/>
                </a:solidFill>
                <a:cs typeface="+mn-ea"/>
                <a:sym typeface="+mn-lt"/>
              </a:endParaRPr>
            </a:p>
          </p:txBody>
        </p:sp>
        <p:sp>
          <p:nvSpPr>
            <p:cNvPr id="18" name="文本框 52"/>
            <p:cNvSpPr txBox="1"/>
            <p:nvPr/>
          </p:nvSpPr>
          <p:spPr>
            <a:xfrm>
              <a:off x="5360251" y="3412082"/>
              <a:ext cx="583354"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rgbClr val="7E7E7E"/>
                  </a:solidFill>
                  <a:cs typeface="+mn-ea"/>
                  <a:sym typeface="+mn-lt"/>
                </a:rPr>
                <a:t>50%</a:t>
              </a:r>
              <a:endParaRPr lang="zh-CN" altLang="en-US" sz="1600" b="1" dirty="0">
                <a:solidFill>
                  <a:srgbClr val="7E7E7E"/>
                </a:solidFill>
                <a:cs typeface="+mn-ea"/>
                <a:sym typeface="+mn-lt"/>
              </a:endParaRPr>
            </a:p>
          </p:txBody>
        </p:sp>
        <p:sp>
          <p:nvSpPr>
            <p:cNvPr id="19" name="文本框 53"/>
            <p:cNvSpPr txBox="1"/>
            <p:nvPr/>
          </p:nvSpPr>
          <p:spPr>
            <a:xfrm>
              <a:off x="6333958" y="2142260"/>
              <a:ext cx="583354"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rgbClr val="7E7E7E"/>
                  </a:solidFill>
                  <a:cs typeface="+mn-ea"/>
                  <a:sym typeface="+mn-lt"/>
                </a:rPr>
                <a:t>90%</a:t>
              </a:r>
              <a:endParaRPr lang="zh-CN" altLang="en-US" sz="1600" b="1" dirty="0">
                <a:solidFill>
                  <a:srgbClr val="7E7E7E"/>
                </a:solidFill>
                <a:cs typeface="+mn-ea"/>
                <a:sym typeface="+mn-lt"/>
              </a:endParaRPr>
            </a:p>
          </p:txBody>
        </p:sp>
        <p:sp>
          <p:nvSpPr>
            <p:cNvPr id="20" name="文本框 55"/>
            <p:cNvSpPr txBox="1"/>
            <p:nvPr/>
          </p:nvSpPr>
          <p:spPr>
            <a:xfrm>
              <a:off x="7297793" y="2868060"/>
              <a:ext cx="583354"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rgbClr val="7E7E7E"/>
                  </a:solidFill>
                  <a:cs typeface="+mn-ea"/>
                  <a:sym typeface="+mn-lt"/>
                </a:rPr>
                <a:t>65%</a:t>
              </a:r>
              <a:endParaRPr lang="zh-CN" altLang="en-US" sz="1600" b="1" dirty="0">
                <a:solidFill>
                  <a:srgbClr val="7E7E7E"/>
                </a:solidFill>
                <a:cs typeface="+mn-ea"/>
                <a:sym typeface="+mn-lt"/>
              </a:endParaRPr>
            </a:p>
          </p:txBody>
        </p:sp>
        <p:sp>
          <p:nvSpPr>
            <p:cNvPr id="21" name="文本框 56"/>
            <p:cNvSpPr txBox="1"/>
            <p:nvPr/>
          </p:nvSpPr>
          <p:spPr>
            <a:xfrm>
              <a:off x="8325727" y="2605180"/>
              <a:ext cx="583354"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a:solidFill>
                    <a:srgbClr val="7E7E7E"/>
                  </a:solidFill>
                  <a:cs typeface="+mn-ea"/>
                  <a:sym typeface="+mn-lt"/>
                </a:rPr>
                <a:t>75%</a:t>
              </a:r>
              <a:endParaRPr lang="zh-CN" altLang="en-US" sz="1600" b="1" dirty="0">
                <a:solidFill>
                  <a:srgbClr val="7E7E7E"/>
                </a:solidFill>
                <a:cs typeface="+mn-ea"/>
                <a:sym typeface="+mn-lt"/>
              </a:endParaRPr>
            </a:p>
          </p:txBody>
        </p:sp>
        <p:sp>
          <p:nvSpPr>
            <p:cNvPr id="22" name="TextBox 40"/>
            <p:cNvSpPr txBox="1"/>
            <p:nvPr/>
          </p:nvSpPr>
          <p:spPr>
            <a:xfrm>
              <a:off x="2263315" y="6120283"/>
              <a:ext cx="627357"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a:solidFill>
                    <a:srgbClr val="7E7E7E"/>
                  </a:solidFill>
                  <a:cs typeface="+mn-ea"/>
                  <a:sym typeface="+mn-lt"/>
                </a:rPr>
                <a:t>201x</a:t>
              </a:r>
              <a:endParaRPr lang="en-GB" sz="1600" b="1">
                <a:solidFill>
                  <a:srgbClr val="7E7E7E"/>
                </a:solidFill>
                <a:cs typeface="+mn-ea"/>
                <a:sym typeface="+mn-lt"/>
              </a:endParaRPr>
            </a:p>
          </p:txBody>
        </p:sp>
        <p:sp>
          <p:nvSpPr>
            <p:cNvPr id="23" name="TextBox 40"/>
            <p:cNvSpPr txBox="1"/>
            <p:nvPr/>
          </p:nvSpPr>
          <p:spPr>
            <a:xfrm>
              <a:off x="3179709" y="6129519"/>
              <a:ext cx="627357"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a:solidFill>
                    <a:srgbClr val="7E7E7E"/>
                  </a:solidFill>
                  <a:cs typeface="+mn-ea"/>
                  <a:sym typeface="+mn-lt"/>
                </a:rPr>
                <a:t>201x</a:t>
              </a:r>
              <a:endParaRPr lang="en-GB" sz="1600" b="1">
                <a:solidFill>
                  <a:srgbClr val="7E7E7E"/>
                </a:solidFill>
                <a:cs typeface="+mn-ea"/>
                <a:sym typeface="+mn-lt"/>
              </a:endParaRPr>
            </a:p>
          </p:txBody>
        </p:sp>
        <p:sp>
          <p:nvSpPr>
            <p:cNvPr id="24" name="TextBox 40"/>
            <p:cNvSpPr txBox="1"/>
            <p:nvPr/>
          </p:nvSpPr>
          <p:spPr>
            <a:xfrm>
              <a:off x="4167051" y="6152212"/>
              <a:ext cx="627357"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a:solidFill>
                    <a:srgbClr val="7E7E7E"/>
                  </a:solidFill>
                  <a:cs typeface="+mn-ea"/>
                  <a:sym typeface="+mn-lt"/>
                </a:rPr>
                <a:t>201x</a:t>
              </a:r>
              <a:endParaRPr lang="en-GB" sz="1600" b="1">
                <a:solidFill>
                  <a:srgbClr val="7E7E7E"/>
                </a:solidFill>
                <a:cs typeface="+mn-ea"/>
                <a:sym typeface="+mn-lt"/>
              </a:endParaRPr>
            </a:p>
          </p:txBody>
        </p:sp>
        <p:sp>
          <p:nvSpPr>
            <p:cNvPr id="25" name="TextBox 40"/>
            <p:cNvSpPr txBox="1"/>
            <p:nvPr/>
          </p:nvSpPr>
          <p:spPr>
            <a:xfrm>
              <a:off x="5235005" y="6170131"/>
              <a:ext cx="627357"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a:solidFill>
                    <a:srgbClr val="7E7E7E"/>
                  </a:solidFill>
                  <a:cs typeface="+mn-ea"/>
                  <a:sym typeface="+mn-lt"/>
                </a:rPr>
                <a:t>201x</a:t>
              </a:r>
              <a:endParaRPr lang="en-GB" sz="1600" b="1">
                <a:solidFill>
                  <a:srgbClr val="7E7E7E"/>
                </a:solidFill>
                <a:cs typeface="+mn-ea"/>
                <a:sym typeface="+mn-lt"/>
              </a:endParaRPr>
            </a:p>
          </p:txBody>
        </p:sp>
        <p:sp>
          <p:nvSpPr>
            <p:cNvPr id="26" name="TextBox 40"/>
            <p:cNvSpPr txBox="1"/>
            <p:nvPr/>
          </p:nvSpPr>
          <p:spPr>
            <a:xfrm>
              <a:off x="6224236" y="6174042"/>
              <a:ext cx="627357"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a:solidFill>
                    <a:srgbClr val="7E7E7E"/>
                  </a:solidFill>
                  <a:cs typeface="+mn-ea"/>
                  <a:sym typeface="+mn-lt"/>
                </a:rPr>
                <a:t>201x</a:t>
              </a:r>
              <a:endParaRPr lang="en-GB" sz="1600" b="1">
                <a:solidFill>
                  <a:srgbClr val="7E7E7E"/>
                </a:solidFill>
                <a:cs typeface="+mn-ea"/>
                <a:sym typeface="+mn-lt"/>
              </a:endParaRPr>
            </a:p>
          </p:txBody>
        </p:sp>
        <p:sp>
          <p:nvSpPr>
            <p:cNvPr id="27" name="TextBox 40"/>
            <p:cNvSpPr txBox="1"/>
            <p:nvPr/>
          </p:nvSpPr>
          <p:spPr>
            <a:xfrm>
              <a:off x="7211578" y="6188016"/>
              <a:ext cx="627357"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a:solidFill>
                    <a:srgbClr val="7E7E7E"/>
                  </a:solidFill>
                  <a:cs typeface="+mn-ea"/>
                  <a:sym typeface="+mn-lt"/>
                </a:rPr>
                <a:t>201x</a:t>
              </a:r>
              <a:endParaRPr lang="en-GB" sz="1600" b="1">
                <a:solidFill>
                  <a:srgbClr val="7E7E7E"/>
                </a:solidFill>
                <a:cs typeface="+mn-ea"/>
                <a:sym typeface="+mn-lt"/>
              </a:endParaRPr>
            </a:p>
          </p:txBody>
        </p:sp>
        <p:sp>
          <p:nvSpPr>
            <p:cNvPr id="28" name="TextBox 40"/>
            <p:cNvSpPr txBox="1"/>
            <p:nvPr/>
          </p:nvSpPr>
          <p:spPr>
            <a:xfrm>
              <a:off x="8279764" y="6152212"/>
              <a:ext cx="627357"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a:solidFill>
                    <a:srgbClr val="7E7E7E"/>
                  </a:solidFill>
                  <a:cs typeface="+mn-ea"/>
                  <a:sym typeface="+mn-lt"/>
                </a:rPr>
                <a:t>201x</a:t>
              </a:r>
              <a:endParaRPr lang="en-GB" sz="1600" b="1">
                <a:solidFill>
                  <a:srgbClr val="7E7E7E"/>
                </a:solidFill>
                <a:cs typeface="+mn-ea"/>
                <a:sym typeface="+mn-lt"/>
              </a:endParaRPr>
            </a:p>
          </p:txBody>
        </p:sp>
        <p:sp>
          <p:nvSpPr>
            <p:cNvPr id="29" name="TextBox 40"/>
            <p:cNvSpPr txBox="1"/>
            <p:nvPr/>
          </p:nvSpPr>
          <p:spPr>
            <a:xfrm>
              <a:off x="9442263" y="6163915"/>
              <a:ext cx="627357" cy="33190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00" b="1">
                  <a:solidFill>
                    <a:srgbClr val="7E7E7E"/>
                  </a:solidFill>
                  <a:cs typeface="+mn-ea"/>
                  <a:sym typeface="+mn-lt"/>
                </a:rPr>
                <a:t>201x</a:t>
              </a:r>
              <a:endParaRPr lang="en-GB" sz="1600" b="1">
                <a:solidFill>
                  <a:srgbClr val="7E7E7E"/>
                </a:solidFill>
                <a:cs typeface="+mn-ea"/>
                <a:sym typeface="+mn-lt"/>
              </a:endParaRPr>
            </a:p>
          </p:txBody>
        </p:sp>
      </p:grpSp>
    </p:spTree>
    <p:extLst>
      <p:ext uri="{BB962C8B-B14F-4D97-AF65-F5344CB8AC3E}">
        <p14:creationId xmlns:p14="http://schemas.microsoft.com/office/powerpoint/2010/main" val="228031182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教学设计</a:t>
            </a:r>
          </a:p>
        </p:txBody>
      </p:sp>
      <p:grpSp>
        <p:nvGrpSpPr>
          <p:cNvPr id="3" name="组合 2"/>
          <p:cNvGrpSpPr/>
          <p:nvPr/>
        </p:nvGrpSpPr>
        <p:grpSpPr>
          <a:xfrm>
            <a:off x="1039285" y="2160939"/>
            <a:ext cx="10106764" cy="3380296"/>
            <a:chOff x="1039285" y="2160939"/>
            <a:chExt cx="10106764" cy="3380296"/>
          </a:xfrm>
        </p:grpSpPr>
        <p:sp>
          <p:nvSpPr>
            <p:cNvPr id="5" name="Freeform 6"/>
            <p:cNvSpPr>
              <a:spLocks/>
            </p:cNvSpPr>
            <p:nvPr/>
          </p:nvSpPr>
          <p:spPr bwMode="auto">
            <a:xfrm>
              <a:off x="1698967" y="5413848"/>
              <a:ext cx="8787404" cy="127387"/>
            </a:xfrm>
            <a:custGeom>
              <a:avLst/>
              <a:gdLst>
                <a:gd name="T0" fmla="*/ 3863 w 3863"/>
                <a:gd name="T1" fmla="*/ 0 h 56"/>
                <a:gd name="T2" fmla="*/ 0 w 3863"/>
                <a:gd name="T3" fmla="*/ 0 h 56"/>
                <a:gd name="T4" fmla="*/ 0 w 3863"/>
                <a:gd name="T5" fmla="*/ 56 h 56"/>
                <a:gd name="T6" fmla="*/ 3863 w 3863"/>
                <a:gd name="T7" fmla="*/ 56 h 56"/>
                <a:gd name="T8" fmla="*/ 3863 w 3863"/>
                <a:gd name="T9" fmla="*/ 0 h 56"/>
                <a:gd name="T10" fmla="*/ 3863 w 3863"/>
                <a:gd name="T11" fmla="*/ 0 h 56"/>
              </a:gdLst>
              <a:ahLst/>
              <a:cxnLst>
                <a:cxn ang="0">
                  <a:pos x="T0" y="T1"/>
                </a:cxn>
                <a:cxn ang="0">
                  <a:pos x="T2" y="T3"/>
                </a:cxn>
                <a:cxn ang="0">
                  <a:pos x="T4" y="T5"/>
                </a:cxn>
                <a:cxn ang="0">
                  <a:pos x="T6" y="T7"/>
                </a:cxn>
                <a:cxn ang="0">
                  <a:pos x="T8" y="T9"/>
                </a:cxn>
                <a:cxn ang="0">
                  <a:pos x="T10" y="T11"/>
                </a:cxn>
              </a:cxnLst>
              <a:rect l="0" t="0" r="r" b="b"/>
              <a:pathLst>
                <a:path w="3863" h="56">
                  <a:moveTo>
                    <a:pt x="3863" y="0"/>
                  </a:moveTo>
                  <a:lnTo>
                    <a:pt x="0" y="0"/>
                  </a:lnTo>
                  <a:lnTo>
                    <a:pt x="0" y="56"/>
                  </a:lnTo>
                  <a:lnTo>
                    <a:pt x="3863" y="56"/>
                  </a:lnTo>
                  <a:lnTo>
                    <a:pt x="3863" y="0"/>
                  </a:lnTo>
                  <a:lnTo>
                    <a:pt x="3863" y="0"/>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 name="Freeform 7"/>
            <p:cNvSpPr>
              <a:spLocks/>
            </p:cNvSpPr>
            <p:nvPr/>
          </p:nvSpPr>
          <p:spPr bwMode="auto">
            <a:xfrm>
              <a:off x="1039285" y="2160939"/>
              <a:ext cx="2122352" cy="1116908"/>
            </a:xfrm>
            <a:custGeom>
              <a:avLst/>
              <a:gdLst>
                <a:gd name="T0" fmla="*/ 87 w 511"/>
                <a:gd name="T1" fmla="*/ 94 h 269"/>
                <a:gd name="T2" fmla="*/ 101 w 511"/>
                <a:gd name="T3" fmla="*/ 95 h 269"/>
                <a:gd name="T4" fmla="*/ 209 w 511"/>
                <a:gd name="T5" fmla="*/ 0 h 269"/>
                <a:gd name="T6" fmla="*/ 310 w 511"/>
                <a:gd name="T7" fmla="*/ 68 h 269"/>
                <a:gd name="T8" fmla="*/ 359 w 511"/>
                <a:gd name="T9" fmla="*/ 52 h 269"/>
                <a:gd name="T10" fmla="*/ 443 w 511"/>
                <a:gd name="T11" fmla="*/ 136 h 269"/>
                <a:gd name="T12" fmla="*/ 443 w 511"/>
                <a:gd name="T13" fmla="*/ 141 h 269"/>
                <a:gd name="T14" fmla="*/ 448 w 511"/>
                <a:gd name="T15" fmla="*/ 141 h 269"/>
                <a:gd name="T16" fmla="*/ 511 w 511"/>
                <a:gd name="T17" fmla="*/ 205 h 269"/>
                <a:gd name="T18" fmla="*/ 448 w 511"/>
                <a:gd name="T19" fmla="*/ 269 h 269"/>
                <a:gd name="T20" fmla="*/ 86 w 511"/>
                <a:gd name="T21" fmla="*/ 269 h 269"/>
                <a:gd name="T22" fmla="*/ 0 w 511"/>
                <a:gd name="T23" fmla="*/ 181 h 269"/>
                <a:gd name="T24" fmla="*/ 87 w 511"/>
                <a:gd name="T25" fmla="*/ 9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269">
                  <a:moveTo>
                    <a:pt x="87" y="94"/>
                  </a:moveTo>
                  <a:cubicBezTo>
                    <a:pt x="92" y="94"/>
                    <a:pt x="97" y="95"/>
                    <a:pt x="101" y="95"/>
                  </a:cubicBezTo>
                  <a:cubicBezTo>
                    <a:pt x="108" y="42"/>
                    <a:pt x="154" y="0"/>
                    <a:pt x="209" y="0"/>
                  </a:cubicBezTo>
                  <a:cubicBezTo>
                    <a:pt x="255" y="0"/>
                    <a:pt x="294" y="28"/>
                    <a:pt x="310" y="68"/>
                  </a:cubicBezTo>
                  <a:cubicBezTo>
                    <a:pt x="324" y="58"/>
                    <a:pt x="341" y="52"/>
                    <a:pt x="359" y="52"/>
                  </a:cubicBezTo>
                  <a:cubicBezTo>
                    <a:pt x="405" y="52"/>
                    <a:pt x="443" y="90"/>
                    <a:pt x="443" y="136"/>
                  </a:cubicBezTo>
                  <a:cubicBezTo>
                    <a:pt x="443" y="138"/>
                    <a:pt x="443" y="139"/>
                    <a:pt x="443" y="141"/>
                  </a:cubicBezTo>
                  <a:cubicBezTo>
                    <a:pt x="445" y="141"/>
                    <a:pt x="446" y="141"/>
                    <a:pt x="448" y="141"/>
                  </a:cubicBezTo>
                  <a:cubicBezTo>
                    <a:pt x="483" y="141"/>
                    <a:pt x="511" y="169"/>
                    <a:pt x="511" y="205"/>
                  </a:cubicBezTo>
                  <a:cubicBezTo>
                    <a:pt x="511" y="240"/>
                    <a:pt x="483" y="269"/>
                    <a:pt x="448" y="269"/>
                  </a:cubicBezTo>
                  <a:cubicBezTo>
                    <a:pt x="86" y="269"/>
                    <a:pt x="86" y="269"/>
                    <a:pt x="86" y="269"/>
                  </a:cubicBezTo>
                  <a:cubicBezTo>
                    <a:pt x="38" y="269"/>
                    <a:pt x="0" y="229"/>
                    <a:pt x="0" y="181"/>
                  </a:cubicBezTo>
                  <a:cubicBezTo>
                    <a:pt x="0" y="133"/>
                    <a:pt x="39" y="94"/>
                    <a:pt x="87" y="94"/>
                  </a:cubicBezTo>
                  <a:close/>
                </a:path>
              </a:pathLst>
            </a:custGeom>
            <a:solidFill>
              <a:schemeClr val="accent1"/>
            </a:solidFill>
            <a:ln>
              <a:noFill/>
            </a:ln>
          </p:spPr>
          <p:txBody>
            <a:bodyPr/>
            <a:lstStyle/>
            <a:p>
              <a:endParaRPr lang="zh-CN" altLang="en-US" sz="2133">
                <a:cs typeface="+mn-ea"/>
                <a:sym typeface="+mn-lt"/>
              </a:endParaRPr>
            </a:p>
          </p:txBody>
        </p:sp>
        <p:sp>
          <p:nvSpPr>
            <p:cNvPr id="7" name="Freeform 8"/>
            <p:cNvSpPr>
              <a:spLocks noEditPoints="1"/>
            </p:cNvSpPr>
            <p:nvPr/>
          </p:nvSpPr>
          <p:spPr bwMode="auto">
            <a:xfrm>
              <a:off x="1794507" y="2543100"/>
              <a:ext cx="507272" cy="555041"/>
            </a:xfrm>
            <a:custGeom>
              <a:avLst/>
              <a:gdLst>
                <a:gd name="T0" fmla="*/ 61 w 122"/>
                <a:gd name="T1" fmla="*/ 72 h 134"/>
                <a:gd name="T2" fmla="*/ 39 w 122"/>
                <a:gd name="T3" fmla="*/ 57 h 134"/>
                <a:gd name="T4" fmla="*/ 33 w 122"/>
                <a:gd name="T5" fmla="*/ 21 h 134"/>
                <a:gd name="T6" fmla="*/ 61 w 122"/>
                <a:gd name="T7" fmla="*/ 0 h 134"/>
                <a:gd name="T8" fmla="*/ 89 w 122"/>
                <a:gd name="T9" fmla="*/ 21 h 134"/>
                <a:gd name="T10" fmla="*/ 83 w 122"/>
                <a:gd name="T11" fmla="*/ 57 h 134"/>
                <a:gd name="T12" fmla="*/ 61 w 122"/>
                <a:gd name="T13" fmla="*/ 72 h 134"/>
                <a:gd name="T14" fmla="*/ 0 w 122"/>
                <a:gd name="T15" fmla="*/ 102 h 134"/>
                <a:gd name="T16" fmla="*/ 12 w 122"/>
                <a:gd name="T17" fmla="*/ 82 h 134"/>
                <a:gd name="T18" fmla="*/ 39 w 122"/>
                <a:gd name="T19" fmla="*/ 73 h 134"/>
                <a:gd name="T20" fmla="*/ 61 w 122"/>
                <a:gd name="T21" fmla="*/ 111 h 134"/>
                <a:gd name="T22" fmla="*/ 83 w 122"/>
                <a:gd name="T23" fmla="*/ 73 h 134"/>
                <a:gd name="T24" fmla="*/ 109 w 122"/>
                <a:gd name="T25" fmla="*/ 82 h 134"/>
                <a:gd name="T26" fmla="*/ 122 w 122"/>
                <a:gd name="T27" fmla="*/ 102 h 134"/>
                <a:gd name="T28" fmla="*/ 122 w 122"/>
                <a:gd name="T29" fmla="*/ 134 h 134"/>
                <a:gd name="T30" fmla="*/ 61 w 122"/>
                <a:gd name="T31" fmla="*/ 134 h 134"/>
                <a:gd name="T32" fmla="*/ 0 w 122"/>
                <a:gd name="T33" fmla="*/ 134 h 134"/>
                <a:gd name="T34" fmla="*/ 0 w 122"/>
                <a:gd name="T35" fmla="*/ 10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 h="134">
                  <a:moveTo>
                    <a:pt x="61" y="72"/>
                  </a:moveTo>
                  <a:cubicBezTo>
                    <a:pt x="51" y="72"/>
                    <a:pt x="44" y="65"/>
                    <a:pt x="39" y="57"/>
                  </a:cubicBezTo>
                  <a:cubicBezTo>
                    <a:pt x="33" y="47"/>
                    <a:pt x="30" y="32"/>
                    <a:pt x="33" y="21"/>
                  </a:cubicBezTo>
                  <a:cubicBezTo>
                    <a:pt x="36" y="9"/>
                    <a:pt x="45" y="0"/>
                    <a:pt x="61" y="0"/>
                  </a:cubicBezTo>
                  <a:cubicBezTo>
                    <a:pt x="77" y="0"/>
                    <a:pt x="86" y="9"/>
                    <a:pt x="89" y="21"/>
                  </a:cubicBezTo>
                  <a:cubicBezTo>
                    <a:pt x="92" y="32"/>
                    <a:pt x="89" y="47"/>
                    <a:pt x="83" y="57"/>
                  </a:cubicBezTo>
                  <a:cubicBezTo>
                    <a:pt x="77" y="66"/>
                    <a:pt x="70" y="72"/>
                    <a:pt x="61" y="72"/>
                  </a:cubicBezTo>
                  <a:close/>
                  <a:moveTo>
                    <a:pt x="0" y="102"/>
                  </a:moveTo>
                  <a:cubicBezTo>
                    <a:pt x="0" y="92"/>
                    <a:pt x="4" y="85"/>
                    <a:pt x="12" y="82"/>
                  </a:cubicBezTo>
                  <a:cubicBezTo>
                    <a:pt x="39" y="73"/>
                    <a:pt x="39" y="73"/>
                    <a:pt x="39" y="73"/>
                  </a:cubicBezTo>
                  <a:cubicBezTo>
                    <a:pt x="61" y="111"/>
                    <a:pt x="61" y="111"/>
                    <a:pt x="61" y="111"/>
                  </a:cubicBezTo>
                  <a:cubicBezTo>
                    <a:pt x="83" y="73"/>
                    <a:pt x="83" y="73"/>
                    <a:pt x="83" y="73"/>
                  </a:cubicBezTo>
                  <a:cubicBezTo>
                    <a:pt x="109" y="82"/>
                    <a:pt x="109" y="82"/>
                    <a:pt x="109" y="82"/>
                  </a:cubicBezTo>
                  <a:cubicBezTo>
                    <a:pt x="118" y="85"/>
                    <a:pt x="122" y="92"/>
                    <a:pt x="122" y="102"/>
                  </a:cubicBezTo>
                  <a:cubicBezTo>
                    <a:pt x="122" y="134"/>
                    <a:pt x="122" y="134"/>
                    <a:pt x="122" y="134"/>
                  </a:cubicBezTo>
                  <a:cubicBezTo>
                    <a:pt x="61" y="134"/>
                    <a:pt x="61" y="134"/>
                    <a:pt x="61" y="134"/>
                  </a:cubicBezTo>
                  <a:cubicBezTo>
                    <a:pt x="0" y="134"/>
                    <a:pt x="0" y="134"/>
                    <a:pt x="0" y="134"/>
                  </a:cubicBezTo>
                  <a:cubicBezTo>
                    <a:pt x="0" y="102"/>
                    <a:pt x="0" y="102"/>
                    <a:pt x="0" y="1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 name="Freeform 9"/>
            <p:cNvSpPr>
              <a:spLocks/>
            </p:cNvSpPr>
            <p:nvPr/>
          </p:nvSpPr>
          <p:spPr bwMode="auto">
            <a:xfrm>
              <a:off x="3821319" y="2160939"/>
              <a:ext cx="2126901" cy="1116908"/>
            </a:xfrm>
            <a:custGeom>
              <a:avLst/>
              <a:gdLst>
                <a:gd name="T0" fmla="*/ 87 w 512"/>
                <a:gd name="T1" fmla="*/ 94 h 269"/>
                <a:gd name="T2" fmla="*/ 101 w 512"/>
                <a:gd name="T3" fmla="*/ 95 h 269"/>
                <a:gd name="T4" fmla="*/ 209 w 512"/>
                <a:gd name="T5" fmla="*/ 0 h 269"/>
                <a:gd name="T6" fmla="*/ 310 w 512"/>
                <a:gd name="T7" fmla="*/ 68 h 269"/>
                <a:gd name="T8" fmla="*/ 359 w 512"/>
                <a:gd name="T9" fmla="*/ 52 h 269"/>
                <a:gd name="T10" fmla="*/ 443 w 512"/>
                <a:gd name="T11" fmla="*/ 136 h 269"/>
                <a:gd name="T12" fmla="*/ 443 w 512"/>
                <a:gd name="T13" fmla="*/ 141 h 269"/>
                <a:gd name="T14" fmla="*/ 448 w 512"/>
                <a:gd name="T15" fmla="*/ 141 h 269"/>
                <a:gd name="T16" fmla="*/ 512 w 512"/>
                <a:gd name="T17" fmla="*/ 205 h 269"/>
                <a:gd name="T18" fmla="*/ 448 w 512"/>
                <a:gd name="T19" fmla="*/ 269 h 269"/>
                <a:gd name="T20" fmla="*/ 86 w 512"/>
                <a:gd name="T21" fmla="*/ 269 h 269"/>
                <a:gd name="T22" fmla="*/ 0 w 512"/>
                <a:gd name="T23" fmla="*/ 181 h 269"/>
                <a:gd name="T24" fmla="*/ 87 w 512"/>
                <a:gd name="T25" fmla="*/ 9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2" h="269">
                  <a:moveTo>
                    <a:pt x="87" y="94"/>
                  </a:moveTo>
                  <a:cubicBezTo>
                    <a:pt x="92" y="94"/>
                    <a:pt x="97" y="95"/>
                    <a:pt x="101" y="95"/>
                  </a:cubicBezTo>
                  <a:cubicBezTo>
                    <a:pt x="108" y="42"/>
                    <a:pt x="154" y="0"/>
                    <a:pt x="209" y="0"/>
                  </a:cubicBezTo>
                  <a:cubicBezTo>
                    <a:pt x="255" y="0"/>
                    <a:pt x="294" y="28"/>
                    <a:pt x="310" y="68"/>
                  </a:cubicBezTo>
                  <a:cubicBezTo>
                    <a:pt x="324" y="58"/>
                    <a:pt x="341" y="52"/>
                    <a:pt x="359" y="52"/>
                  </a:cubicBezTo>
                  <a:cubicBezTo>
                    <a:pt x="405" y="52"/>
                    <a:pt x="443" y="90"/>
                    <a:pt x="443" y="136"/>
                  </a:cubicBezTo>
                  <a:cubicBezTo>
                    <a:pt x="443" y="138"/>
                    <a:pt x="443" y="139"/>
                    <a:pt x="443" y="141"/>
                  </a:cubicBezTo>
                  <a:cubicBezTo>
                    <a:pt x="445" y="141"/>
                    <a:pt x="446" y="141"/>
                    <a:pt x="448" y="141"/>
                  </a:cubicBezTo>
                  <a:cubicBezTo>
                    <a:pt x="483" y="141"/>
                    <a:pt x="512" y="169"/>
                    <a:pt x="512" y="205"/>
                  </a:cubicBezTo>
                  <a:cubicBezTo>
                    <a:pt x="512" y="240"/>
                    <a:pt x="483" y="269"/>
                    <a:pt x="448" y="269"/>
                  </a:cubicBezTo>
                  <a:cubicBezTo>
                    <a:pt x="86" y="269"/>
                    <a:pt x="86" y="269"/>
                    <a:pt x="86" y="269"/>
                  </a:cubicBezTo>
                  <a:cubicBezTo>
                    <a:pt x="39" y="269"/>
                    <a:pt x="0" y="229"/>
                    <a:pt x="0" y="181"/>
                  </a:cubicBezTo>
                  <a:cubicBezTo>
                    <a:pt x="0" y="133"/>
                    <a:pt x="39" y="94"/>
                    <a:pt x="87" y="94"/>
                  </a:cubicBezTo>
                  <a:close/>
                </a:path>
              </a:pathLst>
            </a:custGeom>
            <a:solidFill>
              <a:schemeClr val="accent2"/>
            </a:solidFill>
            <a:ln>
              <a:noFill/>
            </a:ln>
          </p:spPr>
          <p:txBody>
            <a:bodyPr/>
            <a:lstStyle/>
            <a:p>
              <a:endParaRPr lang="zh-CN" altLang="en-US" sz="2133">
                <a:cs typeface="+mn-ea"/>
                <a:sym typeface="+mn-lt"/>
              </a:endParaRPr>
            </a:p>
          </p:txBody>
        </p:sp>
        <p:sp>
          <p:nvSpPr>
            <p:cNvPr id="9" name="Freeform 10"/>
            <p:cNvSpPr>
              <a:spLocks noEditPoints="1"/>
            </p:cNvSpPr>
            <p:nvPr/>
          </p:nvSpPr>
          <p:spPr bwMode="auto">
            <a:xfrm>
              <a:off x="4576540" y="2543100"/>
              <a:ext cx="507272" cy="555041"/>
            </a:xfrm>
            <a:custGeom>
              <a:avLst/>
              <a:gdLst>
                <a:gd name="T0" fmla="*/ 61 w 122"/>
                <a:gd name="T1" fmla="*/ 72 h 134"/>
                <a:gd name="T2" fmla="*/ 39 w 122"/>
                <a:gd name="T3" fmla="*/ 57 h 134"/>
                <a:gd name="T4" fmla="*/ 33 w 122"/>
                <a:gd name="T5" fmla="*/ 21 h 134"/>
                <a:gd name="T6" fmla="*/ 61 w 122"/>
                <a:gd name="T7" fmla="*/ 0 h 134"/>
                <a:gd name="T8" fmla="*/ 89 w 122"/>
                <a:gd name="T9" fmla="*/ 21 h 134"/>
                <a:gd name="T10" fmla="*/ 83 w 122"/>
                <a:gd name="T11" fmla="*/ 57 h 134"/>
                <a:gd name="T12" fmla="*/ 61 w 122"/>
                <a:gd name="T13" fmla="*/ 72 h 134"/>
                <a:gd name="T14" fmla="*/ 0 w 122"/>
                <a:gd name="T15" fmla="*/ 102 h 134"/>
                <a:gd name="T16" fmla="*/ 13 w 122"/>
                <a:gd name="T17" fmla="*/ 82 h 134"/>
                <a:gd name="T18" fmla="*/ 39 w 122"/>
                <a:gd name="T19" fmla="*/ 73 h 134"/>
                <a:gd name="T20" fmla="*/ 61 w 122"/>
                <a:gd name="T21" fmla="*/ 111 h 134"/>
                <a:gd name="T22" fmla="*/ 83 w 122"/>
                <a:gd name="T23" fmla="*/ 73 h 134"/>
                <a:gd name="T24" fmla="*/ 109 w 122"/>
                <a:gd name="T25" fmla="*/ 82 h 134"/>
                <a:gd name="T26" fmla="*/ 122 w 122"/>
                <a:gd name="T27" fmla="*/ 102 h 134"/>
                <a:gd name="T28" fmla="*/ 122 w 122"/>
                <a:gd name="T29" fmla="*/ 134 h 134"/>
                <a:gd name="T30" fmla="*/ 61 w 122"/>
                <a:gd name="T31" fmla="*/ 134 h 134"/>
                <a:gd name="T32" fmla="*/ 0 w 122"/>
                <a:gd name="T33" fmla="*/ 134 h 134"/>
                <a:gd name="T34" fmla="*/ 0 w 122"/>
                <a:gd name="T35" fmla="*/ 10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 h="134">
                  <a:moveTo>
                    <a:pt x="61" y="72"/>
                  </a:moveTo>
                  <a:cubicBezTo>
                    <a:pt x="51" y="72"/>
                    <a:pt x="44" y="65"/>
                    <a:pt x="39" y="57"/>
                  </a:cubicBezTo>
                  <a:cubicBezTo>
                    <a:pt x="33" y="47"/>
                    <a:pt x="30" y="32"/>
                    <a:pt x="33" y="21"/>
                  </a:cubicBezTo>
                  <a:cubicBezTo>
                    <a:pt x="36" y="9"/>
                    <a:pt x="45" y="0"/>
                    <a:pt x="61" y="0"/>
                  </a:cubicBezTo>
                  <a:cubicBezTo>
                    <a:pt x="77" y="0"/>
                    <a:pt x="86" y="9"/>
                    <a:pt x="89" y="21"/>
                  </a:cubicBezTo>
                  <a:cubicBezTo>
                    <a:pt x="92" y="32"/>
                    <a:pt x="89" y="47"/>
                    <a:pt x="83" y="57"/>
                  </a:cubicBezTo>
                  <a:cubicBezTo>
                    <a:pt x="77" y="66"/>
                    <a:pt x="70" y="72"/>
                    <a:pt x="61" y="72"/>
                  </a:cubicBezTo>
                  <a:close/>
                  <a:moveTo>
                    <a:pt x="0" y="102"/>
                  </a:moveTo>
                  <a:cubicBezTo>
                    <a:pt x="0" y="92"/>
                    <a:pt x="4" y="85"/>
                    <a:pt x="13" y="82"/>
                  </a:cubicBezTo>
                  <a:cubicBezTo>
                    <a:pt x="39" y="73"/>
                    <a:pt x="39" y="73"/>
                    <a:pt x="39" y="73"/>
                  </a:cubicBezTo>
                  <a:cubicBezTo>
                    <a:pt x="61" y="111"/>
                    <a:pt x="61" y="111"/>
                    <a:pt x="61" y="111"/>
                  </a:cubicBezTo>
                  <a:cubicBezTo>
                    <a:pt x="83" y="73"/>
                    <a:pt x="83" y="73"/>
                    <a:pt x="83" y="73"/>
                  </a:cubicBezTo>
                  <a:cubicBezTo>
                    <a:pt x="109" y="82"/>
                    <a:pt x="109" y="82"/>
                    <a:pt x="109" y="82"/>
                  </a:cubicBezTo>
                  <a:cubicBezTo>
                    <a:pt x="118" y="85"/>
                    <a:pt x="122" y="92"/>
                    <a:pt x="122" y="102"/>
                  </a:cubicBezTo>
                  <a:cubicBezTo>
                    <a:pt x="122" y="134"/>
                    <a:pt x="122" y="134"/>
                    <a:pt x="122" y="134"/>
                  </a:cubicBezTo>
                  <a:cubicBezTo>
                    <a:pt x="61" y="134"/>
                    <a:pt x="61" y="134"/>
                    <a:pt x="61" y="134"/>
                  </a:cubicBezTo>
                  <a:cubicBezTo>
                    <a:pt x="0" y="134"/>
                    <a:pt x="0" y="134"/>
                    <a:pt x="0" y="134"/>
                  </a:cubicBezTo>
                  <a:cubicBezTo>
                    <a:pt x="0" y="102"/>
                    <a:pt x="0" y="102"/>
                    <a:pt x="0" y="1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 name="Freeform 11"/>
            <p:cNvSpPr>
              <a:spLocks/>
            </p:cNvSpPr>
            <p:nvPr/>
          </p:nvSpPr>
          <p:spPr bwMode="auto">
            <a:xfrm>
              <a:off x="2031082" y="3277848"/>
              <a:ext cx="2852551" cy="1424001"/>
            </a:xfrm>
            <a:custGeom>
              <a:avLst/>
              <a:gdLst>
                <a:gd name="T0" fmla="*/ 687 w 687"/>
                <a:gd name="T1" fmla="*/ 0 h 343"/>
                <a:gd name="T2" fmla="*/ 343 w 687"/>
                <a:gd name="T3" fmla="*/ 343 h 343"/>
                <a:gd name="T4" fmla="*/ 0 w 687"/>
                <a:gd name="T5" fmla="*/ 0 h 343"/>
                <a:gd name="T6" fmla="*/ 31 w 687"/>
                <a:gd name="T7" fmla="*/ 0 h 343"/>
                <a:gd name="T8" fmla="*/ 343 w 687"/>
                <a:gd name="T9" fmla="*/ 312 h 343"/>
                <a:gd name="T10" fmla="*/ 656 w 687"/>
                <a:gd name="T11" fmla="*/ 0 h 343"/>
                <a:gd name="T12" fmla="*/ 687 w 687"/>
                <a:gd name="T13" fmla="*/ 0 h 343"/>
              </a:gdLst>
              <a:ahLst/>
              <a:cxnLst>
                <a:cxn ang="0">
                  <a:pos x="T0" y="T1"/>
                </a:cxn>
                <a:cxn ang="0">
                  <a:pos x="T2" y="T3"/>
                </a:cxn>
                <a:cxn ang="0">
                  <a:pos x="T4" y="T5"/>
                </a:cxn>
                <a:cxn ang="0">
                  <a:pos x="T6" y="T7"/>
                </a:cxn>
                <a:cxn ang="0">
                  <a:pos x="T8" y="T9"/>
                </a:cxn>
                <a:cxn ang="0">
                  <a:pos x="T10" y="T11"/>
                </a:cxn>
                <a:cxn ang="0">
                  <a:pos x="T12" y="T13"/>
                </a:cxn>
              </a:cxnLst>
              <a:rect l="0" t="0" r="r" b="b"/>
              <a:pathLst>
                <a:path w="687" h="343">
                  <a:moveTo>
                    <a:pt x="687" y="0"/>
                  </a:moveTo>
                  <a:cubicBezTo>
                    <a:pt x="687" y="189"/>
                    <a:pt x="533" y="343"/>
                    <a:pt x="343" y="343"/>
                  </a:cubicBezTo>
                  <a:cubicBezTo>
                    <a:pt x="154" y="343"/>
                    <a:pt x="0" y="189"/>
                    <a:pt x="0" y="0"/>
                  </a:cubicBezTo>
                  <a:cubicBezTo>
                    <a:pt x="31" y="0"/>
                    <a:pt x="31" y="0"/>
                    <a:pt x="31" y="0"/>
                  </a:cubicBezTo>
                  <a:cubicBezTo>
                    <a:pt x="31" y="172"/>
                    <a:pt x="171" y="312"/>
                    <a:pt x="343" y="312"/>
                  </a:cubicBezTo>
                  <a:cubicBezTo>
                    <a:pt x="516" y="312"/>
                    <a:pt x="656" y="172"/>
                    <a:pt x="656" y="0"/>
                  </a:cubicBezTo>
                  <a:cubicBezTo>
                    <a:pt x="687" y="0"/>
                    <a:pt x="687" y="0"/>
                    <a:pt x="687" y="0"/>
                  </a:cubicBez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cs typeface="+mn-ea"/>
                <a:sym typeface="+mn-lt"/>
              </a:endParaRPr>
            </a:p>
          </p:txBody>
        </p:sp>
        <p:sp>
          <p:nvSpPr>
            <p:cNvPr id="11" name="Freeform 12"/>
            <p:cNvSpPr>
              <a:spLocks/>
            </p:cNvSpPr>
            <p:nvPr/>
          </p:nvSpPr>
          <p:spPr bwMode="auto">
            <a:xfrm>
              <a:off x="3393664" y="4640430"/>
              <a:ext cx="129661" cy="855311"/>
            </a:xfrm>
            <a:custGeom>
              <a:avLst/>
              <a:gdLst>
                <a:gd name="T0" fmla="*/ 0 w 57"/>
                <a:gd name="T1" fmla="*/ 0 h 376"/>
                <a:gd name="T2" fmla="*/ 0 w 57"/>
                <a:gd name="T3" fmla="*/ 376 h 376"/>
                <a:gd name="T4" fmla="*/ 57 w 57"/>
                <a:gd name="T5" fmla="*/ 376 h 376"/>
                <a:gd name="T6" fmla="*/ 57 w 57"/>
                <a:gd name="T7" fmla="*/ 0 h 376"/>
                <a:gd name="T8" fmla="*/ 0 w 57"/>
                <a:gd name="T9" fmla="*/ 0 h 376"/>
                <a:gd name="T10" fmla="*/ 0 w 57"/>
                <a:gd name="T11" fmla="*/ 0 h 376"/>
              </a:gdLst>
              <a:ahLst/>
              <a:cxnLst>
                <a:cxn ang="0">
                  <a:pos x="T0" y="T1"/>
                </a:cxn>
                <a:cxn ang="0">
                  <a:pos x="T2" y="T3"/>
                </a:cxn>
                <a:cxn ang="0">
                  <a:pos x="T4" y="T5"/>
                </a:cxn>
                <a:cxn ang="0">
                  <a:pos x="T6" y="T7"/>
                </a:cxn>
                <a:cxn ang="0">
                  <a:pos x="T8" y="T9"/>
                </a:cxn>
                <a:cxn ang="0">
                  <a:pos x="T10" y="T11"/>
                </a:cxn>
              </a:cxnLst>
              <a:rect l="0" t="0" r="r" b="b"/>
              <a:pathLst>
                <a:path w="57" h="376">
                  <a:moveTo>
                    <a:pt x="0" y="0"/>
                  </a:moveTo>
                  <a:lnTo>
                    <a:pt x="0" y="376"/>
                  </a:lnTo>
                  <a:lnTo>
                    <a:pt x="57" y="376"/>
                  </a:lnTo>
                  <a:lnTo>
                    <a:pt x="57" y="0"/>
                  </a:lnTo>
                  <a:lnTo>
                    <a:pt x="0" y="0"/>
                  </a:lnTo>
                  <a:lnTo>
                    <a:pt x="0" y="0"/>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 name="Freeform 13"/>
            <p:cNvSpPr>
              <a:spLocks/>
            </p:cNvSpPr>
            <p:nvPr/>
          </p:nvSpPr>
          <p:spPr bwMode="auto">
            <a:xfrm>
              <a:off x="6237115" y="2160939"/>
              <a:ext cx="2126901" cy="1116908"/>
            </a:xfrm>
            <a:custGeom>
              <a:avLst/>
              <a:gdLst>
                <a:gd name="T0" fmla="*/ 87 w 512"/>
                <a:gd name="T1" fmla="*/ 94 h 269"/>
                <a:gd name="T2" fmla="*/ 102 w 512"/>
                <a:gd name="T3" fmla="*/ 95 h 269"/>
                <a:gd name="T4" fmla="*/ 210 w 512"/>
                <a:gd name="T5" fmla="*/ 0 h 269"/>
                <a:gd name="T6" fmla="*/ 311 w 512"/>
                <a:gd name="T7" fmla="*/ 68 h 269"/>
                <a:gd name="T8" fmla="*/ 360 w 512"/>
                <a:gd name="T9" fmla="*/ 52 h 269"/>
                <a:gd name="T10" fmla="*/ 444 w 512"/>
                <a:gd name="T11" fmla="*/ 136 h 269"/>
                <a:gd name="T12" fmla="*/ 443 w 512"/>
                <a:gd name="T13" fmla="*/ 141 h 269"/>
                <a:gd name="T14" fmla="*/ 448 w 512"/>
                <a:gd name="T15" fmla="*/ 141 h 269"/>
                <a:gd name="T16" fmla="*/ 512 w 512"/>
                <a:gd name="T17" fmla="*/ 205 h 269"/>
                <a:gd name="T18" fmla="*/ 448 w 512"/>
                <a:gd name="T19" fmla="*/ 269 h 269"/>
                <a:gd name="T20" fmla="*/ 87 w 512"/>
                <a:gd name="T21" fmla="*/ 269 h 269"/>
                <a:gd name="T22" fmla="*/ 0 w 512"/>
                <a:gd name="T23" fmla="*/ 181 h 269"/>
                <a:gd name="T24" fmla="*/ 87 w 512"/>
                <a:gd name="T25" fmla="*/ 9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2" h="269">
                  <a:moveTo>
                    <a:pt x="87" y="94"/>
                  </a:moveTo>
                  <a:cubicBezTo>
                    <a:pt x="92" y="94"/>
                    <a:pt x="97" y="95"/>
                    <a:pt x="102" y="95"/>
                  </a:cubicBezTo>
                  <a:cubicBezTo>
                    <a:pt x="109" y="42"/>
                    <a:pt x="154" y="0"/>
                    <a:pt x="210" y="0"/>
                  </a:cubicBezTo>
                  <a:cubicBezTo>
                    <a:pt x="255" y="0"/>
                    <a:pt x="294" y="28"/>
                    <a:pt x="311" y="68"/>
                  </a:cubicBezTo>
                  <a:cubicBezTo>
                    <a:pt x="324" y="58"/>
                    <a:pt x="341" y="52"/>
                    <a:pt x="360" y="52"/>
                  </a:cubicBezTo>
                  <a:cubicBezTo>
                    <a:pt x="406" y="52"/>
                    <a:pt x="444" y="90"/>
                    <a:pt x="444" y="136"/>
                  </a:cubicBezTo>
                  <a:cubicBezTo>
                    <a:pt x="444" y="138"/>
                    <a:pt x="443" y="139"/>
                    <a:pt x="443" y="141"/>
                  </a:cubicBezTo>
                  <a:cubicBezTo>
                    <a:pt x="445" y="141"/>
                    <a:pt x="446" y="141"/>
                    <a:pt x="448" y="141"/>
                  </a:cubicBezTo>
                  <a:cubicBezTo>
                    <a:pt x="483" y="141"/>
                    <a:pt x="512" y="169"/>
                    <a:pt x="512" y="205"/>
                  </a:cubicBezTo>
                  <a:cubicBezTo>
                    <a:pt x="512" y="240"/>
                    <a:pt x="483" y="269"/>
                    <a:pt x="448" y="269"/>
                  </a:cubicBezTo>
                  <a:cubicBezTo>
                    <a:pt x="87" y="269"/>
                    <a:pt x="87" y="269"/>
                    <a:pt x="87" y="269"/>
                  </a:cubicBezTo>
                  <a:cubicBezTo>
                    <a:pt x="39" y="269"/>
                    <a:pt x="0" y="229"/>
                    <a:pt x="0" y="181"/>
                  </a:cubicBezTo>
                  <a:cubicBezTo>
                    <a:pt x="0" y="133"/>
                    <a:pt x="39" y="94"/>
                    <a:pt x="87" y="94"/>
                  </a:cubicBezTo>
                  <a:close/>
                </a:path>
              </a:pathLst>
            </a:custGeom>
            <a:solidFill>
              <a:schemeClr val="accent3"/>
            </a:solidFill>
            <a:ln>
              <a:noFill/>
            </a:ln>
          </p:spPr>
          <p:txBody>
            <a:bodyPr/>
            <a:lstStyle/>
            <a:p>
              <a:endParaRPr lang="zh-CN" altLang="en-US" sz="2133">
                <a:cs typeface="+mn-ea"/>
                <a:sym typeface="+mn-lt"/>
              </a:endParaRPr>
            </a:p>
          </p:txBody>
        </p:sp>
        <p:sp>
          <p:nvSpPr>
            <p:cNvPr id="13" name="Freeform 14"/>
            <p:cNvSpPr>
              <a:spLocks noEditPoints="1"/>
            </p:cNvSpPr>
            <p:nvPr/>
          </p:nvSpPr>
          <p:spPr bwMode="auto">
            <a:xfrm>
              <a:off x="6994611" y="2543100"/>
              <a:ext cx="504997" cy="555041"/>
            </a:xfrm>
            <a:custGeom>
              <a:avLst/>
              <a:gdLst>
                <a:gd name="T0" fmla="*/ 61 w 122"/>
                <a:gd name="T1" fmla="*/ 72 h 134"/>
                <a:gd name="T2" fmla="*/ 40 w 122"/>
                <a:gd name="T3" fmla="*/ 57 h 134"/>
                <a:gd name="T4" fmla="*/ 33 w 122"/>
                <a:gd name="T5" fmla="*/ 21 h 134"/>
                <a:gd name="T6" fmla="*/ 61 w 122"/>
                <a:gd name="T7" fmla="*/ 0 h 134"/>
                <a:gd name="T8" fmla="*/ 89 w 122"/>
                <a:gd name="T9" fmla="*/ 21 h 134"/>
                <a:gd name="T10" fmla="*/ 83 w 122"/>
                <a:gd name="T11" fmla="*/ 57 h 134"/>
                <a:gd name="T12" fmla="*/ 61 w 122"/>
                <a:gd name="T13" fmla="*/ 72 h 134"/>
                <a:gd name="T14" fmla="*/ 0 w 122"/>
                <a:gd name="T15" fmla="*/ 102 h 134"/>
                <a:gd name="T16" fmla="*/ 13 w 122"/>
                <a:gd name="T17" fmla="*/ 82 h 134"/>
                <a:gd name="T18" fmla="*/ 39 w 122"/>
                <a:gd name="T19" fmla="*/ 73 h 134"/>
                <a:gd name="T20" fmla="*/ 61 w 122"/>
                <a:gd name="T21" fmla="*/ 111 h 134"/>
                <a:gd name="T22" fmla="*/ 84 w 122"/>
                <a:gd name="T23" fmla="*/ 73 h 134"/>
                <a:gd name="T24" fmla="*/ 110 w 122"/>
                <a:gd name="T25" fmla="*/ 82 h 134"/>
                <a:gd name="T26" fmla="*/ 122 w 122"/>
                <a:gd name="T27" fmla="*/ 102 h 134"/>
                <a:gd name="T28" fmla="*/ 122 w 122"/>
                <a:gd name="T29" fmla="*/ 134 h 134"/>
                <a:gd name="T30" fmla="*/ 61 w 122"/>
                <a:gd name="T31" fmla="*/ 134 h 134"/>
                <a:gd name="T32" fmla="*/ 0 w 122"/>
                <a:gd name="T33" fmla="*/ 134 h 134"/>
                <a:gd name="T34" fmla="*/ 0 w 122"/>
                <a:gd name="T35" fmla="*/ 10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 h="134">
                  <a:moveTo>
                    <a:pt x="61" y="72"/>
                  </a:moveTo>
                  <a:cubicBezTo>
                    <a:pt x="52" y="72"/>
                    <a:pt x="44" y="65"/>
                    <a:pt x="40" y="57"/>
                  </a:cubicBezTo>
                  <a:cubicBezTo>
                    <a:pt x="33" y="47"/>
                    <a:pt x="30" y="32"/>
                    <a:pt x="33" y="21"/>
                  </a:cubicBezTo>
                  <a:cubicBezTo>
                    <a:pt x="36" y="9"/>
                    <a:pt x="45" y="0"/>
                    <a:pt x="61" y="0"/>
                  </a:cubicBezTo>
                  <a:cubicBezTo>
                    <a:pt x="78" y="0"/>
                    <a:pt x="86" y="9"/>
                    <a:pt x="89" y="21"/>
                  </a:cubicBezTo>
                  <a:cubicBezTo>
                    <a:pt x="92" y="32"/>
                    <a:pt x="90" y="47"/>
                    <a:pt x="83" y="57"/>
                  </a:cubicBezTo>
                  <a:cubicBezTo>
                    <a:pt x="78" y="66"/>
                    <a:pt x="70" y="72"/>
                    <a:pt x="61" y="72"/>
                  </a:cubicBezTo>
                  <a:close/>
                  <a:moveTo>
                    <a:pt x="0" y="102"/>
                  </a:moveTo>
                  <a:cubicBezTo>
                    <a:pt x="0" y="92"/>
                    <a:pt x="4" y="85"/>
                    <a:pt x="13" y="82"/>
                  </a:cubicBezTo>
                  <a:cubicBezTo>
                    <a:pt x="39" y="73"/>
                    <a:pt x="39" y="73"/>
                    <a:pt x="39" y="73"/>
                  </a:cubicBezTo>
                  <a:cubicBezTo>
                    <a:pt x="61" y="111"/>
                    <a:pt x="61" y="111"/>
                    <a:pt x="61" y="111"/>
                  </a:cubicBezTo>
                  <a:cubicBezTo>
                    <a:pt x="84" y="73"/>
                    <a:pt x="84" y="73"/>
                    <a:pt x="84" y="73"/>
                  </a:cubicBezTo>
                  <a:cubicBezTo>
                    <a:pt x="110" y="82"/>
                    <a:pt x="110" y="82"/>
                    <a:pt x="110" y="82"/>
                  </a:cubicBezTo>
                  <a:cubicBezTo>
                    <a:pt x="118" y="85"/>
                    <a:pt x="122" y="92"/>
                    <a:pt x="122" y="102"/>
                  </a:cubicBezTo>
                  <a:cubicBezTo>
                    <a:pt x="122" y="134"/>
                    <a:pt x="122" y="134"/>
                    <a:pt x="122" y="134"/>
                  </a:cubicBezTo>
                  <a:cubicBezTo>
                    <a:pt x="61" y="134"/>
                    <a:pt x="61" y="134"/>
                    <a:pt x="61" y="134"/>
                  </a:cubicBezTo>
                  <a:cubicBezTo>
                    <a:pt x="0" y="134"/>
                    <a:pt x="0" y="134"/>
                    <a:pt x="0" y="134"/>
                  </a:cubicBezTo>
                  <a:cubicBezTo>
                    <a:pt x="0" y="102"/>
                    <a:pt x="0" y="102"/>
                    <a:pt x="0" y="1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 name="Freeform 15"/>
            <p:cNvSpPr>
              <a:spLocks/>
            </p:cNvSpPr>
            <p:nvPr/>
          </p:nvSpPr>
          <p:spPr bwMode="auto">
            <a:xfrm>
              <a:off x="9019148" y="2160939"/>
              <a:ext cx="2126901" cy="1116908"/>
            </a:xfrm>
            <a:custGeom>
              <a:avLst/>
              <a:gdLst>
                <a:gd name="T0" fmla="*/ 87 w 512"/>
                <a:gd name="T1" fmla="*/ 94 h 269"/>
                <a:gd name="T2" fmla="*/ 102 w 512"/>
                <a:gd name="T3" fmla="*/ 95 h 269"/>
                <a:gd name="T4" fmla="*/ 210 w 512"/>
                <a:gd name="T5" fmla="*/ 0 h 269"/>
                <a:gd name="T6" fmla="*/ 311 w 512"/>
                <a:gd name="T7" fmla="*/ 68 h 269"/>
                <a:gd name="T8" fmla="*/ 360 w 512"/>
                <a:gd name="T9" fmla="*/ 52 h 269"/>
                <a:gd name="T10" fmla="*/ 444 w 512"/>
                <a:gd name="T11" fmla="*/ 136 h 269"/>
                <a:gd name="T12" fmla="*/ 443 w 512"/>
                <a:gd name="T13" fmla="*/ 141 h 269"/>
                <a:gd name="T14" fmla="*/ 448 w 512"/>
                <a:gd name="T15" fmla="*/ 141 h 269"/>
                <a:gd name="T16" fmla="*/ 512 w 512"/>
                <a:gd name="T17" fmla="*/ 205 h 269"/>
                <a:gd name="T18" fmla="*/ 448 w 512"/>
                <a:gd name="T19" fmla="*/ 269 h 269"/>
                <a:gd name="T20" fmla="*/ 87 w 512"/>
                <a:gd name="T21" fmla="*/ 269 h 269"/>
                <a:gd name="T22" fmla="*/ 0 w 512"/>
                <a:gd name="T23" fmla="*/ 181 h 269"/>
                <a:gd name="T24" fmla="*/ 87 w 512"/>
                <a:gd name="T25" fmla="*/ 9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2" h="269">
                  <a:moveTo>
                    <a:pt x="87" y="94"/>
                  </a:moveTo>
                  <a:cubicBezTo>
                    <a:pt x="92" y="94"/>
                    <a:pt x="97" y="95"/>
                    <a:pt x="102" y="95"/>
                  </a:cubicBezTo>
                  <a:cubicBezTo>
                    <a:pt x="109" y="42"/>
                    <a:pt x="154" y="0"/>
                    <a:pt x="210" y="0"/>
                  </a:cubicBezTo>
                  <a:cubicBezTo>
                    <a:pt x="255" y="0"/>
                    <a:pt x="294" y="28"/>
                    <a:pt x="311" y="68"/>
                  </a:cubicBezTo>
                  <a:cubicBezTo>
                    <a:pt x="324" y="58"/>
                    <a:pt x="341" y="52"/>
                    <a:pt x="360" y="52"/>
                  </a:cubicBezTo>
                  <a:cubicBezTo>
                    <a:pt x="406" y="52"/>
                    <a:pt x="444" y="90"/>
                    <a:pt x="444" y="136"/>
                  </a:cubicBezTo>
                  <a:cubicBezTo>
                    <a:pt x="444" y="138"/>
                    <a:pt x="444" y="139"/>
                    <a:pt x="443" y="141"/>
                  </a:cubicBezTo>
                  <a:cubicBezTo>
                    <a:pt x="445" y="141"/>
                    <a:pt x="446" y="141"/>
                    <a:pt x="448" y="141"/>
                  </a:cubicBezTo>
                  <a:cubicBezTo>
                    <a:pt x="483" y="141"/>
                    <a:pt x="512" y="169"/>
                    <a:pt x="512" y="205"/>
                  </a:cubicBezTo>
                  <a:cubicBezTo>
                    <a:pt x="512" y="240"/>
                    <a:pt x="483" y="269"/>
                    <a:pt x="448" y="269"/>
                  </a:cubicBezTo>
                  <a:cubicBezTo>
                    <a:pt x="87" y="269"/>
                    <a:pt x="87" y="269"/>
                    <a:pt x="87" y="269"/>
                  </a:cubicBezTo>
                  <a:cubicBezTo>
                    <a:pt x="39" y="269"/>
                    <a:pt x="0" y="229"/>
                    <a:pt x="0" y="181"/>
                  </a:cubicBezTo>
                  <a:cubicBezTo>
                    <a:pt x="0" y="133"/>
                    <a:pt x="39" y="94"/>
                    <a:pt x="87" y="94"/>
                  </a:cubicBezTo>
                  <a:close/>
                </a:path>
              </a:pathLst>
            </a:custGeom>
            <a:solidFill>
              <a:schemeClr val="accent4"/>
            </a:solidFill>
            <a:ln>
              <a:noFill/>
            </a:ln>
          </p:spPr>
          <p:txBody>
            <a:bodyPr/>
            <a:lstStyle/>
            <a:p>
              <a:endParaRPr lang="zh-CN" altLang="en-US" sz="2133">
                <a:cs typeface="+mn-ea"/>
                <a:sym typeface="+mn-lt"/>
              </a:endParaRPr>
            </a:p>
          </p:txBody>
        </p:sp>
        <p:sp>
          <p:nvSpPr>
            <p:cNvPr id="15" name="Freeform 16"/>
            <p:cNvSpPr>
              <a:spLocks noEditPoints="1"/>
            </p:cNvSpPr>
            <p:nvPr/>
          </p:nvSpPr>
          <p:spPr bwMode="auto">
            <a:xfrm>
              <a:off x="9776644" y="2543100"/>
              <a:ext cx="504997" cy="555041"/>
            </a:xfrm>
            <a:custGeom>
              <a:avLst/>
              <a:gdLst>
                <a:gd name="T0" fmla="*/ 61 w 122"/>
                <a:gd name="T1" fmla="*/ 72 h 134"/>
                <a:gd name="T2" fmla="*/ 40 w 122"/>
                <a:gd name="T3" fmla="*/ 57 h 134"/>
                <a:gd name="T4" fmla="*/ 33 w 122"/>
                <a:gd name="T5" fmla="*/ 21 h 134"/>
                <a:gd name="T6" fmla="*/ 61 w 122"/>
                <a:gd name="T7" fmla="*/ 0 h 134"/>
                <a:gd name="T8" fmla="*/ 89 w 122"/>
                <a:gd name="T9" fmla="*/ 21 h 134"/>
                <a:gd name="T10" fmla="*/ 83 w 122"/>
                <a:gd name="T11" fmla="*/ 57 h 134"/>
                <a:gd name="T12" fmla="*/ 61 w 122"/>
                <a:gd name="T13" fmla="*/ 72 h 134"/>
                <a:gd name="T14" fmla="*/ 0 w 122"/>
                <a:gd name="T15" fmla="*/ 102 h 134"/>
                <a:gd name="T16" fmla="*/ 13 w 122"/>
                <a:gd name="T17" fmla="*/ 82 h 134"/>
                <a:gd name="T18" fmla="*/ 39 w 122"/>
                <a:gd name="T19" fmla="*/ 73 h 134"/>
                <a:gd name="T20" fmla="*/ 61 w 122"/>
                <a:gd name="T21" fmla="*/ 111 h 134"/>
                <a:gd name="T22" fmla="*/ 84 w 122"/>
                <a:gd name="T23" fmla="*/ 73 h 134"/>
                <a:gd name="T24" fmla="*/ 110 w 122"/>
                <a:gd name="T25" fmla="*/ 82 h 134"/>
                <a:gd name="T26" fmla="*/ 122 w 122"/>
                <a:gd name="T27" fmla="*/ 102 h 134"/>
                <a:gd name="T28" fmla="*/ 122 w 122"/>
                <a:gd name="T29" fmla="*/ 134 h 134"/>
                <a:gd name="T30" fmla="*/ 61 w 122"/>
                <a:gd name="T31" fmla="*/ 134 h 134"/>
                <a:gd name="T32" fmla="*/ 0 w 122"/>
                <a:gd name="T33" fmla="*/ 134 h 134"/>
                <a:gd name="T34" fmla="*/ 0 w 122"/>
                <a:gd name="T35" fmla="*/ 10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2" h="134">
                  <a:moveTo>
                    <a:pt x="61" y="72"/>
                  </a:moveTo>
                  <a:cubicBezTo>
                    <a:pt x="52" y="72"/>
                    <a:pt x="44" y="65"/>
                    <a:pt x="40" y="57"/>
                  </a:cubicBezTo>
                  <a:cubicBezTo>
                    <a:pt x="33" y="47"/>
                    <a:pt x="30" y="32"/>
                    <a:pt x="33" y="21"/>
                  </a:cubicBezTo>
                  <a:cubicBezTo>
                    <a:pt x="36" y="9"/>
                    <a:pt x="45" y="0"/>
                    <a:pt x="61" y="0"/>
                  </a:cubicBezTo>
                  <a:cubicBezTo>
                    <a:pt x="78" y="0"/>
                    <a:pt x="86" y="9"/>
                    <a:pt x="89" y="21"/>
                  </a:cubicBezTo>
                  <a:cubicBezTo>
                    <a:pt x="92" y="32"/>
                    <a:pt x="90" y="47"/>
                    <a:pt x="83" y="57"/>
                  </a:cubicBezTo>
                  <a:cubicBezTo>
                    <a:pt x="78" y="66"/>
                    <a:pt x="70" y="72"/>
                    <a:pt x="61" y="72"/>
                  </a:cubicBezTo>
                  <a:close/>
                  <a:moveTo>
                    <a:pt x="0" y="102"/>
                  </a:moveTo>
                  <a:cubicBezTo>
                    <a:pt x="0" y="92"/>
                    <a:pt x="4" y="85"/>
                    <a:pt x="13" y="82"/>
                  </a:cubicBezTo>
                  <a:cubicBezTo>
                    <a:pt x="39" y="73"/>
                    <a:pt x="39" y="73"/>
                    <a:pt x="39" y="73"/>
                  </a:cubicBezTo>
                  <a:cubicBezTo>
                    <a:pt x="61" y="111"/>
                    <a:pt x="61" y="111"/>
                    <a:pt x="61" y="111"/>
                  </a:cubicBezTo>
                  <a:cubicBezTo>
                    <a:pt x="84" y="73"/>
                    <a:pt x="84" y="73"/>
                    <a:pt x="84" y="73"/>
                  </a:cubicBezTo>
                  <a:cubicBezTo>
                    <a:pt x="110" y="82"/>
                    <a:pt x="110" y="82"/>
                    <a:pt x="110" y="82"/>
                  </a:cubicBezTo>
                  <a:cubicBezTo>
                    <a:pt x="118" y="85"/>
                    <a:pt x="122" y="92"/>
                    <a:pt x="122" y="102"/>
                  </a:cubicBezTo>
                  <a:cubicBezTo>
                    <a:pt x="122" y="134"/>
                    <a:pt x="122" y="134"/>
                    <a:pt x="122" y="134"/>
                  </a:cubicBezTo>
                  <a:cubicBezTo>
                    <a:pt x="61" y="134"/>
                    <a:pt x="61" y="134"/>
                    <a:pt x="61" y="134"/>
                  </a:cubicBezTo>
                  <a:cubicBezTo>
                    <a:pt x="0" y="134"/>
                    <a:pt x="0" y="134"/>
                    <a:pt x="0" y="134"/>
                  </a:cubicBezTo>
                  <a:cubicBezTo>
                    <a:pt x="0" y="102"/>
                    <a:pt x="0" y="102"/>
                    <a:pt x="0" y="1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 name="Freeform 17"/>
            <p:cNvSpPr>
              <a:spLocks/>
            </p:cNvSpPr>
            <p:nvPr/>
          </p:nvSpPr>
          <p:spPr bwMode="auto">
            <a:xfrm>
              <a:off x="7231187" y="3277848"/>
              <a:ext cx="2857100" cy="1424001"/>
            </a:xfrm>
            <a:custGeom>
              <a:avLst/>
              <a:gdLst>
                <a:gd name="T0" fmla="*/ 688 w 688"/>
                <a:gd name="T1" fmla="*/ 0 h 343"/>
                <a:gd name="T2" fmla="*/ 344 w 688"/>
                <a:gd name="T3" fmla="*/ 343 h 343"/>
                <a:gd name="T4" fmla="*/ 0 w 688"/>
                <a:gd name="T5" fmla="*/ 0 h 343"/>
                <a:gd name="T6" fmla="*/ 31 w 688"/>
                <a:gd name="T7" fmla="*/ 0 h 343"/>
                <a:gd name="T8" fmla="*/ 344 w 688"/>
                <a:gd name="T9" fmla="*/ 312 h 343"/>
                <a:gd name="T10" fmla="*/ 657 w 688"/>
                <a:gd name="T11" fmla="*/ 0 h 343"/>
                <a:gd name="T12" fmla="*/ 688 w 688"/>
                <a:gd name="T13" fmla="*/ 0 h 343"/>
              </a:gdLst>
              <a:ahLst/>
              <a:cxnLst>
                <a:cxn ang="0">
                  <a:pos x="T0" y="T1"/>
                </a:cxn>
                <a:cxn ang="0">
                  <a:pos x="T2" y="T3"/>
                </a:cxn>
                <a:cxn ang="0">
                  <a:pos x="T4" y="T5"/>
                </a:cxn>
                <a:cxn ang="0">
                  <a:pos x="T6" y="T7"/>
                </a:cxn>
                <a:cxn ang="0">
                  <a:pos x="T8" y="T9"/>
                </a:cxn>
                <a:cxn ang="0">
                  <a:pos x="T10" y="T11"/>
                </a:cxn>
                <a:cxn ang="0">
                  <a:pos x="T12" y="T13"/>
                </a:cxn>
              </a:cxnLst>
              <a:rect l="0" t="0" r="r" b="b"/>
              <a:pathLst>
                <a:path w="688" h="343">
                  <a:moveTo>
                    <a:pt x="688" y="0"/>
                  </a:moveTo>
                  <a:cubicBezTo>
                    <a:pt x="688" y="189"/>
                    <a:pt x="533" y="343"/>
                    <a:pt x="344" y="343"/>
                  </a:cubicBezTo>
                  <a:cubicBezTo>
                    <a:pt x="154" y="343"/>
                    <a:pt x="0" y="189"/>
                    <a:pt x="0" y="0"/>
                  </a:cubicBezTo>
                  <a:cubicBezTo>
                    <a:pt x="31" y="0"/>
                    <a:pt x="31" y="0"/>
                    <a:pt x="31" y="0"/>
                  </a:cubicBezTo>
                  <a:cubicBezTo>
                    <a:pt x="31" y="172"/>
                    <a:pt x="172" y="312"/>
                    <a:pt x="344" y="312"/>
                  </a:cubicBezTo>
                  <a:cubicBezTo>
                    <a:pt x="516" y="312"/>
                    <a:pt x="657" y="172"/>
                    <a:pt x="657" y="0"/>
                  </a:cubicBezTo>
                  <a:cubicBezTo>
                    <a:pt x="688" y="0"/>
                    <a:pt x="688" y="0"/>
                    <a:pt x="688" y="0"/>
                  </a:cubicBez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cs typeface="+mn-ea"/>
                <a:sym typeface="+mn-lt"/>
              </a:endParaRPr>
            </a:p>
          </p:txBody>
        </p:sp>
        <p:sp>
          <p:nvSpPr>
            <p:cNvPr id="17" name="Freeform 18"/>
            <p:cNvSpPr>
              <a:spLocks/>
            </p:cNvSpPr>
            <p:nvPr/>
          </p:nvSpPr>
          <p:spPr bwMode="auto">
            <a:xfrm>
              <a:off x="8591494" y="4640430"/>
              <a:ext cx="129661" cy="855311"/>
            </a:xfrm>
            <a:custGeom>
              <a:avLst/>
              <a:gdLst>
                <a:gd name="T0" fmla="*/ 0 w 57"/>
                <a:gd name="T1" fmla="*/ 0 h 376"/>
                <a:gd name="T2" fmla="*/ 0 w 57"/>
                <a:gd name="T3" fmla="*/ 376 h 376"/>
                <a:gd name="T4" fmla="*/ 57 w 57"/>
                <a:gd name="T5" fmla="*/ 376 h 376"/>
                <a:gd name="T6" fmla="*/ 57 w 57"/>
                <a:gd name="T7" fmla="*/ 0 h 376"/>
                <a:gd name="T8" fmla="*/ 0 w 57"/>
                <a:gd name="T9" fmla="*/ 0 h 376"/>
                <a:gd name="T10" fmla="*/ 0 w 57"/>
                <a:gd name="T11" fmla="*/ 0 h 376"/>
              </a:gdLst>
              <a:ahLst/>
              <a:cxnLst>
                <a:cxn ang="0">
                  <a:pos x="T0" y="T1"/>
                </a:cxn>
                <a:cxn ang="0">
                  <a:pos x="T2" y="T3"/>
                </a:cxn>
                <a:cxn ang="0">
                  <a:pos x="T4" y="T5"/>
                </a:cxn>
                <a:cxn ang="0">
                  <a:pos x="T6" y="T7"/>
                </a:cxn>
                <a:cxn ang="0">
                  <a:pos x="T8" y="T9"/>
                </a:cxn>
                <a:cxn ang="0">
                  <a:pos x="T10" y="T11"/>
                </a:cxn>
              </a:cxnLst>
              <a:rect l="0" t="0" r="r" b="b"/>
              <a:pathLst>
                <a:path w="57" h="376">
                  <a:moveTo>
                    <a:pt x="0" y="0"/>
                  </a:moveTo>
                  <a:lnTo>
                    <a:pt x="0" y="376"/>
                  </a:lnTo>
                  <a:lnTo>
                    <a:pt x="57" y="376"/>
                  </a:lnTo>
                  <a:lnTo>
                    <a:pt x="57" y="0"/>
                  </a:lnTo>
                  <a:lnTo>
                    <a:pt x="0" y="0"/>
                  </a:lnTo>
                  <a:lnTo>
                    <a:pt x="0" y="0"/>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sp>
        <p:nvSpPr>
          <p:cNvPr id="18" name="矩形 17"/>
          <p:cNvSpPr/>
          <p:nvPr/>
        </p:nvSpPr>
        <p:spPr>
          <a:xfrm>
            <a:off x="947750" y="1574107"/>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19" name="矩形 18"/>
          <p:cNvSpPr/>
          <p:nvPr/>
        </p:nvSpPr>
        <p:spPr>
          <a:xfrm>
            <a:off x="3821319" y="1567064"/>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20" name="矩形 19"/>
          <p:cNvSpPr/>
          <p:nvPr/>
        </p:nvSpPr>
        <p:spPr>
          <a:xfrm>
            <a:off x="6237115" y="1567063"/>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21" name="矩形 20"/>
          <p:cNvSpPr/>
          <p:nvPr/>
        </p:nvSpPr>
        <p:spPr>
          <a:xfrm>
            <a:off x="9019148" y="1508193"/>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22" name="矩形 21"/>
          <p:cNvSpPr/>
          <p:nvPr/>
        </p:nvSpPr>
        <p:spPr>
          <a:xfrm>
            <a:off x="2084140" y="5602766"/>
            <a:ext cx="8107500"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双击输入替换内容双击输入替换内容双击输入替换内容双击输入替换内容双击输入替换内容双击输入替换内容双击输入替换内容双击输入替换内容</a:t>
            </a:r>
          </a:p>
        </p:txBody>
      </p:sp>
    </p:spTree>
    <p:extLst>
      <p:ext uri="{BB962C8B-B14F-4D97-AF65-F5344CB8AC3E}">
        <p14:creationId xmlns:p14="http://schemas.microsoft.com/office/powerpoint/2010/main" val="288879992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教学设计</a:t>
            </a:r>
          </a:p>
        </p:txBody>
      </p:sp>
      <p:sp>
        <p:nvSpPr>
          <p:cNvPr id="3" name="Freeform 5"/>
          <p:cNvSpPr>
            <a:spLocks noEditPoints="1"/>
          </p:cNvSpPr>
          <p:nvPr/>
        </p:nvSpPr>
        <p:spPr bwMode="auto">
          <a:xfrm>
            <a:off x="6881158" y="1924229"/>
            <a:ext cx="4050454" cy="4064691"/>
          </a:xfrm>
          <a:custGeom>
            <a:avLst/>
            <a:gdLst>
              <a:gd name="T0" fmla="*/ 1404 w 1558"/>
              <a:gd name="T1" fmla="*/ 1563 h 1563"/>
              <a:gd name="T2" fmla="*/ 1293 w 1558"/>
              <a:gd name="T3" fmla="*/ 1519 h 1563"/>
              <a:gd name="T4" fmla="*/ 857 w 1558"/>
              <a:gd name="T5" fmla="*/ 1081 h 1563"/>
              <a:gd name="T6" fmla="*/ 843 w 1558"/>
              <a:gd name="T7" fmla="*/ 1090 h 1563"/>
              <a:gd name="T8" fmla="*/ 579 w 1558"/>
              <a:gd name="T9" fmla="*/ 1162 h 1563"/>
              <a:gd name="T10" fmla="*/ 167 w 1558"/>
              <a:gd name="T11" fmla="*/ 994 h 1563"/>
              <a:gd name="T12" fmla="*/ 0 w 1558"/>
              <a:gd name="T13" fmla="*/ 581 h 1563"/>
              <a:gd name="T14" fmla="*/ 167 w 1558"/>
              <a:gd name="T15" fmla="*/ 168 h 1563"/>
              <a:gd name="T16" fmla="*/ 579 w 1558"/>
              <a:gd name="T17" fmla="*/ 0 h 1563"/>
              <a:gd name="T18" fmla="*/ 991 w 1558"/>
              <a:gd name="T19" fmla="*/ 168 h 1563"/>
              <a:gd name="T20" fmla="*/ 1159 w 1558"/>
              <a:gd name="T21" fmla="*/ 581 h 1563"/>
              <a:gd name="T22" fmla="*/ 1087 w 1558"/>
              <a:gd name="T23" fmla="*/ 845 h 1563"/>
              <a:gd name="T24" fmla="*/ 1078 w 1558"/>
              <a:gd name="T25" fmla="*/ 859 h 1563"/>
              <a:gd name="T26" fmla="*/ 1514 w 1558"/>
              <a:gd name="T27" fmla="*/ 1296 h 1563"/>
              <a:gd name="T28" fmla="*/ 1558 w 1558"/>
              <a:gd name="T29" fmla="*/ 1407 h 1563"/>
              <a:gd name="T30" fmla="*/ 1404 w 1558"/>
              <a:gd name="T31" fmla="*/ 1563 h 1563"/>
              <a:gd name="T32" fmla="*/ 913 w 1558"/>
              <a:gd name="T33" fmla="*/ 1069 h 1563"/>
              <a:gd name="T34" fmla="*/ 1327 w 1558"/>
              <a:gd name="T35" fmla="*/ 1484 h 1563"/>
              <a:gd name="T36" fmla="*/ 1404 w 1558"/>
              <a:gd name="T37" fmla="*/ 1515 h 1563"/>
              <a:gd name="T38" fmla="*/ 1511 w 1558"/>
              <a:gd name="T39" fmla="*/ 1407 h 1563"/>
              <a:gd name="T40" fmla="*/ 1480 w 1558"/>
              <a:gd name="T41" fmla="*/ 1331 h 1563"/>
              <a:gd name="T42" fmla="*/ 1066 w 1558"/>
              <a:gd name="T43" fmla="*/ 916 h 1563"/>
              <a:gd name="T44" fmla="*/ 913 w 1558"/>
              <a:gd name="T45" fmla="*/ 1069 h 1563"/>
              <a:gd name="T46" fmla="*/ 579 w 1558"/>
              <a:gd name="T47" fmla="*/ 60 h 1563"/>
              <a:gd name="T48" fmla="*/ 60 w 1558"/>
              <a:gd name="T49" fmla="*/ 581 h 1563"/>
              <a:gd name="T50" fmla="*/ 579 w 1558"/>
              <a:gd name="T51" fmla="*/ 1102 h 1563"/>
              <a:gd name="T52" fmla="*/ 1099 w 1558"/>
              <a:gd name="T53" fmla="*/ 581 h 1563"/>
              <a:gd name="T54" fmla="*/ 579 w 1558"/>
              <a:gd name="T55" fmla="*/ 6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8" h="1563">
                <a:moveTo>
                  <a:pt x="1404" y="1563"/>
                </a:moveTo>
                <a:cubicBezTo>
                  <a:pt x="1360" y="1563"/>
                  <a:pt x="1315" y="1541"/>
                  <a:pt x="1293" y="1519"/>
                </a:cubicBezTo>
                <a:cubicBezTo>
                  <a:pt x="857" y="1081"/>
                  <a:pt x="857" y="1081"/>
                  <a:pt x="857" y="1081"/>
                </a:cubicBezTo>
                <a:cubicBezTo>
                  <a:pt x="843" y="1090"/>
                  <a:pt x="843" y="1090"/>
                  <a:pt x="843" y="1090"/>
                </a:cubicBezTo>
                <a:cubicBezTo>
                  <a:pt x="774" y="1137"/>
                  <a:pt x="680" y="1162"/>
                  <a:pt x="579" y="1162"/>
                </a:cubicBezTo>
                <a:cubicBezTo>
                  <a:pt x="422" y="1162"/>
                  <a:pt x="275" y="1102"/>
                  <a:pt x="167" y="994"/>
                </a:cubicBezTo>
                <a:cubicBezTo>
                  <a:pt x="60" y="886"/>
                  <a:pt x="0" y="739"/>
                  <a:pt x="0" y="581"/>
                </a:cubicBezTo>
                <a:cubicBezTo>
                  <a:pt x="0" y="423"/>
                  <a:pt x="60" y="276"/>
                  <a:pt x="167" y="168"/>
                </a:cubicBezTo>
                <a:cubicBezTo>
                  <a:pt x="275" y="59"/>
                  <a:pt x="422" y="0"/>
                  <a:pt x="579" y="0"/>
                </a:cubicBezTo>
                <a:cubicBezTo>
                  <a:pt x="737" y="0"/>
                  <a:pt x="883" y="59"/>
                  <a:pt x="991" y="168"/>
                </a:cubicBezTo>
                <a:cubicBezTo>
                  <a:pt x="1099" y="276"/>
                  <a:pt x="1159" y="423"/>
                  <a:pt x="1159" y="581"/>
                </a:cubicBezTo>
                <a:cubicBezTo>
                  <a:pt x="1159" y="682"/>
                  <a:pt x="1133" y="776"/>
                  <a:pt x="1087" y="845"/>
                </a:cubicBezTo>
                <a:cubicBezTo>
                  <a:pt x="1078" y="859"/>
                  <a:pt x="1078" y="859"/>
                  <a:pt x="1078" y="859"/>
                </a:cubicBezTo>
                <a:cubicBezTo>
                  <a:pt x="1514" y="1296"/>
                  <a:pt x="1514" y="1296"/>
                  <a:pt x="1514" y="1296"/>
                </a:cubicBezTo>
                <a:cubicBezTo>
                  <a:pt x="1536" y="1318"/>
                  <a:pt x="1558" y="1364"/>
                  <a:pt x="1558" y="1407"/>
                </a:cubicBezTo>
                <a:cubicBezTo>
                  <a:pt x="1558" y="1496"/>
                  <a:pt x="1492" y="1563"/>
                  <a:pt x="1404" y="1563"/>
                </a:cubicBezTo>
                <a:close/>
                <a:moveTo>
                  <a:pt x="913" y="1069"/>
                </a:moveTo>
                <a:cubicBezTo>
                  <a:pt x="1327" y="1484"/>
                  <a:pt x="1327" y="1484"/>
                  <a:pt x="1327" y="1484"/>
                </a:cubicBezTo>
                <a:cubicBezTo>
                  <a:pt x="1342" y="1500"/>
                  <a:pt x="1372" y="1515"/>
                  <a:pt x="1404" y="1515"/>
                </a:cubicBezTo>
                <a:cubicBezTo>
                  <a:pt x="1465" y="1515"/>
                  <a:pt x="1511" y="1469"/>
                  <a:pt x="1511" y="1407"/>
                </a:cubicBezTo>
                <a:cubicBezTo>
                  <a:pt x="1511" y="1376"/>
                  <a:pt x="1496" y="1346"/>
                  <a:pt x="1480" y="1331"/>
                </a:cubicBezTo>
                <a:cubicBezTo>
                  <a:pt x="1066" y="916"/>
                  <a:pt x="1066" y="916"/>
                  <a:pt x="1066" y="916"/>
                </a:cubicBezTo>
                <a:lnTo>
                  <a:pt x="913" y="1069"/>
                </a:lnTo>
                <a:close/>
                <a:moveTo>
                  <a:pt x="579" y="60"/>
                </a:moveTo>
                <a:cubicBezTo>
                  <a:pt x="293" y="60"/>
                  <a:pt x="60" y="294"/>
                  <a:pt x="60" y="581"/>
                </a:cubicBezTo>
                <a:cubicBezTo>
                  <a:pt x="60" y="868"/>
                  <a:pt x="293" y="1102"/>
                  <a:pt x="579" y="1102"/>
                </a:cubicBezTo>
                <a:cubicBezTo>
                  <a:pt x="866" y="1102"/>
                  <a:pt x="1099" y="868"/>
                  <a:pt x="1099" y="581"/>
                </a:cubicBezTo>
                <a:cubicBezTo>
                  <a:pt x="1099" y="294"/>
                  <a:pt x="866" y="60"/>
                  <a:pt x="579" y="60"/>
                </a:cubicBezTo>
                <a:close/>
              </a:path>
            </a:pathLst>
          </a:custGeom>
          <a:solidFill>
            <a:schemeClr val="accent2"/>
          </a:solidFill>
          <a:ln>
            <a:noFill/>
          </a:ln>
        </p:spPr>
        <p:txBody>
          <a:bodyPr vert="horz" wrap="square" lIns="91422" tIns="45711" rIns="91422" bIns="45711" numCol="1" anchor="t" anchorCtr="0" compatLnSpc="1">
            <a:prstTxWarp prst="textNoShape">
              <a:avLst/>
            </a:prstTxWarp>
          </a:bodyPr>
          <a:lstStyle/>
          <a:p>
            <a:endParaRPr lang="id-ID" sz="900" dirty="0">
              <a:cs typeface="+mn-ea"/>
              <a:sym typeface="+mn-lt"/>
            </a:endParaRPr>
          </a:p>
        </p:txBody>
      </p:sp>
      <p:sp>
        <p:nvSpPr>
          <p:cNvPr id="5" name="TextBox 21"/>
          <p:cNvSpPr txBox="1"/>
          <p:nvPr/>
        </p:nvSpPr>
        <p:spPr>
          <a:xfrm rot="16200000">
            <a:off x="7716808" y="2850508"/>
            <a:ext cx="918805" cy="461647"/>
          </a:xfrm>
          <a:prstGeom prst="rect">
            <a:avLst/>
          </a:prstGeom>
          <a:noFill/>
        </p:spPr>
        <p:txBody>
          <a:bodyPr wrap="none" lIns="91422" tIns="45711" rIns="91422" bIns="45711" rtlCol="0">
            <a:spAutoFit/>
          </a:bodyPr>
          <a:lstStyle/>
          <a:p>
            <a:r>
              <a:rPr lang="id-ID" sz="2400" b="1" dirty="0">
                <a:solidFill>
                  <a:schemeClr val="accent1">
                    <a:lumMod val="60000"/>
                    <a:lumOff val="40000"/>
                  </a:schemeClr>
                </a:solidFill>
                <a:cs typeface="+mn-ea"/>
                <a:sym typeface="+mn-lt"/>
              </a:rPr>
              <a:t>tools</a:t>
            </a:r>
          </a:p>
        </p:txBody>
      </p:sp>
      <p:sp>
        <p:nvSpPr>
          <p:cNvPr id="6" name="TextBox 22"/>
          <p:cNvSpPr txBox="1"/>
          <p:nvPr/>
        </p:nvSpPr>
        <p:spPr>
          <a:xfrm>
            <a:off x="7855782" y="2126998"/>
            <a:ext cx="1107959" cy="276981"/>
          </a:xfrm>
          <a:prstGeom prst="rect">
            <a:avLst/>
          </a:prstGeom>
          <a:noFill/>
        </p:spPr>
        <p:txBody>
          <a:bodyPr wrap="none" lIns="91422" tIns="45711" rIns="91422" bIns="45711" rtlCol="0">
            <a:spAutoFit/>
          </a:bodyPr>
          <a:lstStyle/>
          <a:p>
            <a:r>
              <a:rPr lang="id-ID" sz="1200" b="1" dirty="0">
                <a:solidFill>
                  <a:schemeClr val="tx2"/>
                </a:solidFill>
                <a:cs typeface="+mn-ea"/>
                <a:sym typeface="+mn-lt"/>
              </a:rPr>
              <a:t>optimization</a:t>
            </a:r>
          </a:p>
        </p:txBody>
      </p:sp>
      <p:sp>
        <p:nvSpPr>
          <p:cNvPr id="7" name="TextBox 23"/>
          <p:cNvSpPr txBox="1"/>
          <p:nvPr/>
        </p:nvSpPr>
        <p:spPr>
          <a:xfrm rot="16200000">
            <a:off x="7158038" y="3911757"/>
            <a:ext cx="869112" cy="338536"/>
          </a:xfrm>
          <a:prstGeom prst="rect">
            <a:avLst/>
          </a:prstGeom>
          <a:noFill/>
        </p:spPr>
        <p:txBody>
          <a:bodyPr wrap="none" lIns="91422" tIns="45711" rIns="91422" bIns="45711" rtlCol="0">
            <a:spAutoFit/>
          </a:bodyPr>
          <a:lstStyle/>
          <a:p>
            <a:r>
              <a:rPr lang="id-ID" sz="1600" b="1" dirty="0">
                <a:solidFill>
                  <a:schemeClr val="accent1"/>
                </a:solidFill>
                <a:cs typeface="+mn-ea"/>
                <a:sym typeface="+mn-lt"/>
              </a:rPr>
              <a:t>project</a:t>
            </a:r>
          </a:p>
        </p:txBody>
      </p:sp>
      <p:sp>
        <p:nvSpPr>
          <p:cNvPr id="8" name="TextBox 24"/>
          <p:cNvSpPr txBox="1"/>
          <p:nvPr/>
        </p:nvSpPr>
        <p:spPr>
          <a:xfrm>
            <a:off x="8217787" y="2679606"/>
            <a:ext cx="1346807" cy="430869"/>
          </a:xfrm>
          <a:prstGeom prst="rect">
            <a:avLst/>
          </a:prstGeom>
          <a:noFill/>
        </p:spPr>
        <p:txBody>
          <a:bodyPr wrap="none" lIns="91422" tIns="45711" rIns="91422" bIns="45711" rtlCol="0">
            <a:spAutoFit/>
          </a:bodyPr>
          <a:lstStyle/>
          <a:p>
            <a:r>
              <a:rPr lang="id-ID" sz="2200" b="1" dirty="0">
                <a:solidFill>
                  <a:schemeClr val="accent1"/>
                </a:solidFill>
                <a:cs typeface="+mn-ea"/>
                <a:sym typeface="+mn-lt"/>
              </a:rPr>
              <a:t>Analysis</a:t>
            </a:r>
          </a:p>
        </p:txBody>
      </p:sp>
      <p:sp>
        <p:nvSpPr>
          <p:cNvPr id="9" name="TextBox 25"/>
          <p:cNvSpPr txBox="1"/>
          <p:nvPr/>
        </p:nvSpPr>
        <p:spPr>
          <a:xfrm rot="16200000">
            <a:off x="8062485" y="3392149"/>
            <a:ext cx="665530" cy="230814"/>
          </a:xfrm>
          <a:prstGeom prst="rect">
            <a:avLst/>
          </a:prstGeom>
          <a:noFill/>
        </p:spPr>
        <p:txBody>
          <a:bodyPr wrap="none" lIns="91422" tIns="45711" rIns="91422" bIns="45711" rtlCol="0">
            <a:spAutoFit/>
          </a:bodyPr>
          <a:lstStyle/>
          <a:p>
            <a:r>
              <a:rPr lang="id-ID" sz="900" b="1" dirty="0">
                <a:solidFill>
                  <a:schemeClr val="tx2"/>
                </a:solidFill>
                <a:cs typeface="+mn-ea"/>
                <a:sym typeface="+mn-lt"/>
              </a:rPr>
              <a:t>research</a:t>
            </a:r>
          </a:p>
        </p:txBody>
      </p:sp>
      <p:sp>
        <p:nvSpPr>
          <p:cNvPr id="10" name="TextBox 26"/>
          <p:cNvSpPr txBox="1"/>
          <p:nvPr/>
        </p:nvSpPr>
        <p:spPr>
          <a:xfrm>
            <a:off x="7278193" y="3213871"/>
            <a:ext cx="809801" cy="338536"/>
          </a:xfrm>
          <a:prstGeom prst="rect">
            <a:avLst/>
          </a:prstGeom>
          <a:noFill/>
        </p:spPr>
        <p:txBody>
          <a:bodyPr wrap="none" lIns="91422" tIns="45711" rIns="91422" bIns="45711" rtlCol="0">
            <a:spAutoFit/>
          </a:bodyPr>
          <a:lstStyle/>
          <a:p>
            <a:r>
              <a:rPr lang="id-ID" sz="1600" b="1" dirty="0">
                <a:solidFill>
                  <a:schemeClr val="accent1">
                    <a:lumMod val="60000"/>
                    <a:lumOff val="40000"/>
                  </a:schemeClr>
                </a:solidFill>
                <a:cs typeface="+mn-ea"/>
                <a:sym typeface="+mn-lt"/>
              </a:rPr>
              <a:t>health</a:t>
            </a:r>
          </a:p>
        </p:txBody>
      </p:sp>
      <p:sp>
        <p:nvSpPr>
          <p:cNvPr id="11" name="TextBox 27"/>
          <p:cNvSpPr txBox="1"/>
          <p:nvPr/>
        </p:nvSpPr>
        <p:spPr>
          <a:xfrm rot="16200000">
            <a:off x="8827484" y="3070148"/>
            <a:ext cx="1266657" cy="600146"/>
          </a:xfrm>
          <a:prstGeom prst="rect">
            <a:avLst/>
          </a:prstGeom>
          <a:noFill/>
        </p:spPr>
        <p:txBody>
          <a:bodyPr wrap="none" lIns="91422" tIns="45711" rIns="91422" bIns="45711" rtlCol="0">
            <a:spAutoFit/>
          </a:bodyPr>
          <a:lstStyle/>
          <a:p>
            <a:r>
              <a:rPr lang="id-ID" sz="3300" b="1" dirty="0">
                <a:solidFill>
                  <a:schemeClr val="tx2"/>
                </a:solidFill>
                <a:cs typeface="+mn-ea"/>
                <a:sym typeface="+mn-lt"/>
              </a:rPr>
              <a:t>evola</a:t>
            </a:r>
          </a:p>
        </p:txBody>
      </p:sp>
      <p:sp>
        <p:nvSpPr>
          <p:cNvPr id="12" name="TextBox 28"/>
          <p:cNvSpPr txBox="1"/>
          <p:nvPr/>
        </p:nvSpPr>
        <p:spPr>
          <a:xfrm rot="16200000">
            <a:off x="7156463" y="3691459"/>
            <a:ext cx="505230" cy="230814"/>
          </a:xfrm>
          <a:prstGeom prst="rect">
            <a:avLst/>
          </a:prstGeom>
          <a:noFill/>
        </p:spPr>
        <p:txBody>
          <a:bodyPr wrap="none" lIns="91422" tIns="45711" rIns="91422" bIns="45711" rtlCol="0">
            <a:spAutoFit/>
          </a:bodyPr>
          <a:lstStyle/>
          <a:p>
            <a:r>
              <a:rPr lang="id-ID" sz="900" b="1" dirty="0">
                <a:solidFill>
                  <a:schemeClr val="accent3"/>
                </a:solidFill>
                <a:cs typeface="+mn-ea"/>
                <a:sym typeface="+mn-lt"/>
              </a:rPr>
              <a:t>traffic</a:t>
            </a:r>
          </a:p>
        </p:txBody>
      </p:sp>
      <p:sp>
        <p:nvSpPr>
          <p:cNvPr id="13" name="TextBox 29"/>
          <p:cNvSpPr txBox="1"/>
          <p:nvPr/>
        </p:nvSpPr>
        <p:spPr>
          <a:xfrm>
            <a:off x="8523475" y="3553996"/>
            <a:ext cx="833846" cy="461647"/>
          </a:xfrm>
          <a:prstGeom prst="rect">
            <a:avLst/>
          </a:prstGeom>
          <a:noFill/>
        </p:spPr>
        <p:txBody>
          <a:bodyPr wrap="none" lIns="91422" tIns="45711" rIns="91422" bIns="45711" rtlCol="0">
            <a:spAutoFit/>
          </a:bodyPr>
          <a:lstStyle/>
          <a:p>
            <a:r>
              <a:rPr lang="id-ID" sz="2400" b="1" dirty="0">
                <a:solidFill>
                  <a:schemeClr val="tx2"/>
                </a:solidFill>
                <a:cs typeface="+mn-ea"/>
                <a:sym typeface="+mn-lt"/>
              </a:rPr>
              <a:t>SEO</a:t>
            </a:r>
          </a:p>
        </p:txBody>
      </p:sp>
      <p:sp>
        <p:nvSpPr>
          <p:cNvPr id="14" name="TextBox 30"/>
          <p:cNvSpPr txBox="1"/>
          <p:nvPr/>
        </p:nvSpPr>
        <p:spPr>
          <a:xfrm>
            <a:off x="8512335" y="3390739"/>
            <a:ext cx="877127" cy="276981"/>
          </a:xfrm>
          <a:prstGeom prst="rect">
            <a:avLst/>
          </a:prstGeom>
          <a:noFill/>
        </p:spPr>
        <p:txBody>
          <a:bodyPr wrap="none" lIns="91422" tIns="45711" rIns="91422" bIns="45711" rtlCol="0">
            <a:spAutoFit/>
          </a:bodyPr>
          <a:lstStyle/>
          <a:p>
            <a:r>
              <a:rPr lang="id-ID" sz="1200" b="1" dirty="0">
                <a:solidFill>
                  <a:schemeClr val="accent1"/>
                </a:solidFill>
                <a:cs typeface="+mn-ea"/>
                <a:sym typeface="+mn-lt"/>
              </a:rPr>
              <a:t>wordpres</a:t>
            </a:r>
          </a:p>
        </p:txBody>
      </p:sp>
      <p:sp>
        <p:nvSpPr>
          <p:cNvPr id="15" name="TextBox 31"/>
          <p:cNvSpPr txBox="1"/>
          <p:nvPr/>
        </p:nvSpPr>
        <p:spPr>
          <a:xfrm>
            <a:off x="7847740" y="2248019"/>
            <a:ext cx="1534358" cy="430869"/>
          </a:xfrm>
          <a:prstGeom prst="rect">
            <a:avLst/>
          </a:prstGeom>
          <a:noFill/>
        </p:spPr>
        <p:txBody>
          <a:bodyPr wrap="none" lIns="91422" tIns="45711" rIns="91422" bIns="45711" rtlCol="0">
            <a:spAutoFit/>
          </a:bodyPr>
          <a:lstStyle/>
          <a:p>
            <a:r>
              <a:rPr lang="id-ID" sz="2200" b="1" dirty="0">
                <a:solidFill>
                  <a:schemeClr val="accent2"/>
                </a:solidFill>
                <a:cs typeface="+mn-ea"/>
                <a:sym typeface="+mn-lt"/>
              </a:rPr>
              <a:t>marketing</a:t>
            </a:r>
          </a:p>
        </p:txBody>
      </p:sp>
      <p:sp>
        <p:nvSpPr>
          <p:cNvPr id="16" name="TextBox 32"/>
          <p:cNvSpPr txBox="1"/>
          <p:nvPr/>
        </p:nvSpPr>
        <p:spPr>
          <a:xfrm>
            <a:off x="7146325" y="2592360"/>
            <a:ext cx="1172079" cy="307758"/>
          </a:xfrm>
          <a:prstGeom prst="rect">
            <a:avLst/>
          </a:prstGeom>
          <a:noFill/>
        </p:spPr>
        <p:txBody>
          <a:bodyPr wrap="none" lIns="91422" tIns="45711" rIns="91422" bIns="45711" rtlCol="0">
            <a:spAutoFit/>
          </a:bodyPr>
          <a:lstStyle/>
          <a:p>
            <a:r>
              <a:rPr lang="id-ID" sz="1400" b="1" dirty="0">
                <a:solidFill>
                  <a:schemeClr val="accent1"/>
                </a:solidFill>
                <a:cs typeface="+mn-ea"/>
                <a:sym typeface="+mn-lt"/>
              </a:rPr>
              <a:t>advertising</a:t>
            </a:r>
          </a:p>
        </p:txBody>
      </p:sp>
      <p:sp>
        <p:nvSpPr>
          <p:cNvPr id="17" name="TextBox 33"/>
          <p:cNvSpPr txBox="1"/>
          <p:nvPr/>
        </p:nvSpPr>
        <p:spPr>
          <a:xfrm rot="16200000">
            <a:off x="7577647" y="3281926"/>
            <a:ext cx="851479" cy="276981"/>
          </a:xfrm>
          <a:prstGeom prst="rect">
            <a:avLst/>
          </a:prstGeom>
          <a:noFill/>
        </p:spPr>
        <p:txBody>
          <a:bodyPr wrap="none" lIns="91422" tIns="45711" rIns="91422" bIns="45711" rtlCol="0">
            <a:spAutoFit/>
          </a:bodyPr>
          <a:lstStyle/>
          <a:p>
            <a:r>
              <a:rPr lang="id-ID" sz="1200" b="1" dirty="0">
                <a:solidFill>
                  <a:schemeClr val="accent3"/>
                </a:solidFill>
                <a:cs typeface="+mn-ea"/>
                <a:sym typeface="+mn-lt"/>
              </a:rPr>
              <a:t>business</a:t>
            </a:r>
          </a:p>
        </p:txBody>
      </p:sp>
      <p:sp>
        <p:nvSpPr>
          <p:cNvPr id="18" name="TextBox 34"/>
          <p:cNvSpPr txBox="1"/>
          <p:nvPr/>
        </p:nvSpPr>
        <p:spPr>
          <a:xfrm>
            <a:off x="7556716" y="2845634"/>
            <a:ext cx="646294" cy="276981"/>
          </a:xfrm>
          <a:prstGeom prst="rect">
            <a:avLst/>
          </a:prstGeom>
          <a:noFill/>
        </p:spPr>
        <p:txBody>
          <a:bodyPr wrap="none" lIns="91422" tIns="45711" rIns="91422" bIns="45711" rtlCol="0">
            <a:spAutoFit/>
          </a:bodyPr>
          <a:lstStyle/>
          <a:p>
            <a:r>
              <a:rPr lang="id-ID" sz="1200" b="1" dirty="0">
                <a:solidFill>
                  <a:schemeClr val="accent1"/>
                </a:solidFill>
                <a:cs typeface="+mn-ea"/>
                <a:sym typeface="+mn-lt"/>
              </a:rPr>
              <a:t>france</a:t>
            </a:r>
          </a:p>
        </p:txBody>
      </p:sp>
      <p:sp>
        <p:nvSpPr>
          <p:cNvPr id="19" name="TextBox 35"/>
          <p:cNvSpPr txBox="1"/>
          <p:nvPr/>
        </p:nvSpPr>
        <p:spPr>
          <a:xfrm rot="16200000">
            <a:off x="6851605" y="3215780"/>
            <a:ext cx="704003" cy="230814"/>
          </a:xfrm>
          <a:prstGeom prst="rect">
            <a:avLst/>
          </a:prstGeom>
          <a:noFill/>
        </p:spPr>
        <p:txBody>
          <a:bodyPr wrap="none" lIns="91422" tIns="45711" rIns="91422" bIns="45711" rtlCol="0">
            <a:spAutoFit/>
          </a:bodyPr>
          <a:lstStyle/>
          <a:p>
            <a:r>
              <a:rPr lang="id-ID" sz="900" b="1" dirty="0">
                <a:solidFill>
                  <a:schemeClr val="tx2"/>
                </a:solidFill>
                <a:cs typeface="+mn-ea"/>
                <a:sym typeface="+mn-lt"/>
              </a:rPr>
              <a:t>freelance</a:t>
            </a:r>
          </a:p>
        </p:txBody>
      </p:sp>
      <p:sp>
        <p:nvSpPr>
          <p:cNvPr id="20" name="TextBox 36"/>
          <p:cNvSpPr txBox="1"/>
          <p:nvPr/>
        </p:nvSpPr>
        <p:spPr>
          <a:xfrm>
            <a:off x="7343703" y="3017544"/>
            <a:ext cx="679958" cy="276981"/>
          </a:xfrm>
          <a:prstGeom prst="rect">
            <a:avLst/>
          </a:prstGeom>
          <a:noFill/>
        </p:spPr>
        <p:txBody>
          <a:bodyPr wrap="none" lIns="91422" tIns="45711" rIns="91422" bIns="45711" rtlCol="0">
            <a:spAutoFit/>
          </a:bodyPr>
          <a:lstStyle/>
          <a:p>
            <a:r>
              <a:rPr lang="id-ID" sz="1200" b="1" dirty="0">
                <a:solidFill>
                  <a:schemeClr val="accent4"/>
                </a:solidFill>
                <a:cs typeface="+mn-ea"/>
                <a:sym typeface="+mn-lt"/>
              </a:rPr>
              <a:t>money</a:t>
            </a:r>
          </a:p>
        </p:txBody>
      </p:sp>
      <p:sp>
        <p:nvSpPr>
          <p:cNvPr id="21" name="TextBox 37"/>
          <p:cNvSpPr txBox="1"/>
          <p:nvPr/>
        </p:nvSpPr>
        <p:spPr>
          <a:xfrm>
            <a:off x="8758759" y="2543040"/>
            <a:ext cx="902775" cy="307758"/>
          </a:xfrm>
          <a:prstGeom prst="rect">
            <a:avLst/>
          </a:prstGeom>
          <a:noFill/>
        </p:spPr>
        <p:txBody>
          <a:bodyPr wrap="none" lIns="91422" tIns="45711" rIns="91422" bIns="45711" rtlCol="0">
            <a:spAutoFit/>
          </a:bodyPr>
          <a:lstStyle/>
          <a:p>
            <a:r>
              <a:rPr lang="id-ID" sz="1400" b="1" dirty="0">
                <a:solidFill>
                  <a:schemeClr val="accent1">
                    <a:lumMod val="60000"/>
                    <a:lumOff val="40000"/>
                  </a:schemeClr>
                </a:solidFill>
                <a:cs typeface="+mn-ea"/>
                <a:sym typeface="+mn-lt"/>
              </a:rPr>
              <a:t>hospital</a:t>
            </a:r>
          </a:p>
        </p:txBody>
      </p:sp>
      <p:sp>
        <p:nvSpPr>
          <p:cNvPr id="22" name="TextBox 38"/>
          <p:cNvSpPr txBox="1"/>
          <p:nvPr/>
        </p:nvSpPr>
        <p:spPr>
          <a:xfrm>
            <a:off x="7457539" y="3417645"/>
            <a:ext cx="601410" cy="338536"/>
          </a:xfrm>
          <a:prstGeom prst="rect">
            <a:avLst/>
          </a:prstGeom>
          <a:noFill/>
        </p:spPr>
        <p:txBody>
          <a:bodyPr wrap="none" lIns="91422" tIns="45711" rIns="91422" bIns="45711" rtlCol="0">
            <a:spAutoFit/>
          </a:bodyPr>
          <a:lstStyle/>
          <a:p>
            <a:r>
              <a:rPr lang="id-ID" sz="1600" b="1" dirty="0">
                <a:solidFill>
                  <a:schemeClr val="tx2"/>
                </a:solidFill>
                <a:cs typeface="+mn-ea"/>
                <a:sym typeface="+mn-lt"/>
              </a:rPr>
              <a:t>plan</a:t>
            </a:r>
          </a:p>
        </p:txBody>
      </p:sp>
      <p:sp>
        <p:nvSpPr>
          <p:cNvPr id="23" name="TextBox 39"/>
          <p:cNvSpPr txBox="1"/>
          <p:nvPr/>
        </p:nvSpPr>
        <p:spPr>
          <a:xfrm>
            <a:off x="8693588" y="3099335"/>
            <a:ext cx="723239" cy="276981"/>
          </a:xfrm>
          <a:prstGeom prst="rect">
            <a:avLst/>
          </a:prstGeom>
          <a:noFill/>
        </p:spPr>
        <p:txBody>
          <a:bodyPr wrap="none" lIns="91422" tIns="45711" rIns="91422" bIns="45711" rtlCol="0">
            <a:spAutoFit/>
          </a:bodyPr>
          <a:lstStyle/>
          <a:p>
            <a:r>
              <a:rPr lang="id-ID" sz="1200" b="1" dirty="0">
                <a:solidFill>
                  <a:schemeClr val="accent1"/>
                </a:solidFill>
                <a:cs typeface="+mn-ea"/>
                <a:sym typeface="+mn-lt"/>
              </a:rPr>
              <a:t>finance</a:t>
            </a:r>
          </a:p>
        </p:txBody>
      </p:sp>
      <p:sp>
        <p:nvSpPr>
          <p:cNvPr id="24" name="TextBox 40"/>
          <p:cNvSpPr txBox="1"/>
          <p:nvPr/>
        </p:nvSpPr>
        <p:spPr>
          <a:xfrm rot="16200000">
            <a:off x="8343870" y="3122443"/>
            <a:ext cx="569350" cy="276981"/>
          </a:xfrm>
          <a:prstGeom prst="rect">
            <a:avLst/>
          </a:prstGeom>
          <a:noFill/>
        </p:spPr>
        <p:txBody>
          <a:bodyPr wrap="none" lIns="91422" tIns="45711" rIns="91422" bIns="45711" rtlCol="0">
            <a:spAutoFit/>
          </a:bodyPr>
          <a:lstStyle/>
          <a:p>
            <a:r>
              <a:rPr lang="id-ID" sz="1200" b="1" dirty="0">
                <a:solidFill>
                  <a:schemeClr val="accent4"/>
                </a:solidFill>
                <a:cs typeface="+mn-ea"/>
                <a:sym typeface="+mn-lt"/>
              </a:rPr>
              <a:t>trend</a:t>
            </a:r>
          </a:p>
        </p:txBody>
      </p:sp>
      <p:sp>
        <p:nvSpPr>
          <p:cNvPr id="25" name="TextBox 41"/>
          <p:cNvSpPr txBox="1"/>
          <p:nvPr/>
        </p:nvSpPr>
        <p:spPr>
          <a:xfrm>
            <a:off x="7788942" y="4422507"/>
            <a:ext cx="1072693" cy="338536"/>
          </a:xfrm>
          <a:prstGeom prst="rect">
            <a:avLst/>
          </a:prstGeom>
          <a:noFill/>
        </p:spPr>
        <p:txBody>
          <a:bodyPr wrap="none" lIns="91422" tIns="45711" rIns="91422" bIns="45711" rtlCol="0">
            <a:spAutoFit/>
          </a:bodyPr>
          <a:lstStyle/>
          <a:p>
            <a:r>
              <a:rPr lang="id-ID" sz="1600" b="1" dirty="0">
                <a:solidFill>
                  <a:schemeClr val="tx2"/>
                </a:solidFill>
                <a:cs typeface="+mn-ea"/>
                <a:sym typeface="+mn-lt"/>
              </a:rPr>
              <a:t>audience</a:t>
            </a:r>
          </a:p>
        </p:txBody>
      </p:sp>
      <p:sp>
        <p:nvSpPr>
          <p:cNvPr id="26" name="TextBox 42"/>
          <p:cNvSpPr txBox="1"/>
          <p:nvPr/>
        </p:nvSpPr>
        <p:spPr>
          <a:xfrm>
            <a:off x="8649354" y="3870788"/>
            <a:ext cx="1064679" cy="276981"/>
          </a:xfrm>
          <a:prstGeom prst="rect">
            <a:avLst/>
          </a:prstGeom>
          <a:noFill/>
        </p:spPr>
        <p:txBody>
          <a:bodyPr wrap="none" lIns="91422" tIns="45711" rIns="91422" bIns="45711" rtlCol="0">
            <a:spAutoFit/>
          </a:bodyPr>
          <a:lstStyle/>
          <a:p>
            <a:r>
              <a:rPr lang="id-ID" sz="1200" b="1" dirty="0">
                <a:solidFill>
                  <a:schemeClr val="accent1"/>
                </a:solidFill>
                <a:cs typeface="+mn-ea"/>
                <a:sym typeface="+mn-lt"/>
              </a:rPr>
              <a:t>competitors</a:t>
            </a:r>
          </a:p>
        </p:txBody>
      </p:sp>
      <p:sp>
        <p:nvSpPr>
          <p:cNvPr id="27" name="TextBox 43"/>
          <p:cNvSpPr txBox="1"/>
          <p:nvPr/>
        </p:nvSpPr>
        <p:spPr>
          <a:xfrm rot="16200000">
            <a:off x="7722314" y="3710865"/>
            <a:ext cx="954071" cy="246203"/>
          </a:xfrm>
          <a:prstGeom prst="rect">
            <a:avLst/>
          </a:prstGeom>
          <a:noFill/>
        </p:spPr>
        <p:txBody>
          <a:bodyPr wrap="none" lIns="91422" tIns="45711" rIns="91422" bIns="45711" rtlCol="0">
            <a:spAutoFit/>
          </a:bodyPr>
          <a:lstStyle/>
          <a:p>
            <a:r>
              <a:rPr lang="id-ID" sz="1000" b="1" dirty="0">
                <a:solidFill>
                  <a:schemeClr val="tx2"/>
                </a:solidFill>
                <a:cs typeface="+mn-ea"/>
                <a:sym typeface="+mn-lt"/>
              </a:rPr>
              <a:t>presentation</a:t>
            </a:r>
          </a:p>
        </p:txBody>
      </p:sp>
      <p:sp>
        <p:nvSpPr>
          <p:cNvPr id="28" name="TextBox 44"/>
          <p:cNvSpPr txBox="1"/>
          <p:nvPr/>
        </p:nvSpPr>
        <p:spPr>
          <a:xfrm>
            <a:off x="7794015" y="3731517"/>
            <a:ext cx="364166" cy="276981"/>
          </a:xfrm>
          <a:prstGeom prst="rect">
            <a:avLst/>
          </a:prstGeom>
          <a:noFill/>
        </p:spPr>
        <p:txBody>
          <a:bodyPr wrap="none" lIns="91422" tIns="45711" rIns="91422" bIns="45711" rtlCol="0">
            <a:spAutoFit/>
          </a:bodyPr>
          <a:lstStyle/>
          <a:p>
            <a:r>
              <a:rPr lang="id-ID" sz="1200" b="1" dirty="0">
                <a:solidFill>
                  <a:schemeClr val="tx2"/>
                </a:solidFill>
                <a:cs typeface="+mn-ea"/>
                <a:sym typeface="+mn-lt"/>
              </a:rPr>
              <a:t>fyi</a:t>
            </a:r>
          </a:p>
        </p:txBody>
      </p:sp>
      <p:sp>
        <p:nvSpPr>
          <p:cNvPr id="29" name="TextBox 45"/>
          <p:cNvSpPr txBox="1"/>
          <p:nvPr/>
        </p:nvSpPr>
        <p:spPr>
          <a:xfrm>
            <a:off x="8285613" y="3903096"/>
            <a:ext cx="518054" cy="230814"/>
          </a:xfrm>
          <a:prstGeom prst="rect">
            <a:avLst/>
          </a:prstGeom>
          <a:noFill/>
        </p:spPr>
        <p:txBody>
          <a:bodyPr wrap="none" lIns="91422" tIns="45711" rIns="91422" bIns="45711" rtlCol="0">
            <a:spAutoFit/>
          </a:bodyPr>
          <a:lstStyle/>
          <a:p>
            <a:r>
              <a:rPr lang="id-ID" sz="900" b="1" dirty="0">
                <a:solidFill>
                  <a:schemeClr val="accent1"/>
                </a:solidFill>
                <a:cs typeface="+mn-ea"/>
                <a:sym typeface="+mn-lt"/>
              </a:rPr>
              <a:t>music</a:t>
            </a:r>
          </a:p>
        </p:txBody>
      </p:sp>
      <p:sp>
        <p:nvSpPr>
          <p:cNvPr id="30" name="TextBox 46"/>
          <p:cNvSpPr txBox="1"/>
          <p:nvPr/>
        </p:nvSpPr>
        <p:spPr>
          <a:xfrm>
            <a:off x="7463195" y="2337660"/>
            <a:ext cx="441110" cy="276981"/>
          </a:xfrm>
          <a:prstGeom prst="rect">
            <a:avLst/>
          </a:prstGeom>
          <a:noFill/>
        </p:spPr>
        <p:txBody>
          <a:bodyPr wrap="none" lIns="91422" tIns="45711" rIns="91422" bIns="45711" rtlCol="0">
            <a:spAutoFit/>
          </a:bodyPr>
          <a:lstStyle/>
          <a:p>
            <a:r>
              <a:rPr lang="id-ID" sz="1200" b="1" dirty="0">
                <a:solidFill>
                  <a:schemeClr val="tx2"/>
                </a:solidFill>
                <a:cs typeface="+mn-ea"/>
                <a:sym typeface="+mn-lt"/>
              </a:rPr>
              <a:t>VIH</a:t>
            </a:r>
          </a:p>
        </p:txBody>
      </p:sp>
      <p:sp>
        <p:nvSpPr>
          <p:cNvPr id="31" name="TextBox 47"/>
          <p:cNvSpPr txBox="1"/>
          <p:nvPr/>
        </p:nvSpPr>
        <p:spPr>
          <a:xfrm rot="16200000">
            <a:off x="7200657" y="4008464"/>
            <a:ext cx="1172079" cy="307758"/>
          </a:xfrm>
          <a:prstGeom prst="rect">
            <a:avLst/>
          </a:prstGeom>
          <a:noFill/>
        </p:spPr>
        <p:txBody>
          <a:bodyPr wrap="none" lIns="91422" tIns="45711" rIns="91422" bIns="45711" rtlCol="0">
            <a:spAutoFit/>
          </a:bodyPr>
          <a:lstStyle/>
          <a:p>
            <a:r>
              <a:rPr lang="id-ID" sz="1400" b="1" dirty="0">
                <a:solidFill>
                  <a:schemeClr val="accent4"/>
                </a:solidFill>
                <a:cs typeface="+mn-ea"/>
                <a:sym typeface="+mn-lt"/>
              </a:rPr>
              <a:t>infographic</a:t>
            </a:r>
          </a:p>
        </p:txBody>
      </p:sp>
      <p:sp>
        <p:nvSpPr>
          <p:cNvPr id="32" name="TextBox 48"/>
          <p:cNvSpPr txBox="1"/>
          <p:nvPr/>
        </p:nvSpPr>
        <p:spPr>
          <a:xfrm>
            <a:off x="8534615" y="4003356"/>
            <a:ext cx="896363" cy="400091"/>
          </a:xfrm>
          <a:prstGeom prst="rect">
            <a:avLst/>
          </a:prstGeom>
          <a:noFill/>
        </p:spPr>
        <p:txBody>
          <a:bodyPr wrap="none" lIns="91422" tIns="45711" rIns="91422" bIns="45711" rtlCol="0">
            <a:spAutoFit/>
          </a:bodyPr>
          <a:lstStyle/>
          <a:p>
            <a:r>
              <a:rPr lang="id-ID" sz="2000" b="1" dirty="0">
                <a:solidFill>
                  <a:schemeClr val="accent3"/>
                </a:solidFill>
                <a:cs typeface="+mn-ea"/>
                <a:sym typeface="+mn-lt"/>
              </a:rPr>
              <a:t>target</a:t>
            </a:r>
          </a:p>
        </p:txBody>
      </p:sp>
      <p:sp>
        <p:nvSpPr>
          <p:cNvPr id="33" name="TextBox 49"/>
          <p:cNvSpPr txBox="1"/>
          <p:nvPr/>
        </p:nvSpPr>
        <p:spPr>
          <a:xfrm rot="16200000">
            <a:off x="7689160" y="4052910"/>
            <a:ext cx="612632" cy="400091"/>
          </a:xfrm>
          <a:prstGeom prst="rect">
            <a:avLst/>
          </a:prstGeom>
          <a:noFill/>
        </p:spPr>
        <p:txBody>
          <a:bodyPr wrap="none" lIns="91422" tIns="45711" rIns="91422" bIns="45711" rtlCol="0">
            <a:spAutoFit/>
          </a:bodyPr>
          <a:lstStyle/>
          <a:p>
            <a:r>
              <a:rPr lang="id-ID" sz="2000" b="1" dirty="0">
                <a:solidFill>
                  <a:schemeClr val="tx2"/>
                </a:solidFill>
                <a:cs typeface="+mn-ea"/>
                <a:sym typeface="+mn-lt"/>
              </a:rPr>
              <a:t>key</a:t>
            </a:r>
          </a:p>
        </p:txBody>
      </p:sp>
      <p:sp>
        <p:nvSpPr>
          <p:cNvPr id="34" name="TextBox 50"/>
          <p:cNvSpPr txBox="1"/>
          <p:nvPr/>
        </p:nvSpPr>
        <p:spPr>
          <a:xfrm>
            <a:off x="8403880" y="4259102"/>
            <a:ext cx="846670" cy="338536"/>
          </a:xfrm>
          <a:prstGeom prst="rect">
            <a:avLst/>
          </a:prstGeom>
          <a:noFill/>
        </p:spPr>
        <p:txBody>
          <a:bodyPr wrap="none" lIns="91422" tIns="45711" rIns="91422" bIns="45711" rtlCol="0">
            <a:spAutoFit/>
          </a:bodyPr>
          <a:lstStyle/>
          <a:p>
            <a:r>
              <a:rPr lang="id-ID" sz="1600" b="1" dirty="0">
                <a:solidFill>
                  <a:schemeClr val="tx2"/>
                </a:solidFill>
                <a:cs typeface="+mn-ea"/>
                <a:sym typeface="+mn-lt"/>
              </a:rPr>
              <a:t>mobile</a:t>
            </a:r>
          </a:p>
        </p:txBody>
      </p:sp>
      <p:sp>
        <p:nvSpPr>
          <p:cNvPr id="35" name="TextBox 51"/>
          <p:cNvSpPr txBox="1"/>
          <p:nvPr/>
        </p:nvSpPr>
        <p:spPr>
          <a:xfrm rot="16200000">
            <a:off x="8100080" y="4171469"/>
            <a:ext cx="569350" cy="276981"/>
          </a:xfrm>
          <a:prstGeom prst="rect">
            <a:avLst/>
          </a:prstGeom>
          <a:noFill/>
        </p:spPr>
        <p:txBody>
          <a:bodyPr wrap="none" lIns="91422" tIns="45711" rIns="91422" bIns="45711" rtlCol="0">
            <a:spAutoFit/>
          </a:bodyPr>
          <a:lstStyle/>
          <a:p>
            <a:r>
              <a:rPr lang="id-ID" sz="1200" b="1" dirty="0">
                <a:solidFill>
                  <a:schemeClr val="accent4"/>
                </a:solidFill>
                <a:cs typeface="+mn-ea"/>
                <a:sym typeface="+mn-lt"/>
              </a:rPr>
              <a:t>chart</a:t>
            </a:r>
          </a:p>
        </p:txBody>
      </p:sp>
      <p:sp>
        <p:nvSpPr>
          <p:cNvPr id="36" name="AutoShape 19"/>
          <p:cNvSpPr>
            <a:spLocks/>
          </p:cNvSpPr>
          <p:nvPr/>
        </p:nvSpPr>
        <p:spPr bwMode="auto">
          <a:xfrm>
            <a:off x="1929402" y="1982178"/>
            <a:ext cx="493589" cy="49371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1"/>
          </a:solidFill>
          <a:ln>
            <a:noFill/>
          </a:ln>
          <a:effectLst/>
          <a:extLst/>
        </p:spPr>
        <p:txBody>
          <a:bodyPr lIns="50789" tIns="50789" rIns="50789" bIns="50789" anchor="ctr"/>
          <a:lstStyle/>
          <a:p>
            <a:pPr defTabSz="457098">
              <a:defRPr/>
            </a:pPr>
            <a:endParaRPr lang="es-ES" sz="2900" dirty="0">
              <a:solidFill>
                <a:schemeClr val="bg1"/>
              </a:solidFill>
              <a:effectLst>
                <a:outerShdw blurRad="38100" dist="38100" dir="2700000" algn="tl">
                  <a:srgbClr val="000000"/>
                </a:outerShdw>
              </a:effectLst>
              <a:cs typeface="+mn-ea"/>
              <a:sym typeface="+mn-lt"/>
            </a:endParaRPr>
          </a:p>
        </p:txBody>
      </p:sp>
      <p:sp>
        <p:nvSpPr>
          <p:cNvPr id="37" name="Freeform 202"/>
          <p:cNvSpPr>
            <a:spLocks noChangeArrowheads="1"/>
          </p:cNvSpPr>
          <p:nvPr/>
        </p:nvSpPr>
        <p:spPr bwMode="auto">
          <a:xfrm>
            <a:off x="4520238" y="2061061"/>
            <a:ext cx="375273" cy="403999"/>
          </a:xfrm>
          <a:custGeom>
            <a:avLst/>
            <a:gdLst>
              <a:gd name="T0" fmla="*/ 519 w 520"/>
              <a:gd name="T1" fmla="*/ 134 h 561"/>
              <a:gd name="T2" fmla="*/ 519 w 520"/>
              <a:gd name="T3" fmla="*/ 134 h 561"/>
              <a:gd name="T4" fmla="*/ 280 w 520"/>
              <a:gd name="T5" fmla="*/ 0 h 561"/>
              <a:gd name="T6" fmla="*/ 0 w 520"/>
              <a:gd name="T7" fmla="*/ 280 h 561"/>
              <a:gd name="T8" fmla="*/ 280 w 520"/>
              <a:gd name="T9" fmla="*/ 560 h 561"/>
              <a:gd name="T10" fmla="*/ 513 w 520"/>
              <a:gd name="T11" fmla="*/ 426 h 561"/>
              <a:gd name="T12" fmla="*/ 274 w 520"/>
              <a:gd name="T13" fmla="*/ 286 h 561"/>
              <a:gd name="T14" fmla="*/ 519 w 520"/>
              <a:gd name="T15" fmla="*/ 134 h 561"/>
              <a:gd name="T16" fmla="*/ 327 w 520"/>
              <a:gd name="T17" fmla="*/ 76 h 561"/>
              <a:gd name="T18" fmla="*/ 327 w 520"/>
              <a:gd name="T19" fmla="*/ 76 h 561"/>
              <a:gd name="T20" fmla="*/ 373 w 520"/>
              <a:gd name="T21" fmla="*/ 123 h 561"/>
              <a:gd name="T22" fmla="*/ 327 w 520"/>
              <a:gd name="T23" fmla="*/ 169 h 561"/>
              <a:gd name="T24" fmla="*/ 280 w 520"/>
              <a:gd name="T25" fmla="*/ 123 h 561"/>
              <a:gd name="T26" fmla="*/ 327 w 520"/>
              <a:gd name="T27" fmla="*/ 7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561">
                <a:moveTo>
                  <a:pt x="519" y="134"/>
                </a:moveTo>
                <a:lnTo>
                  <a:pt x="519" y="134"/>
                </a:lnTo>
                <a:cubicBezTo>
                  <a:pt x="467" y="59"/>
                  <a:pt x="379" y="0"/>
                  <a:pt x="280" y="0"/>
                </a:cubicBezTo>
                <a:cubicBezTo>
                  <a:pt x="123" y="0"/>
                  <a:pt x="0" y="128"/>
                  <a:pt x="0" y="280"/>
                </a:cubicBezTo>
                <a:cubicBezTo>
                  <a:pt x="0" y="437"/>
                  <a:pt x="123" y="560"/>
                  <a:pt x="280" y="560"/>
                </a:cubicBezTo>
                <a:cubicBezTo>
                  <a:pt x="379" y="560"/>
                  <a:pt x="467" y="507"/>
                  <a:pt x="513" y="426"/>
                </a:cubicBezTo>
                <a:cubicBezTo>
                  <a:pt x="274" y="286"/>
                  <a:pt x="274" y="286"/>
                  <a:pt x="274" y="286"/>
                </a:cubicBezTo>
                <a:lnTo>
                  <a:pt x="519" y="134"/>
                </a:lnTo>
                <a:close/>
                <a:moveTo>
                  <a:pt x="327" y="76"/>
                </a:moveTo>
                <a:lnTo>
                  <a:pt x="327" y="76"/>
                </a:lnTo>
                <a:cubicBezTo>
                  <a:pt x="350" y="76"/>
                  <a:pt x="373" y="99"/>
                  <a:pt x="373" y="123"/>
                </a:cubicBezTo>
                <a:cubicBezTo>
                  <a:pt x="373" y="146"/>
                  <a:pt x="350" y="169"/>
                  <a:pt x="327" y="169"/>
                </a:cubicBezTo>
                <a:cubicBezTo>
                  <a:pt x="303" y="169"/>
                  <a:pt x="280" y="146"/>
                  <a:pt x="280" y="123"/>
                </a:cubicBezTo>
                <a:cubicBezTo>
                  <a:pt x="280" y="99"/>
                  <a:pt x="303" y="76"/>
                  <a:pt x="327" y="76"/>
                </a:cubicBezTo>
                <a:close/>
              </a:path>
            </a:pathLst>
          </a:custGeom>
          <a:solidFill>
            <a:schemeClr val="accent2"/>
          </a:solidFill>
          <a:ln>
            <a:noFill/>
          </a:ln>
          <a:effectLst/>
        </p:spPr>
        <p:txBody>
          <a:bodyPr wrap="none" lIns="76183" tIns="38092" rIns="76183" bIns="38092" anchor="ctr"/>
          <a:lstStyle/>
          <a:p>
            <a:endParaRPr lang="en-US" sz="900" dirty="0">
              <a:cs typeface="+mn-ea"/>
              <a:sym typeface="+mn-lt"/>
            </a:endParaRPr>
          </a:p>
        </p:txBody>
      </p:sp>
      <p:sp>
        <p:nvSpPr>
          <p:cNvPr id="38" name="Freeform 537"/>
          <p:cNvSpPr>
            <a:spLocks noChangeArrowheads="1"/>
          </p:cNvSpPr>
          <p:nvPr/>
        </p:nvSpPr>
        <p:spPr bwMode="auto">
          <a:xfrm>
            <a:off x="1897866" y="3580036"/>
            <a:ext cx="441380" cy="471176"/>
          </a:xfrm>
          <a:custGeom>
            <a:avLst/>
            <a:gdLst>
              <a:gd name="T0" fmla="*/ 502 w 526"/>
              <a:gd name="T1" fmla="*/ 140 h 561"/>
              <a:gd name="T2" fmla="*/ 356 w 526"/>
              <a:gd name="T3" fmla="*/ 111 h 561"/>
              <a:gd name="T4" fmla="*/ 164 w 526"/>
              <a:gd name="T5" fmla="*/ 111 h 561"/>
              <a:gd name="T6" fmla="*/ 53 w 526"/>
              <a:gd name="T7" fmla="*/ 111 h 561"/>
              <a:gd name="T8" fmla="*/ 70 w 526"/>
              <a:gd name="T9" fmla="*/ 280 h 561"/>
              <a:gd name="T10" fmla="*/ 99 w 526"/>
              <a:gd name="T11" fmla="*/ 455 h 561"/>
              <a:gd name="T12" fmla="*/ 263 w 526"/>
              <a:gd name="T13" fmla="*/ 560 h 561"/>
              <a:gd name="T14" fmla="*/ 420 w 526"/>
              <a:gd name="T15" fmla="*/ 455 h 561"/>
              <a:gd name="T16" fmla="*/ 455 w 526"/>
              <a:gd name="T17" fmla="*/ 280 h 561"/>
              <a:gd name="T18" fmla="*/ 99 w 526"/>
              <a:gd name="T19" fmla="*/ 426 h 561"/>
              <a:gd name="T20" fmla="*/ 47 w 526"/>
              <a:gd name="T21" fmla="*/ 402 h 561"/>
              <a:gd name="T22" fmla="*/ 88 w 526"/>
              <a:gd name="T23" fmla="*/ 303 h 561"/>
              <a:gd name="T24" fmla="*/ 158 w 526"/>
              <a:gd name="T25" fmla="*/ 414 h 561"/>
              <a:gd name="T26" fmla="*/ 140 w 526"/>
              <a:gd name="T27" fmla="*/ 303 h 561"/>
              <a:gd name="T28" fmla="*/ 111 w 526"/>
              <a:gd name="T29" fmla="*/ 280 h 561"/>
              <a:gd name="T30" fmla="*/ 140 w 526"/>
              <a:gd name="T31" fmla="*/ 280 h 561"/>
              <a:gd name="T32" fmla="*/ 146 w 526"/>
              <a:gd name="T33" fmla="*/ 210 h 561"/>
              <a:gd name="T34" fmla="*/ 88 w 526"/>
              <a:gd name="T35" fmla="*/ 257 h 561"/>
              <a:gd name="T36" fmla="*/ 47 w 526"/>
              <a:gd name="T37" fmla="*/ 158 h 561"/>
              <a:gd name="T38" fmla="*/ 158 w 526"/>
              <a:gd name="T39" fmla="*/ 140 h 561"/>
              <a:gd name="T40" fmla="*/ 344 w 526"/>
              <a:gd name="T41" fmla="*/ 187 h 561"/>
              <a:gd name="T42" fmla="*/ 321 w 526"/>
              <a:gd name="T43" fmla="*/ 175 h 561"/>
              <a:gd name="T44" fmla="*/ 338 w 526"/>
              <a:gd name="T45" fmla="*/ 152 h 561"/>
              <a:gd name="T46" fmla="*/ 263 w 526"/>
              <a:gd name="T47" fmla="*/ 29 h 561"/>
              <a:gd name="T48" fmla="*/ 327 w 526"/>
              <a:gd name="T49" fmla="*/ 122 h 561"/>
              <a:gd name="T50" fmla="*/ 193 w 526"/>
              <a:gd name="T51" fmla="*/ 122 h 561"/>
              <a:gd name="T52" fmla="*/ 187 w 526"/>
              <a:gd name="T53" fmla="*/ 152 h 561"/>
              <a:gd name="T54" fmla="*/ 222 w 526"/>
              <a:gd name="T55" fmla="*/ 163 h 561"/>
              <a:gd name="T56" fmla="*/ 181 w 526"/>
              <a:gd name="T57" fmla="*/ 187 h 561"/>
              <a:gd name="T58" fmla="*/ 181 w 526"/>
              <a:gd name="T59" fmla="*/ 367 h 561"/>
              <a:gd name="T60" fmla="*/ 199 w 526"/>
              <a:gd name="T61" fmla="*/ 385 h 561"/>
              <a:gd name="T62" fmla="*/ 187 w 526"/>
              <a:gd name="T63" fmla="*/ 408 h 561"/>
              <a:gd name="T64" fmla="*/ 263 w 526"/>
              <a:gd name="T65" fmla="*/ 531 h 561"/>
              <a:gd name="T66" fmla="*/ 193 w 526"/>
              <a:gd name="T67" fmla="*/ 437 h 561"/>
              <a:gd name="T68" fmla="*/ 327 w 526"/>
              <a:gd name="T69" fmla="*/ 437 h 561"/>
              <a:gd name="T70" fmla="*/ 338 w 526"/>
              <a:gd name="T71" fmla="*/ 408 h 561"/>
              <a:gd name="T72" fmla="*/ 298 w 526"/>
              <a:gd name="T73" fmla="*/ 396 h 561"/>
              <a:gd name="T74" fmla="*/ 344 w 526"/>
              <a:gd name="T75" fmla="*/ 367 h 561"/>
              <a:gd name="T76" fmla="*/ 350 w 526"/>
              <a:gd name="T77" fmla="*/ 332 h 561"/>
              <a:gd name="T78" fmla="*/ 304 w 526"/>
              <a:gd name="T79" fmla="*/ 356 h 561"/>
              <a:gd name="T80" fmla="*/ 216 w 526"/>
              <a:gd name="T81" fmla="*/ 356 h 561"/>
              <a:gd name="T82" fmla="*/ 169 w 526"/>
              <a:gd name="T83" fmla="*/ 280 h 561"/>
              <a:gd name="T84" fmla="*/ 216 w 526"/>
              <a:gd name="T85" fmla="*/ 204 h 561"/>
              <a:gd name="T86" fmla="*/ 304 w 526"/>
              <a:gd name="T87" fmla="*/ 204 h 561"/>
              <a:gd name="T88" fmla="*/ 350 w 526"/>
              <a:gd name="T89" fmla="*/ 280 h 561"/>
              <a:gd name="T90" fmla="*/ 420 w 526"/>
              <a:gd name="T91" fmla="*/ 134 h 561"/>
              <a:gd name="T92" fmla="*/ 478 w 526"/>
              <a:gd name="T93" fmla="*/ 158 h 561"/>
              <a:gd name="T94" fmla="*/ 432 w 526"/>
              <a:gd name="T95" fmla="*/ 257 h 561"/>
              <a:gd name="T96" fmla="*/ 368 w 526"/>
              <a:gd name="T97" fmla="*/ 140 h 561"/>
              <a:gd name="T98" fmla="*/ 379 w 526"/>
              <a:gd name="T99" fmla="*/ 251 h 561"/>
              <a:gd name="T100" fmla="*/ 408 w 526"/>
              <a:gd name="T101" fmla="*/ 280 h 561"/>
              <a:gd name="T102" fmla="*/ 379 w 526"/>
              <a:gd name="T103" fmla="*/ 280 h 561"/>
              <a:gd name="T104" fmla="*/ 478 w 526"/>
              <a:gd name="T105" fmla="*/ 402 h 561"/>
              <a:gd name="T106" fmla="*/ 420 w 526"/>
              <a:gd name="T107" fmla="*/ 426 h 561"/>
              <a:gd name="T108" fmla="*/ 379 w 526"/>
              <a:gd name="T109" fmla="*/ 350 h 561"/>
              <a:gd name="T110" fmla="*/ 449 w 526"/>
              <a:gd name="T111" fmla="*/ 32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6" h="561">
                <a:moveTo>
                  <a:pt x="502" y="140"/>
                </a:moveTo>
                <a:lnTo>
                  <a:pt x="502" y="140"/>
                </a:lnTo>
                <a:cubicBezTo>
                  <a:pt x="490" y="117"/>
                  <a:pt x="461" y="105"/>
                  <a:pt x="420" y="105"/>
                </a:cubicBezTo>
                <a:cubicBezTo>
                  <a:pt x="403" y="105"/>
                  <a:pt x="379" y="105"/>
                  <a:pt x="356" y="111"/>
                </a:cubicBezTo>
                <a:cubicBezTo>
                  <a:pt x="333" y="47"/>
                  <a:pt x="298" y="0"/>
                  <a:pt x="263" y="0"/>
                </a:cubicBezTo>
                <a:cubicBezTo>
                  <a:pt x="222" y="0"/>
                  <a:pt x="187" y="47"/>
                  <a:pt x="164" y="111"/>
                </a:cubicBezTo>
                <a:cubicBezTo>
                  <a:pt x="140" y="105"/>
                  <a:pt x="123" y="105"/>
                  <a:pt x="99" y="105"/>
                </a:cubicBezTo>
                <a:cubicBezTo>
                  <a:pt x="82" y="105"/>
                  <a:pt x="64" y="111"/>
                  <a:pt x="53" y="111"/>
                </a:cubicBezTo>
                <a:cubicBezTo>
                  <a:pt x="35" y="117"/>
                  <a:pt x="24" y="128"/>
                  <a:pt x="18" y="140"/>
                </a:cubicBezTo>
                <a:cubicBezTo>
                  <a:pt x="0" y="175"/>
                  <a:pt x="18" y="227"/>
                  <a:pt x="70" y="280"/>
                </a:cubicBezTo>
                <a:cubicBezTo>
                  <a:pt x="18" y="332"/>
                  <a:pt x="0" y="385"/>
                  <a:pt x="18" y="420"/>
                </a:cubicBezTo>
                <a:cubicBezTo>
                  <a:pt x="30" y="443"/>
                  <a:pt x="64" y="455"/>
                  <a:pt x="99" y="455"/>
                </a:cubicBezTo>
                <a:cubicBezTo>
                  <a:pt x="123" y="455"/>
                  <a:pt x="140" y="449"/>
                  <a:pt x="164" y="449"/>
                </a:cubicBezTo>
                <a:cubicBezTo>
                  <a:pt x="187" y="513"/>
                  <a:pt x="222" y="560"/>
                  <a:pt x="263" y="560"/>
                </a:cubicBezTo>
                <a:cubicBezTo>
                  <a:pt x="298" y="560"/>
                  <a:pt x="333" y="513"/>
                  <a:pt x="356" y="449"/>
                </a:cubicBezTo>
                <a:cubicBezTo>
                  <a:pt x="379" y="449"/>
                  <a:pt x="403" y="455"/>
                  <a:pt x="420" y="455"/>
                </a:cubicBezTo>
                <a:cubicBezTo>
                  <a:pt x="461" y="455"/>
                  <a:pt x="490" y="443"/>
                  <a:pt x="502" y="420"/>
                </a:cubicBezTo>
                <a:cubicBezTo>
                  <a:pt x="525" y="385"/>
                  <a:pt x="502" y="332"/>
                  <a:pt x="455" y="280"/>
                </a:cubicBezTo>
                <a:cubicBezTo>
                  <a:pt x="502" y="227"/>
                  <a:pt x="525" y="175"/>
                  <a:pt x="502" y="140"/>
                </a:cubicBezTo>
                <a:close/>
                <a:moveTo>
                  <a:pt x="99" y="426"/>
                </a:moveTo>
                <a:lnTo>
                  <a:pt x="99" y="426"/>
                </a:lnTo>
                <a:cubicBezTo>
                  <a:pt x="70" y="426"/>
                  <a:pt x="53" y="414"/>
                  <a:pt x="47" y="402"/>
                </a:cubicBezTo>
                <a:cubicBezTo>
                  <a:pt x="35" y="391"/>
                  <a:pt x="47" y="356"/>
                  <a:pt x="70" y="321"/>
                </a:cubicBezTo>
                <a:cubicBezTo>
                  <a:pt x="76" y="315"/>
                  <a:pt x="82" y="309"/>
                  <a:pt x="88" y="303"/>
                </a:cubicBezTo>
                <a:cubicBezTo>
                  <a:pt x="105" y="315"/>
                  <a:pt x="123" y="332"/>
                  <a:pt x="146" y="350"/>
                </a:cubicBezTo>
                <a:cubicBezTo>
                  <a:pt x="146" y="373"/>
                  <a:pt x="152" y="396"/>
                  <a:pt x="158" y="414"/>
                </a:cubicBezTo>
                <a:cubicBezTo>
                  <a:pt x="134" y="420"/>
                  <a:pt x="117" y="426"/>
                  <a:pt x="99" y="426"/>
                </a:cubicBezTo>
                <a:close/>
                <a:moveTo>
                  <a:pt x="140" y="303"/>
                </a:moveTo>
                <a:lnTo>
                  <a:pt x="140" y="303"/>
                </a:lnTo>
                <a:cubicBezTo>
                  <a:pt x="129" y="297"/>
                  <a:pt x="123" y="286"/>
                  <a:pt x="111" y="280"/>
                </a:cubicBezTo>
                <a:cubicBezTo>
                  <a:pt x="123" y="268"/>
                  <a:pt x="129" y="262"/>
                  <a:pt x="140" y="251"/>
                </a:cubicBezTo>
                <a:cubicBezTo>
                  <a:pt x="140" y="262"/>
                  <a:pt x="140" y="268"/>
                  <a:pt x="140" y="280"/>
                </a:cubicBezTo>
                <a:cubicBezTo>
                  <a:pt x="140" y="286"/>
                  <a:pt x="140" y="297"/>
                  <a:pt x="140" y="303"/>
                </a:cubicBezTo>
                <a:close/>
                <a:moveTo>
                  <a:pt x="146" y="210"/>
                </a:moveTo>
                <a:lnTo>
                  <a:pt x="146" y="210"/>
                </a:lnTo>
                <a:cubicBezTo>
                  <a:pt x="123" y="227"/>
                  <a:pt x="105" y="245"/>
                  <a:pt x="88" y="257"/>
                </a:cubicBezTo>
                <a:cubicBezTo>
                  <a:pt x="82" y="251"/>
                  <a:pt x="76" y="245"/>
                  <a:pt x="70" y="233"/>
                </a:cubicBezTo>
                <a:cubicBezTo>
                  <a:pt x="47" y="204"/>
                  <a:pt x="35" y="169"/>
                  <a:pt x="47" y="158"/>
                </a:cubicBezTo>
                <a:cubicBezTo>
                  <a:pt x="53" y="146"/>
                  <a:pt x="70" y="134"/>
                  <a:pt x="99" y="134"/>
                </a:cubicBezTo>
                <a:cubicBezTo>
                  <a:pt x="117" y="134"/>
                  <a:pt x="134" y="140"/>
                  <a:pt x="158" y="140"/>
                </a:cubicBezTo>
                <a:cubicBezTo>
                  <a:pt x="152" y="163"/>
                  <a:pt x="146" y="187"/>
                  <a:pt x="146" y="210"/>
                </a:cubicBezTo>
                <a:close/>
                <a:moveTo>
                  <a:pt x="344" y="187"/>
                </a:moveTo>
                <a:lnTo>
                  <a:pt x="344" y="187"/>
                </a:lnTo>
                <a:cubicBezTo>
                  <a:pt x="338" y="187"/>
                  <a:pt x="327" y="181"/>
                  <a:pt x="321" y="175"/>
                </a:cubicBezTo>
                <a:cubicBezTo>
                  <a:pt x="315" y="169"/>
                  <a:pt x="304" y="169"/>
                  <a:pt x="298" y="163"/>
                </a:cubicBezTo>
                <a:cubicBezTo>
                  <a:pt x="309" y="158"/>
                  <a:pt x="321" y="152"/>
                  <a:pt x="338" y="152"/>
                </a:cubicBezTo>
                <a:cubicBezTo>
                  <a:pt x="338" y="163"/>
                  <a:pt x="338" y="175"/>
                  <a:pt x="344" y="187"/>
                </a:cubicBezTo>
                <a:close/>
                <a:moveTo>
                  <a:pt x="263" y="29"/>
                </a:moveTo>
                <a:lnTo>
                  <a:pt x="263" y="29"/>
                </a:lnTo>
                <a:cubicBezTo>
                  <a:pt x="280" y="29"/>
                  <a:pt x="309" y="64"/>
                  <a:pt x="327" y="122"/>
                </a:cubicBezTo>
                <a:cubicBezTo>
                  <a:pt x="304" y="128"/>
                  <a:pt x="286" y="134"/>
                  <a:pt x="263" y="146"/>
                </a:cubicBezTo>
                <a:cubicBezTo>
                  <a:pt x="239" y="134"/>
                  <a:pt x="216" y="128"/>
                  <a:pt x="193" y="122"/>
                </a:cubicBezTo>
                <a:cubicBezTo>
                  <a:pt x="216" y="64"/>
                  <a:pt x="239" y="29"/>
                  <a:pt x="263" y="29"/>
                </a:cubicBezTo>
                <a:close/>
                <a:moveTo>
                  <a:pt x="187" y="152"/>
                </a:moveTo>
                <a:lnTo>
                  <a:pt x="187" y="152"/>
                </a:lnTo>
                <a:cubicBezTo>
                  <a:pt x="199" y="152"/>
                  <a:pt x="210" y="158"/>
                  <a:pt x="222" y="163"/>
                </a:cubicBezTo>
                <a:cubicBezTo>
                  <a:pt x="216" y="169"/>
                  <a:pt x="210" y="169"/>
                  <a:pt x="199" y="175"/>
                </a:cubicBezTo>
                <a:cubicBezTo>
                  <a:pt x="193" y="181"/>
                  <a:pt x="187" y="187"/>
                  <a:pt x="181" y="187"/>
                </a:cubicBezTo>
                <a:cubicBezTo>
                  <a:pt x="181" y="175"/>
                  <a:pt x="181" y="163"/>
                  <a:pt x="187" y="152"/>
                </a:cubicBezTo>
                <a:close/>
                <a:moveTo>
                  <a:pt x="181" y="367"/>
                </a:moveTo>
                <a:lnTo>
                  <a:pt x="181" y="367"/>
                </a:lnTo>
                <a:cubicBezTo>
                  <a:pt x="187" y="373"/>
                  <a:pt x="193" y="379"/>
                  <a:pt x="199" y="385"/>
                </a:cubicBezTo>
                <a:cubicBezTo>
                  <a:pt x="210" y="391"/>
                  <a:pt x="216" y="391"/>
                  <a:pt x="222" y="396"/>
                </a:cubicBezTo>
                <a:cubicBezTo>
                  <a:pt x="210" y="402"/>
                  <a:pt x="199" y="408"/>
                  <a:pt x="187" y="408"/>
                </a:cubicBezTo>
                <a:cubicBezTo>
                  <a:pt x="181" y="396"/>
                  <a:pt x="181" y="385"/>
                  <a:pt x="181" y="367"/>
                </a:cubicBezTo>
                <a:close/>
                <a:moveTo>
                  <a:pt x="263" y="531"/>
                </a:moveTo>
                <a:lnTo>
                  <a:pt x="263" y="531"/>
                </a:lnTo>
                <a:cubicBezTo>
                  <a:pt x="239" y="531"/>
                  <a:pt x="216" y="495"/>
                  <a:pt x="193" y="437"/>
                </a:cubicBezTo>
                <a:cubicBezTo>
                  <a:pt x="216" y="432"/>
                  <a:pt x="239" y="426"/>
                  <a:pt x="263" y="414"/>
                </a:cubicBezTo>
                <a:cubicBezTo>
                  <a:pt x="286" y="426"/>
                  <a:pt x="304" y="432"/>
                  <a:pt x="327" y="437"/>
                </a:cubicBezTo>
                <a:cubicBezTo>
                  <a:pt x="309" y="495"/>
                  <a:pt x="280" y="531"/>
                  <a:pt x="263" y="531"/>
                </a:cubicBezTo>
                <a:close/>
                <a:moveTo>
                  <a:pt x="338" y="408"/>
                </a:moveTo>
                <a:lnTo>
                  <a:pt x="338" y="408"/>
                </a:lnTo>
                <a:cubicBezTo>
                  <a:pt x="321" y="408"/>
                  <a:pt x="309" y="402"/>
                  <a:pt x="298" y="396"/>
                </a:cubicBezTo>
                <a:cubicBezTo>
                  <a:pt x="304" y="391"/>
                  <a:pt x="315" y="391"/>
                  <a:pt x="321" y="385"/>
                </a:cubicBezTo>
                <a:cubicBezTo>
                  <a:pt x="327" y="379"/>
                  <a:pt x="338" y="373"/>
                  <a:pt x="344" y="367"/>
                </a:cubicBezTo>
                <a:cubicBezTo>
                  <a:pt x="338" y="385"/>
                  <a:pt x="338" y="396"/>
                  <a:pt x="338" y="408"/>
                </a:cubicBezTo>
                <a:close/>
                <a:moveTo>
                  <a:pt x="350" y="332"/>
                </a:moveTo>
                <a:lnTo>
                  <a:pt x="350" y="332"/>
                </a:lnTo>
                <a:cubicBezTo>
                  <a:pt x="333" y="338"/>
                  <a:pt x="321" y="350"/>
                  <a:pt x="304" y="356"/>
                </a:cubicBezTo>
                <a:cubicBezTo>
                  <a:pt x="292" y="367"/>
                  <a:pt x="274" y="373"/>
                  <a:pt x="263" y="379"/>
                </a:cubicBezTo>
                <a:cubicBezTo>
                  <a:pt x="245" y="373"/>
                  <a:pt x="234" y="367"/>
                  <a:pt x="216" y="356"/>
                </a:cubicBezTo>
                <a:cubicBezTo>
                  <a:pt x="199" y="350"/>
                  <a:pt x="187" y="338"/>
                  <a:pt x="175" y="332"/>
                </a:cubicBezTo>
                <a:cubicBezTo>
                  <a:pt x="175" y="315"/>
                  <a:pt x="169" y="297"/>
                  <a:pt x="169" y="280"/>
                </a:cubicBezTo>
                <a:cubicBezTo>
                  <a:pt x="169" y="262"/>
                  <a:pt x="175" y="245"/>
                  <a:pt x="175" y="227"/>
                </a:cubicBezTo>
                <a:cubicBezTo>
                  <a:pt x="187" y="222"/>
                  <a:pt x="199" y="210"/>
                  <a:pt x="216" y="204"/>
                </a:cubicBezTo>
                <a:cubicBezTo>
                  <a:pt x="234" y="192"/>
                  <a:pt x="245" y="187"/>
                  <a:pt x="263" y="181"/>
                </a:cubicBezTo>
                <a:cubicBezTo>
                  <a:pt x="274" y="187"/>
                  <a:pt x="292" y="192"/>
                  <a:pt x="304" y="204"/>
                </a:cubicBezTo>
                <a:cubicBezTo>
                  <a:pt x="321" y="210"/>
                  <a:pt x="333" y="222"/>
                  <a:pt x="350" y="227"/>
                </a:cubicBezTo>
                <a:cubicBezTo>
                  <a:pt x="350" y="245"/>
                  <a:pt x="350" y="262"/>
                  <a:pt x="350" y="280"/>
                </a:cubicBezTo>
                <a:cubicBezTo>
                  <a:pt x="350" y="297"/>
                  <a:pt x="350" y="315"/>
                  <a:pt x="350" y="332"/>
                </a:cubicBezTo>
                <a:close/>
                <a:moveTo>
                  <a:pt x="420" y="134"/>
                </a:moveTo>
                <a:lnTo>
                  <a:pt x="420" y="134"/>
                </a:lnTo>
                <a:cubicBezTo>
                  <a:pt x="449" y="134"/>
                  <a:pt x="467" y="146"/>
                  <a:pt x="478" y="158"/>
                </a:cubicBezTo>
                <a:cubicBezTo>
                  <a:pt x="484" y="169"/>
                  <a:pt x="473" y="204"/>
                  <a:pt x="449" y="233"/>
                </a:cubicBezTo>
                <a:cubicBezTo>
                  <a:pt x="443" y="245"/>
                  <a:pt x="437" y="251"/>
                  <a:pt x="432" y="257"/>
                </a:cubicBezTo>
                <a:cubicBezTo>
                  <a:pt x="414" y="245"/>
                  <a:pt x="397" y="227"/>
                  <a:pt x="379" y="210"/>
                </a:cubicBezTo>
                <a:cubicBezTo>
                  <a:pt x="373" y="187"/>
                  <a:pt x="373" y="163"/>
                  <a:pt x="368" y="140"/>
                </a:cubicBezTo>
                <a:cubicBezTo>
                  <a:pt x="385" y="140"/>
                  <a:pt x="403" y="134"/>
                  <a:pt x="420" y="134"/>
                </a:cubicBezTo>
                <a:close/>
                <a:moveTo>
                  <a:pt x="379" y="251"/>
                </a:moveTo>
                <a:lnTo>
                  <a:pt x="379" y="251"/>
                </a:lnTo>
                <a:cubicBezTo>
                  <a:pt x="391" y="262"/>
                  <a:pt x="403" y="268"/>
                  <a:pt x="408" y="280"/>
                </a:cubicBezTo>
                <a:cubicBezTo>
                  <a:pt x="403" y="286"/>
                  <a:pt x="391" y="297"/>
                  <a:pt x="379" y="303"/>
                </a:cubicBezTo>
                <a:cubicBezTo>
                  <a:pt x="379" y="297"/>
                  <a:pt x="379" y="286"/>
                  <a:pt x="379" y="280"/>
                </a:cubicBezTo>
                <a:cubicBezTo>
                  <a:pt x="379" y="268"/>
                  <a:pt x="379" y="262"/>
                  <a:pt x="379" y="251"/>
                </a:cubicBezTo>
                <a:close/>
                <a:moveTo>
                  <a:pt x="478" y="402"/>
                </a:moveTo>
                <a:lnTo>
                  <a:pt x="478" y="402"/>
                </a:lnTo>
                <a:cubicBezTo>
                  <a:pt x="467" y="414"/>
                  <a:pt x="449" y="426"/>
                  <a:pt x="420" y="426"/>
                </a:cubicBezTo>
                <a:cubicBezTo>
                  <a:pt x="403" y="426"/>
                  <a:pt x="385" y="420"/>
                  <a:pt x="368" y="414"/>
                </a:cubicBezTo>
                <a:cubicBezTo>
                  <a:pt x="373" y="396"/>
                  <a:pt x="373" y="373"/>
                  <a:pt x="379" y="350"/>
                </a:cubicBezTo>
                <a:cubicBezTo>
                  <a:pt x="397" y="332"/>
                  <a:pt x="414" y="315"/>
                  <a:pt x="432" y="303"/>
                </a:cubicBezTo>
                <a:cubicBezTo>
                  <a:pt x="437" y="309"/>
                  <a:pt x="443" y="315"/>
                  <a:pt x="449" y="321"/>
                </a:cubicBezTo>
                <a:cubicBezTo>
                  <a:pt x="473" y="356"/>
                  <a:pt x="484" y="391"/>
                  <a:pt x="478" y="402"/>
                </a:cubicBezTo>
                <a:close/>
              </a:path>
            </a:pathLst>
          </a:custGeom>
          <a:solidFill>
            <a:schemeClr val="accent3"/>
          </a:solidFill>
          <a:ln>
            <a:noFill/>
          </a:ln>
          <a:effectLst/>
        </p:spPr>
        <p:txBody>
          <a:bodyPr wrap="none" lIns="76183" tIns="38092" rIns="76183" bIns="38092" anchor="ctr"/>
          <a:lstStyle/>
          <a:p>
            <a:endParaRPr lang="en-US" sz="900" dirty="0">
              <a:cs typeface="+mn-ea"/>
              <a:sym typeface="+mn-lt"/>
            </a:endParaRPr>
          </a:p>
        </p:txBody>
      </p:sp>
      <p:grpSp>
        <p:nvGrpSpPr>
          <p:cNvPr id="39" name="Group 72"/>
          <p:cNvGrpSpPr/>
          <p:nvPr/>
        </p:nvGrpSpPr>
        <p:grpSpPr>
          <a:xfrm>
            <a:off x="4466386" y="3585177"/>
            <a:ext cx="538591" cy="479809"/>
            <a:chOff x="2361120" y="9610894"/>
            <a:chExt cx="559844" cy="498742"/>
          </a:xfrm>
          <a:solidFill>
            <a:schemeClr val="accent4"/>
          </a:solidFill>
        </p:grpSpPr>
        <p:sp>
          <p:nvSpPr>
            <p:cNvPr id="40" name="Freeform 697"/>
            <p:cNvSpPr>
              <a:spLocks noChangeArrowheads="1"/>
            </p:cNvSpPr>
            <p:nvPr/>
          </p:nvSpPr>
          <p:spPr bwMode="auto">
            <a:xfrm>
              <a:off x="2505456" y="9698394"/>
              <a:ext cx="415508" cy="411242"/>
            </a:xfrm>
            <a:custGeom>
              <a:avLst/>
              <a:gdLst>
                <a:gd name="T0" fmla="*/ 420 w 421"/>
                <a:gd name="T1" fmla="*/ 245 h 415"/>
                <a:gd name="T2" fmla="*/ 420 w 421"/>
                <a:gd name="T3" fmla="*/ 245 h 415"/>
                <a:gd name="T4" fmla="*/ 420 w 421"/>
                <a:gd name="T5" fmla="*/ 82 h 415"/>
                <a:gd name="T6" fmla="*/ 344 w 421"/>
                <a:gd name="T7" fmla="*/ 0 h 415"/>
                <a:gd name="T8" fmla="*/ 344 w 421"/>
                <a:gd name="T9" fmla="*/ 158 h 415"/>
                <a:gd name="T10" fmla="*/ 222 w 421"/>
                <a:gd name="T11" fmla="*/ 280 h 415"/>
                <a:gd name="T12" fmla="*/ 35 w 421"/>
                <a:gd name="T13" fmla="*/ 280 h 415"/>
                <a:gd name="T14" fmla="*/ 0 w 421"/>
                <a:gd name="T15" fmla="*/ 309 h 415"/>
                <a:gd name="T16" fmla="*/ 53 w 421"/>
                <a:gd name="T17" fmla="*/ 327 h 415"/>
                <a:gd name="T18" fmla="*/ 256 w 421"/>
                <a:gd name="T19" fmla="*/ 327 h 415"/>
                <a:gd name="T20" fmla="*/ 402 w 421"/>
                <a:gd name="T21" fmla="*/ 385 h 415"/>
                <a:gd name="T22" fmla="*/ 361 w 421"/>
                <a:gd name="T23" fmla="*/ 327 h 415"/>
                <a:gd name="T24" fmla="*/ 420 w 421"/>
                <a:gd name="T25" fmla="*/ 24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415">
                  <a:moveTo>
                    <a:pt x="420" y="245"/>
                  </a:moveTo>
                  <a:lnTo>
                    <a:pt x="420" y="245"/>
                  </a:lnTo>
                  <a:cubicBezTo>
                    <a:pt x="420" y="82"/>
                    <a:pt x="420" y="82"/>
                    <a:pt x="420" y="82"/>
                  </a:cubicBezTo>
                  <a:cubicBezTo>
                    <a:pt x="420" y="41"/>
                    <a:pt x="391" y="6"/>
                    <a:pt x="344" y="0"/>
                  </a:cubicBezTo>
                  <a:cubicBezTo>
                    <a:pt x="344" y="158"/>
                    <a:pt x="344" y="158"/>
                    <a:pt x="344" y="158"/>
                  </a:cubicBezTo>
                  <a:cubicBezTo>
                    <a:pt x="344" y="228"/>
                    <a:pt x="291" y="280"/>
                    <a:pt x="222" y="280"/>
                  </a:cubicBezTo>
                  <a:cubicBezTo>
                    <a:pt x="35" y="280"/>
                    <a:pt x="35" y="280"/>
                    <a:pt x="35" y="280"/>
                  </a:cubicBezTo>
                  <a:cubicBezTo>
                    <a:pt x="23" y="292"/>
                    <a:pt x="12" y="303"/>
                    <a:pt x="0" y="309"/>
                  </a:cubicBezTo>
                  <a:cubicBezTo>
                    <a:pt x="12" y="321"/>
                    <a:pt x="29" y="327"/>
                    <a:pt x="53" y="327"/>
                  </a:cubicBezTo>
                  <a:cubicBezTo>
                    <a:pt x="256" y="327"/>
                    <a:pt x="256" y="327"/>
                    <a:pt x="256" y="327"/>
                  </a:cubicBezTo>
                  <a:cubicBezTo>
                    <a:pt x="332" y="414"/>
                    <a:pt x="420" y="397"/>
                    <a:pt x="402" y="385"/>
                  </a:cubicBezTo>
                  <a:cubicBezTo>
                    <a:pt x="379" y="362"/>
                    <a:pt x="367" y="344"/>
                    <a:pt x="361" y="327"/>
                  </a:cubicBezTo>
                  <a:cubicBezTo>
                    <a:pt x="396" y="315"/>
                    <a:pt x="420" y="286"/>
                    <a:pt x="420" y="245"/>
                  </a:cubicBezTo>
                </a:path>
              </a:pathLst>
            </a:custGeom>
            <a:grpFill/>
            <a:ln>
              <a:noFill/>
            </a:ln>
            <a:effectLst/>
          </p:spPr>
          <p:txBody>
            <a:bodyPr wrap="none" lIns="76183" tIns="38092" rIns="76183" bIns="38092" anchor="ctr"/>
            <a:lstStyle/>
            <a:p>
              <a:endParaRPr lang="en-US" sz="900" dirty="0">
                <a:cs typeface="+mn-ea"/>
                <a:sym typeface="+mn-lt"/>
              </a:endParaRPr>
            </a:p>
          </p:txBody>
        </p:sp>
        <p:sp>
          <p:nvSpPr>
            <p:cNvPr id="41" name="Freeform 698"/>
            <p:cNvSpPr>
              <a:spLocks noChangeArrowheads="1"/>
            </p:cNvSpPr>
            <p:nvPr/>
          </p:nvSpPr>
          <p:spPr bwMode="auto">
            <a:xfrm>
              <a:off x="2361120" y="9610894"/>
              <a:ext cx="450501" cy="393743"/>
            </a:xfrm>
            <a:custGeom>
              <a:avLst/>
              <a:gdLst>
                <a:gd name="T0" fmla="*/ 455 w 456"/>
                <a:gd name="T1" fmla="*/ 245 h 397"/>
                <a:gd name="T2" fmla="*/ 455 w 456"/>
                <a:gd name="T3" fmla="*/ 245 h 397"/>
                <a:gd name="T4" fmla="*/ 455 w 456"/>
                <a:gd name="T5" fmla="*/ 87 h 397"/>
                <a:gd name="T6" fmla="*/ 368 w 456"/>
                <a:gd name="T7" fmla="*/ 0 h 397"/>
                <a:gd name="T8" fmla="*/ 82 w 456"/>
                <a:gd name="T9" fmla="*/ 0 h 397"/>
                <a:gd name="T10" fmla="*/ 0 w 456"/>
                <a:gd name="T11" fmla="*/ 87 h 397"/>
                <a:gd name="T12" fmla="*/ 0 w 456"/>
                <a:gd name="T13" fmla="*/ 245 h 397"/>
                <a:gd name="T14" fmla="*/ 64 w 456"/>
                <a:gd name="T15" fmla="*/ 326 h 397"/>
                <a:gd name="T16" fmla="*/ 18 w 456"/>
                <a:gd name="T17" fmla="*/ 385 h 397"/>
                <a:gd name="T18" fmla="*/ 41 w 456"/>
                <a:gd name="T19" fmla="*/ 396 h 397"/>
                <a:gd name="T20" fmla="*/ 169 w 456"/>
                <a:gd name="T21" fmla="*/ 332 h 397"/>
                <a:gd name="T22" fmla="*/ 368 w 456"/>
                <a:gd name="T23" fmla="*/ 332 h 397"/>
                <a:gd name="T24" fmla="*/ 455 w 456"/>
                <a:gd name="T25" fmla="*/ 24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6" h="397">
                  <a:moveTo>
                    <a:pt x="455" y="245"/>
                  </a:moveTo>
                  <a:lnTo>
                    <a:pt x="455" y="245"/>
                  </a:lnTo>
                  <a:cubicBezTo>
                    <a:pt x="455" y="87"/>
                    <a:pt x="455" y="87"/>
                    <a:pt x="455" y="87"/>
                  </a:cubicBezTo>
                  <a:cubicBezTo>
                    <a:pt x="455" y="41"/>
                    <a:pt x="414" y="0"/>
                    <a:pt x="368" y="0"/>
                  </a:cubicBezTo>
                  <a:cubicBezTo>
                    <a:pt x="82" y="0"/>
                    <a:pt x="82" y="0"/>
                    <a:pt x="82" y="0"/>
                  </a:cubicBezTo>
                  <a:cubicBezTo>
                    <a:pt x="35" y="0"/>
                    <a:pt x="0" y="41"/>
                    <a:pt x="0" y="87"/>
                  </a:cubicBezTo>
                  <a:cubicBezTo>
                    <a:pt x="0" y="245"/>
                    <a:pt x="0" y="245"/>
                    <a:pt x="0" y="245"/>
                  </a:cubicBezTo>
                  <a:cubicBezTo>
                    <a:pt x="0" y="285"/>
                    <a:pt x="29" y="320"/>
                    <a:pt x="64" y="326"/>
                  </a:cubicBezTo>
                  <a:cubicBezTo>
                    <a:pt x="59" y="344"/>
                    <a:pt x="41" y="367"/>
                    <a:pt x="18" y="385"/>
                  </a:cubicBezTo>
                  <a:cubicBezTo>
                    <a:pt x="12" y="390"/>
                    <a:pt x="18" y="396"/>
                    <a:pt x="41" y="396"/>
                  </a:cubicBezTo>
                  <a:cubicBezTo>
                    <a:pt x="70" y="396"/>
                    <a:pt x="117" y="379"/>
                    <a:pt x="169" y="332"/>
                  </a:cubicBezTo>
                  <a:cubicBezTo>
                    <a:pt x="368" y="332"/>
                    <a:pt x="368" y="332"/>
                    <a:pt x="368" y="332"/>
                  </a:cubicBezTo>
                  <a:cubicBezTo>
                    <a:pt x="414" y="332"/>
                    <a:pt x="455" y="291"/>
                    <a:pt x="455" y="245"/>
                  </a:cubicBezTo>
                </a:path>
              </a:pathLst>
            </a:custGeom>
            <a:grpFill/>
            <a:ln>
              <a:noFill/>
            </a:ln>
            <a:effectLst/>
          </p:spPr>
          <p:txBody>
            <a:bodyPr wrap="none" lIns="76183" tIns="38092" rIns="76183" bIns="38092" anchor="ctr"/>
            <a:lstStyle/>
            <a:p>
              <a:endParaRPr lang="en-US" sz="900" dirty="0">
                <a:cs typeface="+mn-ea"/>
                <a:sym typeface="+mn-lt"/>
              </a:endParaRPr>
            </a:p>
          </p:txBody>
        </p:sp>
      </p:grpSp>
      <p:sp>
        <p:nvSpPr>
          <p:cNvPr id="42" name="矩形 41"/>
          <p:cNvSpPr/>
          <p:nvPr/>
        </p:nvSpPr>
        <p:spPr>
          <a:xfrm>
            <a:off x="1339659" y="2600288"/>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43" name="矩形 42"/>
          <p:cNvSpPr/>
          <p:nvPr/>
        </p:nvSpPr>
        <p:spPr>
          <a:xfrm>
            <a:off x="3760129" y="2563453"/>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44" name="矩形 43"/>
          <p:cNvSpPr/>
          <p:nvPr/>
        </p:nvSpPr>
        <p:spPr>
          <a:xfrm>
            <a:off x="1255914" y="4252955"/>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45" name="矩形 44"/>
          <p:cNvSpPr/>
          <p:nvPr/>
        </p:nvSpPr>
        <p:spPr>
          <a:xfrm>
            <a:off x="3735785" y="4252955"/>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Tree>
    <p:extLst>
      <p:ext uri="{BB962C8B-B14F-4D97-AF65-F5344CB8AC3E}">
        <p14:creationId xmlns:p14="http://schemas.microsoft.com/office/powerpoint/2010/main" val="80774874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p:cTn id="80" dur="500" fill="hold"/>
                                        <p:tgtEl>
                                          <p:spTgt spid="19"/>
                                        </p:tgtEl>
                                        <p:attrNameLst>
                                          <p:attrName>ppt_w</p:attrName>
                                        </p:attrNameLst>
                                      </p:cBhvr>
                                      <p:tavLst>
                                        <p:tav tm="0">
                                          <p:val>
                                            <p:fltVal val="0"/>
                                          </p:val>
                                        </p:tav>
                                        <p:tav tm="100000">
                                          <p:val>
                                            <p:strVal val="#ppt_w"/>
                                          </p:val>
                                        </p:tav>
                                      </p:tavLst>
                                    </p:anim>
                                    <p:anim calcmode="lin" valueType="num">
                                      <p:cBhvr>
                                        <p:cTn id="81" dur="500" fill="hold"/>
                                        <p:tgtEl>
                                          <p:spTgt spid="19"/>
                                        </p:tgtEl>
                                        <p:attrNameLst>
                                          <p:attrName>ppt_h</p:attrName>
                                        </p:attrNameLst>
                                      </p:cBhvr>
                                      <p:tavLst>
                                        <p:tav tm="0">
                                          <p:val>
                                            <p:fltVal val="0"/>
                                          </p:val>
                                        </p:tav>
                                        <p:tav tm="100000">
                                          <p:val>
                                            <p:strVal val="#ppt_h"/>
                                          </p:val>
                                        </p:tav>
                                      </p:tavLst>
                                    </p:anim>
                                    <p:animEffect transition="in" filter="fade">
                                      <p:cBhvr>
                                        <p:cTn id="82" dur="500"/>
                                        <p:tgtEl>
                                          <p:spTgt spid="19"/>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p:cTn id="90" dur="500" fill="hold"/>
                                        <p:tgtEl>
                                          <p:spTgt spid="21"/>
                                        </p:tgtEl>
                                        <p:attrNameLst>
                                          <p:attrName>ppt_w</p:attrName>
                                        </p:attrNameLst>
                                      </p:cBhvr>
                                      <p:tavLst>
                                        <p:tav tm="0">
                                          <p:val>
                                            <p:fltVal val="0"/>
                                          </p:val>
                                        </p:tav>
                                        <p:tav tm="100000">
                                          <p:val>
                                            <p:strVal val="#ppt_w"/>
                                          </p:val>
                                        </p:tav>
                                      </p:tavLst>
                                    </p:anim>
                                    <p:anim calcmode="lin" valueType="num">
                                      <p:cBhvr>
                                        <p:cTn id="91" dur="500" fill="hold"/>
                                        <p:tgtEl>
                                          <p:spTgt spid="21"/>
                                        </p:tgtEl>
                                        <p:attrNameLst>
                                          <p:attrName>ppt_h</p:attrName>
                                        </p:attrNameLst>
                                      </p:cBhvr>
                                      <p:tavLst>
                                        <p:tav tm="0">
                                          <p:val>
                                            <p:fltVal val="0"/>
                                          </p:val>
                                        </p:tav>
                                        <p:tav tm="100000">
                                          <p:val>
                                            <p:strVal val="#ppt_h"/>
                                          </p:val>
                                        </p:tav>
                                      </p:tavLst>
                                    </p:anim>
                                    <p:animEffect transition="in" filter="fade">
                                      <p:cBhvr>
                                        <p:cTn id="92" dur="500"/>
                                        <p:tgtEl>
                                          <p:spTgt spid="21"/>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 calcmode="lin" valueType="num">
                                      <p:cBhvr>
                                        <p:cTn id="95" dur="500" fill="hold"/>
                                        <p:tgtEl>
                                          <p:spTgt spid="22"/>
                                        </p:tgtEl>
                                        <p:attrNameLst>
                                          <p:attrName>ppt_w</p:attrName>
                                        </p:attrNameLst>
                                      </p:cBhvr>
                                      <p:tavLst>
                                        <p:tav tm="0">
                                          <p:val>
                                            <p:fltVal val="0"/>
                                          </p:val>
                                        </p:tav>
                                        <p:tav tm="100000">
                                          <p:val>
                                            <p:strVal val="#ppt_w"/>
                                          </p:val>
                                        </p:tav>
                                      </p:tavLst>
                                    </p:anim>
                                    <p:anim calcmode="lin" valueType="num">
                                      <p:cBhvr>
                                        <p:cTn id="96" dur="500" fill="hold"/>
                                        <p:tgtEl>
                                          <p:spTgt spid="22"/>
                                        </p:tgtEl>
                                        <p:attrNameLst>
                                          <p:attrName>ppt_h</p:attrName>
                                        </p:attrNameLst>
                                      </p:cBhvr>
                                      <p:tavLst>
                                        <p:tav tm="0">
                                          <p:val>
                                            <p:fltVal val="0"/>
                                          </p:val>
                                        </p:tav>
                                        <p:tav tm="100000">
                                          <p:val>
                                            <p:strVal val="#ppt_h"/>
                                          </p:val>
                                        </p:tav>
                                      </p:tavLst>
                                    </p:anim>
                                    <p:animEffect transition="in" filter="fade">
                                      <p:cBhvr>
                                        <p:cTn id="97" dur="500"/>
                                        <p:tgtEl>
                                          <p:spTgt spid="22"/>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500" fill="hold"/>
                                        <p:tgtEl>
                                          <p:spTgt spid="23"/>
                                        </p:tgtEl>
                                        <p:attrNameLst>
                                          <p:attrName>ppt_w</p:attrName>
                                        </p:attrNameLst>
                                      </p:cBhvr>
                                      <p:tavLst>
                                        <p:tav tm="0">
                                          <p:val>
                                            <p:fltVal val="0"/>
                                          </p:val>
                                        </p:tav>
                                        <p:tav tm="100000">
                                          <p:val>
                                            <p:strVal val="#ppt_w"/>
                                          </p:val>
                                        </p:tav>
                                      </p:tavLst>
                                    </p:anim>
                                    <p:anim calcmode="lin" valueType="num">
                                      <p:cBhvr>
                                        <p:cTn id="101" dur="500" fill="hold"/>
                                        <p:tgtEl>
                                          <p:spTgt spid="23"/>
                                        </p:tgtEl>
                                        <p:attrNameLst>
                                          <p:attrName>ppt_h</p:attrName>
                                        </p:attrNameLst>
                                      </p:cBhvr>
                                      <p:tavLst>
                                        <p:tav tm="0">
                                          <p:val>
                                            <p:fltVal val="0"/>
                                          </p:val>
                                        </p:tav>
                                        <p:tav tm="100000">
                                          <p:val>
                                            <p:strVal val="#ppt_h"/>
                                          </p:val>
                                        </p:tav>
                                      </p:tavLst>
                                    </p:anim>
                                    <p:animEffect transition="in" filter="fade">
                                      <p:cBhvr>
                                        <p:cTn id="102" dur="500"/>
                                        <p:tgtEl>
                                          <p:spTgt spid="23"/>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p:cTn id="105" dur="500" fill="hold"/>
                                        <p:tgtEl>
                                          <p:spTgt spid="24"/>
                                        </p:tgtEl>
                                        <p:attrNameLst>
                                          <p:attrName>ppt_w</p:attrName>
                                        </p:attrNameLst>
                                      </p:cBhvr>
                                      <p:tavLst>
                                        <p:tav tm="0">
                                          <p:val>
                                            <p:fltVal val="0"/>
                                          </p:val>
                                        </p:tav>
                                        <p:tav tm="100000">
                                          <p:val>
                                            <p:strVal val="#ppt_w"/>
                                          </p:val>
                                        </p:tav>
                                      </p:tavLst>
                                    </p:anim>
                                    <p:anim calcmode="lin" valueType="num">
                                      <p:cBhvr>
                                        <p:cTn id="106" dur="500" fill="hold"/>
                                        <p:tgtEl>
                                          <p:spTgt spid="24"/>
                                        </p:tgtEl>
                                        <p:attrNameLst>
                                          <p:attrName>ppt_h</p:attrName>
                                        </p:attrNameLst>
                                      </p:cBhvr>
                                      <p:tavLst>
                                        <p:tav tm="0">
                                          <p:val>
                                            <p:fltVal val="0"/>
                                          </p:val>
                                        </p:tav>
                                        <p:tav tm="100000">
                                          <p:val>
                                            <p:strVal val="#ppt_h"/>
                                          </p:val>
                                        </p:tav>
                                      </p:tavLst>
                                    </p:anim>
                                    <p:animEffect transition="in" filter="fade">
                                      <p:cBhvr>
                                        <p:cTn id="107" dur="500"/>
                                        <p:tgtEl>
                                          <p:spTgt spid="24"/>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p:cTn id="110" dur="500" fill="hold"/>
                                        <p:tgtEl>
                                          <p:spTgt spid="25"/>
                                        </p:tgtEl>
                                        <p:attrNameLst>
                                          <p:attrName>ppt_w</p:attrName>
                                        </p:attrNameLst>
                                      </p:cBhvr>
                                      <p:tavLst>
                                        <p:tav tm="0">
                                          <p:val>
                                            <p:fltVal val="0"/>
                                          </p:val>
                                        </p:tav>
                                        <p:tav tm="100000">
                                          <p:val>
                                            <p:strVal val="#ppt_w"/>
                                          </p:val>
                                        </p:tav>
                                      </p:tavLst>
                                    </p:anim>
                                    <p:anim calcmode="lin" valueType="num">
                                      <p:cBhvr>
                                        <p:cTn id="111" dur="500" fill="hold"/>
                                        <p:tgtEl>
                                          <p:spTgt spid="25"/>
                                        </p:tgtEl>
                                        <p:attrNameLst>
                                          <p:attrName>ppt_h</p:attrName>
                                        </p:attrNameLst>
                                      </p:cBhvr>
                                      <p:tavLst>
                                        <p:tav tm="0">
                                          <p:val>
                                            <p:fltVal val="0"/>
                                          </p:val>
                                        </p:tav>
                                        <p:tav tm="100000">
                                          <p:val>
                                            <p:strVal val="#ppt_h"/>
                                          </p:val>
                                        </p:tav>
                                      </p:tavLst>
                                    </p:anim>
                                    <p:animEffect transition="in" filter="fade">
                                      <p:cBhvr>
                                        <p:cTn id="112" dur="500"/>
                                        <p:tgtEl>
                                          <p:spTgt spid="25"/>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26"/>
                                        </p:tgtEl>
                                        <p:attrNameLst>
                                          <p:attrName>style.visibility</p:attrName>
                                        </p:attrNameLst>
                                      </p:cBhvr>
                                      <p:to>
                                        <p:strVal val="visible"/>
                                      </p:to>
                                    </p:set>
                                    <p:anim calcmode="lin" valueType="num">
                                      <p:cBhvr>
                                        <p:cTn id="115" dur="500" fill="hold"/>
                                        <p:tgtEl>
                                          <p:spTgt spid="26"/>
                                        </p:tgtEl>
                                        <p:attrNameLst>
                                          <p:attrName>ppt_w</p:attrName>
                                        </p:attrNameLst>
                                      </p:cBhvr>
                                      <p:tavLst>
                                        <p:tav tm="0">
                                          <p:val>
                                            <p:fltVal val="0"/>
                                          </p:val>
                                        </p:tav>
                                        <p:tav tm="100000">
                                          <p:val>
                                            <p:strVal val="#ppt_w"/>
                                          </p:val>
                                        </p:tav>
                                      </p:tavLst>
                                    </p:anim>
                                    <p:anim calcmode="lin" valueType="num">
                                      <p:cBhvr>
                                        <p:cTn id="116" dur="500" fill="hold"/>
                                        <p:tgtEl>
                                          <p:spTgt spid="26"/>
                                        </p:tgtEl>
                                        <p:attrNameLst>
                                          <p:attrName>ppt_h</p:attrName>
                                        </p:attrNameLst>
                                      </p:cBhvr>
                                      <p:tavLst>
                                        <p:tav tm="0">
                                          <p:val>
                                            <p:fltVal val="0"/>
                                          </p:val>
                                        </p:tav>
                                        <p:tav tm="100000">
                                          <p:val>
                                            <p:strVal val="#ppt_h"/>
                                          </p:val>
                                        </p:tav>
                                      </p:tavLst>
                                    </p:anim>
                                    <p:animEffect transition="in" filter="fade">
                                      <p:cBhvr>
                                        <p:cTn id="117" dur="500"/>
                                        <p:tgtEl>
                                          <p:spTgt spid="26"/>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27"/>
                                        </p:tgtEl>
                                        <p:attrNameLst>
                                          <p:attrName>style.visibility</p:attrName>
                                        </p:attrNameLst>
                                      </p:cBhvr>
                                      <p:to>
                                        <p:strVal val="visible"/>
                                      </p:to>
                                    </p:set>
                                    <p:anim calcmode="lin" valueType="num">
                                      <p:cBhvr>
                                        <p:cTn id="120" dur="500" fill="hold"/>
                                        <p:tgtEl>
                                          <p:spTgt spid="27"/>
                                        </p:tgtEl>
                                        <p:attrNameLst>
                                          <p:attrName>ppt_w</p:attrName>
                                        </p:attrNameLst>
                                      </p:cBhvr>
                                      <p:tavLst>
                                        <p:tav tm="0">
                                          <p:val>
                                            <p:fltVal val="0"/>
                                          </p:val>
                                        </p:tav>
                                        <p:tav tm="100000">
                                          <p:val>
                                            <p:strVal val="#ppt_w"/>
                                          </p:val>
                                        </p:tav>
                                      </p:tavLst>
                                    </p:anim>
                                    <p:anim calcmode="lin" valueType="num">
                                      <p:cBhvr>
                                        <p:cTn id="121" dur="500" fill="hold"/>
                                        <p:tgtEl>
                                          <p:spTgt spid="27"/>
                                        </p:tgtEl>
                                        <p:attrNameLst>
                                          <p:attrName>ppt_h</p:attrName>
                                        </p:attrNameLst>
                                      </p:cBhvr>
                                      <p:tavLst>
                                        <p:tav tm="0">
                                          <p:val>
                                            <p:fltVal val="0"/>
                                          </p:val>
                                        </p:tav>
                                        <p:tav tm="100000">
                                          <p:val>
                                            <p:strVal val="#ppt_h"/>
                                          </p:val>
                                        </p:tav>
                                      </p:tavLst>
                                    </p:anim>
                                    <p:animEffect transition="in" filter="fade">
                                      <p:cBhvr>
                                        <p:cTn id="122" dur="500"/>
                                        <p:tgtEl>
                                          <p:spTgt spid="27"/>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p:cTn id="125" dur="500" fill="hold"/>
                                        <p:tgtEl>
                                          <p:spTgt spid="28"/>
                                        </p:tgtEl>
                                        <p:attrNameLst>
                                          <p:attrName>ppt_w</p:attrName>
                                        </p:attrNameLst>
                                      </p:cBhvr>
                                      <p:tavLst>
                                        <p:tav tm="0">
                                          <p:val>
                                            <p:fltVal val="0"/>
                                          </p:val>
                                        </p:tav>
                                        <p:tav tm="100000">
                                          <p:val>
                                            <p:strVal val="#ppt_w"/>
                                          </p:val>
                                        </p:tav>
                                      </p:tavLst>
                                    </p:anim>
                                    <p:anim calcmode="lin" valueType="num">
                                      <p:cBhvr>
                                        <p:cTn id="126" dur="500" fill="hold"/>
                                        <p:tgtEl>
                                          <p:spTgt spid="28"/>
                                        </p:tgtEl>
                                        <p:attrNameLst>
                                          <p:attrName>ppt_h</p:attrName>
                                        </p:attrNameLst>
                                      </p:cBhvr>
                                      <p:tavLst>
                                        <p:tav tm="0">
                                          <p:val>
                                            <p:fltVal val="0"/>
                                          </p:val>
                                        </p:tav>
                                        <p:tav tm="100000">
                                          <p:val>
                                            <p:strVal val="#ppt_h"/>
                                          </p:val>
                                        </p:tav>
                                      </p:tavLst>
                                    </p:anim>
                                    <p:animEffect transition="in" filter="fade">
                                      <p:cBhvr>
                                        <p:cTn id="127" dur="500"/>
                                        <p:tgtEl>
                                          <p:spTgt spid="28"/>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500" fill="hold"/>
                                        <p:tgtEl>
                                          <p:spTgt spid="29"/>
                                        </p:tgtEl>
                                        <p:attrNameLst>
                                          <p:attrName>ppt_w</p:attrName>
                                        </p:attrNameLst>
                                      </p:cBhvr>
                                      <p:tavLst>
                                        <p:tav tm="0">
                                          <p:val>
                                            <p:fltVal val="0"/>
                                          </p:val>
                                        </p:tav>
                                        <p:tav tm="100000">
                                          <p:val>
                                            <p:strVal val="#ppt_w"/>
                                          </p:val>
                                        </p:tav>
                                      </p:tavLst>
                                    </p:anim>
                                    <p:anim calcmode="lin" valueType="num">
                                      <p:cBhvr>
                                        <p:cTn id="131" dur="500" fill="hold"/>
                                        <p:tgtEl>
                                          <p:spTgt spid="29"/>
                                        </p:tgtEl>
                                        <p:attrNameLst>
                                          <p:attrName>ppt_h</p:attrName>
                                        </p:attrNameLst>
                                      </p:cBhvr>
                                      <p:tavLst>
                                        <p:tav tm="0">
                                          <p:val>
                                            <p:fltVal val="0"/>
                                          </p:val>
                                        </p:tav>
                                        <p:tav tm="100000">
                                          <p:val>
                                            <p:strVal val="#ppt_h"/>
                                          </p:val>
                                        </p:tav>
                                      </p:tavLst>
                                    </p:anim>
                                    <p:animEffect transition="in" filter="fade">
                                      <p:cBhvr>
                                        <p:cTn id="132" dur="500"/>
                                        <p:tgtEl>
                                          <p:spTgt spid="29"/>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30"/>
                                        </p:tgtEl>
                                        <p:attrNameLst>
                                          <p:attrName>style.visibility</p:attrName>
                                        </p:attrNameLst>
                                      </p:cBhvr>
                                      <p:to>
                                        <p:strVal val="visible"/>
                                      </p:to>
                                    </p:set>
                                    <p:anim calcmode="lin" valueType="num">
                                      <p:cBhvr>
                                        <p:cTn id="135" dur="500" fill="hold"/>
                                        <p:tgtEl>
                                          <p:spTgt spid="30"/>
                                        </p:tgtEl>
                                        <p:attrNameLst>
                                          <p:attrName>ppt_w</p:attrName>
                                        </p:attrNameLst>
                                      </p:cBhvr>
                                      <p:tavLst>
                                        <p:tav tm="0">
                                          <p:val>
                                            <p:fltVal val="0"/>
                                          </p:val>
                                        </p:tav>
                                        <p:tav tm="100000">
                                          <p:val>
                                            <p:strVal val="#ppt_w"/>
                                          </p:val>
                                        </p:tav>
                                      </p:tavLst>
                                    </p:anim>
                                    <p:anim calcmode="lin" valueType="num">
                                      <p:cBhvr>
                                        <p:cTn id="136" dur="500" fill="hold"/>
                                        <p:tgtEl>
                                          <p:spTgt spid="30"/>
                                        </p:tgtEl>
                                        <p:attrNameLst>
                                          <p:attrName>ppt_h</p:attrName>
                                        </p:attrNameLst>
                                      </p:cBhvr>
                                      <p:tavLst>
                                        <p:tav tm="0">
                                          <p:val>
                                            <p:fltVal val="0"/>
                                          </p:val>
                                        </p:tav>
                                        <p:tav tm="100000">
                                          <p:val>
                                            <p:strVal val="#ppt_h"/>
                                          </p:val>
                                        </p:tav>
                                      </p:tavLst>
                                    </p:anim>
                                    <p:animEffect transition="in" filter="fade">
                                      <p:cBhvr>
                                        <p:cTn id="137" dur="500"/>
                                        <p:tgtEl>
                                          <p:spTgt spid="30"/>
                                        </p:tgtEl>
                                      </p:cBhvr>
                                    </p:animEffect>
                                  </p:childTnLst>
                                </p:cTn>
                              </p:par>
                              <p:par>
                                <p:cTn id="138" presetID="53" presetClass="entr" presetSubtype="16" fill="hold" grpId="0" nodeType="withEffect">
                                  <p:stCondLst>
                                    <p:cond delay="0"/>
                                  </p:stCondLst>
                                  <p:childTnLst>
                                    <p:set>
                                      <p:cBhvr>
                                        <p:cTn id="139" dur="1" fill="hold">
                                          <p:stCondLst>
                                            <p:cond delay="0"/>
                                          </p:stCondLst>
                                        </p:cTn>
                                        <p:tgtEl>
                                          <p:spTgt spid="31"/>
                                        </p:tgtEl>
                                        <p:attrNameLst>
                                          <p:attrName>style.visibility</p:attrName>
                                        </p:attrNameLst>
                                      </p:cBhvr>
                                      <p:to>
                                        <p:strVal val="visible"/>
                                      </p:to>
                                    </p:set>
                                    <p:anim calcmode="lin" valueType="num">
                                      <p:cBhvr>
                                        <p:cTn id="140" dur="500" fill="hold"/>
                                        <p:tgtEl>
                                          <p:spTgt spid="31"/>
                                        </p:tgtEl>
                                        <p:attrNameLst>
                                          <p:attrName>ppt_w</p:attrName>
                                        </p:attrNameLst>
                                      </p:cBhvr>
                                      <p:tavLst>
                                        <p:tav tm="0">
                                          <p:val>
                                            <p:fltVal val="0"/>
                                          </p:val>
                                        </p:tav>
                                        <p:tav tm="100000">
                                          <p:val>
                                            <p:strVal val="#ppt_w"/>
                                          </p:val>
                                        </p:tav>
                                      </p:tavLst>
                                    </p:anim>
                                    <p:anim calcmode="lin" valueType="num">
                                      <p:cBhvr>
                                        <p:cTn id="141" dur="500" fill="hold"/>
                                        <p:tgtEl>
                                          <p:spTgt spid="31"/>
                                        </p:tgtEl>
                                        <p:attrNameLst>
                                          <p:attrName>ppt_h</p:attrName>
                                        </p:attrNameLst>
                                      </p:cBhvr>
                                      <p:tavLst>
                                        <p:tav tm="0">
                                          <p:val>
                                            <p:fltVal val="0"/>
                                          </p:val>
                                        </p:tav>
                                        <p:tav tm="100000">
                                          <p:val>
                                            <p:strVal val="#ppt_h"/>
                                          </p:val>
                                        </p:tav>
                                      </p:tavLst>
                                    </p:anim>
                                    <p:animEffect transition="in" filter="fade">
                                      <p:cBhvr>
                                        <p:cTn id="142" dur="500"/>
                                        <p:tgtEl>
                                          <p:spTgt spid="31"/>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32"/>
                                        </p:tgtEl>
                                        <p:attrNameLst>
                                          <p:attrName>style.visibility</p:attrName>
                                        </p:attrNameLst>
                                      </p:cBhvr>
                                      <p:to>
                                        <p:strVal val="visible"/>
                                      </p:to>
                                    </p:set>
                                    <p:anim calcmode="lin" valueType="num">
                                      <p:cBhvr>
                                        <p:cTn id="145" dur="500" fill="hold"/>
                                        <p:tgtEl>
                                          <p:spTgt spid="32"/>
                                        </p:tgtEl>
                                        <p:attrNameLst>
                                          <p:attrName>ppt_w</p:attrName>
                                        </p:attrNameLst>
                                      </p:cBhvr>
                                      <p:tavLst>
                                        <p:tav tm="0">
                                          <p:val>
                                            <p:fltVal val="0"/>
                                          </p:val>
                                        </p:tav>
                                        <p:tav tm="100000">
                                          <p:val>
                                            <p:strVal val="#ppt_w"/>
                                          </p:val>
                                        </p:tav>
                                      </p:tavLst>
                                    </p:anim>
                                    <p:anim calcmode="lin" valueType="num">
                                      <p:cBhvr>
                                        <p:cTn id="146" dur="500" fill="hold"/>
                                        <p:tgtEl>
                                          <p:spTgt spid="32"/>
                                        </p:tgtEl>
                                        <p:attrNameLst>
                                          <p:attrName>ppt_h</p:attrName>
                                        </p:attrNameLst>
                                      </p:cBhvr>
                                      <p:tavLst>
                                        <p:tav tm="0">
                                          <p:val>
                                            <p:fltVal val="0"/>
                                          </p:val>
                                        </p:tav>
                                        <p:tav tm="100000">
                                          <p:val>
                                            <p:strVal val="#ppt_h"/>
                                          </p:val>
                                        </p:tav>
                                      </p:tavLst>
                                    </p:anim>
                                    <p:animEffect transition="in" filter="fade">
                                      <p:cBhvr>
                                        <p:cTn id="147" dur="500"/>
                                        <p:tgtEl>
                                          <p:spTgt spid="32"/>
                                        </p:tgtEl>
                                      </p:cBhvr>
                                    </p:animEffect>
                                  </p:childTnLst>
                                </p:cTn>
                              </p:par>
                              <p:par>
                                <p:cTn id="148" presetID="53" presetClass="entr" presetSubtype="16" fill="hold" grpId="0" nodeType="withEffect">
                                  <p:stCondLst>
                                    <p:cond delay="0"/>
                                  </p:stCondLst>
                                  <p:childTnLst>
                                    <p:set>
                                      <p:cBhvr>
                                        <p:cTn id="149" dur="1" fill="hold">
                                          <p:stCondLst>
                                            <p:cond delay="0"/>
                                          </p:stCondLst>
                                        </p:cTn>
                                        <p:tgtEl>
                                          <p:spTgt spid="33"/>
                                        </p:tgtEl>
                                        <p:attrNameLst>
                                          <p:attrName>style.visibility</p:attrName>
                                        </p:attrNameLst>
                                      </p:cBhvr>
                                      <p:to>
                                        <p:strVal val="visible"/>
                                      </p:to>
                                    </p:set>
                                    <p:anim calcmode="lin" valueType="num">
                                      <p:cBhvr>
                                        <p:cTn id="150" dur="500" fill="hold"/>
                                        <p:tgtEl>
                                          <p:spTgt spid="33"/>
                                        </p:tgtEl>
                                        <p:attrNameLst>
                                          <p:attrName>ppt_w</p:attrName>
                                        </p:attrNameLst>
                                      </p:cBhvr>
                                      <p:tavLst>
                                        <p:tav tm="0">
                                          <p:val>
                                            <p:fltVal val="0"/>
                                          </p:val>
                                        </p:tav>
                                        <p:tav tm="100000">
                                          <p:val>
                                            <p:strVal val="#ppt_w"/>
                                          </p:val>
                                        </p:tav>
                                      </p:tavLst>
                                    </p:anim>
                                    <p:anim calcmode="lin" valueType="num">
                                      <p:cBhvr>
                                        <p:cTn id="151" dur="500" fill="hold"/>
                                        <p:tgtEl>
                                          <p:spTgt spid="33"/>
                                        </p:tgtEl>
                                        <p:attrNameLst>
                                          <p:attrName>ppt_h</p:attrName>
                                        </p:attrNameLst>
                                      </p:cBhvr>
                                      <p:tavLst>
                                        <p:tav tm="0">
                                          <p:val>
                                            <p:fltVal val="0"/>
                                          </p:val>
                                        </p:tav>
                                        <p:tav tm="100000">
                                          <p:val>
                                            <p:strVal val="#ppt_h"/>
                                          </p:val>
                                        </p:tav>
                                      </p:tavLst>
                                    </p:anim>
                                    <p:animEffect transition="in" filter="fade">
                                      <p:cBhvr>
                                        <p:cTn id="152" dur="500"/>
                                        <p:tgtEl>
                                          <p:spTgt spid="33"/>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34"/>
                                        </p:tgtEl>
                                        <p:attrNameLst>
                                          <p:attrName>style.visibility</p:attrName>
                                        </p:attrNameLst>
                                      </p:cBhvr>
                                      <p:to>
                                        <p:strVal val="visible"/>
                                      </p:to>
                                    </p:set>
                                    <p:anim calcmode="lin" valueType="num">
                                      <p:cBhvr>
                                        <p:cTn id="155" dur="500" fill="hold"/>
                                        <p:tgtEl>
                                          <p:spTgt spid="34"/>
                                        </p:tgtEl>
                                        <p:attrNameLst>
                                          <p:attrName>ppt_w</p:attrName>
                                        </p:attrNameLst>
                                      </p:cBhvr>
                                      <p:tavLst>
                                        <p:tav tm="0">
                                          <p:val>
                                            <p:fltVal val="0"/>
                                          </p:val>
                                        </p:tav>
                                        <p:tav tm="100000">
                                          <p:val>
                                            <p:strVal val="#ppt_w"/>
                                          </p:val>
                                        </p:tav>
                                      </p:tavLst>
                                    </p:anim>
                                    <p:anim calcmode="lin" valueType="num">
                                      <p:cBhvr>
                                        <p:cTn id="156" dur="500" fill="hold"/>
                                        <p:tgtEl>
                                          <p:spTgt spid="34"/>
                                        </p:tgtEl>
                                        <p:attrNameLst>
                                          <p:attrName>ppt_h</p:attrName>
                                        </p:attrNameLst>
                                      </p:cBhvr>
                                      <p:tavLst>
                                        <p:tav tm="0">
                                          <p:val>
                                            <p:fltVal val="0"/>
                                          </p:val>
                                        </p:tav>
                                        <p:tav tm="100000">
                                          <p:val>
                                            <p:strVal val="#ppt_h"/>
                                          </p:val>
                                        </p:tav>
                                      </p:tavLst>
                                    </p:anim>
                                    <p:animEffect transition="in" filter="fade">
                                      <p:cBhvr>
                                        <p:cTn id="157" dur="500"/>
                                        <p:tgtEl>
                                          <p:spTgt spid="34"/>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35"/>
                                        </p:tgtEl>
                                        <p:attrNameLst>
                                          <p:attrName>style.visibility</p:attrName>
                                        </p:attrNameLst>
                                      </p:cBhvr>
                                      <p:to>
                                        <p:strVal val="visible"/>
                                      </p:to>
                                    </p:set>
                                    <p:anim calcmode="lin" valueType="num">
                                      <p:cBhvr>
                                        <p:cTn id="160" dur="500" fill="hold"/>
                                        <p:tgtEl>
                                          <p:spTgt spid="35"/>
                                        </p:tgtEl>
                                        <p:attrNameLst>
                                          <p:attrName>ppt_w</p:attrName>
                                        </p:attrNameLst>
                                      </p:cBhvr>
                                      <p:tavLst>
                                        <p:tav tm="0">
                                          <p:val>
                                            <p:fltVal val="0"/>
                                          </p:val>
                                        </p:tav>
                                        <p:tav tm="100000">
                                          <p:val>
                                            <p:strVal val="#ppt_w"/>
                                          </p:val>
                                        </p:tav>
                                      </p:tavLst>
                                    </p:anim>
                                    <p:anim calcmode="lin" valueType="num">
                                      <p:cBhvr>
                                        <p:cTn id="161" dur="500" fill="hold"/>
                                        <p:tgtEl>
                                          <p:spTgt spid="35"/>
                                        </p:tgtEl>
                                        <p:attrNameLst>
                                          <p:attrName>ppt_h</p:attrName>
                                        </p:attrNameLst>
                                      </p:cBhvr>
                                      <p:tavLst>
                                        <p:tav tm="0">
                                          <p:val>
                                            <p:fltVal val="0"/>
                                          </p:val>
                                        </p:tav>
                                        <p:tav tm="100000">
                                          <p:val>
                                            <p:strVal val="#ppt_h"/>
                                          </p:val>
                                        </p:tav>
                                      </p:tavLst>
                                    </p:anim>
                                    <p:animEffect transition="in" filter="fade">
                                      <p:cBhvr>
                                        <p:cTn id="162" dur="500"/>
                                        <p:tgtEl>
                                          <p:spTgt spid="35"/>
                                        </p:tgtEl>
                                      </p:cBhvr>
                                    </p:animEffect>
                                  </p:childTnLst>
                                </p:cTn>
                              </p:par>
                            </p:childTnLst>
                          </p:cTn>
                        </p:par>
                        <p:par>
                          <p:cTn id="163" fill="hold">
                            <p:stCondLst>
                              <p:cond delay="500"/>
                            </p:stCondLst>
                            <p:childTnLst>
                              <p:par>
                                <p:cTn id="164" presetID="53" presetClass="entr" presetSubtype="16" fill="hold" grpId="0" nodeType="afterEffect">
                                  <p:stCondLst>
                                    <p:cond delay="0"/>
                                  </p:stCondLst>
                                  <p:childTnLst>
                                    <p:set>
                                      <p:cBhvr>
                                        <p:cTn id="165" dur="1" fill="hold">
                                          <p:stCondLst>
                                            <p:cond delay="0"/>
                                          </p:stCondLst>
                                        </p:cTn>
                                        <p:tgtEl>
                                          <p:spTgt spid="36"/>
                                        </p:tgtEl>
                                        <p:attrNameLst>
                                          <p:attrName>style.visibility</p:attrName>
                                        </p:attrNameLst>
                                      </p:cBhvr>
                                      <p:to>
                                        <p:strVal val="visible"/>
                                      </p:to>
                                    </p:set>
                                    <p:anim calcmode="lin" valueType="num">
                                      <p:cBhvr>
                                        <p:cTn id="166" dur="500" fill="hold"/>
                                        <p:tgtEl>
                                          <p:spTgt spid="36"/>
                                        </p:tgtEl>
                                        <p:attrNameLst>
                                          <p:attrName>ppt_w</p:attrName>
                                        </p:attrNameLst>
                                      </p:cBhvr>
                                      <p:tavLst>
                                        <p:tav tm="0">
                                          <p:val>
                                            <p:fltVal val="0"/>
                                          </p:val>
                                        </p:tav>
                                        <p:tav tm="100000">
                                          <p:val>
                                            <p:strVal val="#ppt_w"/>
                                          </p:val>
                                        </p:tav>
                                      </p:tavLst>
                                    </p:anim>
                                    <p:anim calcmode="lin" valueType="num">
                                      <p:cBhvr>
                                        <p:cTn id="167" dur="500" fill="hold"/>
                                        <p:tgtEl>
                                          <p:spTgt spid="36"/>
                                        </p:tgtEl>
                                        <p:attrNameLst>
                                          <p:attrName>ppt_h</p:attrName>
                                        </p:attrNameLst>
                                      </p:cBhvr>
                                      <p:tavLst>
                                        <p:tav tm="0">
                                          <p:val>
                                            <p:fltVal val="0"/>
                                          </p:val>
                                        </p:tav>
                                        <p:tav tm="100000">
                                          <p:val>
                                            <p:strVal val="#ppt_h"/>
                                          </p:val>
                                        </p:tav>
                                      </p:tavLst>
                                    </p:anim>
                                    <p:animEffect transition="in" filter="fade">
                                      <p:cBhvr>
                                        <p:cTn id="168" dur="500"/>
                                        <p:tgtEl>
                                          <p:spTgt spid="36"/>
                                        </p:tgtEl>
                                      </p:cBhvr>
                                    </p:animEffect>
                                  </p:childTnLst>
                                </p:cTn>
                              </p:par>
                            </p:childTnLst>
                          </p:cTn>
                        </p:par>
                        <p:par>
                          <p:cTn id="169" fill="hold">
                            <p:stCondLst>
                              <p:cond delay="1000"/>
                            </p:stCondLst>
                            <p:childTnLst>
                              <p:par>
                                <p:cTn id="170" presetID="53" presetClass="entr" presetSubtype="16" fill="hold" grpId="0" nodeType="afterEffect">
                                  <p:stCondLst>
                                    <p:cond delay="0"/>
                                  </p:stCondLst>
                                  <p:childTnLst>
                                    <p:set>
                                      <p:cBhvr>
                                        <p:cTn id="171" dur="1" fill="hold">
                                          <p:stCondLst>
                                            <p:cond delay="0"/>
                                          </p:stCondLst>
                                        </p:cTn>
                                        <p:tgtEl>
                                          <p:spTgt spid="37"/>
                                        </p:tgtEl>
                                        <p:attrNameLst>
                                          <p:attrName>style.visibility</p:attrName>
                                        </p:attrNameLst>
                                      </p:cBhvr>
                                      <p:to>
                                        <p:strVal val="visible"/>
                                      </p:to>
                                    </p:set>
                                    <p:anim calcmode="lin" valueType="num">
                                      <p:cBhvr>
                                        <p:cTn id="172" dur="500" fill="hold"/>
                                        <p:tgtEl>
                                          <p:spTgt spid="37"/>
                                        </p:tgtEl>
                                        <p:attrNameLst>
                                          <p:attrName>ppt_w</p:attrName>
                                        </p:attrNameLst>
                                      </p:cBhvr>
                                      <p:tavLst>
                                        <p:tav tm="0">
                                          <p:val>
                                            <p:fltVal val="0"/>
                                          </p:val>
                                        </p:tav>
                                        <p:tav tm="100000">
                                          <p:val>
                                            <p:strVal val="#ppt_w"/>
                                          </p:val>
                                        </p:tav>
                                      </p:tavLst>
                                    </p:anim>
                                    <p:anim calcmode="lin" valueType="num">
                                      <p:cBhvr>
                                        <p:cTn id="173" dur="500" fill="hold"/>
                                        <p:tgtEl>
                                          <p:spTgt spid="37"/>
                                        </p:tgtEl>
                                        <p:attrNameLst>
                                          <p:attrName>ppt_h</p:attrName>
                                        </p:attrNameLst>
                                      </p:cBhvr>
                                      <p:tavLst>
                                        <p:tav tm="0">
                                          <p:val>
                                            <p:fltVal val="0"/>
                                          </p:val>
                                        </p:tav>
                                        <p:tav tm="100000">
                                          <p:val>
                                            <p:strVal val="#ppt_h"/>
                                          </p:val>
                                        </p:tav>
                                      </p:tavLst>
                                    </p:anim>
                                    <p:animEffect transition="in" filter="fade">
                                      <p:cBhvr>
                                        <p:cTn id="174" dur="500"/>
                                        <p:tgtEl>
                                          <p:spTgt spid="37"/>
                                        </p:tgtEl>
                                      </p:cBhvr>
                                    </p:animEffect>
                                  </p:childTnLst>
                                </p:cTn>
                              </p:par>
                            </p:childTnLst>
                          </p:cTn>
                        </p:par>
                        <p:par>
                          <p:cTn id="175" fill="hold">
                            <p:stCondLst>
                              <p:cond delay="1500"/>
                            </p:stCondLst>
                            <p:childTnLst>
                              <p:par>
                                <p:cTn id="176" presetID="53" presetClass="entr" presetSubtype="16" fill="hold" grpId="0" nodeType="afterEffect">
                                  <p:stCondLst>
                                    <p:cond delay="0"/>
                                  </p:stCondLst>
                                  <p:childTnLst>
                                    <p:set>
                                      <p:cBhvr>
                                        <p:cTn id="177" dur="1" fill="hold">
                                          <p:stCondLst>
                                            <p:cond delay="0"/>
                                          </p:stCondLst>
                                        </p:cTn>
                                        <p:tgtEl>
                                          <p:spTgt spid="38"/>
                                        </p:tgtEl>
                                        <p:attrNameLst>
                                          <p:attrName>style.visibility</p:attrName>
                                        </p:attrNameLst>
                                      </p:cBhvr>
                                      <p:to>
                                        <p:strVal val="visible"/>
                                      </p:to>
                                    </p:set>
                                    <p:anim calcmode="lin" valueType="num">
                                      <p:cBhvr>
                                        <p:cTn id="178" dur="500" fill="hold"/>
                                        <p:tgtEl>
                                          <p:spTgt spid="38"/>
                                        </p:tgtEl>
                                        <p:attrNameLst>
                                          <p:attrName>ppt_w</p:attrName>
                                        </p:attrNameLst>
                                      </p:cBhvr>
                                      <p:tavLst>
                                        <p:tav tm="0">
                                          <p:val>
                                            <p:fltVal val="0"/>
                                          </p:val>
                                        </p:tav>
                                        <p:tav tm="100000">
                                          <p:val>
                                            <p:strVal val="#ppt_w"/>
                                          </p:val>
                                        </p:tav>
                                      </p:tavLst>
                                    </p:anim>
                                    <p:anim calcmode="lin" valueType="num">
                                      <p:cBhvr>
                                        <p:cTn id="179" dur="500" fill="hold"/>
                                        <p:tgtEl>
                                          <p:spTgt spid="38"/>
                                        </p:tgtEl>
                                        <p:attrNameLst>
                                          <p:attrName>ppt_h</p:attrName>
                                        </p:attrNameLst>
                                      </p:cBhvr>
                                      <p:tavLst>
                                        <p:tav tm="0">
                                          <p:val>
                                            <p:fltVal val="0"/>
                                          </p:val>
                                        </p:tav>
                                        <p:tav tm="100000">
                                          <p:val>
                                            <p:strVal val="#ppt_h"/>
                                          </p:val>
                                        </p:tav>
                                      </p:tavLst>
                                    </p:anim>
                                    <p:animEffect transition="in" filter="fade">
                                      <p:cBhvr>
                                        <p:cTn id="180" dur="500"/>
                                        <p:tgtEl>
                                          <p:spTgt spid="38"/>
                                        </p:tgtEl>
                                      </p:cBhvr>
                                    </p:animEffect>
                                  </p:childTnLst>
                                </p:cTn>
                              </p:par>
                            </p:childTnLst>
                          </p:cTn>
                        </p:par>
                        <p:par>
                          <p:cTn id="181" fill="hold">
                            <p:stCondLst>
                              <p:cond delay="2000"/>
                            </p:stCondLst>
                            <p:childTnLst>
                              <p:par>
                                <p:cTn id="182" presetID="53" presetClass="entr" presetSubtype="16" fill="hold" nodeType="afterEffect">
                                  <p:stCondLst>
                                    <p:cond delay="0"/>
                                  </p:stCondLst>
                                  <p:childTnLst>
                                    <p:set>
                                      <p:cBhvr>
                                        <p:cTn id="183" dur="1" fill="hold">
                                          <p:stCondLst>
                                            <p:cond delay="0"/>
                                          </p:stCondLst>
                                        </p:cTn>
                                        <p:tgtEl>
                                          <p:spTgt spid="39"/>
                                        </p:tgtEl>
                                        <p:attrNameLst>
                                          <p:attrName>style.visibility</p:attrName>
                                        </p:attrNameLst>
                                      </p:cBhvr>
                                      <p:to>
                                        <p:strVal val="visible"/>
                                      </p:to>
                                    </p:set>
                                    <p:anim calcmode="lin" valueType="num">
                                      <p:cBhvr>
                                        <p:cTn id="184" dur="500" fill="hold"/>
                                        <p:tgtEl>
                                          <p:spTgt spid="39"/>
                                        </p:tgtEl>
                                        <p:attrNameLst>
                                          <p:attrName>ppt_w</p:attrName>
                                        </p:attrNameLst>
                                      </p:cBhvr>
                                      <p:tavLst>
                                        <p:tav tm="0">
                                          <p:val>
                                            <p:fltVal val="0"/>
                                          </p:val>
                                        </p:tav>
                                        <p:tav tm="100000">
                                          <p:val>
                                            <p:strVal val="#ppt_w"/>
                                          </p:val>
                                        </p:tav>
                                      </p:tavLst>
                                    </p:anim>
                                    <p:anim calcmode="lin" valueType="num">
                                      <p:cBhvr>
                                        <p:cTn id="185" dur="500" fill="hold"/>
                                        <p:tgtEl>
                                          <p:spTgt spid="39"/>
                                        </p:tgtEl>
                                        <p:attrNameLst>
                                          <p:attrName>ppt_h</p:attrName>
                                        </p:attrNameLst>
                                      </p:cBhvr>
                                      <p:tavLst>
                                        <p:tav tm="0">
                                          <p:val>
                                            <p:fltVal val="0"/>
                                          </p:val>
                                        </p:tav>
                                        <p:tav tm="100000">
                                          <p:val>
                                            <p:strVal val="#ppt_h"/>
                                          </p:val>
                                        </p:tav>
                                      </p:tavLst>
                                    </p:anim>
                                    <p:animEffect transition="in" filter="fade">
                                      <p:cBhvr>
                                        <p:cTn id="186" dur="500"/>
                                        <p:tgtEl>
                                          <p:spTgt spid="39"/>
                                        </p:tgtEl>
                                      </p:cBhvr>
                                    </p:animEffect>
                                  </p:childTnLst>
                                </p:cTn>
                              </p:par>
                            </p:childTnLst>
                          </p:cTn>
                        </p:par>
                        <p:par>
                          <p:cTn id="187" fill="hold">
                            <p:stCondLst>
                              <p:cond delay="2500"/>
                            </p:stCondLst>
                            <p:childTnLst>
                              <p:par>
                                <p:cTn id="188" presetID="10" presetClass="entr" presetSubtype="0" fill="hold" grpId="0" nodeType="afterEffect">
                                  <p:stCondLst>
                                    <p:cond delay="0"/>
                                  </p:stCondLst>
                                  <p:childTnLst>
                                    <p:set>
                                      <p:cBhvr>
                                        <p:cTn id="189" dur="1" fill="hold">
                                          <p:stCondLst>
                                            <p:cond delay="0"/>
                                          </p:stCondLst>
                                        </p:cTn>
                                        <p:tgtEl>
                                          <p:spTgt spid="42"/>
                                        </p:tgtEl>
                                        <p:attrNameLst>
                                          <p:attrName>style.visibility</p:attrName>
                                        </p:attrNameLst>
                                      </p:cBhvr>
                                      <p:to>
                                        <p:strVal val="visible"/>
                                      </p:to>
                                    </p:set>
                                    <p:animEffect transition="in" filter="fade">
                                      <p:cBhvr>
                                        <p:cTn id="190" dur="500"/>
                                        <p:tgtEl>
                                          <p:spTgt spid="42"/>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43"/>
                                        </p:tgtEl>
                                        <p:attrNameLst>
                                          <p:attrName>style.visibility</p:attrName>
                                        </p:attrNameLst>
                                      </p:cBhvr>
                                      <p:to>
                                        <p:strVal val="visible"/>
                                      </p:to>
                                    </p:set>
                                    <p:animEffect transition="in" filter="fade">
                                      <p:cBhvr>
                                        <p:cTn id="193" dur="500"/>
                                        <p:tgtEl>
                                          <p:spTgt spid="43"/>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44"/>
                                        </p:tgtEl>
                                        <p:attrNameLst>
                                          <p:attrName>style.visibility</p:attrName>
                                        </p:attrNameLst>
                                      </p:cBhvr>
                                      <p:to>
                                        <p:strVal val="visible"/>
                                      </p:to>
                                    </p:set>
                                    <p:animEffect transition="in" filter="fade">
                                      <p:cBhvr>
                                        <p:cTn id="196" dur="500"/>
                                        <p:tgtEl>
                                          <p:spTgt spid="44"/>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45"/>
                                        </p:tgtEl>
                                        <p:attrNameLst>
                                          <p:attrName>style.visibility</p:attrName>
                                        </p:attrNameLst>
                                      </p:cBhvr>
                                      <p:to>
                                        <p:strVal val="visible"/>
                                      </p:to>
                                    </p:set>
                                    <p:animEffect transition="in" filter="fade">
                                      <p:cBhvr>
                                        <p:cTn id="19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animBg="1"/>
      <p:bldP spid="37" grpId="0" animBg="1"/>
      <p:bldP spid="38" grpId="0" animBg="1"/>
      <p:bldP spid="42" grpId="0"/>
      <p:bldP spid="43"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49910" b="9989"/>
          <a:stretch/>
        </p:blipFill>
        <p:spPr>
          <a:xfrm>
            <a:off x="0" y="0"/>
            <a:ext cx="12212247" cy="685800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rcRect r="74575"/>
          <a:stretch>
            <a:fillRect/>
          </a:stretch>
        </p:blipFill>
        <p:spPr>
          <a:xfrm>
            <a:off x="310243" y="0"/>
            <a:ext cx="5208815" cy="6402241"/>
          </a:xfrm>
          <a:custGeom>
            <a:avLst/>
            <a:gdLst>
              <a:gd name="connsiteX0" fmla="*/ 0 w 4789171"/>
              <a:gd name="connsiteY0" fmla="*/ 0 h 5886450"/>
              <a:gd name="connsiteX1" fmla="*/ 4789171 w 4789171"/>
              <a:gd name="connsiteY1" fmla="*/ 0 h 5886450"/>
              <a:gd name="connsiteX2" fmla="*/ 4789171 w 4789171"/>
              <a:gd name="connsiteY2" fmla="*/ 5886450 h 5886450"/>
              <a:gd name="connsiteX3" fmla="*/ 0 w 4789171"/>
              <a:gd name="connsiteY3" fmla="*/ 5886450 h 5886450"/>
              <a:gd name="connsiteX4" fmla="*/ 0 w 4789171"/>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171" h="5886450">
                <a:moveTo>
                  <a:pt x="0" y="0"/>
                </a:moveTo>
                <a:lnTo>
                  <a:pt x="4789171" y="0"/>
                </a:lnTo>
                <a:lnTo>
                  <a:pt x="4789171" y="5886450"/>
                </a:lnTo>
                <a:lnTo>
                  <a:pt x="0" y="5886450"/>
                </a:lnTo>
                <a:lnTo>
                  <a:pt x="0" y="0"/>
                </a:lnTo>
                <a:close/>
              </a:path>
            </a:pathLst>
          </a:custGeom>
        </p:spPr>
      </p:pic>
      <p:sp>
        <p:nvSpPr>
          <p:cNvPr id="4" name="文本框 3"/>
          <p:cNvSpPr txBox="1"/>
          <p:nvPr/>
        </p:nvSpPr>
        <p:spPr>
          <a:xfrm>
            <a:off x="5278426" y="1637862"/>
            <a:ext cx="6392279" cy="1015663"/>
          </a:xfrm>
          <a:prstGeom prst="rect">
            <a:avLst/>
          </a:prstGeom>
          <a:noFill/>
        </p:spPr>
        <p:txBody>
          <a:bodyPr wrap="square" rtlCol="0">
            <a:spAutoFit/>
          </a:bodyPr>
          <a:lstStyle/>
          <a:p>
            <a:pPr algn="ctr"/>
            <a:r>
              <a:rPr lang="en-US" altLang="zh-CN" sz="6000" b="1">
                <a:solidFill>
                  <a:srgbClr val="3A6E3E"/>
                </a:solidFill>
                <a:cs typeface="+mn-ea"/>
                <a:sym typeface="+mn-lt"/>
              </a:rPr>
              <a:t>PART THREE</a:t>
            </a:r>
            <a:endParaRPr lang="zh-CN" altLang="en-US" sz="6000" b="1">
              <a:solidFill>
                <a:srgbClr val="3A6E3E"/>
              </a:solidFill>
              <a:cs typeface="+mn-ea"/>
              <a:sym typeface="+mn-lt"/>
            </a:endParaRPr>
          </a:p>
        </p:txBody>
      </p:sp>
      <p:sp>
        <p:nvSpPr>
          <p:cNvPr id="5" name="文本框 4"/>
          <p:cNvSpPr txBox="1"/>
          <p:nvPr/>
        </p:nvSpPr>
        <p:spPr>
          <a:xfrm>
            <a:off x="5278426" y="3004388"/>
            <a:ext cx="6392279" cy="1015663"/>
          </a:xfrm>
          <a:prstGeom prst="rect">
            <a:avLst/>
          </a:prstGeom>
          <a:noFill/>
        </p:spPr>
        <p:txBody>
          <a:bodyPr wrap="square" rtlCol="0">
            <a:spAutoFit/>
          </a:bodyPr>
          <a:lstStyle/>
          <a:p>
            <a:pPr algn="ctr"/>
            <a:r>
              <a:rPr lang="zh-CN" altLang="en-US" sz="6000" b="1">
                <a:solidFill>
                  <a:srgbClr val="3A6E3E"/>
                </a:solidFill>
                <a:cs typeface="+mn-ea"/>
                <a:sym typeface="+mn-lt"/>
              </a:rPr>
              <a:t>教学过程</a:t>
            </a:r>
          </a:p>
        </p:txBody>
      </p:sp>
    </p:spTree>
    <p:extLst>
      <p:ext uri="{BB962C8B-B14F-4D97-AF65-F5344CB8AC3E}">
        <p14:creationId xmlns:p14="http://schemas.microsoft.com/office/powerpoint/2010/main" val="198691551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教学过程</a:t>
            </a:r>
          </a:p>
        </p:txBody>
      </p:sp>
      <p:grpSp>
        <p:nvGrpSpPr>
          <p:cNvPr id="93" name="组合 92"/>
          <p:cNvGrpSpPr/>
          <p:nvPr/>
        </p:nvGrpSpPr>
        <p:grpSpPr>
          <a:xfrm>
            <a:off x="1093263" y="3244622"/>
            <a:ext cx="3848421" cy="3529015"/>
            <a:chOff x="875974" y="2094738"/>
            <a:chExt cx="2886316" cy="2646761"/>
          </a:xfrm>
        </p:grpSpPr>
        <p:sp>
          <p:nvSpPr>
            <p:cNvPr id="94" name="Freeform 5"/>
            <p:cNvSpPr>
              <a:spLocks/>
            </p:cNvSpPr>
            <p:nvPr/>
          </p:nvSpPr>
          <p:spPr bwMode="auto">
            <a:xfrm>
              <a:off x="1863320" y="3916525"/>
              <a:ext cx="912350" cy="824974"/>
            </a:xfrm>
            <a:custGeom>
              <a:avLst/>
              <a:gdLst>
                <a:gd name="T0" fmla="*/ 1253 w 1253"/>
                <a:gd name="T1" fmla="*/ 1133 h 1133"/>
                <a:gd name="T2" fmla="*/ 0 w 1253"/>
                <a:gd name="T3" fmla="*/ 1133 h 1133"/>
                <a:gd name="T4" fmla="*/ 151 w 1253"/>
                <a:gd name="T5" fmla="*/ 0 h 1133"/>
                <a:gd name="T6" fmla="*/ 1102 w 1253"/>
                <a:gd name="T7" fmla="*/ 0 h 1133"/>
                <a:gd name="T8" fmla="*/ 1253 w 1253"/>
                <a:gd name="T9" fmla="*/ 1133 h 1133"/>
              </a:gdLst>
              <a:ahLst/>
              <a:cxnLst>
                <a:cxn ang="0">
                  <a:pos x="T0" y="T1"/>
                </a:cxn>
                <a:cxn ang="0">
                  <a:pos x="T2" y="T3"/>
                </a:cxn>
                <a:cxn ang="0">
                  <a:pos x="T4" y="T5"/>
                </a:cxn>
                <a:cxn ang="0">
                  <a:pos x="T6" y="T7"/>
                </a:cxn>
                <a:cxn ang="0">
                  <a:pos x="T8" y="T9"/>
                </a:cxn>
              </a:cxnLst>
              <a:rect l="0" t="0" r="r" b="b"/>
              <a:pathLst>
                <a:path w="1253" h="1133">
                  <a:moveTo>
                    <a:pt x="1253" y="1133"/>
                  </a:moveTo>
                  <a:lnTo>
                    <a:pt x="0" y="1133"/>
                  </a:lnTo>
                  <a:lnTo>
                    <a:pt x="151" y="0"/>
                  </a:lnTo>
                  <a:lnTo>
                    <a:pt x="1102" y="0"/>
                  </a:lnTo>
                  <a:lnTo>
                    <a:pt x="1253" y="1133"/>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5" name="Freeform 6"/>
            <p:cNvSpPr>
              <a:spLocks/>
            </p:cNvSpPr>
            <p:nvPr/>
          </p:nvSpPr>
          <p:spPr bwMode="auto">
            <a:xfrm>
              <a:off x="1897542" y="3916525"/>
              <a:ext cx="841721" cy="559934"/>
            </a:xfrm>
            <a:custGeom>
              <a:avLst/>
              <a:gdLst>
                <a:gd name="T0" fmla="*/ 1156 w 1156"/>
                <a:gd name="T1" fmla="*/ 769 h 769"/>
                <a:gd name="T2" fmla="*/ 1055 w 1156"/>
                <a:gd name="T3" fmla="*/ 0 h 769"/>
                <a:gd name="T4" fmla="*/ 104 w 1156"/>
                <a:gd name="T5" fmla="*/ 0 h 769"/>
                <a:gd name="T6" fmla="*/ 0 w 1156"/>
                <a:gd name="T7" fmla="*/ 769 h 769"/>
                <a:gd name="T8" fmla="*/ 1156 w 1156"/>
                <a:gd name="T9" fmla="*/ 769 h 769"/>
              </a:gdLst>
              <a:ahLst/>
              <a:cxnLst>
                <a:cxn ang="0">
                  <a:pos x="T0" y="T1"/>
                </a:cxn>
                <a:cxn ang="0">
                  <a:pos x="T2" y="T3"/>
                </a:cxn>
                <a:cxn ang="0">
                  <a:pos x="T4" y="T5"/>
                </a:cxn>
                <a:cxn ang="0">
                  <a:pos x="T6" y="T7"/>
                </a:cxn>
                <a:cxn ang="0">
                  <a:pos x="T8" y="T9"/>
                </a:cxn>
              </a:cxnLst>
              <a:rect l="0" t="0" r="r" b="b"/>
              <a:pathLst>
                <a:path w="1156" h="769">
                  <a:moveTo>
                    <a:pt x="1156" y="769"/>
                  </a:moveTo>
                  <a:lnTo>
                    <a:pt x="1055" y="0"/>
                  </a:lnTo>
                  <a:lnTo>
                    <a:pt x="104" y="0"/>
                  </a:lnTo>
                  <a:lnTo>
                    <a:pt x="0" y="769"/>
                  </a:lnTo>
                  <a:lnTo>
                    <a:pt x="1156" y="76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6" name="Freeform 7"/>
            <p:cNvSpPr>
              <a:spLocks/>
            </p:cNvSpPr>
            <p:nvPr/>
          </p:nvSpPr>
          <p:spPr bwMode="auto">
            <a:xfrm>
              <a:off x="875974" y="2094738"/>
              <a:ext cx="2886316" cy="2115953"/>
            </a:xfrm>
            <a:custGeom>
              <a:avLst/>
              <a:gdLst>
                <a:gd name="T0" fmla="*/ 1676 w 1676"/>
                <a:gd name="T1" fmla="*/ 1196 h 1229"/>
                <a:gd name="T2" fmla="*/ 1643 w 1676"/>
                <a:gd name="T3" fmla="*/ 1229 h 1229"/>
                <a:gd name="T4" fmla="*/ 33 w 1676"/>
                <a:gd name="T5" fmla="*/ 1229 h 1229"/>
                <a:gd name="T6" fmla="*/ 0 w 1676"/>
                <a:gd name="T7" fmla="*/ 1196 h 1229"/>
                <a:gd name="T8" fmla="*/ 0 w 1676"/>
                <a:gd name="T9" fmla="*/ 32 h 1229"/>
                <a:gd name="T10" fmla="*/ 33 w 1676"/>
                <a:gd name="T11" fmla="*/ 0 h 1229"/>
                <a:gd name="T12" fmla="*/ 1643 w 1676"/>
                <a:gd name="T13" fmla="*/ 0 h 1229"/>
                <a:gd name="T14" fmla="*/ 1676 w 1676"/>
                <a:gd name="T15" fmla="*/ 32 h 1229"/>
                <a:gd name="T16" fmla="*/ 1676 w 1676"/>
                <a:gd name="T17" fmla="*/ 1196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6" h="1229">
                  <a:moveTo>
                    <a:pt x="1676" y="1196"/>
                  </a:moveTo>
                  <a:cubicBezTo>
                    <a:pt x="1676" y="1214"/>
                    <a:pt x="1661" y="1229"/>
                    <a:pt x="1643" y="1229"/>
                  </a:cubicBezTo>
                  <a:cubicBezTo>
                    <a:pt x="33" y="1229"/>
                    <a:pt x="33" y="1229"/>
                    <a:pt x="33" y="1229"/>
                  </a:cubicBezTo>
                  <a:cubicBezTo>
                    <a:pt x="15" y="1229"/>
                    <a:pt x="0" y="1214"/>
                    <a:pt x="0" y="1196"/>
                  </a:cubicBezTo>
                  <a:cubicBezTo>
                    <a:pt x="0" y="32"/>
                    <a:pt x="0" y="32"/>
                    <a:pt x="0" y="32"/>
                  </a:cubicBezTo>
                  <a:cubicBezTo>
                    <a:pt x="0" y="15"/>
                    <a:pt x="15" y="0"/>
                    <a:pt x="33" y="0"/>
                  </a:cubicBezTo>
                  <a:cubicBezTo>
                    <a:pt x="1643" y="0"/>
                    <a:pt x="1643" y="0"/>
                    <a:pt x="1643" y="0"/>
                  </a:cubicBezTo>
                  <a:cubicBezTo>
                    <a:pt x="1661" y="0"/>
                    <a:pt x="1676" y="15"/>
                    <a:pt x="1676" y="32"/>
                  </a:cubicBezTo>
                  <a:lnTo>
                    <a:pt x="1676" y="119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7" name="Freeform 8"/>
            <p:cNvSpPr>
              <a:spLocks/>
            </p:cNvSpPr>
            <p:nvPr/>
          </p:nvSpPr>
          <p:spPr bwMode="auto">
            <a:xfrm>
              <a:off x="875974" y="3833518"/>
              <a:ext cx="2886316" cy="377172"/>
            </a:xfrm>
            <a:custGeom>
              <a:avLst/>
              <a:gdLst>
                <a:gd name="T0" fmla="*/ 0 w 1676"/>
                <a:gd name="T1" fmla="*/ 0 h 219"/>
                <a:gd name="T2" fmla="*/ 0 w 1676"/>
                <a:gd name="T3" fmla="*/ 186 h 219"/>
                <a:gd name="T4" fmla="*/ 33 w 1676"/>
                <a:gd name="T5" fmla="*/ 219 h 219"/>
                <a:gd name="T6" fmla="*/ 1643 w 1676"/>
                <a:gd name="T7" fmla="*/ 219 h 219"/>
                <a:gd name="T8" fmla="*/ 1676 w 1676"/>
                <a:gd name="T9" fmla="*/ 186 h 219"/>
                <a:gd name="T10" fmla="*/ 1676 w 1676"/>
                <a:gd name="T11" fmla="*/ 0 h 219"/>
                <a:gd name="T12" fmla="*/ 0 w 1676"/>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1676" h="219">
                  <a:moveTo>
                    <a:pt x="0" y="0"/>
                  </a:moveTo>
                  <a:cubicBezTo>
                    <a:pt x="0" y="186"/>
                    <a:pt x="0" y="186"/>
                    <a:pt x="0" y="186"/>
                  </a:cubicBezTo>
                  <a:cubicBezTo>
                    <a:pt x="0" y="204"/>
                    <a:pt x="15" y="219"/>
                    <a:pt x="33" y="219"/>
                  </a:cubicBezTo>
                  <a:cubicBezTo>
                    <a:pt x="1643" y="219"/>
                    <a:pt x="1643" y="219"/>
                    <a:pt x="1643" y="219"/>
                  </a:cubicBezTo>
                  <a:cubicBezTo>
                    <a:pt x="1661" y="219"/>
                    <a:pt x="1676" y="204"/>
                    <a:pt x="1676" y="186"/>
                  </a:cubicBezTo>
                  <a:cubicBezTo>
                    <a:pt x="1676" y="0"/>
                    <a:pt x="1676" y="0"/>
                    <a:pt x="1676" y="0"/>
                  </a:cubicBez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8" name="Freeform 10"/>
            <p:cNvSpPr>
              <a:spLocks/>
            </p:cNvSpPr>
            <p:nvPr/>
          </p:nvSpPr>
          <p:spPr bwMode="auto">
            <a:xfrm>
              <a:off x="1697306" y="4691257"/>
              <a:ext cx="1243650" cy="50242"/>
            </a:xfrm>
            <a:custGeom>
              <a:avLst/>
              <a:gdLst>
                <a:gd name="T0" fmla="*/ 693 w 722"/>
                <a:gd name="T1" fmla="*/ 0 h 29"/>
                <a:gd name="T2" fmla="*/ 29 w 722"/>
                <a:gd name="T3" fmla="*/ 0 h 29"/>
                <a:gd name="T4" fmla="*/ 0 w 722"/>
                <a:gd name="T5" fmla="*/ 29 h 29"/>
                <a:gd name="T6" fmla="*/ 722 w 722"/>
                <a:gd name="T7" fmla="*/ 29 h 29"/>
                <a:gd name="T8" fmla="*/ 693 w 722"/>
                <a:gd name="T9" fmla="*/ 0 h 29"/>
              </a:gdLst>
              <a:ahLst/>
              <a:cxnLst>
                <a:cxn ang="0">
                  <a:pos x="T0" y="T1"/>
                </a:cxn>
                <a:cxn ang="0">
                  <a:pos x="T2" y="T3"/>
                </a:cxn>
                <a:cxn ang="0">
                  <a:pos x="T4" y="T5"/>
                </a:cxn>
                <a:cxn ang="0">
                  <a:pos x="T6" y="T7"/>
                </a:cxn>
                <a:cxn ang="0">
                  <a:pos x="T8" y="T9"/>
                </a:cxn>
              </a:cxnLst>
              <a:rect l="0" t="0" r="r" b="b"/>
              <a:pathLst>
                <a:path w="722" h="29">
                  <a:moveTo>
                    <a:pt x="693" y="0"/>
                  </a:moveTo>
                  <a:cubicBezTo>
                    <a:pt x="29" y="0"/>
                    <a:pt x="29" y="0"/>
                    <a:pt x="29" y="0"/>
                  </a:cubicBezTo>
                  <a:cubicBezTo>
                    <a:pt x="13" y="0"/>
                    <a:pt x="0" y="13"/>
                    <a:pt x="0" y="29"/>
                  </a:cubicBezTo>
                  <a:cubicBezTo>
                    <a:pt x="722" y="29"/>
                    <a:pt x="722" y="29"/>
                    <a:pt x="722" y="29"/>
                  </a:cubicBezTo>
                  <a:cubicBezTo>
                    <a:pt x="722" y="13"/>
                    <a:pt x="709" y="0"/>
                    <a:pt x="693" y="0"/>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grpSp>
        <p:nvGrpSpPr>
          <p:cNvPr id="99" name="组合 98"/>
          <p:cNvGrpSpPr/>
          <p:nvPr/>
        </p:nvGrpSpPr>
        <p:grpSpPr>
          <a:xfrm>
            <a:off x="1190794" y="987410"/>
            <a:ext cx="5365400" cy="4575584"/>
            <a:chOff x="949123" y="401830"/>
            <a:chExt cx="4024050" cy="3431688"/>
          </a:xfrm>
        </p:grpSpPr>
        <p:sp>
          <p:nvSpPr>
            <p:cNvPr id="100" name="Rectangle 9"/>
            <p:cNvSpPr>
              <a:spLocks noChangeArrowheads="1"/>
            </p:cNvSpPr>
            <p:nvPr/>
          </p:nvSpPr>
          <p:spPr bwMode="auto">
            <a:xfrm>
              <a:off x="1010678" y="2199589"/>
              <a:ext cx="2617635" cy="1633929"/>
            </a:xfrm>
            <a:prstGeom prst="rect">
              <a:avLst/>
            </a:pr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1" name="Freeform 11"/>
            <p:cNvSpPr>
              <a:spLocks noEditPoints="1"/>
            </p:cNvSpPr>
            <p:nvPr/>
          </p:nvSpPr>
          <p:spPr bwMode="auto">
            <a:xfrm>
              <a:off x="949123" y="2603898"/>
              <a:ext cx="2750156" cy="1229087"/>
            </a:xfrm>
            <a:custGeom>
              <a:avLst/>
              <a:gdLst>
                <a:gd name="T0" fmla="*/ 1533 w 1597"/>
                <a:gd name="T1" fmla="*/ 472 h 714"/>
                <a:gd name="T2" fmla="*/ 1534 w 1597"/>
                <a:gd name="T3" fmla="*/ 459 h 714"/>
                <a:gd name="T4" fmla="*/ 1396 w 1597"/>
                <a:gd name="T5" fmla="*/ 328 h 714"/>
                <a:gd name="T6" fmla="*/ 1285 w 1597"/>
                <a:gd name="T7" fmla="*/ 381 h 714"/>
                <a:gd name="T8" fmla="*/ 1266 w 1597"/>
                <a:gd name="T9" fmla="*/ 376 h 714"/>
                <a:gd name="T10" fmla="*/ 1107 w 1597"/>
                <a:gd name="T11" fmla="*/ 238 h 714"/>
                <a:gd name="T12" fmla="*/ 1008 w 1597"/>
                <a:gd name="T13" fmla="*/ 271 h 714"/>
                <a:gd name="T14" fmla="*/ 896 w 1597"/>
                <a:gd name="T15" fmla="*/ 208 h 714"/>
                <a:gd name="T16" fmla="*/ 846 w 1597"/>
                <a:gd name="T17" fmla="*/ 218 h 714"/>
                <a:gd name="T18" fmla="*/ 707 w 1597"/>
                <a:gd name="T19" fmla="*/ 107 h 714"/>
                <a:gd name="T20" fmla="*/ 690 w 1597"/>
                <a:gd name="T21" fmla="*/ 108 h 714"/>
                <a:gd name="T22" fmla="*/ 575 w 1597"/>
                <a:gd name="T23" fmla="*/ 0 h 714"/>
                <a:gd name="T24" fmla="*/ 472 w 1597"/>
                <a:gd name="T25" fmla="*/ 61 h 714"/>
                <a:gd name="T26" fmla="*/ 460 w 1597"/>
                <a:gd name="T27" fmla="*/ 59 h 714"/>
                <a:gd name="T28" fmla="*/ 400 w 1597"/>
                <a:gd name="T29" fmla="*/ 116 h 714"/>
                <a:gd name="T30" fmla="*/ 402 w 1597"/>
                <a:gd name="T31" fmla="*/ 133 h 714"/>
                <a:gd name="T32" fmla="*/ 333 w 1597"/>
                <a:gd name="T33" fmla="*/ 210 h 714"/>
                <a:gd name="T34" fmla="*/ 311 w 1597"/>
                <a:gd name="T35" fmla="*/ 208 h 714"/>
                <a:gd name="T36" fmla="*/ 213 w 1597"/>
                <a:gd name="T37" fmla="*/ 286 h 714"/>
                <a:gd name="T38" fmla="*/ 109 w 1597"/>
                <a:gd name="T39" fmla="*/ 437 h 714"/>
                <a:gd name="T40" fmla="*/ 109 w 1597"/>
                <a:gd name="T41" fmla="*/ 451 h 714"/>
                <a:gd name="T42" fmla="*/ 0 w 1597"/>
                <a:gd name="T43" fmla="*/ 633 h 714"/>
                <a:gd name="T44" fmla="*/ 17 w 1597"/>
                <a:gd name="T45" fmla="*/ 714 h 714"/>
                <a:gd name="T46" fmla="*/ 1546 w 1597"/>
                <a:gd name="T47" fmla="*/ 714 h 714"/>
                <a:gd name="T48" fmla="*/ 1597 w 1597"/>
                <a:gd name="T49" fmla="*/ 598 h 714"/>
                <a:gd name="T50" fmla="*/ 1533 w 1597"/>
                <a:gd name="T51" fmla="*/ 472 h 714"/>
                <a:gd name="T52" fmla="*/ 581 w 1597"/>
                <a:gd name="T53" fmla="*/ 390 h 714"/>
                <a:gd name="T54" fmla="*/ 564 w 1597"/>
                <a:gd name="T55" fmla="*/ 356 h 714"/>
                <a:gd name="T56" fmla="*/ 595 w 1597"/>
                <a:gd name="T57" fmla="*/ 319 h 714"/>
                <a:gd name="T58" fmla="*/ 615 w 1597"/>
                <a:gd name="T59" fmla="*/ 340 h 714"/>
                <a:gd name="T60" fmla="*/ 609 w 1597"/>
                <a:gd name="T61" fmla="*/ 376 h 714"/>
                <a:gd name="T62" fmla="*/ 610 w 1597"/>
                <a:gd name="T63" fmla="*/ 382 h 714"/>
                <a:gd name="T64" fmla="*/ 581 w 1597"/>
                <a:gd name="T65" fmla="*/ 39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7" h="714">
                  <a:moveTo>
                    <a:pt x="1533" y="472"/>
                  </a:moveTo>
                  <a:cubicBezTo>
                    <a:pt x="1534" y="468"/>
                    <a:pt x="1534" y="463"/>
                    <a:pt x="1534" y="459"/>
                  </a:cubicBezTo>
                  <a:cubicBezTo>
                    <a:pt x="1534" y="386"/>
                    <a:pt x="1472" y="328"/>
                    <a:pt x="1396" y="328"/>
                  </a:cubicBezTo>
                  <a:cubicBezTo>
                    <a:pt x="1350" y="328"/>
                    <a:pt x="1310" y="349"/>
                    <a:pt x="1285" y="381"/>
                  </a:cubicBezTo>
                  <a:cubicBezTo>
                    <a:pt x="1279" y="379"/>
                    <a:pt x="1273" y="377"/>
                    <a:pt x="1266" y="376"/>
                  </a:cubicBezTo>
                  <a:cubicBezTo>
                    <a:pt x="1259" y="299"/>
                    <a:pt x="1190" y="238"/>
                    <a:pt x="1107" y="238"/>
                  </a:cubicBezTo>
                  <a:cubicBezTo>
                    <a:pt x="1069" y="238"/>
                    <a:pt x="1035" y="251"/>
                    <a:pt x="1008" y="271"/>
                  </a:cubicBezTo>
                  <a:cubicBezTo>
                    <a:pt x="986" y="233"/>
                    <a:pt x="945" y="208"/>
                    <a:pt x="896" y="208"/>
                  </a:cubicBezTo>
                  <a:cubicBezTo>
                    <a:pt x="878" y="208"/>
                    <a:pt x="861" y="211"/>
                    <a:pt x="846" y="218"/>
                  </a:cubicBezTo>
                  <a:cubicBezTo>
                    <a:pt x="835" y="155"/>
                    <a:pt x="777" y="107"/>
                    <a:pt x="707" y="107"/>
                  </a:cubicBezTo>
                  <a:cubicBezTo>
                    <a:pt x="702" y="107"/>
                    <a:pt x="696" y="107"/>
                    <a:pt x="690" y="108"/>
                  </a:cubicBezTo>
                  <a:cubicBezTo>
                    <a:pt x="690" y="48"/>
                    <a:pt x="638" y="0"/>
                    <a:pt x="575" y="0"/>
                  </a:cubicBezTo>
                  <a:cubicBezTo>
                    <a:pt x="530" y="0"/>
                    <a:pt x="491" y="25"/>
                    <a:pt x="472" y="61"/>
                  </a:cubicBezTo>
                  <a:cubicBezTo>
                    <a:pt x="468" y="60"/>
                    <a:pt x="464" y="59"/>
                    <a:pt x="460" y="59"/>
                  </a:cubicBezTo>
                  <a:cubicBezTo>
                    <a:pt x="427" y="59"/>
                    <a:pt x="400" y="85"/>
                    <a:pt x="400" y="116"/>
                  </a:cubicBezTo>
                  <a:cubicBezTo>
                    <a:pt x="400" y="122"/>
                    <a:pt x="401" y="127"/>
                    <a:pt x="402" y="133"/>
                  </a:cubicBezTo>
                  <a:cubicBezTo>
                    <a:pt x="370" y="149"/>
                    <a:pt x="345" y="177"/>
                    <a:pt x="333" y="210"/>
                  </a:cubicBezTo>
                  <a:cubicBezTo>
                    <a:pt x="326" y="209"/>
                    <a:pt x="319" y="208"/>
                    <a:pt x="311" y="208"/>
                  </a:cubicBezTo>
                  <a:cubicBezTo>
                    <a:pt x="262" y="208"/>
                    <a:pt x="221" y="242"/>
                    <a:pt x="213" y="286"/>
                  </a:cubicBezTo>
                  <a:cubicBezTo>
                    <a:pt x="151" y="312"/>
                    <a:pt x="109" y="370"/>
                    <a:pt x="109" y="437"/>
                  </a:cubicBezTo>
                  <a:cubicBezTo>
                    <a:pt x="109" y="442"/>
                    <a:pt x="109" y="446"/>
                    <a:pt x="109" y="451"/>
                  </a:cubicBezTo>
                  <a:cubicBezTo>
                    <a:pt x="44" y="488"/>
                    <a:pt x="0" y="555"/>
                    <a:pt x="0" y="633"/>
                  </a:cubicBezTo>
                  <a:cubicBezTo>
                    <a:pt x="0" y="661"/>
                    <a:pt x="6" y="689"/>
                    <a:pt x="17" y="714"/>
                  </a:cubicBezTo>
                  <a:cubicBezTo>
                    <a:pt x="1546" y="714"/>
                    <a:pt x="1546" y="714"/>
                    <a:pt x="1546" y="714"/>
                  </a:cubicBezTo>
                  <a:cubicBezTo>
                    <a:pt x="1578" y="684"/>
                    <a:pt x="1597" y="644"/>
                    <a:pt x="1597" y="598"/>
                  </a:cubicBezTo>
                  <a:cubicBezTo>
                    <a:pt x="1597" y="547"/>
                    <a:pt x="1572" y="502"/>
                    <a:pt x="1533" y="472"/>
                  </a:cubicBezTo>
                  <a:close/>
                  <a:moveTo>
                    <a:pt x="581" y="390"/>
                  </a:moveTo>
                  <a:cubicBezTo>
                    <a:pt x="578" y="377"/>
                    <a:pt x="572" y="365"/>
                    <a:pt x="564" y="356"/>
                  </a:cubicBezTo>
                  <a:cubicBezTo>
                    <a:pt x="576" y="345"/>
                    <a:pt x="587" y="333"/>
                    <a:pt x="595" y="319"/>
                  </a:cubicBezTo>
                  <a:cubicBezTo>
                    <a:pt x="601" y="327"/>
                    <a:pt x="608" y="334"/>
                    <a:pt x="615" y="340"/>
                  </a:cubicBezTo>
                  <a:cubicBezTo>
                    <a:pt x="611" y="351"/>
                    <a:pt x="609" y="363"/>
                    <a:pt x="609" y="376"/>
                  </a:cubicBezTo>
                  <a:cubicBezTo>
                    <a:pt x="609" y="378"/>
                    <a:pt x="610" y="380"/>
                    <a:pt x="610" y="382"/>
                  </a:cubicBezTo>
                  <a:cubicBezTo>
                    <a:pt x="600" y="384"/>
                    <a:pt x="590" y="386"/>
                    <a:pt x="581" y="390"/>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2" name="Freeform 12"/>
            <p:cNvSpPr>
              <a:spLocks/>
            </p:cNvSpPr>
            <p:nvPr/>
          </p:nvSpPr>
          <p:spPr bwMode="auto">
            <a:xfrm>
              <a:off x="1805798" y="1526067"/>
              <a:ext cx="2044595" cy="2156000"/>
            </a:xfrm>
            <a:custGeom>
              <a:avLst/>
              <a:gdLst>
                <a:gd name="T0" fmla="*/ 1060 w 1187"/>
                <a:gd name="T1" fmla="*/ 0 h 1252"/>
                <a:gd name="T2" fmla="*/ 832 w 1187"/>
                <a:gd name="T3" fmla="*/ 228 h 1252"/>
                <a:gd name="T4" fmla="*/ 729 w 1187"/>
                <a:gd name="T5" fmla="*/ 312 h 1252"/>
                <a:gd name="T6" fmla="*/ 512 w 1187"/>
                <a:gd name="T7" fmla="*/ 432 h 1252"/>
                <a:gd name="T8" fmla="*/ 342 w 1187"/>
                <a:gd name="T9" fmla="*/ 509 h 1252"/>
                <a:gd name="T10" fmla="*/ 222 w 1187"/>
                <a:gd name="T11" fmla="*/ 568 h 1252"/>
                <a:gd name="T12" fmla="*/ 141 w 1187"/>
                <a:gd name="T13" fmla="*/ 619 h 1252"/>
                <a:gd name="T14" fmla="*/ 88 w 1187"/>
                <a:gd name="T15" fmla="*/ 664 h 1252"/>
                <a:gd name="T16" fmla="*/ 53 w 1187"/>
                <a:gd name="T17" fmla="*/ 704 h 1252"/>
                <a:gd name="T18" fmla="*/ 14 w 1187"/>
                <a:gd name="T19" fmla="*/ 777 h 1252"/>
                <a:gd name="T20" fmla="*/ 0 w 1187"/>
                <a:gd name="T21" fmla="*/ 862 h 1252"/>
                <a:gd name="T22" fmla="*/ 15 w 1187"/>
                <a:gd name="T23" fmla="*/ 954 h 1252"/>
                <a:gd name="T24" fmla="*/ 84 w 1187"/>
                <a:gd name="T25" fmla="*/ 1095 h 1252"/>
                <a:gd name="T26" fmla="*/ 210 w 1187"/>
                <a:gd name="T27" fmla="*/ 1252 h 1252"/>
                <a:gd name="T28" fmla="*/ 342 w 1187"/>
                <a:gd name="T29" fmla="*/ 1129 h 1252"/>
                <a:gd name="T30" fmla="*/ 263 w 1187"/>
                <a:gd name="T31" fmla="*/ 1036 h 1252"/>
                <a:gd name="T32" fmla="*/ 197 w 1187"/>
                <a:gd name="T33" fmla="*/ 929 h 1252"/>
                <a:gd name="T34" fmla="*/ 184 w 1187"/>
                <a:gd name="T35" fmla="*/ 890 h 1252"/>
                <a:gd name="T36" fmla="*/ 180 w 1187"/>
                <a:gd name="T37" fmla="*/ 862 h 1252"/>
                <a:gd name="T38" fmla="*/ 183 w 1187"/>
                <a:gd name="T39" fmla="*/ 841 h 1252"/>
                <a:gd name="T40" fmla="*/ 191 w 1187"/>
                <a:gd name="T41" fmla="*/ 822 h 1252"/>
                <a:gd name="T42" fmla="*/ 204 w 1187"/>
                <a:gd name="T43" fmla="*/ 803 h 1252"/>
                <a:gd name="T44" fmla="*/ 249 w 1187"/>
                <a:gd name="T45" fmla="*/ 763 h 1252"/>
                <a:gd name="T46" fmla="*/ 309 w 1187"/>
                <a:gd name="T47" fmla="*/ 726 h 1252"/>
                <a:gd name="T48" fmla="*/ 451 w 1187"/>
                <a:gd name="T49" fmla="*/ 657 h 1252"/>
                <a:gd name="T50" fmla="*/ 707 w 1187"/>
                <a:gd name="T51" fmla="*/ 535 h 1252"/>
                <a:gd name="T52" fmla="*/ 838 w 1187"/>
                <a:gd name="T53" fmla="*/ 456 h 1252"/>
                <a:gd name="T54" fmla="*/ 959 w 1187"/>
                <a:gd name="T55" fmla="*/ 355 h 1252"/>
                <a:gd name="T56" fmla="*/ 1152 w 1187"/>
                <a:gd name="T57" fmla="*/ 162 h 1252"/>
                <a:gd name="T58" fmla="*/ 1181 w 1187"/>
                <a:gd name="T59" fmla="*/ 133 h 1252"/>
                <a:gd name="T60" fmla="*/ 1187 w 1187"/>
                <a:gd name="T61" fmla="*/ 127 h 1252"/>
                <a:gd name="T62" fmla="*/ 1060 w 1187"/>
                <a:gd name="T63" fmla="*/ 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252">
                  <a:moveTo>
                    <a:pt x="1060" y="0"/>
                  </a:moveTo>
                  <a:cubicBezTo>
                    <a:pt x="1060" y="0"/>
                    <a:pt x="1043" y="16"/>
                    <a:pt x="832" y="228"/>
                  </a:cubicBezTo>
                  <a:cubicBezTo>
                    <a:pt x="801" y="258"/>
                    <a:pt x="766" y="286"/>
                    <a:pt x="729" y="312"/>
                  </a:cubicBezTo>
                  <a:cubicBezTo>
                    <a:pt x="663" y="358"/>
                    <a:pt x="588" y="396"/>
                    <a:pt x="512" y="432"/>
                  </a:cubicBezTo>
                  <a:cubicBezTo>
                    <a:pt x="455" y="459"/>
                    <a:pt x="397" y="484"/>
                    <a:pt x="342" y="509"/>
                  </a:cubicBezTo>
                  <a:cubicBezTo>
                    <a:pt x="300" y="528"/>
                    <a:pt x="260" y="547"/>
                    <a:pt x="222" y="568"/>
                  </a:cubicBezTo>
                  <a:cubicBezTo>
                    <a:pt x="194" y="584"/>
                    <a:pt x="167" y="600"/>
                    <a:pt x="141" y="619"/>
                  </a:cubicBezTo>
                  <a:cubicBezTo>
                    <a:pt x="122" y="633"/>
                    <a:pt x="104" y="648"/>
                    <a:pt x="88" y="664"/>
                  </a:cubicBezTo>
                  <a:cubicBezTo>
                    <a:pt x="75" y="677"/>
                    <a:pt x="63" y="690"/>
                    <a:pt x="53" y="704"/>
                  </a:cubicBezTo>
                  <a:cubicBezTo>
                    <a:pt x="37" y="726"/>
                    <a:pt x="24" y="751"/>
                    <a:pt x="14" y="777"/>
                  </a:cubicBezTo>
                  <a:cubicBezTo>
                    <a:pt x="5" y="804"/>
                    <a:pt x="0" y="833"/>
                    <a:pt x="0" y="862"/>
                  </a:cubicBezTo>
                  <a:cubicBezTo>
                    <a:pt x="0" y="893"/>
                    <a:pt x="5" y="923"/>
                    <a:pt x="15" y="954"/>
                  </a:cubicBezTo>
                  <a:cubicBezTo>
                    <a:pt x="29" y="1000"/>
                    <a:pt x="52" y="1046"/>
                    <a:pt x="84" y="1095"/>
                  </a:cubicBezTo>
                  <a:cubicBezTo>
                    <a:pt x="116" y="1144"/>
                    <a:pt x="158" y="1196"/>
                    <a:pt x="210" y="1252"/>
                  </a:cubicBezTo>
                  <a:cubicBezTo>
                    <a:pt x="342" y="1129"/>
                    <a:pt x="342" y="1129"/>
                    <a:pt x="342" y="1129"/>
                  </a:cubicBezTo>
                  <a:cubicBezTo>
                    <a:pt x="310" y="1096"/>
                    <a:pt x="284" y="1065"/>
                    <a:pt x="263" y="1036"/>
                  </a:cubicBezTo>
                  <a:cubicBezTo>
                    <a:pt x="231" y="994"/>
                    <a:pt x="209" y="958"/>
                    <a:pt x="197" y="929"/>
                  </a:cubicBezTo>
                  <a:cubicBezTo>
                    <a:pt x="191" y="914"/>
                    <a:pt x="186" y="901"/>
                    <a:pt x="184" y="890"/>
                  </a:cubicBezTo>
                  <a:cubicBezTo>
                    <a:pt x="181" y="879"/>
                    <a:pt x="180" y="870"/>
                    <a:pt x="180" y="862"/>
                  </a:cubicBezTo>
                  <a:cubicBezTo>
                    <a:pt x="180" y="854"/>
                    <a:pt x="181" y="847"/>
                    <a:pt x="183" y="841"/>
                  </a:cubicBezTo>
                  <a:cubicBezTo>
                    <a:pt x="185" y="834"/>
                    <a:pt x="187" y="829"/>
                    <a:pt x="191" y="822"/>
                  </a:cubicBezTo>
                  <a:cubicBezTo>
                    <a:pt x="194" y="816"/>
                    <a:pt x="198" y="810"/>
                    <a:pt x="204" y="803"/>
                  </a:cubicBezTo>
                  <a:cubicBezTo>
                    <a:pt x="214" y="791"/>
                    <a:pt x="229" y="777"/>
                    <a:pt x="249" y="763"/>
                  </a:cubicBezTo>
                  <a:cubicBezTo>
                    <a:pt x="266" y="751"/>
                    <a:pt x="286" y="738"/>
                    <a:pt x="309" y="726"/>
                  </a:cubicBezTo>
                  <a:cubicBezTo>
                    <a:pt x="349" y="703"/>
                    <a:pt x="398" y="681"/>
                    <a:pt x="451" y="657"/>
                  </a:cubicBezTo>
                  <a:cubicBezTo>
                    <a:pt x="530" y="621"/>
                    <a:pt x="619" y="583"/>
                    <a:pt x="707" y="535"/>
                  </a:cubicBezTo>
                  <a:cubicBezTo>
                    <a:pt x="752" y="512"/>
                    <a:pt x="796" y="485"/>
                    <a:pt x="838" y="456"/>
                  </a:cubicBezTo>
                  <a:cubicBezTo>
                    <a:pt x="880" y="426"/>
                    <a:pt x="921" y="393"/>
                    <a:pt x="959" y="355"/>
                  </a:cubicBezTo>
                  <a:cubicBezTo>
                    <a:pt x="1065" y="249"/>
                    <a:pt x="1122" y="192"/>
                    <a:pt x="1152" y="162"/>
                  </a:cubicBezTo>
                  <a:cubicBezTo>
                    <a:pt x="1168" y="146"/>
                    <a:pt x="1176" y="138"/>
                    <a:pt x="1181" y="133"/>
                  </a:cubicBezTo>
                  <a:cubicBezTo>
                    <a:pt x="1186" y="128"/>
                    <a:pt x="1187" y="127"/>
                    <a:pt x="1187" y="127"/>
                  </a:cubicBezTo>
                  <a:lnTo>
                    <a:pt x="1060"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3" name="Freeform 13"/>
            <p:cNvSpPr>
              <a:spLocks/>
            </p:cNvSpPr>
            <p:nvPr/>
          </p:nvSpPr>
          <p:spPr bwMode="auto">
            <a:xfrm>
              <a:off x="1139557" y="3181111"/>
              <a:ext cx="2076633" cy="652407"/>
            </a:xfrm>
            <a:custGeom>
              <a:avLst/>
              <a:gdLst>
                <a:gd name="T0" fmla="*/ 38 w 1206"/>
                <a:gd name="T1" fmla="*/ 379 h 379"/>
                <a:gd name="T2" fmla="*/ 0 w 1206"/>
                <a:gd name="T3" fmla="*/ 287 h 379"/>
                <a:gd name="T4" fmla="*/ 48 w 1206"/>
                <a:gd name="T5" fmla="*/ 186 h 379"/>
                <a:gd name="T6" fmla="*/ 48 w 1206"/>
                <a:gd name="T7" fmla="*/ 176 h 379"/>
                <a:gd name="T8" fmla="*/ 152 w 1206"/>
                <a:gd name="T9" fmla="*/ 71 h 379"/>
                <a:gd name="T10" fmla="*/ 236 w 1206"/>
                <a:gd name="T11" fmla="*/ 114 h 379"/>
                <a:gd name="T12" fmla="*/ 250 w 1206"/>
                <a:gd name="T13" fmla="*/ 110 h 379"/>
                <a:gd name="T14" fmla="*/ 370 w 1206"/>
                <a:gd name="T15" fmla="*/ 0 h 379"/>
                <a:gd name="T16" fmla="*/ 487 w 1206"/>
                <a:gd name="T17" fmla="*/ 91 h 379"/>
                <a:gd name="T18" fmla="*/ 501 w 1206"/>
                <a:gd name="T19" fmla="*/ 89 h 379"/>
                <a:gd name="T20" fmla="*/ 552 w 1206"/>
                <a:gd name="T21" fmla="*/ 110 h 379"/>
                <a:gd name="T22" fmla="*/ 552 w 1206"/>
                <a:gd name="T23" fmla="*/ 110 h 379"/>
                <a:gd name="T24" fmla="*/ 649 w 1206"/>
                <a:gd name="T25" fmla="*/ 13 h 379"/>
                <a:gd name="T26" fmla="*/ 746 w 1206"/>
                <a:gd name="T27" fmla="*/ 110 h 379"/>
                <a:gd name="T28" fmla="*/ 746 w 1206"/>
                <a:gd name="T29" fmla="*/ 115 h 379"/>
                <a:gd name="T30" fmla="*/ 767 w 1206"/>
                <a:gd name="T31" fmla="*/ 121 h 379"/>
                <a:gd name="T32" fmla="*/ 827 w 1206"/>
                <a:gd name="T33" fmla="*/ 71 h 379"/>
                <a:gd name="T34" fmla="*/ 877 w 1206"/>
                <a:gd name="T35" fmla="*/ 98 h 379"/>
                <a:gd name="T36" fmla="*/ 993 w 1206"/>
                <a:gd name="T37" fmla="*/ 27 h 379"/>
                <a:gd name="T38" fmla="*/ 1124 w 1206"/>
                <a:gd name="T39" fmla="*/ 158 h 379"/>
                <a:gd name="T40" fmla="*/ 1123 w 1206"/>
                <a:gd name="T41" fmla="*/ 170 h 379"/>
                <a:gd name="T42" fmla="*/ 1206 w 1206"/>
                <a:gd name="T43" fmla="*/ 314 h 379"/>
                <a:gd name="T44" fmla="*/ 1193 w 1206"/>
                <a:gd name="T45" fmla="*/ 379 h 379"/>
                <a:gd name="T46" fmla="*/ 38 w 1206"/>
                <a:gd name="T4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6" h="379">
                  <a:moveTo>
                    <a:pt x="38" y="379"/>
                  </a:moveTo>
                  <a:cubicBezTo>
                    <a:pt x="15" y="355"/>
                    <a:pt x="0" y="323"/>
                    <a:pt x="0" y="287"/>
                  </a:cubicBezTo>
                  <a:cubicBezTo>
                    <a:pt x="0" y="246"/>
                    <a:pt x="19" y="210"/>
                    <a:pt x="48" y="186"/>
                  </a:cubicBezTo>
                  <a:cubicBezTo>
                    <a:pt x="48" y="183"/>
                    <a:pt x="48" y="179"/>
                    <a:pt x="48" y="176"/>
                  </a:cubicBezTo>
                  <a:cubicBezTo>
                    <a:pt x="48" y="118"/>
                    <a:pt x="94" y="71"/>
                    <a:pt x="152" y="71"/>
                  </a:cubicBezTo>
                  <a:cubicBezTo>
                    <a:pt x="186" y="71"/>
                    <a:pt x="217" y="88"/>
                    <a:pt x="236" y="114"/>
                  </a:cubicBezTo>
                  <a:cubicBezTo>
                    <a:pt x="240" y="112"/>
                    <a:pt x="245" y="111"/>
                    <a:pt x="250" y="110"/>
                  </a:cubicBezTo>
                  <a:cubicBezTo>
                    <a:pt x="256" y="49"/>
                    <a:pt x="307" y="0"/>
                    <a:pt x="370" y="0"/>
                  </a:cubicBezTo>
                  <a:cubicBezTo>
                    <a:pt x="427" y="0"/>
                    <a:pt x="474" y="39"/>
                    <a:pt x="487" y="91"/>
                  </a:cubicBezTo>
                  <a:cubicBezTo>
                    <a:pt x="492" y="90"/>
                    <a:pt x="496" y="89"/>
                    <a:pt x="501" y="89"/>
                  </a:cubicBezTo>
                  <a:cubicBezTo>
                    <a:pt x="521" y="89"/>
                    <a:pt x="539" y="97"/>
                    <a:pt x="552" y="110"/>
                  </a:cubicBezTo>
                  <a:cubicBezTo>
                    <a:pt x="552" y="110"/>
                    <a:pt x="552" y="110"/>
                    <a:pt x="552" y="110"/>
                  </a:cubicBezTo>
                  <a:cubicBezTo>
                    <a:pt x="552" y="56"/>
                    <a:pt x="596" y="13"/>
                    <a:pt x="649" y="13"/>
                  </a:cubicBezTo>
                  <a:cubicBezTo>
                    <a:pt x="703" y="13"/>
                    <a:pt x="746" y="56"/>
                    <a:pt x="746" y="110"/>
                  </a:cubicBezTo>
                  <a:cubicBezTo>
                    <a:pt x="746" y="111"/>
                    <a:pt x="746" y="113"/>
                    <a:pt x="746" y="115"/>
                  </a:cubicBezTo>
                  <a:cubicBezTo>
                    <a:pt x="753" y="116"/>
                    <a:pt x="760" y="118"/>
                    <a:pt x="767" y="121"/>
                  </a:cubicBezTo>
                  <a:cubicBezTo>
                    <a:pt x="773" y="93"/>
                    <a:pt x="797" y="71"/>
                    <a:pt x="827" y="71"/>
                  </a:cubicBezTo>
                  <a:cubicBezTo>
                    <a:pt x="848" y="71"/>
                    <a:pt x="866" y="82"/>
                    <a:pt x="877" y="98"/>
                  </a:cubicBezTo>
                  <a:cubicBezTo>
                    <a:pt x="899" y="56"/>
                    <a:pt x="943" y="27"/>
                    <a:pt x="993" y="27"/>
                  </a:cubicBezTo>
                  <a:cubicBezTo>
                    <a:pt x="1065" y="27"/>
                    <a:pt x="1124" y="86"/>
                    <a:pt x="1124" y="158"/>
                  </a:cubicBezTo>
                  <a:cubicBezTo>
                    <a:pt x="1124" y="162"/>
                    <a:pt x="1124" y="166"/>
                    <a:pt x="1123" y="170"/>
                  </a:cubicBezTo>
                  <a:cubicBezTo>
                    <a:pt x="1173" y="199"/>
                    <a:pt x="1206" y="253"/>
                    <a:pt x="1206" y="314"/>
                  </a:cubicBezTo>
                  <a:cubicBezTo>
                    <a:pt x="1206" y="337"/>
                    <a:pt x="1201" y="359"/>
                    <a:pt x="1193" y="379"/>
                  </a:cubicBezTo>
                  <a:lnTo>
                    <a:pt x="38" y="379"/>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4" name="Freeform 14"/>
            <p:cNvSpPr>
              <a:spLocks/>
            </p:cNvSpPr>
            <p:nvPr/>
          </p:nvSpPr>
          <p:spPr bwMode="auto">
            <a:xfrm>
              <a:off x="1844389" y="1552279"/>
              <a:ext cx="1978335" cy="2104303"/>
            </a:xfrm>
            <a:custGeom>
              <a:avLst/>
              <a:gdLst>
                <a:gd name="T0" fmla="*/ 1053 w 1149"/>
                <a:gd name="T1" fmla="*/ 0 h 1222"/>
                <a:gd name="T2" fmla="*/ 825 w 1149"/>
                <a:gd name="T3" fmla="*/ 228 h 1222"/>
                <a:gd name="T4" fmla="*/ 597 w 1149"/>
                <a:gd name="T5" fmla="*/ 389 h 1222"/>
                <a:gd name="T6" fmla="*/ 401 w 1149"/>
                <a:gd name="T7" fmla="*/ 481 h 1222"/>
                <a:gd name="T8" fmla="*/ 260 w 1149"/>
                <a:gd name="T9" fmla="*/ 547 h 1222"/>
                <a:gd name="T10" fmla="*/ 165 w 1149"/>
                <a:gd name="T11" fmla="*/ 600 h 1222"/>
                <a:gd name="T12" fmla="*/ 102 w 1149"/>
                <a:gd name="T13" fmla="*/ 645 h 1222"/>
                <a:gd name="T14" fmla="*/ 62 w 1149"/>
                <a:gd name="T15" fmla="*/ 686 h 1222"/>
                <a:gd name="T16" fmla="*/ 17 w 1149"/>
                <a:gd name="T17" fmla="*/ 759 h 1222"/>
                <a:gd name="T18" fmla="*/ 0 w 1149"/>
                <a:gd name="T19" fmla="*/ 847 h 1222"/>
                <a:gd name="T20" fmla="*/ 14 w 1149"/>
                <a:gd name="T21" fmla="*/ 933 h 1222"/>
                <a:gd name="T22" fmla="*/ 80 w 1149"/>
                <a:gd name="T23" fmla="*/ 1068 h 1222"/>
                <a:gd name="T24" fmla="*/ 204 w 1149"/>
                <a:gd name="T25" fmla="*/ 1222 h 1222"/>
                <a:gd name="T26" fmla="*/ 304 w 1149"/>
                <a:gd name="T27" fmla="*/ 1129 h 1222"/>
                <a:gd name="T28" fmla="*/ 223 w 1149"/>
                <a:gd name="T29" fmla="*/ 1035 h 1222"/>
                <a:gd name="T30" fmla="*/ 155 w 1149"/>
                <a:gd name="T31" fmla="*/ 922 h 1222"/>
                <a:gd name="T32" fmla="*/ 140 w 1149"/>
                <a:gd name="T33" fmla="*/ 880 h 1222"/>
                <a:gd name="T34" fmla="*/ 136 w 1149"/>
                <a:gd name="T35" fmla="*/ 847 h 1222"/>
                <a:gd name="T36" fmla="*/ 140 w 1149"/>
                <a:gd name="T37" fmla="*/ 820 h 1222"/>
                <a:gd name="T38" fmla="*/ 150 w 1149"/>
                <a:gd name="T39" fmla="*/ 797 h 1222"/>
                <a:gd name="T40" fmla="*/ 165 w 1149"/>
                <a:gd name="T41" fmla="*/ 774 h 1222"/>
                <a:gd name="T42" fmla="*/ 214 w 1149"/>
                <a:gd name="T43" fmla="*/ 731 h 1222"/>
                <a:gd name="T44" fmla="*/ 276 w 1149"/>
                <a:gd name="T45" fmla="*/ 691 h 1222"/>
                <a:gd name="T46" fmla="*/ 420 w 1149"/>
                <a:gd name="T47" fmla="*/ 622 h 1222"/>
                <a:gd name="T48" fmla="*/ 675 w 1149"/>
                <a:gd name="T49" fmla="*/ 501 h 1222"/>
                <a:gd name="T50" fmla="*/ 922 w 1149"/>
                <a:gd name="T51" fmla="*/ 324 h 1222"/>
                <a:gd name="T52" fmla="*/ 1115 w 1149"/>
                <a:gd name="T53" fmla="*/ 131 h 1222"/>
                <a:gd name="T54" fmla="*/ 1144 w 1149"/>
                <a:gd name="T55" fmla="*/ 102 h 1222"/>
                <a:gd name="T56" fmla="*/ 1149 w 1149"/>
                <a:gd name="T57" fmla="*/ 96 h 1222"/>
                <a:gd name="T58" fmla="*/ 1053 w 1149"/>
                <a:gd name="T59" fmla="*/ 0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9" h="1222">
                  <a:moveTo>
                    <a:pt x="1053" y="0"/>
                  </a:moveTo>
                  <a:cubicBezTo>
                    <a:pt x="1053" y="0"/>
                    <a:pt x="1037" y="17"/>
                    <a:pt x="825" y="228"/>
                  </a:cubicBezTo>
                  <a:cubicBezTo>
                    <a:pt x="762" y="292"/>
                    <a:pt x="682" y="344"/>
                    <a:pt x="597" y="389"/>
                  </a:cubicBezTo>
                  <a:cubicBezTo>
                    <a:pt x="533" y="423"/>
                    <a:pt x="466" y="453"/>
                    <a:pt x="401" y="481"/>
                  </a:cubicBezTo>
                  <a:cubicBezTo>
                    <a:pt x="352" y="503"/>
                    <a:pt x="305" y="524"/>
                    <a:pt x="260" y="547"/>
                  </a:cubicBezTo>
                  <a:cubicBezTo>
                    <a:pt x="226" y="563"/>
                    <a:pt x="194" y="581"/>
                    <a:pt x="165" y="600"/>
                  </a:cubicBezTo>
                  <a:cubicBezTo>
                    <a:pt x="142" y="614"/>
                    <a:pt x="121" y="629"/>
                    <a:pt x="102" y="645"/>
                  </a:cubicBezTo>
                  <a:cubicBezTo>
                    <a:pt x="88" y="658"/>
                    <a:pt x="74" y="671"/>
                    <a:pt x="62" y="686"/>
                  </a:cubicBezTo>
                  <a:cubicBezTo>
                    <a:pt x="44" y="707"/>
                    <a:pt x="28" y="732"/>
                    <a:pt x="17" y="759"/>
                  </a:cubicBezTo>
                  <a:cubicBezTo>
                    <a:pt x="6" y="786"/>
                    <a:pt x="0" y="816"/>
                    <a:pt x="0" y="847"/>
                  </a:cubicBezTo>
                  <a:cubicBezTo>
                    <a:pt x="0" y="875"/>
                    <a:pt x="5" y="904"/>
                    <a:pt x="14" y="933"/>
                  </a:cubicBezTo>
                  <a:cubicBezTo>
                    <a:pt x="27" y="976"/>
                    <a:pt x="49" y="1021"/>
                    <a:pt x="80" y="1068"/>
                  </a:cubicBezTo>
                  <a:cubicBezTo>
                    <a:pt x="112" y="1116"/>
                    <a:pt x="153" y="1166"/>
                    <a:pt x="204" y="1222"/>
                  </a:cubicBezTo>
                  <a:cubicBezTo>
                    <a:pt x="304" y="1129"/>
                    <a:pt x="304" y="1129"/>
                    <a:pt x="304" y="1129"/>
                  </a:cubicBezTo>
                  <a:cubicBezTo>
                    <a:pt x="272" y="1095"/>
                    <a:pt x="245" y="1064"/>
                    <a:pt x="223" y="1035"/>
                  </a:cubicBezTo>
                  <a:cubicBezTo>
                    <a:pt x="190" y="991"/>
                    <a:pt x="168" y="954"/>
                    <a:pt x="155" y="922"/>
                  </a:cubicBezTo>
                  <a:cubicBezTo>
                    <a:pt x="148" y="907"/>
                    <a:pt x="143" y="893"/>
                    <a:pt x="140" y="880"/>
                  </a:cubicBezTo>
                  <a:cubicBezTo>
                    <a:pt x="138" y="868"/>
                    <a:pt x="136" y="857"/>
                    <a:pt x="136" y="847"/>
                  </a:cubicBezTo>
                  <a:cubicBezTo>
                    <a:pt x="136" y="837"/>
                    <a:pt x="138" y="828"/>
                    <a:pt x="140" y="820"/>
                  </a:cubicBezTo>
                  <a:cubicBezTo>
                    <a:pt x="142" y="812"/>
                    <a:pt x="145" y="804"/>
                    <a:pt x="150" y="797"/>
                  </a:cubicBezTo>
                  <a:cubicBezTo>
                    <a:pt x="154" y="789"/>
                    <a:pt x="159" y="782"/>
                    <a:pt x="165" y="774"/>
                  </a:cubicBezTo>
                  <a:cubicBezTo>
                    <a:pt x="177" y="760"/>
                    <a:pt x="193" y="745"/>
                    <a:pt x="214" y="731"/>
                  </a:cubicBezTo>
                  <a:cubicBezTo>
                    <a:pt x="232" y="717"/>
                    <a:pt x="253" y="704"/>
                    <a:pt x="276" y="691"/>
                  </a:cubicBezTo>
                  <a:cubicBezTo>
                    <a:pt x="318" y="669"/>
                    <a:pt x="367" y="646"/>
                    <a:pt x="420" y="622"/>
                  </a:cubicBezTo>
                  <a:cubicBezTo>
                    <a:pt x="499" y="586"/>
                    <a:pt x="588" y="548"/>
                    <a:pt x="675" y="501"/>
                  </a:cubicBezTo>
                  <a:cubicBezTo>
                    <a:pt x="762" y="454"/>
                    <a:pt x="848" y="398"/>
                    <a:pt x="922" y="324"/>
                  </a:cubicBezTo>
                  <a:cubicBezTo>
                    <a:pt x="1027" y="219"/>
                    <a:pt x="1084" y="162"/>
                    <a:pt x="1115" y="131"/>
                  </a:cubicBezTo>
                  <a:cubicBezTo>
                    <a:pt x="1130" y="116"/>
                    <a:pt x="1139" y="107"/>
                    <a:pt x="1144" y="102"/>
                  </a:cubicBezTo>
                  <a:cubicBezTo>
                    <a:pt x="1148" y="97"/>
                    <a:pt x="1149" y="96"/>
                    <a:pt x="1149" y="96"/>
                  </a:cubicBezTo>
                  <a:lnTo>
                    <a:pt x="1053"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5" name="Freeform 15"/>
            <p:cNvSpPr>
              <a:spLocks/>
            </p:cNvSpPr>
            <p:nvPr/>
          </p:nvSpPr>
          <p:spPr bwMode="auto">
            <a:xfrm>
              <a:off x="1895359" y="1587957"/>
              <a:ext cx="1890960" cy="2032218"/>
            </a:xfrm>
            <a:custGeom>
              <a:avLst/>
              <a:gdLst>
                <a:gd name="T0" fmla="*/ 1045 w 1098"/>
                <a:gd name="T1" fmla="*/ 0 h 1180"/>
                <a:gd name="T2" fmla="*/ 817 w 1098"/>
                <a:gd name="T3" fmla="*/ 228 h 1180"/>
                <a:gd name="T4" fmla="*/ 581 w 1098"/>
                <a:gd name="T5" fmla="*/ 394 h 1180"/>
                <a:gd name="T6" fmla="*/ 383 w 1098"/>
                <a:gd name="T7" fmla="*/ 488 h 1180"/>
                <a:gd name="T8" fmla="*/ 243 w 1098"/>
                <a:gd name="T9" fmla="*/ 553 h 1180"/>
                <a:gd name="T10" fmla="*/ 151 w 1098"/>
                <a:gd name="T11" fmla="*/ 604 h 1180"/>
                <a:gd name="T12" fmla="*/ 44 w 1098"/>
                <a:gd name="T13" fmla="*/ 697 h 1180"/>
                <a:gd name="T14" fmla="*/ 12 w 1098"/>
                <a:gd name="T15" fmla="*/ 757 h 1180"/>
                <a:gd name="T16" fmla="*/ 0 w 1098"/>
                <a:gd name="T17" fmla="*/ 826 h 1180"/>
                <a:gd name="T18" fmla="*/ 12 w 1098"/>
                <a:gd name="T19" fmla="*/ 903 h 1180"/>
                <a:gd name="T20" fmla="*/ 75 w 1098"/>
                <a:gd name="T21" fmla="*/ 1031 h 1180"/>
                <a:gd name="T22" fmla="*/ 196 w 1098"/>
                <a:gd name="T23" fmla="*/ 1180 h 1180"/>
                <a:gd name="T24" fmla="*/ 252 w 1098"/>
                <a:gd name="T25" fmla="*/ 1129 h 1180"/>
                <a:gd name="T26" fmla="*/ 115 w 1098"/>
                <a:gd name="T27" fmla="*/ 949 h 1180"/>
                <a:gd name="T28" fmla="*/ 85 w 1098"/>
                <a:gd name="T29" fmla="*/ 881 h 1180"/>
                <a:gd name="T30" fmla="*/ 76 w 1098"/>
                <a:gd name="T31" fmla="*/ 826 h 1180"/>
                <a:gd name="T32" fmla="*/ 81 w 1098"/>
                <a:gd name="T33" fmla="*/ 791 h 1180"/>
                <a:gd name="T34" fmla="*/ 113 w 1098"/>
                <a:gd name="T35" fmla="*/ 732 h 1180"/>
                <a:gd name="T36" fmla="*/ 168 w 1098"/>
                <a:gd name="T37" fmla="*/ 684 h 1180"/>
                <a:gd name="T38" fmla="*/ 314 w 1098"/>
                <a:gd name="T39" fmla="*/ 603 h 1180"/>
                <a:gd name="T40" fmla="*/ 595 w 1098"/>
                <a:gd name="T41" fmla="*/ 472 h 1180"/>
                <a:gd name="T42" fmla="*/ 870 w 1098"/>
                <a:gd name="T43" fmla="*/ 282 h 1180"/>
                <a:gd name="T44" fmla="*/ 1098 w 1098"/>
                <a:gd name="T45" fmla="*/ 54 h 1180"/>
                <a:gd name="T46" fmla="*/ 1045 w 1098"/>
                <a:gd name="T4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8" h="1180">
                  <a:moveTo>
                    <a:pt x="1045" y="0"/>
                  </a:moveTo>
                  <a:cubicBezTo>
                    <a:pt x="1045" y="0"/>
                    <a:pt x="1028" y="17"/>
                    <a:pt x="817" y="228"/>
                  </a:cubicBezTo>
                  <a:cubicBezTo>
                    <a:pt x="750" y="295"/>
                    <a:pt x="667" y="348"/>
                    <a:pt x="581" y="394"/>
                  </a:cubicBezTo>
                  <a:cubicBezTo>
                    <a:pt x="516" y="429"/>
                    <a:pt x="448" y="459"/>
                    <a:pt x="383" y="488"/>
                  </a:cubicBezTo>
                  <a:cubicBezTo>
                    <a:pt x="334" y="510"/>
                    <a:pt x="287" y="531"/>
                    <a:pt x="243" y="553"/>
                  </a:cubicBezTo>
                  <a:cubicBezTo>
                    <a:pt x="210" y="569"/>
                    <a:pt x="179" y="586"/>
                    <a:pt x="151" y="604"/>
                  </a:cubicBezTo>
                  <a:cubicBezTo>
                    <a:pt x="108" y="631"/>
                    <a:pt x="71" y="661"/>
                    <a:pt x="44" y="697"/>
                  </a:cubicBezTo>
                  <a:cubicBezTo>
                    <a:pt x="31" y="716"/>
                    <a:pt x="20" y="736"/>
                    <a:pt x="12" y="757"/>
                  </a:cubicBezTo>
                  <a:cubicBezTo>
                    <a:pt x="4" y="779"/>
                    <a:pt x="0" y="802"/>
                    <a:pt x="0" y="826"/>
                  </a:cubicBezTo>
                  <a:cubicBezTo>
                    <a:pt x="0" y="851"/>
                    <a:pt x="4" y="876"/>
                    <a:pt x="12" y="903"/>
                  </a:cubicBezTo>
                  <a:cubicBezTo>
                    <a:pt x="24" y="943"/>
                    <a:pt x="45" y="985"/>
                    <a:pt x="75" y="1031"/>
                  </a:cubicBezTo>
                  <a:cubicBezTo>
                    <a:pt x="106" y="1076"/>
                    <a:pt x="145" y="1126"/>
                    <a:pt x="196" y="1180"/>
                  </a:cubicBezTo>
                  <a:cubicBezTo>
                    <a:pt x="252" y="1129"/>
                    <a:pt x="252" y="1129"/>
                    <a:pt x="252" y="1129"/>
                  </a:cubicBezTo>
                  <a:cubicBezTo>
                    <a:pt x="187" y="1059"/>
                    <a:pt x="143" y="999"/>
                    <a:pt x="115" y="949"/>
                  </a:cubicBezTo>
                  <a:cubicBezTo>
                    <a:pt x="101" y="924"/>
                    <a:pt x="91" y="901"/>
                    <a:pt x="85" y="881"/>
                  </a:cubicBezTo>
                  <a:cubicBezTo>
                    <a:pt x="79" y="861"/>
                    <a:pt x="76" y="843"/>
                    <a:pt x="76" y="826"/>
                  </a:cubicBezTo>
                  <a:cubicBezTo>
                    <a:pt x="76" y="814"/>
                    <a:pt x="78" y="802"/>
                    <a:pt x="81" y="791"/>
                  </a:cubicBezTo>
                  <a:cubicBezTo>
                    <a:pt x="87" y="770"/>
                    <a:pt x="97" y="751"/>
                    <a:pt x="113" y="732"/>
                  </a:cubicBezTo>
                  <a:cubicBezTo>
                    <a:pt x="128" y="716"/>
                    <a:pt x="146" y="700"/>
                    <a:pt x="168" y="684"/>
                  </a:cubicBezTo>
                  <a:cubicBezTo>
                    <a:pt x="207" y="656"/>
                    <a:pt x="257" y="630"/>
                    <a:pt x="314" y="603"/>
                  </a:cubicBezTo>
                  <a:cubicBezTo>
                    <a:pt x="398" y="563"/>
                    <a:pt x="497" y="522"/>
                    <a:pt x="595" y="472"/>
                  </a:cubicBezTo>
                  <a:cubicBezTo>
                    <a:pt x="693" y="422"/>
                    <a:pt x="790" y="362"/>
                    <a:pt x="870" y="282"/>
                  </a:cubicBezTo>
                  <a:cubicBezTo>
                    <a:pt x="1082" y="71"/>
                    <a:pt x="1098" y="54"/>
                    <a:pt x="1098" y="54"/>
                  </a:cubicBezTo>
                  <a:lnTo>
                    <a:pt x="1045"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6" name="Freeform 19"/>
            <p:cNvSpPr>
              <a:spLocks/>
            </p:cNvSpPr>
            <p:nvPr/>
          </p:nvSpPr>
          <p:spPr bwMode="auto">
            <a:xfrm>
              <a:off x="3276626" y="1138700"/>
              <a:ext cx="551196" cy="556293"/>
            </a:xfrm>
            <a:custGeom>
              <a:avLst/>
              <a:gdLst>
                <a:gd name="T0" fmla="*/ 320 w 320"/>
                <a:gd name="T1" fmla="*/ 24 h 323"/>
                <a:gd name="T2" fmla="*/ 201 w 320"/>
                <a:gd name="T3" fmla="*/ 67 h 323"/>
                <a:gd name="T4" fmla="*/ 0 w 320"/>
                <a:gd name="T5" fmla="*/ 268 h 323"/>
                <a:gd name="T6" fmla="*/ 180 w 320"/>
                <a:gd name="T7" fmla="*/ 255 h 323"/>
                <a:gd name="T8" fmla="*/ 320 w 320"/>
                <a:gd name="T9" fmla="*/ 24 h 323"/>
              </a:gdLst>
              <a:ahLst/>
              <a:cxnLst>
                <a:cxn ang="0">
                  <a:pos x="T0" y="T1"/>
                </a:cxn>
                <a:cxn ang="0">
                  <a:pos x="T2" y="T3"/>
                </a:cxn>
                <a:cxn ang="0">
                  <a:pos x="T4" y="T5"/>
                </a:cxn>
                <a:cxn ang="0">
                  <a:pos x="T6" y="T7"/>
                </a:cxn>
                <a:cxn ang="0">
                  <a:pos x="T8" y="T9"/>
                </a:cxn>
              </a:cxnLst>
              <a:rect l="0" t="0" r="r" b="b"/>
              <a:pathLst>
                <a:path w="320" h="323">
                  <a:moveTo>
                    <a:pt x="320" y="24"/>
                  </a:moveTo>
                  <a:cubicBezTo>
                    <a:pt x="320" y="24"/>
                    <a:pt x="269" y="0"/>
                    <a:pt x="201" y="67"/>
                  </a:cubicBezTo>
                  <a:cubicBezTo>
                    <a:pt x="134" y="134"/>
                    <a:pt x="0" y="268"/>
                    <a:pt x="0" y="268"/>
                  </a:cubicBezTo>
                  <a:cubicBezTo>
                    <a:pt x="0" y="268"/>
                    <a:pt x="112" y="187"/>
                    <a:pt x="180" y="255"/>
                  </a:cubicBezTo>
                  <a:cubicBezTo>
                    <a:pt x="248" y="323"/>
                    <a:pt x="320" y="24"/>
                    <a:pt x="320" y="24"/>
                  </a:cubicBezTo>
                  <a:close/>
                </a:path>
              </a:pathLst>
            </a:custGeom>
            <a:solidFill>
              <a:schemeClr val="accent1">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nvGrpSpPr>
            <p:cNvPr id="107" name="组合 106"/>
            <p:cNvGrpSpPr/>
            <p:nvPr/>
          </p:nvGrpSpPr>
          <p:grpSpPr>
            <a:xfrm>
              <a:off x="3347254" y="401830"/>
              <a:ext cx="1625919" cy="1695820"/>
              <a:chOff x="3347254" y="401830"/>
              <a:chExt cx="1625919" cy="1695820"/>
            </a:xfrm>
          </p:grpSpPr>
          <p:sp>
            <p:nvSpPr>
              <p:cNvPr id="109" name="Freeform 16"/>
              <p:cNvSpPr>
                <a:spLocks/>
              </p:cNvSpPr>
              <p:nvPr/>
            </p:nvSpPr>
            <p:spPr bwMode="auto">
              <a:xfrm>
                <a:off x="3347254" y="1633102"/>
                <a:ext cx="396104" cy="393920"/>
              </a:xfrm>
              <a:custGeom>
                <a:avLst/>
                <a:gdLst>
                  <a:gd name="T0" fmla="*/ 230 w 230"/>
                  <a:gd name="T1" fmla="*/ 126 h 229"/>
                  <a:gd name="T2" fmla="*/ 177 w 230"/>
                  <a:gd name="T3" fmla="*/ 53 h 229"/>
                  <a:gd name="T4" fmla="*/ 104 w 230"/>
                  <a:gd name="T5" fmla="*/ 0 h 229"/>
                  <a:gd name="T6" fmla="*/ 0 w 230"/>
                  <a:gd name="T7" fmla="*/ 229 h 229"/>
                  <a:gd name="T8" fmla="*/ 230 w 230"/>
                  <a:gd name="T9" fmla="*/ 126 h 229"/>
                </a:gdLst>
                <a:ahLst/>
                <a:cxnLst>
                  <a:cxn ang="0">
                    <a:pos x="T0" y="T1"/>
                  </a:cxn>
                  <a:cxn ang="0">
                    <a:pos x="T2" y="T3"/>
                  </a:cxn>
                  <a:cxn ang="0">
                    <a:pos x="T4" y="T5"/>
                  </a:cxn>
                  <a:cxn ang="0">
                    <a:pos x="T6" y="T7"/>
                  </a:cxn>
                  <a:cxn ang="0">
                    <a:pos x="T8" y="T9"/>
                  </a:cxn>
                </a:cxnLst>
                <a:rect l="0" t="0" r="r" b="b"/>
                <a:pathLst>
                  <a:path w="230" h="229">
                    <a:moveTo>
                      <a:pt x="230" y="126"/>
                    </a:moveTo>
                    <a:cubicBezTo>
                      <a:pt x="177" y="53"/>
                      <a:pt x="177" y="53"/>
                      <a:pt x="177" y="53"/>
                    </a:cubicBezTo>
                    <a:cubicBezTo>
                      <a:pt x="104" y="0"/>
                      <a:pt x="104" y="0"/>
                      <a:pt x="104" y="0"/>
                    </a:cubicBezTo>
                    <a:cubicBezTo>
                      <a:pt x="104" y="0"/>
                      <a:pt x="0" y="96"/>
                      <a:pt x="0" y="229"/>
                    </a:cubicBezTo>
                    <a:cubicBezTo>
                      <a:pt x="134" y="229"/>
                      <a:pt x="230" y="126"/>
                      <a:pt x="230" y="126"/>
                    </a:cubicBezTo>
                    <a:close/>
                  </a:path>
                </a:pathLst>
              </a:custGeom>
              <a:solidFill>
                <a:srgbClr val="F69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0" name="Freeform 17"/>
              <p:cNvSpPr>
                <a:spLocks/>
              </p:cNvSpPr>
              <p:nvPr/>
            </p:nvSpPr>
            <p:spPr bwMode="auto">
              <a:xfrm>
                <a:off x="3433173" y="1658586"/>
                <a:ext cx="284700" cy="282515"/>
              </a:xfrm>
              <a:custGeom>
                <a:avLst/>
                <a:gdLst>
                  <a:gd name="T0" fmla="*/ 165 w 165"/>
                  <a:gd name="T1" fmla="*/ 90 h 164"/>
                  <a:gd name="T2" fmla="*/ 127 w 165"/>
                  <a:gd name="T3" fmla="*/ 38 h 164"/>
                  <a:gd name="T4" fmla="*/ 75 w 165"/>
                  <a:gd name="T5" fmla="*/ 0 h 164"/>
                  <a:gd name="T6" fmla="*/ 0 w 165"/>
                  <a:gd name="T7" fmla="*/ 164 h 164"/>
                  <a:gd name="T8" fmla="*/ 165 w 165"/>
                  <a:gd name="T9" fmla="*/ 90 h 164"/>
                </a:gdLst>
                <a:ahLst/>
                <a:cxnLst>
                  <a:cxn ang="0">
                    <a:pos x="T0" y="T1"/>
                  </a:cxn>
                  <a:cxn ang="0">
                    <a:pos x="T2" y="T3"/>
                  </a:cxn>
                  <a:cxn ang="0">
                    <a:pos x="T4" y="T5"/>
                  </a:cxn>
                  <a:cxn ang="0">
                    <a:pos x="T6" y="T7"/>
                  </a:cxn>
                  <a:cxn ang="0">
                    <a:pos x="T8" y="T9"/>
                  </a:cxn>
                </a:cxnLst>
                <a:rect l="0" t="0" r="r" b="b"/>
                <a:pathLst>
                  <a:path w="165" h="164">
                    <a:moveTo>
                      <a:pt x="165" y="90"/>
                    </a:moveTo>
                    <a:cubicBezTo>
                      <a:pt x="127" y="38"/>
                      <a:pt x="127" y="38"/>
                      <a:pt x="127" y="38"/>
                    </a:cubicBezTo>
                    <a:cubicBezTo>
                      <a:pt x="75" y="0"/>
                      <a:pt x="75" y="0"/>
                      <a:pt x="75" y="0"/>
                    </a:cubicBezTo>
                    <a:cubicBezTo>
                      <a:pt x="75" y="0"/>
                      <a:pt x="0" y="69"/>
                      <a:pt x="0" y="164"/>
                    </a:cubicBezTo>
                    <a:cubicBezTo>
                      <a:pt x="96" y="164"/>
                      <a:pt x="165" y="90"/>
                      <a:pt x="165" y="90"/>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1" name="Freeform 18"/>
              <p:cNvSpPr>
                <a:spLocks/>
              </p:cNvSpPr>
              <p:nvPr/>
            </p:nvSpPr>
            <p:spPr bwMode="auto">
              <a:xfrm>
                <a:off x="3503802" y="1679703"/>
                <a:ext cx="192955" cy="192956"/>
              </a:xfrm>
              <a:custGeom>
                <a:avLst/>
                <a:gdLst>
                  <a:gd name="T0" fmla="*/ 112 w 112"/>
                  <a:gd name="T1" fmla="*/ 61 h 112"/>
                  <a:gd name="T2" fmla="*/ 86 w 112"/>
                  <a:gd name="T3" fmla="*/ 26 h 112"/>
                  <a:gd name="T4" fmla="*/ 50 w 112"/>
                  <a:gd name="T5" fmla="*/ 0 h 112"/>
                  <a:gd name="T6" fmla="*/ 0 w 112"/>
                  <a:gd name="T7" fmla="*/ 112 h 112"/>
                  <a:gd name="T8" fmla="*/ 112 w 112"/>
                  <a:gd name="T9" fmla="*/ 61 h 112"/>
                </a:gdLst>
                <a:ahLst/>
                <a:cxnLst>
                  <a:cxn ang="0">
                    <a:pos x="T0" y="T1"/>
                  </a:cxn>
                  <a:cxn ang="0">
                    <a:pos x="T2" y="T3"/>
                  </a:cxn>
                  <a:cxn ang="0">
                    <a:pos x="T4" y="T5"/>
                  </a:cxn>
                  <a:cxn ang="0">
                    <a:pos x="T6" y="T7"/>
                  </a:cxn>
                  <a:cxn ang="0">
                    <a:pos x="T8" y="T9"/>
                  </a:cxn>
                </a:cxnLst>
                <a:rect l="0" t="0" r="r" b="b"/>
                <a:pathLst>
                  <a:path w="112" h="112">
                    <a:moveTo>
                      <a:pt x="112" y="61"/>
                    </a:moveTo>
                    <a:cubicBezTo>
                      <a:pt x="86" y="26"/>
                      <a:pt x="86" y="26"/>
                      <a:pt x="86" y="26"/>
                    </a:cubicBezTo>
                    <a:cubicBezTo>
                      <a:pt x="50" y="0"/>
                      <a:pt x="50" y="0"/>
                      <a:pt x="50" y="0"/>
                    </a:cubicBezTo>
                    <a:cubicBezTo>
                      <a:pt x="50" y="0"/>
                      <a:pt x="0" y="47"/>
                      <a:pt x="0" y="112"/>
                    </a:cubicBezTo>
                    <a:cubicBezTo>
                      <a:pt x="65" y="112"/>
                      <a:pt x="112" y="61"/>
                      <a:pt x="112" y="61"/>
                    </a:cubicBezTo>
                    <a:close/>
                  </a:path>
                </a:pathLst>
              </a:custGeom>
              <a:solidFill>
                <a:srgbClr val="FBE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2" name="Freeform 20"/>
              <p:cNvSpPr>
                <a:spLocks/>
              </p:cNvSpPr>
              <p:nvPr/>
            </p:nvSpPr>
            <p:spPr bwMode="auto">
              <a:xfrm>
                <a:off x="3681466" y="1547182"/>
                <a:ext cx="556293" cy="550468"/>
              </a:xfrm>
              <a:custGeom>
                <a:avLst/>
                <a:gdLst>
                  <a:gd name="T0" fmla="*/ 298 w 323"/>
                  <a:gd name="T1" fmla="*/ 0 h 320"/>
                  <a:gd name="T2" fmla="*/ 256 w 323"/>
                  <a:gd name="T3" fmla="*/ 119 h 320"/>
                  <a:gd name="T4" fmla="*/ 55 w 323"/>
                  <a:gd name="T5" fmla="*/ 320 h 320"/>
                  <a:gd name="T6" fmla="*/ 68 w 323"/>
                  <a:gd name="T7" fmla="*/ 141 h 320"/>
                  <a:gd name="T8" fmla="*/ 298 w 323"/>
                  <a:gd name="T9" fmla="*/ 0 h 320"/>
                </a:gdLst>
                <a:ahLst/>
                <a:cxnLst>
                  <a:cxn ang="0">
                    <a:pos x="T0" y="T1"/>
                  </a:cxn>
                  <a:cxn ang="0">
                    <a:pos x="T2" y="T3"/>
                  </a:cxn>
                  <a:cxn ang="0">
                    <a:pos x="T4" y="T5"/>
                  </a:cxn>
                  <a:cxn ang="0">
                    <a:pos x="T6" y="T7"/>
                  </a:cxn>
                  <a:cxn ang="0">
                    <a:pos x="T8" y="T9"/>
                  </a:cxn>
                </a:cxnLst>
                <a:rect l="0" t="0" r="r" b="b"/>
                <a:pathLst>
                  <a:path w="323" h="320">
                    <a:moveTo>
                      <a:pt x="298" y="0"/>
                    </a:moveTo>
                    <a:cubicBezTo>
                      <a:pt x="298" y="0"/>
                      <a:pt x="323" y="52"/>
                      <a:pt x="256" y="119"/>
                    </a:cubicBezTo>
                    <a:cubicBezTo>
                      <a:pt x="189" y="186"/>
                      <a:pt x="55" y="320"/>
                      <a:pt x="55" y="320"/>
                    </a:cubicBezTo>
                    <a:cubicBezTo>
                      <a:pt x="55" y="320"/>
                      <a:pt x="136" y="209"/>
                      <a:pt x="68" y="141"/>
                    </a:cubicBezTo>
                    <a:cubicBezTo>
                      <a:pt x="0" y="73"/>
                      <a:pt x="298" y="0"/>
                      <a:pt x="298" y="0"/>
                    </a:cubicBezTo>
                    <a:close/>
                  </a:path>
                </a:pathLst>
              </a:custGeom>
              <a:solidFill>
                <a:schemeClr val="accent1">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3" name="Freeform 21"/>
              <p:cNvSpPr>
                <a:spLocks/>
              </p:cNvSpPr>
              <p:nvPr/>
            </p:nvSpPr>
            <p:spPr bwMode="auto">
              <a:xfrm>
                <a:off x="3526374" y="1517329"/>
                <a:ext cx="330572" cy="332757"/>
              </a:xfrm>
              <a:custGeom>
                <a:avLst/>
                <a:gdLst>
                  <a:gd name="T0" fmla="*/ 298 w 454"/>
                  <a:gd name="T1" fmla="*/ 457 h 457"/>
                  <a:gd name="T2" fmla="*/ 0 w 454"/>
                  <a:gd name="T3" fmla="*/ 159 h 457"/>
                  <a:gd name="T4" fmla="*/ 156 w 454"/>
                  <a:gd name="T5" fmla="*/ 0 h 457"/>
                  <a:gd name="T6" fmla="*/ 454 w 454"/>
                  <a:gd name="T7" fmla="*/ 298 h 457"/>
                  <a:gd name="T8" fmla="*/ 298 w 454"/>
                  <a:gd name="T9" fmla="*/ 457 h 457"/>
                </a:gdLst>
                <a:ahLst/>
                <a:cxnLst>
                  <a:cxn ang="0">
                    <a:pos x="T0" y="T1"/>
                  </a:cxn>
                  <a:cxn ang="0">
                    <a:pos x="T2" y="T3"/>
                  </a:cxn>
                  <a:cxn ang="0">
                    <a:pos x="T4" y="T5"/>
                  </a:cxn>
                  <a:cxn ang="0">
                    <a:pos x="T6" y="T7"/>
                  </a:cxn>
                  <a:cxn ang="0">
                    <a:pos x="T8" y="T9"/>
                  </a:cxn>
                </a:cxnLst>
                <a:rect l="0" t="0" r="r" b="b"/>
                <a:pathLst>
                  <a:path w="454" h="457">
                    <a:moveTo>
                      <a:pt x="298" y="457"/>
                    </a:moveTo>
                    <a:lnTo>
                      <a:pt x="0" y="159"/>
                    </a:lnTo>
                    <a:lnTo>
                      <a:pt x="156" y="0"/>
                    </a:lnTo>
                    <a:lnTo>
                      <a:pt x="454" y="298"/>
                    </a:lnTo>
                    <a:lnTo>
                      <a:pt x="298" y="457"/>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4" name="Freeform 22"/>
              <p:cNvSpPr>
                <a:spLocks/>
              </p:cNvSpPr>
              <p:nvPr/>
            </p:nvSpPr>
            <p:spPr bwMode="auto">
              <a:xfrm>
                <a:off x="3526374" y="1517329"/>
                <a:ext cx="120870" cy="120870"/>
              </a:xfrm>
              <a:custGeom>
                <a:avLst/>
                <a:gdLst>
                  <a:gd name="T0" fmla="*/ 10 w 166"/>
                  <a:gd name="T1" fmla="*/ 166 h 166"/>
                  <a:gd name="T2" fmla="*/ 0 w 166"/>
                  <a:gd name="T3" fmla="*/ 159 h 166"/>
                  <a:gd name="T4" fmla="*/ 156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6"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5" name="Freeform 23"/>
              <p:cNvSpPr>
                <a:spLocks/>
              </p:cNvSpPr>
              <p:nvPr/>
            </p:nvSpPr>
            <p:spPr bwMode="auto">
              <a:xfrm>
                <a:off x="3543849" y="1534804"/>
                <a:ext cx="118686" cy="12087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6" name="Freeform 24"/>
              <p:cNvSpPr>
                <a:spLocks/>
              </p:cNvSpPr>
              <p:nvPr/>
            </p:nvSpPr>
            <p:spPr bwMode="auto">
              <a:xfrm>
                <a:off x="3559141" y="1550095"/>
                <a:ext cx="120870" cy="12087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7" name="Freeform 25"/>
              <p:cNvSpPr>
                <a:spLocks/>
              </p:cNvSpPr>
              <p:nvPr/>
            </p:nvSpPr>
            <p:spPr bwMode="auto">
              <a:xfrm>
                <a:off x="3574431" y="1567570"/>
                <a:ext cx="120870" cy="118686"/>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8" name="Freeform 26"/>
              <p:cNvSpPr>
                <a:spLocks/>
              </p:cNvSpPr>
              <p:nvPr/>
            </p:nvSpPr>
            <p:spPr bwMode="auto">
              <a:xfrm>
                <a:off x="3591906" y="1582861"/>
                <a:ext cx="120870" cy="12087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9" name="Freeform 27"/>
              <p:cNvSpPr>
                <a:spLocks/>
              </p:cNvSpPr>
              <p:nvPr/>
            </p:nvSpPr>
            <p:spPr bwMode="auto">
              <a:xfrm>
                <a:off x="3607197" y="1598151"/>
                <a:ext cx="120870" cy="120870"/>
              </a:xfrm>
              <a:custGeom>
                <a:avLst/>
                <a:gdLst>
                  <a:gd name="T0" fmla="*/ 10 w 166"/>
                  <a:gd name="T1" fmla="*/ 166 h 166"/>
                  <a:gd name="T2" fmla="*/ 0 w 166"/>
                  <a:gd name="T3" fmla="*/ 159 h 166"/>
                  <a:gd name="T4" fmla="*/ 159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9"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0" name="Freeform 28"/>
              <p:cNvSpPr>
                <a:spLocks/>
              </p:cNvSpPr>
              <p:nvPr/>
            </p:nvSpPr>
            <p:spPr bwMode="auto">
              <a:xfrm>
                <a:off x="3624673" y="1615627"/>
                <a:ext cx="118686" cy="12087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1" name="Freeform 29"/>
              <p:cNvSpPr>
                <a:spLocks/>
              </p:cNvSpPr>
              <p:nvPr/>
            </p:nvSpPr>
            <p:spPr bwMode="auto">
              <a:xfrm>
                <a:off x="3639963" y="1630917"/>
                <a:ext cx="120870" cy="12087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2" name="Freeform 30"/>
              <p:cNvSpPr>
                <a:spLocks/>
              </p:cNvSpPr>
              <p:nvPr/>
            </p:nvSpPr>
            <p:spPr bwMode="auto">
              <a:xfrm>
                <a:off x="3655254" y="1648393"/>
                <a:ext cx="120870" cy="118686"/>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3" name="Freeform 31"/>
              <p:cNvSpPr>
                <a:spLocks/>
              </p:cNvSpPr>
              <p:nvPr/>
            </p:nvSpPr>
            <p:spPr bwMode="auto">
              <a:xfrm>
                <a:off x="3672729" y="1663683"/>
                <a:ext cx="120870" cy="12087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4" name="Freeform 32"/>
              <p:cNvSpPr>
                <a:spLocks/>
              </p:cNvSpPr>
              <p:nvPr/>
            </p:nvSpPr>
            <p:spPr bwMode="auto">
              <a:xfrm>
                <a:off x="3688020" y="1681158"/>
                <a:ext cx="120870" cy="118686"/>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5" name="Freeform 33"/>
              <p:cNvSpPr>
                <a:spLocks/>
              </p:cNvSpPr>
              <p:nvPr/>
            </p:nvSpPr>
            <p:spPr bwMode="auto">
              <a:xfrm>
                <a:off x="3705495" y="1696449"/>
                <a:ext cx="120870" cy="12087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6" name="Freeform 34"/>
              <p:cNvSpPr>
                <a:spLocks/>
              </p:cNvSpPr>
              <p:nvPr/>
            </p:nvSpPr>
            <p:spPr bwMode="auto">
              <a:xfrm>
                <a:off x="3720785" y="1712468"/>
                <a:ext cx="120870" cy="120142"/>
              </a:xfrm>
              <a:custGeom>
                <a:avLst/>
                <a:gdLst>
                  <a:gd name="T0" fmla="*/ 10 w 166"/>
                  <a:gd name="T1" fmla="*/ 165 h 165"/>
                  <a:gd name="T2" fmla="*/ 0 w 166"/>
                  <a:gd name="T3" fmla="*/ 158 h 165"/>
                  <a:gd name="T4" fmla="*/ 159 w 166"/>
                  <a:gd name="T5" fmla="*/ 0 h 165"/>
                  <a:gd name="T6" fmla="*/ 166 w 166"/>
                  <a:gd name="T7" fmla="*/ 9 h 165"/>
                  <a:gd name="T8" fmla="*/ 10 w 166"/>
                  <a:gd name="T9" fmla="*/ 165 h 165"/>
                </a:gdLst>
                <a:ahLst/>
                <a:cxnLst>
                  <a:cxn ang="0">
                    <a:pos x="T0" y="T1"/>
                  </a:cxn>
                  <a:cxn ang="0">
                    <a:pos x="T2" y="T3"/>
                  </a:cxn>
                  <a:cxn ang="0">
                    <a:pos x="T4" y="T5"/>
                  </a:cxn>
                  <a:cxn ang="0">
                    <a:pos x="T6" y="T7"/>
                  </a:cxn>
                  <a:cxn ang="0">
                    <a:pos x="T8" y="T9"/>
                  </a:cxn>
                </a:cxnLst>
                <a:rect l="0" t="0" r="r" b="b"/>
                <a:pathLst>
                  <a:path w="166" h="165">
                    <a:moveTo>
                      <a:pt x="10" y="165"/>
                    </a:moveTo>
                    <a:lnTo>
                      <a:pt x="0" y="158"/>
                    </a:lnTo>
                    <a:lnTo>
                      <a:pt x="159" y="0"/>
                    </a:lnTo>
                    <a:lnTo>
                      <a:pt x="166" y="9"/>
                    </a:lnTo>
                    <a:lnTo>
                      <a:pt x="10" y="165"/>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7" name="Freeform 35"/>
              <p:cNvSpPr>
                <a:spLocks/>
              </p:cNvSpPr>
              <p:nvPr/>
            </p:nvSpPr>
            <p:spPr bwMode="auto">
              <a:xfrm>
                <a:off x="3738261" y="1729215"/>
                <a:ext cx="118686" cy="12087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8" name="Freeform 36"/>
              <p:cNvSpPr>
                <a:spLocks/>
              </p:cNvSpPr>
              <p:nvPr/>
            </p:nvSpPr>
            <p:spPr bwMode="auto">
              <a:xfrm>
                <a:off x="3554044" y="401830"/>
                <a:ext cx="1419129" cy="1420587"/>
              </a:xfrm>
              <a:custGeom>
                <a:avLst/>
                <a:gdLst>
                  <a:gd name="T0" fmla="*/ 141 w 824"/>
                  <a:gd name="T1" fmla="*/ 825 h 825"/>
                  <a:gd name="T2" fmla="*/ 482 w 824"/>
                  <a:gd name="T3" fmla="*/ 564 h 825"/>
                  <a:gd name="T4" fmla="*/ 763 w 824"/>
                  <a:gd name="T5" fmla="*/ 61 h 825"/>
                  <a:gd name="T6" fmla="*/ 261 w 824"/>
                  <a:gd name="T7" fmla="*/ 343 h 825"/>
                  <a:gd name="T8" fmla="*/ 0 w 824"/>
                  <a:gd name="T9" fmla="*/ 683 h 825"/>
                  <a:gd name="T10" fmla="*/ 141 w 824"/>
                  <a:gd name="T11" fmla="*/ 825 h 825"/>
                </a:gdLst>
                <a:ahLst/>
                <a:cxnLst>
                  <a:cxn ang="0">
                    <a:pos x="T0" y="T1"/>
                  </a:cxn>
                  <a:cxn ang="0">
                    <a:pos x="T2" y="T3"/>
                  </a:cxn>
                  <a:cxn ang="0">
                    <a:pos x="T4" y="T5"/>
                  </a:cxn>
                  <a:cxn ang="0">
                    <a:pos x="T6" y="T7"/>
                  </a:cxn>
                  <a:cxn ang="0">
                    <a:pos x="T8" y="T9"/>
                  </a:cxn>
                  <a:cxn ang="0">
                    <a:pos x="T10" y="T11"/>
                  </a:cxn>
                </a:cxnLst>
                <a:rect l="0" t="0" r="r" b="b"/>
                <a:pathLst>
                  <a:path w="824" h="825">
                    <a:moveTo>
                      <a:pt x="141" y="825"/>
                    </a:moveTo>
                    <a:cubicBezTo>
                      <a:pt x="237" y="778"/>
                      <a:pt x="361" y="685"/>
                      <a:pt x="482" y="564"/>
                    </a:cubicBezTo>
                    <a:cubicBezTo>
                      <a:pt x="698" y="348"/>
                      <a:pt x="824" y="123"/>
                      <a:pt x="763" y="61"/>
                    </a:cubicBezTo>
                    <a:cubicBezTo>
                      <a:pt x="702" y="0"/>
                      <a:pt x="477" y="126"/>
                      <a:pt x="261" y="343"/>
                    </a:cubicBezTo>
                    <a:cubicBezTo>
                      <a:pt x="140" y="464"/>
                      <a:pt x="47" y="587"/>
                      <a:pt x="0" y="683"/>
                    </a:cubicBezTo>
                    <a:cubicBezTo>
                      <a:pt x="141" y="825"/>
                      <a:pt x="141" y="825"/>
                      <a:pt x="141" y="825"/>
                    </a:cubicBezTo>
                  </a:path>
                </a:pathLst>
              </a:custGeom>
              <a:solidFill>
                <a:schemeClr val="tx2">
                  <a:lumMod val="20000"/>
                  <a:lumOff val="8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9" name="Freeform 37"/>
              <p:cNvSpPr>
                <a:spLocks/>
              </p:cNvSpPr>
              <p:nvPr/>
            </p:nvSpPr>
            <p:spPr bwMode="auto">
              <a:xfrm>
                <a:off x="3686563" y="1180204"/>
                <a:ext cx="508236" cy="509693"/>
              </a:xfrm>
              <a:custGeom>
                <a:avLst/>
                <a:gdLst>
                  <a:gd name="T0" fmla="*/ 205 w 295"/>
                  <a:gd name="T1" fmla="*/ 285 h 296"/>
                  <a:gd name="T2" fmla="*/ 295 w 295"/>
                  <a:gd name="T3" fmla="*/ 213 h 296"/>
                  <a:gd name="T4" fmla="*/ 176 w 295"/>
                  <a:gd name="T5" fmla="*/ 120 h 296"/>
                  <a:gd name="T6" fmla="*/ 82 w 295"/>
                  <a:gd name="T7" fmla="*/ 0 h 296"/>
                  <a:gd name="T8" fmla="*/ 11 w 295"/>
                  <a:gd name="T9" fmla="*/ 90 h 296"/>
                  <a:gd name="T10" fmla="*/ 95 w 295"/>
                  <a:gd name="T11" fmla="*/ 201 h 296"/>
                  <a:gd name="T12" fmla="*/ 205 w 295"/>
                  <a:gd name="T13" fmla="*/ 285 h 296"/>
                </a:gdLst>
                <a:ahLst/>
                <a:cxnLst>
                  <a:cxn ang="0">
                    <a:pos x="T0" y="T1"/>
                  </a:cxn>
                  <a:cxn ang="0">
                    <a:pos x="T2" y="T3"/>
                  </a:cxn>
                  <a:cxn ang="0">
                    <a:pos x="T4" y="T5"/>
                  </a:cxn>
                  <a:cxn ang="0">
                    <a:pos x="T6" y="T7"/>
                  </a:cxn>
                  <a:cxn ang="0">
                    <a:pos x="T8" y="T9"/>
                  </a:cxn>
                  <a:cxn ang="0">
                    <a:pos x="T10" y="T11"/>
                  </a:cxn>
                  <a:cxn ang="0">
                    <a:pos x="T12" y="T13"/>
                  </a:cxn>
                </a:cxnLst>
                <a:rect l="0" t="0" r="r" b="b"/>
                <a:pathLst>
                  <a:path w="295" h="296">
                    <a:moveTo>
                      <a:pt x="205" y="285"/>
                    </a:moveTo>
                    <a:cubicBezTo>
                      <a:pt x="235" y="263"/>
                      <a:pt x="265" y="240"/>
                      <a:pt x="295" y="213"/>
                    </a:cubicBezTo>
                    <a:cubicBezTo>
                      <a:pt x="295" y="213"/>
                      <a:pt x="281" y="225"/>
                      <a:pt x="176" y="120"/>
                    </a:cubicBezTo>
                    <a:cubicBezTo>
                      <a:pt x="71" y="15"/>
                      <a:pt x="82" y="0"/>
                      <a:pt x="82" y="0"/>
                    </a:cubicBezTo>
                    <a:cubicBezTo>
                      <a:pt x="56" y="31"/>
                      <a:pt x="32" y="61"/>
                      <a:pt x="11" y="90"/>
                    </a:cubicBezTo>
                    <a:cubicBezTo>
                      <a:pt x="11" y="90"/>
                      <a:pt x="0" y="105"/>
                      <a:pt x="95" y="201"/>
                    </a:cubicBezTo>
                    <a:cubicBezTo>
                      <a:pt x="190" y="296"/>
                      <a:pt x="205" y="285"/>
                      <a:pt x="205" y="285"/>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0" name="Freeform 38"/>
              <p:cNvSpPr>
                <a:spLocks/>
              </p:cNvSpPr>
              <p:nvPr/>
            </p:nvSpPr>
            <p:spPr bwMode="auto">
              <a:xfrm>
                <a:off x="4368823" y="437508"/>
                <a:ext cx="569399" cy="570128"/>
              </a:xfrm>
              <a:custGeom>
                <a:avLst/>
                <a:gdLst>
                  <a:gd name="T0" fmla="*/ 191 w 331"/>
                  <a:gd name="T1" fmla="*/ 331 h 331"/>
                  <a:gd name="T2" fmla="*/ 290 w 331"/>
                  <a:gd name="T3" fmla="*/ 40 h 331"/>
                  <a:gd name="T4" fmla="*/ 0 w 331"/>
                  <a:gd name="T5" fmla="*/ 140 h 331"/>
                  <a:gd name="T6" fmla="*/ 75 w 331"/>
                  <a:gd name="T7" fmla="*/ 256 h 331"/>
                  <a:gd name="T8" fmla="*/ 191 w 331"/>
                  <a:gd name="T9" fmla="*/ 331 h 331"/>
                </a:gdLst>
                <a:ahLst/>
                <a:cxnLst>
                  <a:cxn ang="0">
                    <a:pos x="T0" y="T1"/>
                  </a:cxn>
                  <a:cxn ang="0">
                    <a:pos x="T2" y="T3"/>
                  </a:cxn>
                  <a:cxn ang="0">
                    <a:pos x="T4" y="T5"/>
                  </a:cxn>
                  <a:cxn ang="0">
                    <a:pos x="T6" y="T7"/>
                  </a:cxn>
                  <a:cxn ang="0">
                    <a:pos x="T8" y="T9"/>
                  </a:cxn>
                </a:cxnLst>
                <a:rect l="0" t="0" r="r" b="b"/>
                <a:pathLst>
                  <a:path w="331" h="331">
                    <a:moveTo>
                      <a:pt x="191" y="331"/>
                    </a:moveTo>
                    <a:cubicBezTo>
                      <a:pt x="288" y="195"/>
                      <a:pt x="331" y="81"/>
                      <a:pt x="290" y="40"/>
                    </a:cubicBezTo>
                    <a:cubicBezTo>
                      <a:pt x="249" y="0"/>
                      <a:pt x="135" y="42"/>
                      <a:pt x="0" y="140"/>
                    </a:cubicBezTo>
                    <a:cubicBezTo>
                      <a:pt x="0" y="140"/>
                      <a:pt x="20" y="202"/>
                      <a:pt x="75" y="256"/>
                    </a:cubicBezTo>
                    <a:cubicBezTo>
                      <a:pt x="129" y="310"/>
                      <a:pt x="191" y="331"/>
                      <a:pt x="191" y="331"/>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1" name="Freeform 39"/>
              <p:cNvSpPr>
                <a:spLocks/>
              </p:cNvSpPr>
              <p:nvPr/>
            </p:nvSpPr>
            <p:spPr bwMode="auto">
              <a:xfrm>
                <a:off x="4184606" y="863466"/>
                <a:ext cx="326932" cy="328388"/>
              </a:xfrm>
              <a:custGeom>
                <a:avLst/>
                <a:gdLst>
                  <a:gd name="T0" fmla="*/ 156 w 190"/>
                  <a:gd name="T1" fmla="*/ 157 h 191"/>
                  <a:gd name="T2" fmla="*/ 34 w 190"/>
                  <a:gd name="T3" fmla="*/ 157 h 191"/>
                  <a:gd name="T4" fmla="*/ 34 w 190"/>
                  <a:gd name="T5" fmla="*/ 34 h 191"/>
                  <a:gd name="T6" fmla="*/ 156 w 190"/>
                  <a:gd name="T7" fmla="*/ 34 h 191"/>
                  <a:gd name="T8" fmla="*/ 156 w 190"/>
                  <a:gd name="T9" fmla="*/ 157 h 191"/>
                </a:gdLst>
                <a:ahLst/>
                <a:cxnLst>
                  <a:cxn ang="0">
                    <a:pos x="T0" y="T1"/>
                  </a:cxn>
                  <a:cxn ang="0">
                    <a:pos x="T2" y="T3"/>
                  </a:cxn>
                  <a:cxn ang="0">
                    <a:pos x="T4" y="T5"/>
                  </a:cxn>
                  <a:cxn ang="0">
                    <a:pos x="T6" y="T7"/>
                  </a:cxn>
                  <a:cxn ang="0">
                    <a:pos x="T8" y="T9"/>
                  </a:cxn>
                </a:cxnLst>
                <a:rect l="0" t="0" r="r" b="b"/>
                <a:pathLst>
                  <a:path w="190" h="191">
                    <a:moveTo>
                      <a:pt x="156" y="157"/>
                    </a:moveTo>
                    <a:cubicBezTo>
                      <a:pt x="122" y="191"/>
                      <a:pt x="68" y="191"/>
                      <a:pt x="34" y="157"/>
                    </a:cubicBezTo>
                    <a:cubicBezTo>
                      <a:pt x="0" y="123"/>
                      <a:pt x="0" y="68"/>
                      <a:pt x="34" y="34"/>
                    </a:cubicBezTo>
                    <a:cubicBezTo>
                      <a:pt x="68" y="0"/>
                      <a:pt x="122" y="0"/>
                      <a:pt x="156" y="34"/>
                    </a:cubicBezTo>
                    <a:cubicBezTo>
                      <a:pt x="190" y="68"/>
                      <a:pt x="190" y="123"/>
                      <a:pt x="156" y="157"/>
                    </a:cubicBezTo>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2" name="Freeform 40"/>
              <p:cNvSpPr>
                <a:spLocks/>
              </p:cNvSpPr>
              <p:nvPr/>
            </p:nvSpPr>
            <p:spPr bwMode="auto">
              <a:xfrm>
                <a:off x="4213731" y="892591"/>
                <a:ext cx="268681" cy="270138"/>
              </a:xfrm>
              <a:custGeom>
                <a:avLst/>
                <a:gdLst>
                  <a:gd name="T0" fmla="*/ 107 w 156"/>
                  <a:gd name="T1" fmla="*/ 141 h 157"/>
                  <a:gd name="T2" fmla="*/ 16 w 156"/>
                  <a:gd name="T3" fmla="*/ 108 h 157"/>
                  <a:gd name="T4" fmla="*/ 49 w 156"/>
                  <a:gd name="T5" fmla="*/ 17 h 157"/>
                  <a:gd name="T6" fmla="*/ 140 w 156"/>
                  <a:gd name="T7" fmla="*/ 50 h 157"/>
                  <a:gd name="T8" fmla="*/ 107 w 156"/>
                  <a:gd name="T9" fmla="*/ 141 h 157"/>
                </a:gdLst>
                <a:ahLst/>
                <a:cxnLst>
                  <a:cxn ang="0">
                    <a:pos x="T0" y="T1"/>
                  </a:cxn>
                  <a:cxn ang="0">
                    <a:pos x="T2" y="T3"/>
                  </a:cxn>
                  <a:cxn ang="0">
                    <a:pos x="T4" y="T5"/>
                  </a:cxn>
                  <a:cxn ang="0">
                    <a:pos x="T6" y="T7"/>
                  </a:cxn>
                  <a:cxn ang="0">
                    <a:pos x="T8" y="T9"/>
                  </a:cxn>
                </a:cxnLst>
                <a:rect l="0" t="0" r="r" b="b"/>
                <a:pathLst>
                  <a:path w="156" h="157">
                    <a:moveTo>
                      <a:pt x="107" y="141"/>
                    </a:moveTo>
                    <a:cubicBezTo>
                      <a:pt x="73" y="157"/>
                      <a:pt x="32" y="142"/>
                      <a:pt x="16" y="108"/>
                    </a:cubicBezTo>
                    <a:cubicBezTo>
                      <a:pt x="0" y="73"/>
                      <a:pt x="15" y="33"/>
                      <a:pt x="49" y="17"/>
                    </a:cubicBezTo>
                    <a:cubicBezTo>
                      <a:pt x="83" y="0"/>
                      <a:pt x="124" y="15"/>
                      <a:pt x="140" y="50"/>
                    </a:cubicBezTo>
                    <a:cubicBezTo>
                      <a:pt x="156" y="84"/>
                      <a:pt x="141" y="125"/>
                      <a:pt x="107" y="141"/>
                    </a:cubicBezTo>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3" name="Freeform 44"/>
              <p:cNvSpPr>
                <a:spLocks/>
              </p:cNvSpPr>
              <p:nvPr/>
            </p:nvSpPr>
            <p:spPr bwMode="auto">
              <a:xfrm>
                <a:off x="4432170" y="921716"/>
                <a:ext cx="20388" cy="20388"/>
              </a:xfrm>
              <a:custGeom>
                <a:avLst/>
                <a:gdLst>
                  <a:gd name="T0" fmla="*/ 10 w 12"/>
                  <a:gd name="T1" fmla="*/ 10 h 12"/>
                  <a:gd name="T2" fmla="*/ 2 w 12"/>
                  <a:gd name="T3" fmla="*/ 10 h 12"/>
                  <a:gd name="T4" fmla="*/ 2 w 12"/>
                  <a:gd name="T5" fmla="*/ 3 h 12"/>
                  <a:gd name="T6" fmla="*/ 10 w 12"/>
                  <a:gd name="T7" fmla="*/ 3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3"/>
                    </a:cubicBezTo>
                    <a:cubicBezTo>
                      <a:pt x="4" y="0"/>
                      <a:pt x="8" y="0"/>
                      <a:pt x="10" y="3"/>
                    </a:cubicBezTo>
                    <a:cubicBezTo>
                      <a:pt x="12" y="5"/>
                      <a:pt x="12" y="8"/>
                      <a:pt x="10" y="10"/>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4" name="Freeform 45"/>
              <p:cNvSpPr>
                <a:spLocks/>
              </p:cNvSpPr>
              <p:nvPr/>
            </p:nvSpPr>
            <p:spPr bwMode="auto">
              <a:xfrm>
                <a:off x="4371736" y="887494"/>
                <a:ext cx="21115" cy="20388"/>
              </a:xfrm>
              <a:custGeom>
                <a:avLst/>
                <a:gdLst>
                  <a:gd name="T0" fmla="*/ 12 w 12"/>
                  <a:gd name="T1" fmla="*/ 8 h 12"/>
                  <a:gd name="T2" fmla="*/ 5 w 12"/>
                  <a:gd name="T3" fmla="*/ 12 h 12"/>
                  <a:gd name="T4" fmla="*/ 1 w 12"/>
                  <a:gd name="T5" fmla="*/ 5 h 12"/>
                  <a:gd name="T6" fmla="*/ 8 w 12"/>
                  <a:gd name="T7" fmla="*/ 1 h 12"/>
                  <a:gd name="T8" fmla="*/ 12 w 12"/>
                  <a:gd name="T9" fmla="*/ 8 h 12"/>
                </a:gdLst>
                <a:ahLst/>
                <a:cxnLst>
                  <a:cxn ang="0">
                    <a:pos x="T0" y="T1"/>
                  </a:cxn>
                  <a:cxn ang="0">
                    <a:pos x="T2" y="T3"/>
                  </a:cxn>
                  <a:cxn ang="0">
                    <a:pos x="T4" y="T5"/>
                  </a:cxn>
                  <a:cxn ang="0">
                    <a:pos x="T6" y="T7"/>
                  </a:cxn>
                  <a:cxn ang="0">
                    <a:pos x="T8" y="T9"/>
                  </a:cxn>
                </a:cxnLst>
                <a:rect l="0" t="0" r="r" b="b"/>
                <a:pathLst>
                  <a:path w="12" h="12">
                    <a:moveTo>
                      <a:pt x="12" y="8"/>
                    </a:moveTo>
                    <a:cubicBezTo>
                      <a:pt x="11" y="11"/>
                      <a:pt x="8" y="12"/>
                      <a:pt x="5" y="12"/>
                    </a:cubicBezTo>
                    <a:cubicBezTo>
                      <a:pt x="2" y="11"/>
                      <a:pt x="0" y="8"/>
                      <a:pt x="1" y="5"/>
                    </a:cubicBezTo>
                    <a:cubicBezTo>
                      <a:pt x="2" y="2"/>
                      <a:pt x="5" y="0"/>
                      <a:pt x="8" y="1"/>
                    </a:cubicBezTo>
                    <a:cubicBezTo>
                      <a:pt x="11" y="2"/>
                      <a:pt x="12" y="5"/>
                      <a:pt x="12" y="8"/>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5" name="Freeform 46"/>
              <p:cNvSpPr>
                <a:spLocks/>
              </p:cNvSpPr>
              <p:nvPr/>
            </p:nvSpPr>
            <p:spPr bwMode="auto">
              <a:xfrm>
                <a:off x="4303291" y="887494"/>
                <a:ext cx="20388" cy="20388"/>
              </a:xfrm>
              <a:custGeom>
                <a:avLst/>
                <a:gdLst>
                  <a:gd name="T0" fmla="*/ 11 w 12"/>
                  <a:gd name="T1" fmla="*/ 5 h 12"/>
                  <a:gd name="T2" fmla="*/ 7 w 12"/>
                  <a:gd name="T3" fmla="*/ 12 h 12"/>
                  <a:gd name="T4" fmla="*/ 0 w 12"/>
                  <a:gd name="T5" fmla="*/ 8 h 12"/>
                  <a:gd name="T6" fmla="*/ 4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0" y="8"/>
                    </a:cubicBezTo>
                    <a:cubicBezTo>
                      <a:pt x="0" y="5"/>
                      <a:pt x="1" y="2"/>
                      <a:pt x="4" y="1"/>
                    </a:cubicBezTo>
                    <a:cubicBezTo>
                      <a:pt x="7" y="0"/>
                      <a:pt x="10" y="2"/>
                      <a:pt x="11" y="5"/>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6" name="Freeform 47"/>
              <p:cNvSpPr>
                <a:spLocks/>
              </p:cNvSpPr>
              <p:nvPr/>
            </p:nvSpPr>
            <p:spPr bwMode="auto">
              <a:xfrm>
                <a:off x="4242856" y="921716"/>
                <a:ext cx="20388" cy="20388"/>
              </a:xfrm>
              <a:custGeom>
                <a:avLst/>
                <a:gdLst>
                  <a:gd name="T0" fmla="*/ 10 w 12"/>
                  <a:gd name="T1" fmla="*/ 3 h 12"/>
                  <a:gd name="T2" fmla="*/ 10 w 12"/>
                  <a:gd name="T3" fmla="*/ 10 h 12"/>
                  <a:gd name="T4" fmla="*/ 2 w 12"/>
                  <a:gd name="T5" fmla="*/ 10 h 12"/>
                  <a:gd name="T6" fmla="*/ 2 w 12"/>
                  <a:gd name="T7" fmla="*/ 3 h 12"/>
                  <a:gd name="T8" fmla="*/ 10 w 12"/>
                  <a:gd name="T9" fmla="*/ 3 h 12"/>
                </a:gdLst>
                <a:ahLst/>
                <a:cxnLst>
                  <a:cxn ang="0">
                    <a:pos x="T0" y="T1"/>
                  </a:cxn>
                  <a:cxn ang="0">
                    <a:pos x="T2" y="T3"/>
                  </a:cxn>
                  <a:cxn ang="0">
                    <a:pos x="T4" y="T5"/>
                  </a:cxn>
                  <a:cxn ang="0">
                    <a:pos x="T6" y="T7"/>
                  </a:cxn>
                  <a:cxn ang="0">
                    <a:pos x="T8" y="T9"/>
                  </a:cxn>
                </a:cxnLst>
                <a:rect l="0" t="0" r="r" b="b"/>
                <a:pathLst>
                  <a:path w="12" h="12">
                    <a:moveTo>
                      <a:pt x="10" y="3"/>
                    </a:moveTo>
                    <a:cubicBezTo>
                      <a:pt x="12" y="5"/>
                      <a:pt x="12" y="8"/>
                      <a:pt x="10" y="10"/>
                    </a:cubicBezTo>
                    <a:cubicBezTo>
                      <a:pt x="8" y="12"/>
                      <a:pt x="4" y="12"/>
                      <a:pt x="2" y="10"/>
                    </a:cubicBezTo>
                    <a:cubicBezTo>
                      <a:pt x="0" y="8"/>
                      <a:pt x="0" y="5"/>
                      <a:pt x="2" y="3"/>
                    </a:cubicBezTo>
                    <a:cubicBezTo>
                      <a:pt x="4" y="0"/>
                      <a:pt x="8" y="0"/>
                      <a:pt x="10" y="3"/>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7" name="Freeform 48"/>
              <p:cNvSpPr>
                <a:spLocks/>
              </p:cNvSpPr>
              <p:nvPr/>
            </p:nvSpPr>
            <p:spPr bwMode="auto">
              <a:xfrm>
                <a:off x="4206449" y="982151"/>
                <a:ext cx="22572" cy="21844"/>
              </a:xfrm>
              <a:custGeom>
                <a:avLst/>
                <a:gdLst>
                  <a:gd name="T0" fmla="*/ 8 w 13"/>
                  <a:gd name="T1" fmla="*/ 1 h 13"/>
                  <a:gd name="T2" fmla="*/ 12 w 13"/>
                  <a:gd name="T3" fmla="*/ 8 h 13"/>
                  <a:gd name="T4" fmla="*/ 5 w 13"/>
                  <a:gd name="T5" fmla="*/ 12 h 13"/>
                  <a:gd name="T6" fmla="*/ 1 w 13"/>
                  <a:gd name="T7" fmla="*/ 5 h 13"/>
                  <a:gd name="T8" fmla="*/ 8 w 13"/>
                  <a:gd name="T9" fmla="*/ 1 h 13"/>
                </a:gdLst>
                <a:ahLst/>
                <a:cxnLst>
                  <a:cxn ang="0">
                    <a:pos x="T0" y="T1"/>
                  </a:cxn>
                  <a:cxn ang="0">
                    <a:pos x="T2" y="T3"/>
                  </a:cxn>
                  <a:cxn ang="0">
                    <a:pos x="T4" y="T5"/>
                  </a:cxn>
                  <a:cxn ang="0">
                    <a:pos x="T6" y="T7"/>
                  </a:cxn>
                  <a:cxn ang="0">
                    <a:pos x="T8" y="T9"/>
                  </a:cxn>
                </a:cxnLst>
                <a:rect l="0" t="0" r="r" b="b"/>
                <a:pathLst>
                  <a:path w="13" h="13">
                    <a:moveTo>
                      <a:pt x="8" y="1"/>
                    </a:moveTo>
                    <a:cubicBezTo>
                      <a:pt x="11" y="2"/>
                      <a:pt x="13" y="5"/>
                      <a:pt x="12" y="8"/>
                    </a:cubicBezTo>
                    <a:cubicBezTo>
                      <a:pt x="11" y="11"/>
                      <a:pt x="8" y="13"/>
                      <a:pt x="5" y="12"/>
                    </a:cubicBezTo>
                    <a:cubicBezTo>
                      <a:pt x="2" y="11"/>
                      <a:pt x="0" y="8"/>
                      <a:pt x="1" y="5"/>
                    </a:cubicBezTo>
                    <a:cubicBezTo>
                      <a:pt x="2" y="2"/>
                      <a:pt x="5" y="0"/>
                      <a:pt x="8" y="1"/>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8" name="Freeform 49"/>
              <p:cNvSpPr>
                <a:spLocks/>
              </p:cNvSpPr>
              <p:nvPr/>
            </p:nvSpPr>
            <p:spPr bwMode="auto">
              <a:xfrm>
                <a:off x="4206449" y="1052780"/>
                <a:ext cx="22572" cy="20388"/>
              </a:xfrm>
              <a:custGeom>
                <a:avLst/>
                <a:gdLst>
                  <a:gd name="T0" fmla="*/ 5 w 13"/>
                  <a:gd name="T1" fmla="*/ 1 h 12"/>
                  <a:gd name="T2" fmla="*/ 12 w 13"/>
                  <a:gd name="T3" fmla="*/ 4 h 12"/>
                  <a:gd name="T4" fmla="*/ 8 w 13"/>
                  <a:gd name="T5" fmla="*/ 11 h 12"/>
                  <a:gd name="T6" fmla="*/ 1 w 13"/>
                  <a:gd name="T7" fmla="*/ 7 h 12"/>
                  <a:gd name="T8" fmla="*/ 5 w 13"/>
                  <a:gd name="T9" fmla="*/ 1 h 12"/>
                </a:gdLst>
                <a:ahLst/>
                <a:cxnLst>
                  <a:cxn ang="0">
                    <a:pos x="T0" y="T1"/>
                  </a:cxn>
                  <a:cxn ang="0">
                    <a:pos x="T2" y="T3"/>
                  </a:cxn>
                  <a:cxn ang="0">
                    <a:pos x="T4" y="T5"/>
                  </a:cxn>
                  <a:cxn ang="0">
                    <a:pos x="T6" y="T7"/>
                  </a:cxn>
                  <a:cxn ang="0">
                    <a:pos x="T8" y="T9"/>
                  </a:cxn>
                </a:cxnLst>
                <a:rect l="0" t="0" r="r" b="b"/>
                <a:pathLst>
                  <a:path w="13" h="12">
                    <a:moveTo>
                      <a:pt x="5" y="1"/>
                    </a:moveTo>
                    <a:cubicBezTo>
                      <a:pt x="8" y="0"/>
                      <a:pt x="11" y="2"/>
                      <a:pt x="12" y="4"/>
                    </a:cubicBezTo>
                    <a:cubicBezTo>
                      <a:pt x="13" y="7"/>
                      <a:pt x="11" y="10"/>
                      <a:pt x="8" y="11"/>
                    </a:cubicBezTo>
                    <a:cubicBezTo>
                      <a:pt x="5" y="12"/>
                      <a:pt x="2" y="10"/>
                      <a:pt x="1" y="7"/>
                    </a:cubicBezTo>
                    <a:cubicBezTo>
                      <a:pt x="0" y="4"/>
                      <a:pt x="2" y="1"/>
                      <a:pt x="5" y="1"/>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9" name="Freeform 50"/>
              <p:cNvSpPr>
                <a:spLocks/>
              </p:cNvSpPr>
              <p:nvPr/>
            </p:nvSpPr>
            <p:spPr bwMode="auto">
              <a:xfrm>
                <a:off x="4242856" y="1112487"/>
                <a:ext cx="20388" cy="21115"/>
              </a:xfrm>
              <a:custGeom>
                <a:avLst/>
                <a:gdLst>
                  <a:gd name="T0" fmla="*/ 2 w 12"/>
                  <a:gd name="T1" fmla="*/ 2 h 12"/>
                  <a:gd name="T2" fmla="*/ 10 w 12"/>
                  <a:gd name="T3" fmla="*/ 2 h 12"/>
                  <a:gd name="T4" fmla="*/ 10 w 12"/>
                  <a:gd name="T5" fmla="*/ 10 h 12"/>
                  <a:gd name="T6" fmla="*/ 2 w 12"/>
                  <a:gd name="T7" fmla="*/ 10 h 12"/>
                  <a:gd name="T8" fmla="*/ 2 w 12"/>
                  <a:gd name="T9" fmla="*/ 2 h 12"/>
                </a:gdLst>
                <a:ahLst/>
                <a:cxnLst>
                  <a:cxn ang="0">
                    <a:pos x="T0" y="T1"/>
                  </a:cxn>
                  <a:cxn ang="0">
                    <a:pos x="T2" y="T3"/>
                  </a:cxn>
                  <a:cxn ang="0">
                    <a:pos x="T4" y="T5"/>
                  </a:cxn>
                  <a:cxn ang="0">
                    <a:pos x="T6" y="T7"/>
                  </a:cxn>
                  <a:cxn ang="0">
                    <a:pos x="T8" y="T9"/>
                  </a:cxn>
                </a:cxnLst>
                <a:rect l="0" t="0" r="r" b="b"/>
                <a:pathLst>
                  <a:path w="12" h="12">
                    <a:moveTo>
                      <a:pt x="2" y="2"/>
                    </a:moveTo>
                    <a:cubicBezTo>
                      <a:pt x="4" y="0"/>
                      <a:pt x="8" y="0"/>
                      <a:pt x="10" y="2"/>
                    </a:cubicBezTo>
                    <a:cubicBezTo>
                      <a:pt x="12" y="4"/>
                      <a:pt x="12" y="8"/>
                      <a:pt x="10" y="10"/>
                    </a:cubicBezTo>
                    <a:cubicBezTo>
                      <a:pt x="8" y="12"/>
                      <a:pt x="4" y="12"/>
                      <a:pt x="2" y="10"/>
                    </a:cubicBezTo>
                    <a:cubicBezTo>
                      <a:pt x="0" y="8"/>
                      <a:pt x="0" y="4"/>
                      <a:pt x="2" y="2"/>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40" name="Freeform 51"/>
              <p:cNvSpPr>
                <a:spLocks/>
              </p:cNvSpPr>
              <p:nvPr/>
            </p:nvSpPr>
            <p:spPr bwMode="auto">
              <a:xfrm>
                <a:off x="4303291" y="1147437"/>
                <a:ext cx="20388" cy="20388"/>
              </a:xfrm>
              <a:custGeom>
                <a:avLst/>
                <a:gdLst>
                  <a:gd name="T0" fmla="*/ 0 w 12"/>
                  <a:gd name="T1" fmla="*/ 5 h 12"/>
                  <a:gd name="T2" fmla="*/ 7 w 12"/>
                  <a:gd name="T3" fmla="*/ 1 h 12"/>
                  <a:gd name="T4" fmla="*/ 11 w 12"/>
                  <a:gd name="T5" fmla="*/ 8 h 12"/>
                  <a:gd name="T6" fmla="*/ 4 w 12"/>
                  <a:gd name="T7" fmla="*/ 11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1" y="2"/>
                      <a:pt x="4" y="0"/>
                      <a:pt x="7" y="1"/>
                    </a:cubicBezTo>
                    <a:cubicBezTo>
                      <a:pt x="10" y="2"/>
                      <a:pt x="12" y="5"/>
                      <a:pt x="11" y="8"/>
                    </a:cubicBezTo>
                    <a:cubicBezTo>
                      <a:pt x="10" y="10"/>
                      <a:pt x="7" y="12"/>
                      <a:pt x="4" y="11"/>
                    </a:cubicBezTo>
                    <a:cubicBezTo>
                      <a:pt x="1" y="11"/>
                      <a:pt x="0" y="8"/>
                      <a:pt x="0" y="5"/>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41" name="Freeform 52"/>
              <p:cNvSpPr>
                <a:spLocks/>
              </p:cNvSpPr>
              <p:nvPr/>
            </p:nvSpPr>
            <p:spPr bwMode="auto">
              <a:xfrm>
                <a:off x="4371736" y="1147437"/>
                <a:ext cx="21115" cy="20388"/>
              </a:xfrm>
              <a:custGeom>
                <a:avLst/>
                <a:gdLst>
                  <a:gd name="T0" fmla="*/ 1 w 12"/>
                  <a:gd name="T1" fmla="*/ 8 h 12"/>
                  <a:gd name="T2" fmla="*/ 5 w 12"/>
                  <a:gd name="T3" fmla="*/ 1 h 12"/>
                  <a:gd name="T4" fmla="*/ 12 w 12"/>
                  <a:gd name="T5" fmla="*/ 5 h 12"/>
                  <a:gd name="T6" fmla="*/ 8 w 12"/>
                  <a:gd name="T7" fmla="*/ 11 h 12"/>
                  <a:gd name="T8" fmla="*/ 1 w 12"/>
                  <a:gd name="T9" fmla="*/ 8 h 12"/>
                </a:gdLst>
                <a:ahLst/>
                <a:cxnLst>
                  <a:cxn ang="0">
                    <a:pos x="T0" y="T1"/>
                  </a:cxn>
                  <a:cxn ang="0">
                    <a:pos x="T2" y="T3"/>
                  </a:cxn>
                  <a:cxn ang="0">
                    <a:pos x="T4" y="T5"/>
                  </a:cxn>
                  <a:cxn ang="0">
                    <a:pos x="T6" y="T7"/>
                  </a:cxn>
                  <a:cxn ang="0">
                    <a:pos x="T8" y="T9"/>
                  </a:cxn>
                </a:cxnLst>
                <a:rect l="0" t="0" r="r" b="b"/>
                <a:pathLst>
                  <a:path w="12" h="12">
                    <a:moveTo>
                      <a:pt x="1" y="8"/>
                    </a:moveTo>
                    <a:cubicBezTo>
                      <a:pt x="0" y="5"/>
                      <a:pt x="2" y="2"/>
                      <a:pt x="5" y="1"/>
                    </a:cubicBezTo>
                    <a:cubicBezTo>
                      <a:pt x="8" y="0"/>
                      <a:pt x="11" y="2"/>
                      <a:pt x="12" y="5"/>
                    </a:cubicBezTo>
                    <a:cubicBezTo>
                      <a:pt x="12" y="8"/>
                      <a:pt x="11" y="11"/>
                      <a:pt x="8" y="11"/>
                    </a:cubicBezTo>
                    <a:cubicBezTo>
                      <a:pt x="5" y="12"/>
                      <a:pt x="2" y="10"/>
                      <a:pt x="1" y="8"/>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42" name="Freeform 53"/>
              <p:cNvSpPr>
                <a:spLocks/>
              </p:cNvSpPr>
              <p:nvPr/>
            </p:nvSpPr>
            <p:spPr bwMode="auto">
              <a:xfrm>
                <a:off x="4432170" y="1112487"/>
                <a:ext cx="20388" cy="21115"/>
              </a:xfrm>
              <a:custGeom>
                <a:avLst/>
                <a:gdLst>
                  <a:gd name="T0" fmla="*/ 2 w 12"/>
                  <a:gd name="T1" fmla="*/ 10 h 12"/>
                  <a:gd name="T2" fmla="*/ 2 w 12"/>
                  <a:gd name="T3" fmla="*/ 2 h 12"/>
                  <a:gd name="T4" fmla="*/ 10 w 12"/>
                  <a:gd name="T5" fmla="*/ 2 h 12"/>
                  <a:gd name="T6" fmla="*/ 10 w 12"/>
                  <a:gd name="T7" fmla="*/ 10 h 12"/>
                  <a:gd name="T8" fmla="*/ 2 w 12"/>
                  <a:gd name="T9" fmla="*/ 10 h 12"/>
                </a:gdLst>
                <a:ahLst/>
                <a:cxnLst>
                  <a:cxn ang="0">
                    <a:pos x="T0" y="T1"/>
                  </a:cxn>
                  <a:cxn ang="0">
                    <a:pos x="T2" y="T3"/>
                  </a:cxn>
                  <a:cxn ang="0">
                    <a:pos x="T4" y="T5"/>
                  </a:cxn>
                  <a:cxn ang="0">
                    <a:pos x="T6" y="T7"/>
                  </a:cxn>
                  <a:cxn ang="0">
                    <a:pos x="T8" y="T9"/>
                  </a:cxn>
                </a:cxnLst>
                <a:rect l="0" t="0" r="r" b="b"/>
                <a:pathLst>
                  <a:path w="12" h="12">
                    <a:moveTo>
                      <a:pt x="2" y="10"/>
                    </a:moveTo>
                    <a:cubicBezTo>
                      <a:pt x="0" y="8"/>
                      <a:pt x="0" y="4"/>
                      <a:pt x="2" y="2"/>
                    </a:cubicBezTo>
                    <a:cubicBezTo>
                      <a:pt x="4" y="0"/>
                      <a:pt x="8" y="0"/>
                      <a:pt x="10" y="2"/>
                    </a:cubicBezTo>
                    <a:cubicBezTo>
                      <a:pt x="12" y="4"/>
                      <a:pt x="12" y="8"/>
                      <a:pt x="10" y="10"/>
                    </a:cubicBezTo>
                    <a:cubicBezTo>
                      <a:pt x="8" y="12"/>
                      <a:pt x="4" y="12"/>
                      <a:pt x="2" y="10"/>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43" name="Freeform 54"/>
              <p:cNvSpPr>
                <a:spLocks/>
              </p:cNvSpPr>
              <p:nvPr/>
            </p:nvSpPr>
            <p:spPr bwMode="auto">
              <a:xfrm>
                <a:off x="4466393" y="1052780"/>
                <a:ext cx="22572" cy="20388"/>
              </a:xfrm>
              <a:custGeom>
                <a:avLst/>
                <a:gdLst>
                  <a:gd name="T0" fmla="*/ 5 w 13"/>
                  <a:gd name="T1" fmla="*/ 11 h 12"/>
                  <a:gd name="T2" fmla="*/ 1 w 13"/>
                  <a:gd name="T3" fmla="*/ 4 h 12"/>
                  <a:gd name="T4" fmla="*/ 8 w 13"/>
                  <a:gd name="T5" fmla="*/ 1 h 12"/>
                  <a:gd name="T6" fmla="*/ 12 w 13"/>
                  <a:gd name="T7" fmla="*/ 7 h 12"/>
                  <a:gd name="T8" fmla="*/ 5 w 13"/>
                  <a:gd name="T9" fmla="*/ 11 h 12"/>
                </a:gdLst>
                <a:ahLst/>
                <a:cxnLst>
                  <a:cxn ang="0">
                    <a:pos x="T0" y="T1"/>
                  </a:cxn>
                  <a:cxn ang="0">
                    <a:pos x="T2" y="T3"/>
                  </a:cxn>
                  <a:cxn ang="0">
                    <a:pos x="T4" y="T5"/>
                  </a:cxn>
                  <a:cxn ang="0">
                    <a:pos x="T6" y="T7"/>
                  </a:cxn>
                  <a:cxn ang="0">
                    <a:pos x="T8" y="T9"/>
                  </a:cxn>
                </a:cxnLst>
                <a:rect l="0" t="0" r="r" b="b"/>
                <a:pathLst>
                  <a:path w="13" h="12">
                    <a:moveTo>
                      <a:pt x="5" y="11"/>
                    </a:moveTo>
                    <a:cubicBezTo>
                      <a:pt x="2" y="10"/>
                      <a:pt x="0" y="7"/>
                      <a:pt x="1" y="4"/>
                    </a:cubicBezTo>
                    <a:cubicBezTo>
                      <a:pt x="2" y="2"/>
                      <a:pt x="5" y="0"/>
                      <a:pt x="8" y="1"/>
                    </a:cubicBezTo>
                    <a:cubicBezTo>
                      <a:pt x="11" y="1"/>
                      <a:pt x="13" y="4"/>
                      <a:pt x="12" y="7"/>
                    </a:cubicBezTo>
                    <a:cubicBezTo>
                      <a:pt x="11" y="10"/>
                      <a:pt x="8" y="12"/>
                      <a:pt x="5" y="11"/>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44" name="Freeform 55"/>
              <p:cNvSpPr>
                <a:spLocks/>
              </p:cNvSpPr>
              <p:nvPr/>
            </p:nvSpPr>
            <p:spPr bwMode="auto">
              <a:xfrm>
                <a:off x="4466393" y="982151"/>
                <a:ext cx="22572" cy="21844"/>
              </a:xfrm>
              <a:custGeom>
                <a:avLst/>
                <a:gdLst>
                  <a:gd name="T0" fmla="*/ 8 w 13"/>
                  <a:gd name="T1" fmla="*/ 12 h 13"/>
                  <a:gd name="T2" fmla="*/ 1 w 13"/>
                  <a:gd name="T3" fmla="*/ 8 h 13"/>
                  <a:gd name="T4" fmla="*/ 5 w 13"/>
                  <a:gd name="T5" fmla="*/ 1 h 13"/>
                  <a:gd name="T6" fmla="*/ 12 w 13"/>
                  <a:gd name="T7" fmla="*/ 5 h 13"/>
                  <a:gd name="T8" fmla="*/ 8 w 13"/>
                  <a:gd name="T9" fmla="*/ 12 h 13"/>
                </a:gdLst>
                <a:ahLst/>
                <a:cxnLst>
                  <a:cxn ang="0">
                    <a:pos x="T0" y="T1"/>
                  </a:cxn>
                  <a:cxn ang="0">
                    <a:pos x="T2" y="T3"/>
                  </a:cxn>
                  <a:cxn ang="0">
                    <a:pos x="T4" y="T5"/>
                  </a:cxn>
                  <a:cxn ang="0">
                    <a:pos x="T6" y="T7"/>
                  </a:cxn>
                  <a:cxn ang="0">
                    <a:pos x="T8" y="T9"/>
                  </a:cxn>
                </a:cxnLst>
                <a:rect l="0" t="0" r="r" b="b"/>
                <a:pathLst>
                  <a:path w="13" h="13">
                    <a:moveTo>
                      <a:pt x="8" y="12"/>
                    </a:moveTo>
                    <a:cubicBezTo>
                      <a:pt x="5" y="13"/>
                      <a:pt x="2" y="11"/>
                      <a:pt x="1" y="8"/>
                    </a:cubicBezTo>
                    <a:cubicBezTo>
                      <a:pt x="0" y="5"/>
                      <a:pt x="2" y="2"/>
                      <a:pt x="5" y="1"/>
                    </a:cubicBezTo>
                    <a:cubicBezTo>
                      <a:pt x="8" y="0"/>
                      <a:pt x="11" y="2"/>
                      <a:pt x="12" y="5"/>
                    </a:cubicBezTo>
                    <a:cubicBezTo>
                      <a:pt x="13" y="8"/>
                      <a:pt x="11" y="11"/>
                      <a:pt x="8" y="12"/>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45" name="Freeform 56"/>
              <p:cNvSpPr>
                <a:spLocks/>
              </p:cNvSpPr>
              <p:nvPr/>
            </p:nvSpPr>
            <p:spPr bwMode="auto">
              <a:xfrm>
                <a:off x="3514724" y="1408837"/>
                <a:ext cx="452899" cy="452899"/>
              </a:xfrm>
              <a:custGeom>
                <a:avLst/>
                <a:gdLst>
                  <a:gd name="T0" fmla="*/ 144 w 263"/>
                  <a:gd name="T1" fmla="*/ 144 h 263"/>
                  <a:gd name="T2" fmla="*/ 7 w 263"/>
                  <a:gd name="T3" fmla="*/ 256 h 263"/>
                  <a:gd name="T4" fmla="*/ 118 w 263"/>
                  <a:gd name="T5" fmla="*/ 118 h 263"/>
                  <a:gd name="T6" fmla="*/ 256 w 263"/>
                  <a:gd name="T7" fmla="*/ 7 h 263"/>
                  <a:gd name="T8" fmla="*/ 144 w 263"/>
                  <a:gd name="T9" fmla="*/ 144 h 263"/>
                </a:gdLst>
                <a:ahLst/>
                <a:cxnLst>
                  <a:cxn ang="0">
                    <a:pos x="T0" y="T1"/>
                  </a:cxn>
                  <a:cxn ang="0">
                    <a:pos x="T2" y="T3"/>
                  </a:cxn>
                  <a:cxn ang="0">
                    <a:pos x="T4" y="T5"/>
                  </a:cxn>
                  <a:cxn ang="0">
                    <a:pos x="T6" y="T7"/>
                  </a:cxn>
                  <a:cxn ang="0">
                    <a:pos x="T8" y="T9"/>
                  </a:cxn>
                </a:cxnLst>
                <a:rect l="0" t="0" r="r" b="b"/>
                <a:pathLst>
                  <a:path w="263" h="263">
                    <a:moveTo>
                      <a:pt x="144" y="144"/>
                    </a:moveTo>
                    <a:cubicBezTo>
                      <a:pt x="76" y="213"/>
                      <a:pt x="14" y="263"/>
                      <a:pt x="7" y="256"/>
                    </a:cubicBezTo>
                    <a:cubicBezTo>
                      <a:pt x="0" y="249"/>
                      <a:pt x="50" y="187"/>
                      <a:pt x="118" y="118"/>
                    </a:cubicBezTo>
                    <a:cubicBezTo>
                      <a:pt x="187" y="49"/>
                      <a:pt x="249" y="0"/>
                      <a:pt x="256" y="7"/>
                    </a:cubicBezTo>
                    <a:cubicBezTo>
                      <a:pt x="263" y="14"/>
                      <a:pt x="213" y="76"/>
                      <a:pt x="144" y="144"/>
                    </a:cubicBezTo>
                    <a:close/>
                  </a:path>
                </a:pathLst>
              </a:custGeom>
              <a:solidFill>
                <a:schemeClr val="accent1">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sp>
          <p:nvSpPr>
            <p:cNvPr id="108" name="Freeform 57"/>
            <p:cNvSpPr>
              <a:spLocks/>
            </p:cNvSpPr>
            <p:nvPr/>
          </p:nvSpPr>
          <p:spPr bwMode="auto">
            <a:xfrm>
              <a:off x="1394403" y="3318729"/>
              <a:ext cx="1637569" cy="514789"/>
            </a:xfrm>
            <a:custGeom>
              <a:avLst/>
              <a:gdLst>
                <a:gd name="T0" fmla="*/ 921 w 951"/>
                <a:gd name="T1" fmla="*/ 299 h 299"/>
                <a:gd name="T2" fmla="*/ 951 w 951"/>
                <a:gd name="T3" fmla="*/ 226 h 299"/>
                <a:gd name="T4" fmla="*/ 913 w 951"/>
                <a:gd name="T5" fmla="*/ 147 h 299"/>
                <a:gd name="T6" fmla="*/ 913 w 951"/>
                <a:gd name="T7" fmla="*/ 139 h 299"/>
                <a:gd name="T8" fmla="*/ 831 w 951"/>
                <a:gd name="T9" fmla="*/ 56 h 299"/>
                <a:gd name="T10" fmla="*/ 765 w 951"/>
                <a:gd name="T11" fmla="*/ 90 h 299"/>
                <a:gd name="T12" fmla="*/ 754 w 951"/>
                <a:gd name="T13" fmla="*/ 87 h 299"/>
                <a:gd name="T14" fmla="*/ 659 w 951"/>
                <a:gd name="T15" fmla="*/ 0 h 299"/>
                <a:gd name="T16" fmla="*/ 566 w 951"/>
                <a:gd name="T17" fmla="*/ 71 h 299"/>
                <a:gd name="T18" fmla="*/ 556 w 951"/>
                <a:gd name="T19" fmla="*/ 71 h 299"/>
                <a:gd name="T20" fmla="*/ 515 w 951"/>
                <a:gd name="T21" fmla="*/ 87 h 299"/>
                <a:gd name="T22" fmla="*/ 515 w 951"/>
                <a:gd name="T23" fmla="*/ 86 h 299"/>
                <a:gd name="T24" fmla="*/ 439 w 951"/>
                <a:gd name="T25" fmla="*/ 10 h 299"/>
                <a:gd name="T26" fmla="*/ 363 w 951"/>
                <a:gd name="T27" fmla="*/ 86 h 299"/>
                <a:gd name="T28" fmla="*/ 363 w 951"/>
                <a:gd name="T29" fmla="*/ 90 h 299"/>
                <a:gd name="T30" fmla="*/ 346 w 951"/>
                <a:gd name="T31" fmla="*/ 95 h 299"/>
                <a:gd name="T32" fmla="*/ 299 w 951"/>
                <a:gd name="T33" fmla="*/ 56 h 299"/>
                <a:gd name="T34" fmla="*/ 259 w 951"/>
                <a:gd name="T35" fmla="*/ 77 h 299"/>
                <a:gd name="T36" fmla="*/ 167 w 951"/>
                <a:gd name="T37" fmla="*/ 22 h 299"/>
                <a:gd name="T38" fmla="*/ 64 w 951"/>
                <a:gd name="T39" fmla="*/ 125 h 299"/>
                <a:gd name="T40" fmla="*/ 65 w 951"/>
                <a:gd name="T41" fmla="*/ 134 h 299"/>
                <a:gd name="T42" fmla="*/ 0 w 951"/>
                <a:gd name="T43" fmla="*/ 248 h 299"/>
                <a:gd name="T44" fmla="*/ 10 w 951"/>
                <a:gd name="T45" fmla="*/ 299 h 299"/>
                <a:gd name="T46" fmla="*/ 921 w 951"/>
                <a:gd name="T4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1" h="299">
                  <a:moveTo>
                    <a:pt x="921" y="299"/>
                  </a:moveTo>
                  <a:cubicBezTo>
                    <a:pt x="939" y="280"/>
                    <a:pt x="951" y="255"/>
                    <a:pt x="951" y="226"/>
                  </a:cubicBezTo>
                  <a:cubicBezTo>
                    <a:pt x="951" y="194"/>
                    <a:pt x="936" y="166"/>
                    <a:pt x="913" y="147"/>
                  </a:cubicBezTo>
                  <a:cubicBezTo>
                    <a:pt x="913" y="144"/>
                    <a:pt x="913" y="141"/>
                    <a:pt x="913" y="139"/>
                  </a:cubicBezTo>
                  <a:cubicBezTo>
                    <a:pt x="913" y="93"/>
                    <a:pt x="876" y="56"/>
                    <a:pt x="831" y="56"/>
                  </a:cubicBezTo>
                  <a:cubicBezTo>
                    <a:pt x="804" y="56"/>
                    <a:pt x="780" y="69"/>
                    <a:pt x="765" y="90"/>
                  </a:cubicBezTo>
                  <a:cubicBezTo>
                    <a:pt x="761" y="88"/>
                    <a:pt x="758" y="87"/>
                    <a:pt x="754" y="87"/>
                  </a:cubicBezTo>
                  <a:cubicBezTo>
                    <a:pt x="749" y="38"/>
                    <a:pt x="708" y="0"/>
                    <a:pt x="659" y="0"/>
                  </a:cubicBezTo>
                  <a:cubicBezTo>
                    <a:pt x="614" y="0"/>
                    <a:pt x="577" y="31"/>
                    <a:pt x="566" y="71"/>
                  </a:cubicBezTo>
                  <a:cubicBezTo>
                    <a:pt x="563" y="71"/>
                    <a:pt x="559" y="71"/>
                    <a:pt x="556" y="71"/>
                  </a:cubicBezTo>
                  <a:cubicBezTo>
                    <a:pt x="540" y="71"/>
                    <a:pt x="526" y="77"/>
                    <a:pt x="515" y="87"/>
                  </a:cubicBezTo>
                  <a:cubicBezTo>
                    <a:pt x="515" y="86"/>
                    <a:pt x="515" y="86"/>
                    <a:pt x="515" y="86"/>
                  </a:cubicBezTo>
                  <a:cubicBezTo>
                    <a:pt x="515" y="44"/>
                    <a:pt x="481" y="10"/>
                    <a:pt x="439" y="10"/>
                  </a:cubicBezTo>
                  <a:cubicBezTo>
                    <a:pt x="397" y="10"/>
                    <a:pt x="363" y="44"/>
                    <a:pt x="363" y="86"/>
                  </a:cubicBezTo>
                  <a:cubicBezTo>
                    <a:pt x="363" y="88"/>
                    <a:pt x="363" y="89"/>
                    <a:pt x="363" y="90"/>
                  </a:cubicBezTo>
                  <a:cubicBezTo>
                    <a:pt x="357" y="91"/>
                    <a:pt x="351" y="93"/>
                    <a:pt x="346" y="95"/>
                  </a:cubicBezTo>
                  <a:cubicBezTo>
                    <a:pt x="341" y="73"/>
                    <a:pt x="322" y="56"/>
                    <a:pt x="299" y="56"/>
                  </a:cubicBezTo>
                  <a:cubicBezTo>
                    <a:pt x="282" y="56"/>
                    <a:pt x="268" y="65"/>
                    <a:pt x="259" y="77"/>
                  </a:cubicBezTo>
                  <a:cubicBezTo>
                    <a:pt x="242" y="44"/>
                    <a:pt x="207" y="22"/>
                    <a:pt x="167" y="22"/>
                  </a:cubicBezTo>
                  <a:cubicBezTo>
                    <a:pt x="110" y="22"/>
                    <a:pt x="64" y="68"/>
                    <a:pt x="64" y="125"/>
                  </a:cubicBezTo>
                  <a:cubicBezTo>
                    <a:pt x="64" y="128"/>
                    <a:pt x="64" y="131"/>
                    <a:pt x="65" y="134"/>
                  </a:cubicBezTo>
                  <a:cubicBezTo>
                    <a:pt x="26" y="157"/>
                    <a:pt x="0" y="199"/>
                    <a:pt x="0" y="248"/>
                  </a:cubicBezTo>
                  <a:cubicBezTo>
                    <a:pt x="0" y="266"/>
                    <a:pt x="3" y="283"/>
                    <a:pt x="10" y="299"/>
                  </a:cubicBezTo>
                  <a:lnTo>
                    <a:pt x="921" y="299"/>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grpSp>
        <p:nvGrpSpPr>
          <p:cNvPr id="146" name="Group 55"/>
          <p:cNvGrpSpPr/>
          <p:nvPr/>
        </p:nvGrpSpPr>
        <p:grpSpPr>
          <a:xfrm>
            <a:off x="6630897" y="3068897"/>
            <a:ext cx="4144947" cy="1639827"/>
            <a:chOff x="6868847" y="3517276"/>
            <a:chExt cx="3478044" cy="1375986"/>
          </a:xfrm>
        </p:grpSpPr>
        <p:sp>
          <p:nvSpPr>
            <p:cNvPr id="147" name="Freeform 56"/>
            <p:cNvSpPr>
              <a:spLocks noChangeAspect="1" noChangeArrowheads="1"/>
            </p:cNvSpPr>
            <p:nvPr/>
          </p:nvSpPr>
          <p:spPr bwMode="auto">
            <a:xfrm>
              <a:off x="686884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sp>
          <p:nvSpPr>
            <p:cNvPr id="148" name="Freeform 57"/>
            <p:cNvSpPr>
              <a:spLocks noChangeAspect="1" noChangeArrowheads="1"/>
            </p:cNvSpPr>
            <p:nvPr/>
          </p:nvSpPr>
          <p:spPr bwMode="auto">
            <a:xfrm>
              <a:off x="7612935"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sp>
          <p:nvSpPr>
            <p:cNvPr id="149" name="Freeform 58"/>
            <p:cNvSpPr>
              <a:spLocks noChangeAspect="1" noChangeArrowheads="1"/>
            </p:cNvSpPr>
            <p:nvPr/>
          </p:nvSpPr>
          <p:spPr bwMode="auto">
            <a:xfrm>
              <a:off x="8357023"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sp>
          <p:nvSpPr>
            <p:cNvPr id="150" name="Freeform 59"/>
            <p:cNvSpPr>
              <a:spLocks noChangeAspect="1" noChangeArrowheads="1"/>
            </p:cNvSpPr>
            <p:nvPr/>
          </p:nvSpPr>
          <p:spPr bwMode="auto">
            <a:xfrm>
              <a:off x="9098029"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sp>
          <p:nvSpPr>
            <p:cNvPr id="151" name="Freeform 60"/>
            <p:cNvSpPr>
              <a:spLocks noChangeAspect="1" noChangeArrowheads="1"/>
            </p:cNvSpPr>
            <p:nvPr/>
          </p:nvSpPr>
          <p:spPr bwMode="auto">
            <a:xfrm>
              <a:off x="984211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sp>
          <p:nvSpPr>
            <p:cNvPr id="152" name="Freeform 61"/>
            <p:cNvSpPr>
              <a:spLocks noChangeAspect="1" noChangeArrowheads="1"/>
            </p:cNvSpPr>
            <p:nvPr/>
          </p:nvSpPr>
          <p:spPr bwMode="auto">
            <a:xfrm>
              <a:off x="686884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sp>
          <p:nvSpPr>
            <p:cNvPr id="153" name="Freeform 62"/>
            <p:cNvSpPr>
              <a:spLocks noChangeAspect="1" noChangeArrowheads="1"/>
            </p:cNvSpPr>
            <p:nvPr/>
          </p:nvSpPr>
          <p:spPr bwMode="auto">
            <a:xfrm>
              <a:off x="7612935"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sp>
          <p:nvSpPr>
            <p:cNvPr id="154" name="Freeform 63"/>
            <p:cNvSpPr>
              <a:spLocks noChangeAspect="1" noChangeArrowheads="1"/>
            </p:cNvSpPr>
            <p:nvPr/>
          </p:nvSpPr>
          <p:spPr bwMode="auto">
            <a:xfrm>
              <a:off x="8357023"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sp>
          <p:nvSpPr>
            <p:cNvPr id="155" name="Freeform 64"/>
            <p:cNvSpPr>
              <a:spLocks noChangeAspect="1" noChangeArrowheads="1"/>
            </p:cNvSpPr>
            <p:nvPr/>
          </p:nvSpPr>
          <p:spPr bwMode="auto">
            <a:xfrm>
              <a:off x="9098029"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sp>
          <p:nvSpPr>
            <p:cNvPr id="156" name="Freeform 65"/>
            <p:cNvSpPr>
              <a:spLocks noChangeAspect="1" noChangeArrowheads="1"/>
            </p:cNvSpPr>
            <p:nvPr/>
          </p:nvSpPr>
          <p:spPr bwMode="auto">
            <a:xfrm>
              <a:off x="984211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600" dirty="0">
                <a:solidFill>
                  <a:srgbClr val="7E7E7E"/>
                </a:solidFill>
                <a:cs typeface="+mn-ea"/>
                <a:sym typeface="+mn-lt"/>
              </a:endParaRPr>
            </a:p>
          </p:txBody>
        </p:sp>
      </p:grpSp>
      <p:sp>
        <p:nvSpPr>
          <p:cNvPr id="157" name="TextBox 68"/>
          <p:cNvSpPr txBox="1"/>
          <p:nvPr/>
        </p:nvSpPr>
        <p:spPr>
          <a:xfrm>
            <a:off x="7464984" y="1345463"/>
            <a:ext cx="1249060" cy="66678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733" b="1">
                <a:solidFill>
                  <a:srgbClr val="F9B439"/>
                </a:solidFill>
                <a:cs typeface="+mn-ea"/>
                <a:sym typeface="+mn-lt"/>
              </a:rPr>
              <a:t>XX%</a:t>
            </a:r>
            <a:endParaRPr lang="en-GB" sz="3733" b="1">
              <a:solidFill>
                <a:srgbClr val="F9B439"/>
              </a:solidFill>
              <a:cs typeface="+mn-ea"/>
              <a:sym typeface="+mn-lt"/>
            </a:endParaRPr>
          </a:p>
        </p:txBody>
      </p:sp>
      <p:sp>
        <p:nvSpPr>
          <p:cNvPr id="158" name="矩形 157"/>
          <p:cNvSpPr/>
          <p:nvPr/>
        </p:nvSpPr>
        <p:spPr>
          <a:xfrm>
            <a:off x="6863124" y="5110647"/>
            <a:ext cx="3467616" cy="830997"/>
          </a:xfrm>
          <a:prstGeom prst="rect">
            <a:avLst/>
          </a:prstGeom>
        </p:spPr>
        <p:txBody>
          <a:bodyPr wrap="none">
            <a:spAutoFit/>
          </a:bodyPr>
          <a:lstStyle/>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a:p>
            <a:pPr algn="ctr"/>
            <a:endParaRPr lang="en-US" altLang="zh-CN" sz="1600" dirty="0">
              <a:solidFill>
                <a:srgbClr val="7E7E7E"/>
              </a:solidFill>
              <a:cs typeface="+mn-ea"/>
              <a:sym typeface="+mn-lt"/>
            </a:endParaRPr>
          </a:p>
        </p:txBody>
      </p:sp>
      <p:sp>
        <p:nvSpPr>
          <p:cNvPr id="159" name="矩形 158"/>
          <p:cNvSpPr/>
          <p:nvPr/>
        </p:nvSpPr>
        <p:spPr>
          <a:xfrm>
            <a:off x="8675127" y="1407553"/>
            <a:ext cx="2998308"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160" name="矩形 159"/>
          <p:cNvSpPr/>
          <p:nvPr/>
        </p:nvSpPr>
        <p:spPr>
          <a:xfrm>
            <a:off x="5670734" y="2507961"/>
            <a:ext cx="5544439" cy="338554"/>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Tree>
    <p:extLst>
      <p:ext uri="{BB962C8B-B14F-4D97-AF65-F5344CB8AC3E}">
        <p14:creationId xmlns:p14="http://schemas.microsoft.com/office/powerpoint/2010/main" val="407444184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
                                        <p:tgtEl>
                                          <p:spTgt spid="9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wipe(down)">
                                      <p:cBhvr>
                                        <p:cTn id="11" dur="500"/>
                                        <p:tgtEl>
                                          <p:spTgt spid="99"/>
                                        </p:tgtEl>
                                      </p:cBhvr>
                                    </p:animEffect>
                                  </p:childTnLst>
                                </p:cTn>
                              </p:par>
                              <p:par>
                                <p:cTn id="12" presetID="10" presetClass="entr" presetSubtype="0" fill="hold" nodeType="withEffect">
                                  <p:stCondLst>
                                    <p:cond delay="0"/>
                                  </p:stCondLst>
                                  <p:childTnLst>
                                    <p:set>
                                      <p:cBhvr>
                                        <p:cTn id="13" dur="1" fill="hold">
                                          <p:stCondLst>
                                            <p:cond delay="0"/>
                                          </p:stCondLst>
                                        </p:cTn>
                                        <p:tgtEl>
                                          <p:spTgt spid="146"/>
                                        </p:tgtEl>
                                        <p:attrNameLst>
                                          <p:attrName>style.visibility</p:attrName>
                                        </p:attrNameLst>
                                      </p:cBhvr>
                                      <p:to>
                                        <p:strVal val="visible"/>
                                      </p:to>
                                    </p:set>
                                    <p:animEffect transition="in" filter="fade">
                                      <p:cBhvr>
                                        <p:cTn id="14" dur="500"/>
                                        <p:tgtEl>
                                          <p:spTgt spid="14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57"/>
                                        </p:tgtEl>
                                        <p:attrNameLst>
                                          <p:attrName>style.visibility</p:attrName>
                                        </p:attrNameLst>
                                      </p:cBhvr>
                                      <p:to>
                                        <p:strVal val="visible"/>
                                      </p:to>
                                    </p:set>
                                    <p:animEffect transition="in" filter="fade">
                                      <p:cBhvr>
                                        <p:cTn id="18" dur="500"/>
                                        <p:tgtEl>
                                          <p:spTgt spid="15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Effect transition="in" filter="fade">
                                      <p:cBhvr>
                                        <p:cTn id="22" dur="500"/>
                                        <p:tgtEl>
                                          <p:spTgt spid="15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60"/>
                                        </p:tgtEl>
                                        <p:attrNameLst>
                                          <p:attrName>style.visibility</p:attrName>
                                        </p:attrNameLst>
                                      </p:cBhvr>
                                      <p:to>
                                        <p:strVal val="visible"/>
                                      </p:to>
                                    </p:set>
                                    <p:animEffect transition="in" filter="fade">
                                      <p:cBhvr>
                                        <p:cTn id="26" dur="500"/>
                                        <p:tgtEl>
                                          <p:spTgt spid="160"/>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58"/>
                                        </p:tgtEl>
                                        <p:attrNameLst>
                                          <p:attrName>style.visibility</p:attrName>
                                        </p:attrNameLst>
                                      </p:cBhvr>
                                      <p:to>
                                        <p:strVal val="visible"/>
                                      </p:to>
                                    </p:set>
                                    <p:animEffect transition="in" filter="fade">
                                      <p:cBhvr>
                                        <p:cTn id="30"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58" grpId="0"/>
      <p:bldP spid="159" grpId="0"/>
      <p:bldP spid="1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教学过程</a:t>
            </a:r>
          </a:p>
        </p:txBody>
      </p:sp>
      <p:sp>
        <p:nvSpPr>
          <p:cNvPr id="3" name="Freeform 124"/>
          <p:cNvSpPr>
            <a:spLocks noEditPoints="1"/>
          </p:cNvSpPr>
          <p:nvPr/>
        </p:nvSpPr>
        <p:spPr bwMode="auto">
          <a:xfrm>
            <a:off x="569924" y="3751827"/>
            <a:ext cx="430237" cy="471423"/>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5" name="Freeform 125"/>
          <p:cNvSpPr>
            <a:spLocks noEditPoints="1"/>
          </p:cNvSpPr>
          <p:nvPr/>
        </p:nvSpPr>
        <p:spPr bwMode="auto">
          <a:xfrm>
            <a:off x="593693" y="2613271"/>
            <a:ext cx="344664" cy="521525"/>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6" name="Freeform 126"/>
          <p:cNvSpPr>
            <a:spLocks noEditPoints="1"/>
          </p:cNvSpPr>
          <p:nvPr/>
        </p:nvSpPr>
        <p:spPr bwMode="auto">
          <a:xfrm>
            <a:off x="531892" y="1538482"/>
            <a:ext cx="468269" cy="457759"/>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7" name="Freeform 127"/>
          <p:cNvSpPr>
            <a:spLocks noEditPoints="1"/>
          </p:cNvSpPr>
          <p:nvPr/>
        </p:nvSpPr>
        <p:spPr bwMode="auto">
          <a:xfrm>
            <a:off x="461770" y="4840280"/>
            <a:ext cx="608513" cy="271012"/>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8" name="Freeform 128"/>
          <p:cNvSpPr>
            <a:spLocks noEditPoints="1"/>
          </p:cNvSpPr>
          <p:nvPr/>
        </p:nvSpPr>
        <p:spPr bwMode="auto">
          <a:xfrm>
            <a:off x="526171" y="5728323"/>
            <a:ext cx="473989" cy="528807"/>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sp>
        <p:nvSpPr>
          <p:cNvPr id="9" name="Freeform 5"/>
          <p:cNvSpPr>
            <a:spLocks/>
          </p:cNvSpPr>
          <p:nvPr/>
        </p:nvSpPr>
        <p:spPr bwMode="auto">
          <a:xfrm>
            <a:off x="5623925" y="4912106"/>
            <a:ext cx="1665167" cy="1266787"/>
          </a:xfrm>
          <a:custGeom>
            <a:avLst/>
            <a:gdLst>
              <a:gd name="T0" fmla="*/ 818 w 1641"/>
              <a:gd name="T1" fmla="*/ 0 h 1303"/>
              <a:gd name="T2" fmla="*/ 0 w 1641"/>
              <a:gd name="T3" fmla="*/ 1303 h 1303"/>
              <a:gd name="T4" fmla="*/ 1641 w 1641"/>
              <a:gd name="T5" fmla="*/ 1007 h 1303"/>
            </a:gdLst>
            <a:ahLst/>
            <a:cxnLst>
              <a:cxn ang="0">
                <a:pos x="T0" y="T1"/>
              </a:cxn>
              <a:cxn ang="0">
                <a:pos x="T2" y="T3"/>
              </a:cxn>
              <a:cxn ang="0">
                <a:pos x="T4" y="T5"/>
              </a:cxn>
            </a:cxnLst>
            <a:rect l="0" t="0" r="r" b="b"/>
            <a:pathLst>
              <a:path w="1641" h="1303">
                <a:moveTo>
                  <a:pt x="818" y="0"/>
                </a:moveTo>
                <a:lnTo>
                  <a:pt x="0" y="1303"/>
                </a:lnTo>
                <a:lnTo>
                  <a:pt x="1641" y="1007"/>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 name="Freeform 6"/>
          <p:cNvSpPr>
            <a:spLocks/>
          </p:cNvSpPr>
          <p:nvPr/>
        </p:nvSpPr>
        <p:spPr bwMode="auto">
          <a:xfrm>
            <a:off x="8188139" y="5891120"/>
            <a:ext cx="831061" cy="687351"/>
          </a:xfrm>
          <a:custGeom>
            <a:avLst/>
            <a:gdLst>
              <a:gd name="T0" fmla="*/ 0 w 819"/>
              <a:gd name="T1" fmla="*/ 707 h 707"/>
              <a:gd name="T2" fmla="*/ 819 w 819"/>
              <a:gd name="T3" fmla="*/ 0 h 707"/>
              <a:gd name="T4" fmla="*/ 819 w 819"/>
              <a:gd name="T5" fmla="*/ 0 h 707"/>
            </a:gdLst>
            <a:ahLst/>
            <a:cxnLst>
              <a:cxn ang="0">
                <a:pos x="T0" y="T1"/>
              </a:cxn>
              <a:cxn ang="0">
                <a:pos x="T2" y="T3"/>
              </a:cxn>
              <a:cxn ang="0">
                <a:pos x="T4" y="T5"/>
              </a:cxn>
            </a:cxnLst>
            <a:rect l="0" t="0" r="r" b="b"/>
            <a:pathLst>
              <a:path w="819" h="707">
                <a:moveTo>
                  <a:pt x="0" y="707"/>
                </a:moveTo>
                <a:lnTo>
                  <a:pt x="819" y="0"/>
                </a:lnTo>
                <a:lnTo>
                  <a:pt x="819" y="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 name="Freeform 7"/>
          <p:cNvSpPr>
            <a:spLocks/>
          </p:cNvSpPr>
          <p:nvPr/>
        </p:nvSpPr>
        <p:spPr bwMode="auto">
          <a:xfrm>
            <a:off x="9335796" y="1623130"/>
            <a:ext cx="2027424" cy="1200676"/>
          </a:xfrm>
          <a:custGeom>
            <a:avLst/>
            <a:gdLst>
              <a:gd name="T0" fmla="*/ 0 w 1998"/>
              <a:gd name="T1" fmla="*/ 949 h 1235"/>
              <a:gd name="T2" fmla="*/ 551 w 1998"/>
              <a:gd name="T3" fmla="*/ 0 h 1235"/>
              <a:gd name="T4" fmla="*/ 804 w 1998"/>
              <a:gd name="T5" fmla="*/ 795 h 1235"/>
              <a:gd name="T6" fmla="*/ 1998 w 1998"/>
              <a:gd name="T7" fmla="*/ 542 h 1235"/>
              <a:gd name="T8" fmla="*/ 1998 w 1998"/>
              <a:gd name="T9" fmla="*/ 1235 h 1235"/>
              <a:gd name="T10" fmla="*/ 804 w 1998"/>
              <a:gd name="T11" fmla="*/ 795 h 1235"/>
            </a:gdLst>
            <a:ahLst/>
            <a:cxnLst>
              <a:cxn ang="0">
                <a:pos x="T0" y="T1"/>
              </a:cxn>
              <a:cxn ang="0">
                <a:pos x="T2" y="T3"/>
              </a:cxn>
              <a:cxn ang="0">
                <a:pos x="T4" y="T5"/>
              </a:cxn>
              <a:cxn ang="0">
                <a:pos x="T6" y="T7"/>
              </a:cxn>
              <a:cxn ang="0">
                <a:pos x="T8" y="T9"/>
              </a:cxn>
              <a:cxn ang="0">
                <a:pos x="T10" y="T11"/>
              </a:cxn>
            </a:cxnLst>
            <a:rect l="0" t="0" r="r" b="b"/>
            <a:pathLst>
              <a:path w="1998" h="1235">
                <a:moveTo>
                  <a:pt x="0" y="949"/>
                </a:moveTo>
                <a:lnTo>
                  <a:pt x="551" y="0"/>
                </a:lnTo>
                <a:lnTo>
                  <a:pt x="804" y="795"/>
                </a:lnTo>
                <a:lnTo>
                  <a:pt x="1998" y="542"/>
                </a:lnTo>
                <a:lnTo>
                  <a:pt x="1998" y="1235"/>
                </a:lnTo>
                <a:lnTo>
                  <a:pt x="804" y="795"/>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 name="Freeform 8"/>
          <p:cNvSpPr>
            <a:spLocks/>
          </p:cNvSpPr>
          <p:nvPr/>
        </p:nvSpPr>
        <p:spPr bwMode="auto">
          <a:xfrm>
            <a:off x="5462583" y="1506464"/>
            <a:ext cx="2145132" cy="997484"/>
          </a:xfrm>
          <a:custGeom>
            <a:avLst/>
            <a:gdLst>
              <a:gd name="T0" fmla="*/ 0 w 2114"/>
              <a:gd name="T1" fmla="*/ 0 h 1026"/>
              <a:gd name="T2" fmla="*/ 327 w 2114"/>
              <a:gd name="T3" fmla="*/ 1026 h 1026"/>
              <a:gd name="T4" fmla="*/ 2114 w 2114"/>
              <a:gd name="T5" fmla="*/ 563 h 1026"/>
              <a:gd name="T6" fmla="*/ 0 w 2114"/>
              <a:gd name="T7" fmla="*/ 0 h 1026"/>
            </a:gdLst>
            <a:ahLst/>
            <a:cxnLst>
              <a:cxn ang="0">
                <a:pos x="T0" y="T1"/>
              </a:cxn>
              <a:cxn ang="0">
                <a:pos x="T2" y="T3"/>
              </a:cxn>
              <a:cxn ang="0">
                <a:pos x="T4" y="T5"/>
              </a:cxn>
              <a:cxn ang="0">
                <a:pos x="T6" y="T7"/>
              </a:cxn>
            </a:cxnLst>
            <a:rect l="0" t="0" r="r" b="b"/>
            <a:pathLst>
              <a:path w="2114" h="1026">
                <a:moveTo>
                  <a:pt x="0" y="0"/>
                </a:moveTo>
                <a:lnTo>
                  <a:pt x="327" y="1026"/>
                </a:lnTo>
                <a:lnTo>
                  <a:pt x="2114" y="563"/>
                </a:lnTo>
                <a:lnTo>
                  <a:pt x="0" y="0"/>
                </a:lnTo>
                <a:close/>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3" name="Freeform 9"/>
          <p:cNvSpPr>
            <a:spLocks/>
          </p:cNvSpPr>
          <p:nvPr/>
        </p:nvSpPr>
        <p:spPr bwMode="auto">
          <a:xfrm>
            <a:off x="8975569" y="5569320"/>
            <a:ext cx="1382057" cy="1087900"/>
          </a:xfrm>
          <a:custGeom>
            <a:avLst/>
            <a:gdLst>
              <a:gd name="T0" fmla="*/ 0 w 1362"/>
              <a:gd name="T1" fmla="*/ 331 h 1119"/>
              <a:gd name="T2" fmla="*/ 1362 w 1362"/>
              <a:gd name="T3" fmla="*/ 1119 h 1119"/>
              <a:gd name="T4" fmla="*/ 906 w 1362"/>
              <a:gd name="T5" fmla="*/ 0 h 1119"/>
            </a:gdLst>
            <a:ahLst/>
            <a:cxnLst>
              <a:cxn ang="0">
                <a:pos x="T0" y="T1"/>
              </a:cxn>
              <a:cxn ang="0">
                <a:pos x="T2" y="T3"/>
              </a:cxn>
              <a:cxn ang="0">
                <a:pos x="T4" y="T5"/>
              </a:cxn>
            </a:cxnLst>
            <a:rect l="0" t="0" r="r" b="b"/>
            <a:pathLst>
              <a:path w="1362" h="1119">
                <a:moveTo>
                  <a:pt x="0" y="331"/>
                </a:moveTo>
                <a:lnTo>
                  <a:pt x="1362" y="1119"/>
                </a:lnTo>
                <a:lnTo>
                  <a:pt x="906" y="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4" name="Line 10"/>
          <p:cNvSpPr>
            <a:spLocks noChangeShapeType="1"/>
          </p:cNvSpPr>
          <p:nvPr/>
        </p:nvSpPr>
        <p:spPr bwMode="auto">
          <a:xfrm flipH="1" flipV="1">
            <a:off x="7255606" y="5891120"/>
            <a:ext cx="932535" cy="687351"/>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15" name="Line 11"/>
          <p:cNvSpPr>
            <a:spLocks noChangeShapeType="1"/>
          </p:cNvSpPr>
          <p:nvPr/>
        </p:nvSpPr>
        <p:spPr bwMode="auto">
          <a:xfrm>
            <a:off x="7243428" y="1412160"/>
            <a:ext cx="0" cy="0"/>
          </a:xfrm>
          <a:prstGeom prst="line">
            <a:avLst/>
          </a:prstGeom>
          <a:noFill/>
          <a:ln w="25400"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16" name="Freeform 12"/>
          <p:cNvSpPr>
            <a:spLocks/>
          </p:cNvSpPr>
          <p:nvPr/>
        </p:nvSpPr>
        <p:spPr bwMode="auto">
          <a:xfrm>
            <a:off x="7380418" y="2138400"/>
            <a:ext cx="2915311" cy="2851484"/>
          </a:xfrm>
          <a:custGeom>
            <a:avLst/>
            <a:gdLst>
              <a:gd name="T0" fmla="*/ 2440 w 2873"/>
              <a:gd name="T1" fmla="*/ 878 h 2933"/>
              <a:gd name="T2" fmla="*/ 1314 w 2873"/>
              <a:gd name="T3" fmla="*/ 1580 h 2933"/>
              <a:gd name="T4" fmla="*/ 1158 w 2873"/>
              <a:gd name="T5" fmla="*/ 2143 h 2933"/>
              <a:gd name="T6" fmla="*/ 1165 w 2873"/>
              <a:gd name="T7" fmla="*/ 2933 h 2933"/>
              <a:gd name="T8" fmla="*/ 2374 w 2873"/>
              <a:gd name="T9" fmla="*/ 2500 h 2933"/>
              <a:gd name="T10" fmla="*/ 640 w 2873"/>
              <a:gd name="T11" fmla="*/ 1989 h 2933"/>
              <a:gd name="T12" fmla="*/ 0 w 2873"/>
              <a:gd name="T13" fmla="*/ 852 h 2933"/>
              <a:gd name="T14" fmla="*/ 484 w 2873"/>
              <a:gd name="T15" fmla="*/ 334 h 2933"/>
              <a:gd name="T16" fmla="*/ 1241 w 2873"/>
              <a:gd name="T17" fmla="*/ 0 h 2933"/>
              <a:gd name="T18" fmla="*/ 1927 w 2873"/>
              <a:gd name="T19" fmla="*/ 419 h 2933"/>
              <a:gd name="T20" fmla="*/ 2873 w 2873"/>
              <a:gd name="T21" fmla="*/ 197 h 2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3" h="2933">
                <a:moveTo>
                  <a:pt x="2440" y="878"/>
                </a:moveTo>
                <a:lnTo>
                  <a:pt x="1314" y="1580"/>
                </a:lnTo>
                <a:lnTo>
                  <a:pt x="1158" y="2143"/>
                </a:lnTo>
                <a:lnTo>
                  <a:pt x="1165" y="2933"/>
                </a:lnTo>
                <a:lnTo>
                  <a:pt x="2374" y="2500"/>
                </a:lnTo>
                <a:lnTo>
                  <a:pt x="640" y="1989"/>
                </a:lnTo>
                <a:lnTo>
                  <a:pt x="0" y="852"/>
                </a:lnTo>
                <a:lnTo>
                  <a:pt x="484" y="334"/>
                </a:lnTo>
                <a:lnTo>
                  <a:pt x="1241" y="0"/>
                </a:lnTo>
                <a:lnTo>
                  <a:pt x="1927" y="419"/>
                </a:lnTo>
                <a:lnTo>
                  <a:pt x="2873" y="197"/>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7" name="Freeform 13"/>
          <p:cNvSpPr>
            <a:spLocks/>
          </p:cNvSpPr>
          <p:nvPr/>
        </p:nvSpPr>
        <p:spPr bwMode="auto">
          <a:xfrm>
            <a:off x="4971455" y="2053818"/>
            <a:ext cx="5945285" cy="3837303"/>
          </a:xfrm>
          <a:custGeom>
            <a:avLst/>
            <a:gdLst>
              <a:gd name="T0" fmla="*/ 5859 w 5859"/>
              <a:gd name="T1" fmla="*/ 2239 h 3947"/>
              <a:gd name="T2" fmla="*/ 4738 w 5859"/>
              <a:gd name="T3" fmla="*/ 2469 h 3947"/>
              <a:gd name="T4" fmla="*/ 4599 w 5859"/>
              <a:gd name="T5" fmla="*/ 2507 h 3947"/>
              <a:gd name="T6" fmla="*/ 4852 w 5859"/>
              <a:gd name="T7" fmla="*/ 3566 h 3947"/>
              <a:gd name="T8" fmla="*/ 3989 w 5859"/>
              <a:gd name="T9" fmla="*/ 3947 h 3947"/>
              <a:gd name="T10" fmla="*/ 3390 w 5859"/>
              <a:gd name="T11" fmla="*/ 3183 h 3947"/>
              <a:gd name="T12" fmla="*/ 2891 w 5859"/>
              <a:gd name="T13" fmla="*/ 2128 h 3947"/>
              <a:gd name="T14" fmla="*/ 3471 w 5859"/>
              <a:gd name="T15" fmla="*/ 749 h 3947"/>
              <a:gd name="T16" fmla="*/ 3615 w 5859"/>
              <a:gd name="T17" fmla="*/ 87 h 3947"/>
              <a:gd name="T18" fmla="*/ 2617 w 5859"/>
              <a:gd name="T19" fmla="*/ 0 h 3947"/>
              <a:gd name="T20" fmla="*/ 2374 w 5859"/>
              <a:gd name="T21" fmla="*/ 939 h 3947"/>
              <a:gd name="T22" fmla="*/ 858 w 5859"/>
              <a:gd name="T23" fmla="*/ 511 h 3947"/>
              <a:gd name="T24" fmla="*/ 0 w 5859"/>
              <a:gd name="T25" fmla="*/ 1859 h 3947"/>
              <a:gd name="T26" fmla="*/ 950 w 5859"/>
              <a:gd name="T27" fmla="*/ 2015 h 3947"/>
              <a:gd name="T28" fmla="*/ 1596 w 5859"/>
              <a:gd name="T29" fmla="*/ 1693 h 3947"/>
              <a:gd name="T30" fmla="*/ 1366 w 5859"/>
              <a:gd name="T31" fmla="*/ 2892 h 3947"/>
              <a:gd name="T32" fmla="*/ 2043 w 5859"/>
              <a:gd name="T33" fmla="*/ 2112 h 3947"/>
              <a:gd name="T34" fmla="*/ 2426 w 5859"/>
              <a:gd name="T35" fmla="*/ 939 h 3947"/>
              <a:gd name="T36" fmla="*/ 3563 w 5859"/>
              <a:gd name="T37" fmla="*/ 894 h 3947"/>
              <a:gd name="T38" fmla="*/ 4447 w 5859"/>
              <a:gd name="T39" fmla="*/ 1140 h 3947"/>
              <a:gd name="T40" fmla="*/ 5859 w 5859"/>
              <a:gd name="T41" fmla="*/ 2239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59" h="3947">
                <a:moveTo>
                  <a:pt x="5859" y="2239"/>
                </a:moveTo>
                <a:lnTo>
                  <a:pt x="4738" y="2469"/>
                </a:lnTo>
                <a:lnTo>
                  <a:pt x="4599" y="2507"/>
                </a:lnTo>
                <a:lnTo>
                  <a:pt x="4852" y="3566"/>
                </a:lnTo>
                <a:lnTo>
                  <a:pt x="3989" y="3947"/>
                </a:lnTo>
                <a:lnTo>
                  <a:pt x="3390" y="3183"/>
                </a:lnTo>
                <a:lnTo>
                  <a:pt x="2891" y="2128"/>
                </a:lnTo>
                <a:lnTo>
                  <a:pt x="3471" y="749"/>
                </a:lnTo>
                <a:lnTo>
                  <a:pt x="3615" y="87"/>
                </a:lnTo>
                <a:lnTo>
                  <a:pt x="2617" y="0"/>
                </a:lnTo>
                <a:lnTo>
                  <a:pt x="2374" y="939"/>
                </a:lnTo>
                <a:lnTo>
                  <a:pt x="858" y="511"/>
                </a:lnTo>
                <a:lnTo>
                  <a:pt x="0" y="1859"/>
                </a:lnTo>
                <a:lnTo>
                  <a:pt x="950" y="2015"/>
                </a:lnTo>
                <a:lnTo>
                  <a:pt x="1596" y="1693"/>
                </a:lnTo>
                <a:lnTo>
                  <a:pt x="1366" y="2892"/>
                </a:lnTo>
                <a:lnTo>
                  <a:pt x="2043" y="2112"/>
                </a:lnTo>
                <a:lnTo>
                  <a:pt x="2426" y="939"/>
                </a:lnTo>
                <a:lnTo>
                  <a:pt x="3563" y="894"/>
                </a:lnTo>
                <a:lnTo>
                  <a:pt x="4447" y="1140"/>
                </a:lnTo>
                <a:lnTo>
                  <a:pt x="5859" y="2239"/>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8" name="Freeform 14"/>
          <p:cNvSpPr>
            <a:spLocks/>
          </p:cNvSpPr>
          <p:nvPr/>
        </p:nvSpPr>
        <p:spPr bwMode="auto">
          <a:xfrm>
            <a:off x="9698053" y="2368813"/>
            <a:ext cx="1218687" cy="1861777"/>
          </a:xfrm>
          <a:custGeom>
            <a:avLst/>
            <a:gdLst>
              <a:gd name="T0" fmla="*/ 0 w 1201"/>
              <a:gd name="T1" fmla="*/ 842 h 1915"/>
              <a:gd name="T2" fmla="*/ 447 w 1201"/>
              <a:gd name="T3" fmla="*/ 0 h 1915"/>
              <a:gd name="T4" fmla="*/ 1201 w 1201"/>
              <a:gd name="T5" fmla="*/ 1915 h 1915"/>
            </a:gdLst>
            <a:ahLst/>
            <a:cxnLst>
              <a:cxn ang="0">
                <a:pos x="T0" y="T1"/>
              </a:cxn>
              <a:cxn ang="0">
                <a:pos x="T2" y="T3"/>
              </a:cxn>
              <a:cxn ang="0">
                <a:pos x="T4" y="T5"/>
              </a:cxn>
            </a:cxnLst>
            <a:rect l="0" t="0" r="r" b="b"/>
            <a:pathLst>
              <a:path w="1201" h="1915">
                <a:moveTo>
                  <a:pt x="0" y="842"/>
                </a:moveTo>
                <a:lnTo>
                  <a:pt x="447" y="0"/>
                </a:lnTo>
                <a:lnTo>
                  <a:pt x="1201" y="1915"/>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9" name="Line 15"/>
          <p:cNvSpPr>
            <a:spLocks noChangeShapeType="1"/>
          </p:cNvSpPr>
          <p:nvPr/>
        </p:nvSpPr>
        <p:spPr bwMode="auto">
          <a:xfrm>
            <a:off x="9698052" y="3187410"/>
            <a:ext cx="0" cy="0"/>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20" name="Line 16"/>
          <p:cNvSpPr>
            <a:spLocks noChangeShapeType="1"/>
          </p:cNvSpPr>
          <p:nvPr/>
        </p:nvSpPr>
        <p:spPr bwMode="auto">
          <a:xfrm>
            <a:off x="7924311" y="4024482"/>
            <a:ext cx="0" cy="0"/>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21" name="Freeform 17"/>
          <p:cNvSpPr>
            <a:spLocks/>
          </p:cNvSpPr>
          <p:nvPr/>
        </p:nvSpPr>
        <p:spPr bwMode="auto">
          <a:xfrm>
            <a:off x="6453972" y="4024483"/>
            <a:ext cx="1470339" cy="1866639"/>
          </a:xfrm>
          <a:custGeom>
            <a:avLst/>
            <a:gdLst>
              <a:gd name="T0" fmla="*/ 832 w 1449"/>
              <a:gd name="T1" fmla="*/ 1920 h 1920"/>
              <a:gd name="T2" fmla="*/ 0 w 1449"/>
              <a:gd name="T3" fmla="*/ 913 h 1920"/>
              <a:gd name="T4" fmla="*/ 1449 w 1449"/>
              <a:gd name="T5" fmla="*/ 0 h 1920"/>
            </a:gdLst>
            <a:ahLst/>
            <a:cxnLst>
              <a:cxn ang="0">
                <a:pos x="T0" y="T1"/>
              </a:cxn>
              <a:cxn ang="0">
                <a:pos x="T2" y="T3"/>
              </a:cxn>
              <a:cxn ang="0">
                <a:pos x="T4" y="T5"/>
              </a:cxn>
            </a:cxnLst>
            <a:rect l="0" t="0" r="r" b="b"/>
            <a:pathLst>
              <a:path w="1449" h="1920">
                <a:moveTo>
                  <a:pt x="832" y="1920"/>
                </a:moveTo>
                <a:lnTo>
                  <a:pt x="0" y="913"/>
                </a:lnTo>
                <a:lnTo>
                  <a:pt x="1449" y="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22" name="Freeform 18"/>
          <p:cNvSpPr>
            <a:spLocks/>
          </p:cNvSpPr>
          <p:nvPr/>
        </p:nvSpPr>
        <p:spPr bwMode="auto">
          <a:xfrm>
            <a:off x="9993340" y="2823806"/>
            <a:ext cx="1369881" cy="2718292"/>
          </a:xfrm>
          <a:custGeom>
            <a:avLst/>
            <a:gdLst>
              <a:gd name="T0" fmla="*/ 1350 w 1350"/>
              <a:gd name="T1" fmla="*/ 0 h 2796"/>
              <a:gd name="T2" fmla="*/ 796 w 1350"/>
              <a:gd name="T3" fmla="*/ 1492 h 2796"/>
              <a:gd name="T4" fmla="*/ 0 w 1350"/>
              <a:gd name="T5" fmla="*/ 2796 h 2796"/>
            </a:gdLst>
            <a:ahLst/>
            <a:cxnLst>
              <a:cxn ang="0">
                <a:pos x="T0" y="T1"/>
              </a:cxn>
              <a:cxn ang="0">
                <a:pos x="T2" y="T3"/>
              </a:cxn>
              <a:cxn ang="0">
                <a:pos x="T4" y="T5"/>
              </a:cxn>
            </a:cxnLst>
            <a:rect l="0" t="0" r="r" b="b"/>
            <a:pathLst>
              <a:path w="1350" h="2796">
                <a:moveTo>
                  <a:pt x="1350" y="0"/>
                </a:moveTo>
                <a:lnTo>
                  <a:pt x="796" y="1492"/>
                </a:lnTo>
                <a:lnTo>
                  <a:pt x="0" y="2796"/>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23" name="Freeform 19"/>
          <p:cNvSpPr>
            <a:spLocks/>
          </p:cNvSpPr>
          <p:nvPr/>
        </p:nvSpPr>
        <p:spPr bwMode="auto">
          <a:xfrm>
            <a:off x="5820781" y="2586587"/>
            <a:ext cx="1631680" cy="1113177"/>
          </a:xfrm>
          <a:custGeom>
            <a:avLst/>
            <a:gdLst>
              <a:gd name="T0" fmla="*/ 0 w 1608"/>
              <a:gd name="T1" fmla="*/ 0 h 1145"/>
              <a:gd name="T2" fmla="*/ 759 w 1608"/>
              <a:gd name="T3" fmla="*/ 1145 h 1145"/>
              <a:gd name="T4" fmla="*/ 1608 w 1608"/>
              <a:gd name="T5" fmla="*/ 258 h 1145"/>
            </a:gdLst>
            <a:ahLst/>
            <a:cxnLst>
              <a:cxn ang="0">
                <a:pos x="T0" y="T1"/>
              </a:cxn>
              <a:cxn ang="0">
                <a:pos x="T2" y="T3"/>
              </a:cxn>
              <a:cxn ang="0">
                <a:pos x="T4" y="T5"/>
              </a:cxn>
            </a:cxnLst>
            <a:rect l="0" t="0" r="r" b="b"/>
            <a:pathLst>
              <a:path w="1608" h="1145">
                <a:moveTo>
                  <a:pt x="0" y="0"/>
                </a:moveTo>
                <a:lnTo>
                  <a:pt x="759" y="1145"/>
                </a:lnTo>
                <a:lnTo>
                  <a:pt x="1608" y="258"/>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24" name="Freeform 20"/>
          <p:cNvSpPr>
            <a:spLocks/>
          </p:cNvSpPr>
          <p:nvPr/>
        </p:nvSpPr>
        <p:spPr bwMode="auto">
          <a:xfrm>
            <a:off x="4971455" y="2987136"/>
            <a:ext cx="2408963" cy="877904"/>
          </a:xfrm>
          <a:custGeom>
            <a:avLst/>
            <a:gdLst>
              <a:gd name="T0" fmla="*/ 0 w 2374"/>
              <a:gd name="T1" fmla="*/ 903 h 903"/>
              <a:gd name="T2" fmla="*/ 659 w 2374"/>
              <a:gd name="T3" fmla="*/ 525 h 903"/>
              <a:gd name="T4" fmla="*/ 2374 w 2374"/>
              <a:gd name="T5" fmla="*/ 0 h 903"/>
            </a:gdLst>
            <a:ahLst/>
            <a:cxnLst>
              <a:cxn ang="0">
                <a:pos x="T0" y="T1"/>
              </a:cxn>
              <a:cxn ang="0">
                <a:pos x="T2" y="T3"/>
              </a:cxn>
              <a:cxn ang="0">
                <a:pos x="T4" y="T5"/>
              </a:cxn>
            </a:cxnLst>
            <a:rect l="0" t="0" r="r" b="b"/>
            <a:pathLst>
              <a:path w="2374" h="903">
                <a:moveTo>
                  <a:pt x="0" y="903"/>
                </a:moveTo>
                <a:lnTo>
                  <a:pt x="659" y="525"/>
                </a:lnTo>
                <a:lnTo>
                  <a:pt x="2374" y="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25" name="Line 21"/>
          <p:cNvSpPr>
            <a:spLocks noChangeShapeType="1"/>
          </p:cNvSpPr>
          <p:nvPr/>
        </p:nvSpPr>
        <p:spPr bwMode="auto">
          <a:xfrm flipH="1">
            <a:off x="9561066" y="2823806"/>
            <a:ext cx="1802156" cy="432633"/>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26" name="Line 22"/>
          <p:cNvSpPr>
            <a:spLocks noChangeShapeType="1"/>
          </p:cNvSpPr>
          <p:nvPr/>
        </p:nvSpPr>
        <p:spPr bwMode="auto">
          <a:xfrm flipH="1">
            <a:off x="7298224" y="4056564"/>
            <a:ext cx="631160" cy="1834556"/>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27" name="Freeform 23"/>
          <p:cNvSpPr>
            <a:spLocks/>
          </p:cNvSpPr>
          <p:nvPr/>
        </p:nvSpPr>
        <p:spPr bwMode="auto">
          <a:xfrm>
            <a:off x="5640160" y="2503950"/>
            <a:ext cx="2771219" cy="2644404"/>
          </a:xfrm>
          <a:custGeom>
            <a:avLst/>
            <a:gdLst>
              <a:gd name="T0" fmla="*/ 152 w 2731"/>
              <a:gd name="T1" fmla="*/ 0 h 2720"/>
              <a:gd name="T2" fmla="*/ 0 w 2731"/>
              <a:gd name="T3" fmla="*/ 1022 h 2720"/>
              <a:gd name="T4" fmla="*/ 802 w 2731"/>
              <a:gd name="T5" fmla="*/ 2477 h 2720"/>
              <a:gd name="T6" fmla="*/ 2731 w 2731"/>
              <a:gd name="T7" fmla="*/ 2720 h 2720"/>
            </a:gdLst>
            <a:ahLst/>
            <a:cxnLst>
              <a:cxn ang="0">
                <a:pos x="T0" y="T1"/>
              </a:cxn>
              <a:cxn ang="0">
                <a:pos x="T2" y="T3"/>
              </a:cxn>
              <a:cxn ang="0">
                <a:pos x="T4" y="T5"/>
              </a:cxn>
              <a:cxn ang="0">
                <a:pos x="T6" y="T7"/>
              </a:cxn>
            </a:cxnLst>
            <a:rect l="0" t="0" r="r" b="b"/>
            <a:pathLst>
              <a:path w="2731" h="2720">
                <a:moveTo>
                  <a:pt x="152" y="0"/>
                </a:moveTo>
                <a:lnTo>
                  <a:pt x="0" y="1022"/>
                </a:lnTo>
                <a:lnTo>
                  <a:pt x="802" y="2477"/>
                </a:lnTo>
                <a:lnTo>
                  <a:pt x="2731" y="272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28" name="Line 24"/>
          <p:cNvSpPr>
            <a:spLocks noChangeShapeType="1"/>
          </p:cNvSpPr>
          <p:nvPr/>
        </p:nvSpPr>
        <p:spPr bwMode="auto">
          <a:xfrm flipV="1">
            <a:off x="9638185" y="2823805"/>
            <a:ext cx="1725036" cy="1667336"/>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29" name="Line 25"/>
          <p:cNvSpPr>
            <a:spLocks noChangeShapeType="1"/>
          </p:cNvSpPr>
          <p:nvPr/>
        </p:nvSpPr>
        <p:spPr bwMode="auto">
          <a:xfrm>
            <a:off x="6535150" y="3718236"/>
            <a:ext cx="1876231" cy="1430117"/>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30" name="Line 26"/>
          <p:cNvSpPr>
            <a:spLocks noChangeShapeType="1"/>
          </p:cNvSpPr>
          <p:nvPr/>
        </p:nvSpPr>
        <p:spPr bwMode="auto">
          <a:xfrm>
            <a:off x="4971455" y="3861152"/>
            <a:ext cx="1482516" cy="1050956"/>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31" name="Freeform 27"/>
          <p:cNvSpPr>
            <a:spLocks/>
          </p:cNvSpPr>
          <p:nvPr/>
        </p:nvSpPr>
        <p:spPr bwMode="auto">
          <a:xfrm>
            <a:off x="7380417" y="2966720"/>
            <a:ext cx="2257768" cy="1524421"/>
          </a:xfrm>
          <a:custGeom>
            <a:avLst/>
            <a:gdLst>
              <a:gd name="T0" fmla="*/ 0 w 2225"/>
              <a:gd name="T1" fmla="*/ 0 h 1568"/>
              <a:gd name="T2" fmla="*/ 1314 w 2225"/>
              <a:gd name="T3" fmla="*/ 728 h 1568"/>
              <a:gd name="T4" fmla="*/ 2225 w 2225"/>
              <a:gd name="T5" fmla="*/ 1568 h 1568"/>
            </a:gdLst>
            <a:ahLst/>
            <a:cxnLst>
              <a:cxn ang="0">
                <a:pos x="T0" y="T1"/>
              </a:cxn>
              <a:cxn ang="0">
                <a:pos x="T2" y="T3"/>
              </a:cxn>
              <a:cxn ang="0">
                <a:pos x="T4" y="T5"/>
              </a:cxn>
            </a:cxnLst>
            <a:rect l="0" t="0" r="r" b="b"/>
            <a:pathLst>
              <a:path w="2225" h="1568">
                <a:moveTo>
                  <a:pt x="0" y="0"/>
                </a:moveTo>
                <a:lnTo>
                  <a:pt x="1314" y="728"/>
                </a:lnTo>
                <a:lnTo>
                  <a:pt x="2225" y="1568"/>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2" name="Line 28"/>
          <p:cNvSpPr>
            <a:spLocks noChangeShapeType="1"/>
          </p:cNvSpPr>
          <p:nvPr/>
        </p:nvSpPr>
        <p:spPr bwMode="auto">
          <a:xfrm flipV="1">
            <a:off x="7298224" y="5148354"/>
            <a:ext cx="1113155" cy="708740"/>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33" name="Oval 29"/>
          <p:cNvSpPr>
            <a:spLocks noChangeArrowheads="1"/>
          </p:cNvSpPr>
          <p:nvPr/>
        </p:nvSpPr>
        <p:spPr bwMode="auto">
          <a:xfrm>
            <a:off x="7298224" y="4286005"/>
            <a:ext cx="149165" cy="14291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4" name="Oval 30"/>
          <p:cNvSpPr>
            <a:spLocks noChangeArrowheads="1"/>
          </p:cNvSpPr>
          <p:nvPr/>
        </p:nvSpPr>
        <p:spPr bwMode="auto">
          <a:xfrm>
            <a:off x="5553909" y="3423657"/>
            <a:ext cx="170473" cy="163331"/>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5" name="Oval 31"/>
          <p:cNvSpPr>
            <a:spLocks noChangeArrowheads="1"/>
          </p:cNvSpPr>
          <p:nvPr/>
        </p:nvSpPr>
        <p:spPr bwMode="auto">
          <a:xfrm>
            <a:off x="6255086" y="3256438"/>
            <a:ext cx="102487" cy="98192"/>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6" name="Oval 32"/>
          <p:cNvSpPr>
            <a:spLocks noChangeArrowheads="1"/>
          </p:cNvSpPr>
          <p:nvPr/>
        </p:nvSpPr>
        <p:spPr bwMode="auto">
          <a:xfrm>
            <a:off x="5820782" y="3904900"/>
            <a:ext cx="213092" cy="20221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7" name="Oval 33"/>
          <p:cNvSpPr>
            <a:spLocks noChangeArrowheads="1"/>
          </p:cNvSpPr>
          <p:nvPr/>
        </p:nvSpPr>
        <p:spPr bwMode="auto">
          <a:xfrm>
            <a:off x="10227740" y="3692959"/>
            <a:ext cx="223240" cy="213887"/>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8" name="Oval 34"/>
          <p:cNvSpPr>
            <a:spLocks noChangeArrowheads="1"/>
          </p:cNvSpPr>
          <p:nvPr/>
        </p:nvSpPr>
        <p:spPr bwMode="auto">
          <a:xfrm>
            <a:off x="6923790" y="3989482"/>
            <a:ext cx="237447" cy="227496"/>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9" name="Oval 35"/>
          <p:cNvSpPr>
            <a:spLocks noChangeArrowheads="1"/>
          </p:cNvSpPr>
          <p:nvPr/>
        </p:nvSpPr>
        <p:spPr bwMode="auto">
          <a:xfrm>
            <a:off x="8428631" y="4097397"/>
            <a:ext cx="256727" cy="245968"/>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0" name="Oval 36"/>
          <p:cNvSpPr>
            <a:spLocks noChangeArrowheads="1"/>
          </p:cNvSpPr>
          <p:nvPr/>
        </p:nvSpPr>
        <p:spPr bwMode="auto">
          <a:xfrm>
            <a:off x="8637664" y="3600598"/>
            <a:ext cx="155253" cy="14972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1" name="Oval 37"/>
          <p:cNvSpPr>
            <a:spLocks noChangeArrowheads="1"/>
          </p:cNvSpPr>
          <p:nvPr/>
        </p:nvSpPr>
        <p:spPr bwMode="auto">
          <a:xfrm>
            <a:off x="8147550" y="3343936"/>
            <a:ext cx="142061" cy="133192"/>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2" name="Line 38"/>
          <p:cNvSpPr>
            <a:spLocks noChangeShapeType="1"/>
          </p:cNvSpPr>
          <p:nvPr/>
        </p:nvSpPr>
        <p:spPr bwMode="auto">
          <a:xfrm flipH="1">
            <a:off x="9019201" y="4491141"/>
            <a:ext cx="618983" cy="1399979"/>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43" name="Line 39"/>
          <p:cNvSpPr>
            <a:spLocks noChangeShapeType="1"/>
          </p:cNvSpPr>
          <p:nvPr/>
        </p:nvSpPr>
        <p:spPr bwMode="auto">
          <a:xfrm>
            <a:off x="8411380" y="5148353"/>
            <a:ext cx="1483531" cy="420965"/>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44" name="Oval 40"/>
          <p:cNvSpPr>
            <a:spLocks noChangeArrowheads="1"/>
          </p:cNvSpPr>
          <p:nvPr/>
        </p:nvSpPr>
        <p:spPr bwMode="auto">
          <a:xfrm>
            <a:off x="9148071" y="5293213"/>
            <a:ext cx="187724" cy="17985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5" name="Line 41"/>
          <p:cNvSpPr>
            <a:spLocks noChangeShapeType="1"/>
          </p:cNvSpPr>
          <p:nvPr/>
        </p:nvSpPr>
        <p:spPr bwMode="auto">
          <a:xfrm>
            <a:off x="9335797" y="2545755"/>
            <a:ext cx="237447" cy="616380"/>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46" name="Oval 42"/>
          <p:cNvSpPr>
            <a:spLocks noChangeArrowheads="1"/>
          </p:cNvSpPr>
          <p:nvPr/>
        </p:nvSpPr>
        <p:spPr bwMode="auto">
          <a:xfrm>
            <a:off x="9225191" y="2437839"/>
            <a:ext cx="223240" cy="213887"/>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7" name="Oval 43"/>
          <p:cNvSpPr>
            <a:spLocks noChangeArrowheads="1"/>
          </p:cNvSpPr>
          <p:nvPr/>
        </p:nvSpPr>
        <p:spPr bwMode="auto">
          <a:xfrm>
            <a:off x="8553442" y="2053818"/>
            <a:ext cx="172503" cy="16722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8" name="Freeform 44"/>
          <p:cNvSpPr>
            <a:spLocks/>
          </p:cNvSpPr>
          <p:nvPr/>
        </p:nvSpPr>
        <p:spPr bwMode="auto">
          <a:xfrm>
            <a:off x="5794399" y="2018818"/>
            <a:ext cx="2667717" cy="835127"/>
          </a:xfrm>
          <a:custGeom>
            <a:avLst/>
            <a:gdLst>
              <a:gd name="T0" fmla="*/ 0 w 2629"/>
              <a:gd name="T1" fmla="*/ 542 h 859"/>
              <a:gd name="T2" fmla="*/ 1172 w 2629"/>
              <a:gd name="T3" fmla="*/ 461 h 859"/>
              <a:gd name="T4" fmla="*/ 1842 w 2629"/>
              <a:gd name="T5" fmla="*/ 0 h 859"/>
              <a:gd name="T6" fmla="*/ 2047 w 2629"/>
              <a:gd name="T7" fmla="*/ 457 h 859"/>
              <a:gd name="T8" fmla="*/ 2629 w 2629"/>
              <a:gd name="T9" fmla="*/ 859 h 859"/>
            </a:gdLst>
            <a:ahLst/>
            <a:cxnLst>
              <a:cxn ang="0">
                <a:pos x="T0" y="T1"/>
              </a:cxn>
              <a:cxn ang="0">
                <a:pos x="T2" y="T3"/>
              </a:cxn>
              <a:cxn ang="0">
                <a:pos x="T4" y="T5"/>
              </a:cxn>
              <a:cxn ang="0">
                <a:pos x="T6" y="T7"/>
              </a:cxn>
              <a:cxn ang="0">
                <a:pos x="T8" y="T9"/>
              </a:cxn>
            </a:cxnLst>
            <a:rect l="0" t="0" r="r" b="b"/>
            <a:pathLst>
              <a:path w="2629" h="859">
                <a:moveTo>
                  <a:pt x="0" y="542"/>
                </a:moveTo>
                <a:lnTo>
                  <a:pt x="1172" y="461"/>
                </a:lnTo>
                <a:lnTo>
                  <a:pt x="1842" y="0"/>
                </a:lnTo>
                <a:lnTo>
                  <a:pt x="2047" y="457"/>
                </a:lnTo>
                <a:lnTo>
                  <a:pt x="2629" y="859"/>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9" name="Line 45"/>
          <p:cNvSpPr>
            <a:spLocks noChangeShapeType="1"/>
          </p:cNvSpPr>
          <p:nvPr/>
        </p:nvSpPr>
        <p:spPr bwMode="auto">
          <a:xfrm>
            <a:off x="6983659" y="2467005"/>
            <a:ext cx="396759" cy="520131"/>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50" name="Oval 46"/>
          <p:cNvSpPr>
            <a:spLocks noChangeArrowheads="1"/>
          </p:cNvSpPr>
          <p:nvPr/>
        </p:nvSpPr>
        <p:spPr bwMode="auto">
          <a:xfrm>
            <a:off x="6935967" y="2421312"/>
            <a:ext cx="96400" cy="9236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1" name="Oval 47"/>
          <p:cNvSpPr>
            <a:spLocks noChangeArrowheads="1"/>
          </p:cNvSpPr>
          <p:nvPr/>
        </p:nvSpPr>
        <p:spPr bwMode="auto">
          <a:xfrm>
            <a:off x="7811675" y="2405756"/>
            <a:ext cx="117708" cy="11472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2" name="Line 48"/>
          <p:cNvSpPr>
            <a:spLocks noChangeShapeType="1"/>
          </p:cNvSpPr>
          <p:nvPr/>
        </p:nvSpPr>
        <p:spPr bwMode="auto">
          <a:xfrm flipH="1">
            <a:off x="6304807" y="2467006"/>
            <a:ext cx="678852" cy="837071"/>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53" name="Oval 49"/>
          <p:cNvSpPr>
            <a:spLocks noChangeArrowheads="1"/>
          </p:cNvSpPr>
          <p:nvPr/>
        </p:nvSpPr>
        <p:spPr bwMode="auto">
          <a:xfrm>
            <a:off x="6603136" y="2672142"/>
            <a:ext cx="241504" cy="234303"/>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4" name="Oval 50"/>
          <p:cNvSpPr>
            <a:spLocks noChangeArrowheads="1"/>
          </p:cNvSpPr>
          <p:nvPr/>
        </p:nvSpPr>
        <p:spPr bwMode="auto">
          <a:xfrm>
            <a:off x="5342846" y="1391745"/>
            <a:ext cx="242519" cy="23138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5" name="Oval 51"/>
          <p:cNvSpPr>
            <a:spLocks noChangeArrowheads="1"/>
          </p:cNvSpPr>
          <p:nvPr/>
        </p:nvSpPr>
        <p:spPr bwMode="auto">
          <a:xfrm>
            <a:off x="10302829" y="2936581"/>
            <a:ext cx="215123" cy="20708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6" name="Oval 52"/>
          <p:cNvSpPr>
            <a:spLocks noChangeArrowheads="1"/>
          </p:cNvSpPr>
          <p:nvPr/>
        </p:nvSpPr>
        <p:spPr bwMode="auto">
          <a:xfrm>
            <a:off x="10578836" y="3490740"/>
            <a:ext cx="93355" cy="9236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7" name="Oval 53"/>
          <p:cNvSpPr>
            <a:spLocks noChangeArrowheads="1"/>
          </p:cNvSpPr>
          <p:nvPr/>
        </p:nvSpPr>
        <p:spPr bwMode="auto">
          <a:xfrm>
            <a:off x="7670629" y="4571835"/>
            <a:ext cx="121767" cy="11860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8" name="Oval 54"/>
          <p:cNvSpPr>
            <a:spLocks noChangeArrowheads="1"/>
          </p:cNvSpPr>
          <p:nvPr/>
        </p:nvSpPr>
        <p:spPr bwMode="auto">
          <a:xfrm>
            <a:off x="7482905" y="4950996"/>
            <a:ext cx="209033" cy="19735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9" name="Oval 55"/>
          <p:cNvSpPr>
            <a:spLocks noChangeArrowheads="1"/>
          </p:cNvSpPr>
          <p:nvPr/>
        </p:nvSpPr>
        <p:spPr bwMode="auto">
          <a:xfrm>
            <a:off x="8085652" y="6477361"/>
            <a:ext cx="205989" cy="20027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0" name="Oval 56"/>
          <p:cNvSpPr>
            <a:spLocks noChangeArrowheads="1"/>
          </p:cNvSpPr>
          <p:nvPr/>
        </p:nvSpPr>
        <p:spPr bwMode="auto">
          <a:xfrm>
            <a:off x="5520422" y="6079729"/>
            <a:ext cx="205989" cy="20027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1" name="Oval 57"/>
          <p:cNvSpPr>
            <a:spLocks noChangeArrowheads="1"/>
          </p:cNvSpPr>
          <p:nvPr/>
        </p:nvSpPr>
        <p:spPr bwMode="auto">
          <a:xfrm>
            <a:off x="10252094" y="6546388"/>
            <a:ext cx="209033" cy="20027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2" name="Oval 58"/>
          <p:cNvSpPr>
            <a:spLocks noChangeArrowheads="1"/>
          </p:cNvSpPr>
          <p:nvPr/>
        </p:nvSpPr>
        <p:spPr bwMode="auto">
          <a:xfrm>
            <a:off x="11259718" y="2048956"/>
            <a:ext cx="205989" cy="20027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3" name="Oval 59"/>
          <p:cNvSpPr>
            <a:spLocks noChangeArrowheads="1"/>
          </p:cNvSpPr>
          <p:nvPr/>
        </p:nvSpPr>
        <p:spPr bwMode="auto">
          <a:xfrm>
            <a:off x="9791408" y="1524936"/>
            <a:ext cx="205989" cy="19735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4" name="Oval 60"/>
          <p:cNvSpPr>
            <a:spLocks noChangeArrowheads="1"/>
          </p:cNvSpPr>
          <p:nvPr/>
        </p:nvSpPr>
        <p:spPr bwMode="auto">
          <a:xfrm>
            <a:off x="8803064" y="5684041"/>
            <a:ext cx="431259" cy="414161"/>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5" name="Freeform 61"/>
          <p:cNvSpPr>
            <a:spLocks noEditPoints="1"/>
          </p:cNvSpPr>
          <p:nvPr/>
        </p:nvSpPr>
        <p:spPr bwMode="auto">
          <a:xfrm>
            <a:off x="8875109" y="5753066"/>
            <a:ext cx="287168" cy="276107"/>
          </a:xfrm>
          <a:custGeom>
            <a:avLst/>
            <a:gdLst>
              <a:gd name="T0" fmla="*/ 120 w 120"/>
              <a:gd name="T1" fmla="*/ 55 h 120"/>
              <a:gd name="T2" fmla="*/ 111 w 120"/>
              <a:gd name="T3" fmla="*/ 52 h 120"/>
              <a:gd name="T4" fmla="*/ 107 w 120"/>
              <a:gd name="T5" fmla="*/ 46 h 120"/>
              <a:gd name="T6" fmla="*/ 112 w 120"/>
              <a:gd name="T7" fmla="*/ 36 h 120"/>
              <a:gd name="T8" fmla="*/ 112 w 120"/>
              <a:gd name="T9" fmla="*/ 30 h 120"/>
              <a:gd name="T10" fmla="*/ 100 w 120"/>
              <a:gd name="T11" fmla="*/ 32 h 120"/>
              <a:gd name="T12" fmla="*/ 96 w 120"/>
              <a:gd name="T13" fmla="*/ 27 h 120"/>
              <a:gd name="T14" fmla="*/ 97 w 120"/>
              <a:gd name="T15" fmla="*/ 16 h 120"/>
              <a:gd name="T16" fmla="*/ 93 w 120"/>
              <a:gd name="T17" fmla="*/ 10 h 120"/>
              <a:gd name="T18" fmla="*/ 86 w 120"/>
              <a:gd name="T19" fmla="*/ 15 h 120"/>
              <a:gd name="T20" fmla="*/ 80 w 120"/>
              <a:gd name="T21" fmla="*/ 15 h 120"/>
              <a:gd name="T22" fmla="*/ 74 w 120"/>
              <a:gd name="T23" fmla="*/ 10 h 120"/>
              <a:gd name="T24" fmla="*/ 70 w 120"/>
              <a:gd name="T25" fmla="*/ 1 h 120"/>
              <a:gd name="T26" fmla="*/ 64 w 120"/>
              <a:gd name="T27" fmla="*/ 8 h 120"/>
              <a:gd name="T28" fmla="*/ 57 w 120"/>
              <a:gd name="T29" fmla="*/ 11 h 120"/>
              <a:gd name="T30" fmla="*/ 51 w 120"/>
              <a:gd name="T31" fmla="*/ 9 h 120"/>
              <a:gd name="T32" fmla="*/ 46 w 120"/>
              <a:gd name="T33" fmla="*/ 2 h 120"/>
              <a:gd name="T34" fmla="*/ 41 w 120"/>
              <a:gd name="T35" fmla="*/ 6 h 120"/>
              <a:gd name="T36" fmla="*/ 37 w 120"/>
              <a:gd name="T37" fmla="*/ 16 h 120"/>
              <a:gd name="T38" fmla="*/ 32 w 120"/>
              <a:gd name="T39" fmla="*/ 19 h 120"/>
              <a:gd name="T40" fmla="*/ 22 w 120"/>
              <a:gd name="T41" fmla="*/ 13 h 120"/>
              <a:gd name="T42" fmla="*/ 19 w 120"/>
              <a:gd name="T43" fmla="*/ 19 h 120"/>
              <a:gd name="T44" fmla="*/ 20 w 120"/>
              <a:gd name="T45" fmla="*/ 30 h 120"/>
              <a:gd name="T46" fmla="*/ 14 w 120"/>
              <a:gd name="T47" fmla="*/ 35 h 120"/>
              <a:gd name="T48" fmla="*/ 5 w 120"/>
              <a:gd name="T49" fmla="*/ 34 h 120"/>
              <a:gd name="T50" fmla="*/ 4 w 120"/>
              <a:gd name="T51" fmla="*/ 38 h 120"/>
              <a:gd name="T52" fmla="*/ 12 w 120"/>
              <a:gd name="T53" fmla="*/ 48 h 120"/>
              <a:gd name="T54" fmla="*/ 10 w 120"/>
              <a:gd name="T55" fmla="*/ 56 h 120"/>
              <a:gd name="T56" fmla="*/ 0 w 120"/>
              <a:gd name="T57" fmla="*/ 62 h 120"/>
              <a:gd name="T58" fmla="*/ 0 w 120"/>
              <a:gd name="T59" fmla="*/ 66 h 120"/>
              <a:gd name="T60" fmla="*/ 11 w 120"/>
              <a:gd name="T61" fmla="*/ 68 h 120"/>
              <a:gd name="T62" fmla="*/ 13 w 120"/>
              <a:gd name="T63" fmla="*/ 76 h 120"/>
              <a:gd name="T64" fmla="*/ 5 w 120"/>
              <a:gd name="T65" fmla="*/ 86 h 120"/>
              <a:gd name="T66" fmla="*/ 8 w 120"/>
              <a:gd name="T67" fmla="*/ 91 h 120"/>
              <a:gd name="T68" fmla="*/ 20 w 120"/>
              <a:gd name="T69" fmla="*/ 90 h 120"/>
              <a:gd name="T70" fmla="*/ 25 w 120"/>
              <a:gd name="T71" fmla="*/ 95 h 120"/>
              <a:gd name="T72" fmla="*/ 22 w 120"/>
              <a:gd name="T73" fmla="*/ 107 h 120"/>
              <a:gd name="T74" fmla="*/ 27 w 120"/>
              <a:gd name="T75" fmla="*/ 110 h 120"/>
              <a:gd name="T76" fmla="*/ 36 w 120"/>
              <a:gd name="T77" fmla="*/ 103 h 120"/>
              <a:gd name="T78" fmla="*/ 40 w 120"/>
              <a:gd name="T79" fmla="*/ 105 h 120"/>
              <a:gd name="T80" fmla="*/ 46 w 120"/>
              <a:gd name="T81" fmla="*/ 116 h 120"/>
              <a:gd name="T82" fmla="*/ 51 w 120"/>
              <a:gd name="T83" fmla="*/ 120 h 120"/>
              <a:gd name="T84" fmla="*/ 57 w 120"/>
              <a:gd name="T85" fmla="*/ 109 h 120"/>
              <a:gd name="T86" fmla="*/ 63 w 120"/>
              <a:gd name="T87" fmla="*/ 109 h 120"/>
              <a:gd name="T88" fmla="*/ 70 w 120"/>
              <a:gd name="T89" fmla="*/ 114 h 120"/>
              <a:gd name="T90" fmla="*/ 76 w 120"/>
              <a:gd name="T91" fmla="*/ 118 h 120"/>
              <a:gd name="T92" fmla="*/ 79 w 120"/>
              <a:gd name="T93" fmla="*/ 112 h 120"/>
              <a:gd name="T94" fmla="*/ 83 w 120"/>
              <a:gd name="T95" fmla="*/ 103 h 120"/>
              <a:gd name="T96" fmla="*/ 90 w 120"/>
              <a:gd name="T97" fmla="*/ 102 h 120"/>
              <a:gd name="T98" fmla="*/ 98 w 120"/>
              <a:gd name="T99" fmla="*/ 106 h 120"/>
              <a:gd name="T100" fmla="*/ 98 w 120"/>
              <a:gd name="T101" fmla="*/ 95 h 120"/>
              <a:gd name="T102" fmla="*/ 100 w 120"/>
              <a:gd name="T103" fmla="*/ 89 h 120"/>
              <a:gd name="T104" fmla="*/ 108 w 120"/>
              <a:gd name="T105" fmla="*/ 86 h 120"/>
              <a:gd name="T106" fmla="*/ 114 w 120"/>
              <a:gd name="T107" fmla="*/ 85 h 120"/>
              <a:gd name="T108" fmla="*/ 116 w 120"/>
              <a:gd name="T109" fmla="*/ 81 h 120"/>
              <a:gd name="T110" fmla="*/ 108 w 120"/>
              <a:gd name="T111" fmla="*/ 70 h 120"/>
              <a:gd name="T112" fmla="*/ 112 w 120"/>
              <a:gd name="T113" fmla="*/ 63 h 120"/>
              <a:gd name="T114" fmla="*/ 31 w 120"/>
              <a:gd name="T11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 h="120">
                <a:moveTo>
                  <a:pt x="120" y="58"/>
                </a:moveTo>
                <a:cubicBezTo>
                  <a:pt x="120" y="58"/>
                  <a:pt x="120" y="58"/>
                  <a:pt x="120" y="57"/>
                </a:cubicBezTo>
                <a:cubicBezTo>
                  <a:pt x="120" y="57"/>
                  <a:pt x="120" y="57"/>
                  <a:pt x="120" y="56"/>
                </a:cubicBezTo>
                <a:cubicBezTo>
                  <a:pt x="120" y="56"/>
                  <a:pt x="120" y="56"/>
                  <a:pt x="120" y="56"/>
                </a:cubicBezTo>
                <a:cubicBezTo>
                  <a:pt x="120" y="55"/>
                  <a:pt x="120" y="55"/>
                  <a:pt x="120" y="55"/>
                </a:cubicBezTo>
                <a:cubicBezTo>
                  <a:pt x="120" y="55"/>
                  <a:pt x="120" y="54"/>
                  <a:pt x="120" y="54"/>
                </a:cubicBezTo>
                <a:cubicBezTo>
                  <a:pt x="120" y="54"/>
                  <a:pt x="118" y="54"/>
                  <a:pt x="117" y="53"/>
                </a:cubicBezTo>
                <a:cubicBezTo>
                  <a:pt x="117" y="53"/>
                  <a:pt x="116" y="53"/>
                  <a:pt x="116" y="53"/>
                </a:cubicBezTo>
                <a:cubicBezTo>
                  <a:pt x="115" y="53"/>
                  <a:pt x="115" y="53"/>
                  <a:pt x="114" y="53"/>
                </a:cubicBezTo>
                <a:cubicBezTo>
                  <a:pt x="113" y="53"/>
                  <a:pt x="112" y="52"/>
                  <a:pt x="111" y="52"/>
                </a:cubicBezTo>
                <a:cubicBezTo>
                  <a:pt x="110" y="52"/>
                  <a:pt x="109" y="52"/>
                  <a:pt x="108" y="52"/>
                </a:cubicBezTo>
                <a:cubicBezTo>
                  <a:pt x="108" y="51"/>
                  <a:pt x="108" y="51"/>
                  <a:pt x="108" y="50"/>
                </a:cubicBezTo>
                <a:cubicBezTo>
                  <a:pt x="108" y="49"/>
                  <a:pt x="108" y="48"/>
                  <a:pt x="108" y="48"/>
                </a:cubicBezTo>
                <a:cubicBezTo>
                  <a:pt x="107" y="47"/>
                  <a:pt x="107" y="47"/>
                  <a:pt x="107" y="47"/>
                </a:cubicBezTo>
                <a:cubicBezTo>
                  <a:pt x="107" y="47"/>
                  <a:pt x="107" y="47"/>
                  <a:pt x="107" y="46"/>
                </a:cubicBezTo>
                <a:cubicBezTo>
                  <a:pt x="107" y="45"/>
                  <a:pt x="107" y="45"/>
                  <a:pt x="106" y="44"/>
                </a:cubicBezTo>
                <a:cubicBezTo>
                  <a:pt x="106" y="43"/>
                  <a:pt x="106" y="43"/>
                  <a:pt x="106" y="43"/>
                </a:cubicBezTo>
                <a:cubicBezTo>
                  <a:pt x="106" y="43"/>
                  <a:pt x="106" y="42"/>
                  <a:pt x="106" y="42"/>
                </a:cubicBezTo>
                <a:cubicBezTo>
                  <a:pt x="106" y="41"/>
                  <a:pt x="107" y="41"/>
                  <a:pt x="108" y="40"/>
                </a:cubicBezTo>
                <a:cubicBezTo>
                  <a:pt x="109" y="39"/>
                  <a:pt x="111" y="37"/>
                  <a:pt x="112" y="36"/>
                </a:cubicBezTo>
                <a:cubicBezTo>
                  <a:pt x="113" y="35"/>
                  <a:pt x="114" y="34"/>
                  <a:pt x="114" y="34"/>
                </a:cubicBezTo>
                <a:cubicBezTo>
                  <a:pt x="114" y="34"/>
                  <a:pt x="114" y="34"/>
                  <a:pt x="114" y="33"/>
                </a:cubicBezTo>
                <a:cubicBezTo>
                  <a:pt x="113" y="33"/>
                  <a:pt x="113" y="32"/>
                  <a:pt x="113" y="32"/>
                </a:cubicBezTo>
                <a:cubicBezTo>
                  <a:pt x="112" y="31"/>
                  <a:pt x="112" y="31"/>
                  <a:pt x="112" y="30"/>
                </a:cubicBezTo>
                <a:cubicBezTo>
                  <a:pt x="112" y="30"/>
                  <a:pt x="112" y="30"/>
                  <a:pt x="112" y="30"/>
                </a:cubicBezTo>
                <a:cubicBezTo>
                  <a:pt x="111" y="29"/>
                  <a:pt x="111" y="29"/>
                  <a:pt x="111" y="29"/>
                </a:cubicBezTo>
                <a:cubicBezTo>
                  <a:pt x="111" y="29"/>
                  <a:pt x="111" y="29"/>
                  <a:pt x="110" y="29"/>
                </a:cubicBezTo>
                <a:cubicBezTo>
                  <a:pt x="110" y="29"/>
                  <a:pt x="109" y="29"/>
                  <a:pt x="108" y="29"/>
                </a:cubicBezTo>
                <a:cubicBezTo>
                  <a:pt x="107" y="30"/>
                  <a:pt x="105" y="30"/>
                  <a:pt x="103" y="31"/>
                </a:cubicBezTo>
                <a:cubicBezTo>
                  <a:pt x="102" y="31"/>
                  <a:pt x="101" y="31"/>
                  <a:pt x="100" y="32"/>
                </a:cubicBezTo>
                <a:cubicBezTo>
                  <a:pt x="100" y="31"/>
                  <a:pt x="99" y="31"/>
                  <a:pt x="99" y="30"/>
                </a:cubicBezTo>
                <a:cubicBezTo>
                  <a:pt x="98" y="29"/>
                  <a:pt x="98" y="29"/>
                  <a:pt x="97" y="28"/>
                </a:cubicBezTo>
                <a:cubicBezTo>
                  <a:pt x="97" y="28"/>
                  <a:pt x="97" y="28"/>
                  <a:pt x="97" y="28"/>
                </a:cubicBezTo>
                <a:cubicBezTo>
                  <a:pt x="97" y="28"/>
                  <a:pt x="97" y="28"/>
                  <a:pt x="97" y="28"/>
                </a:cubicBezTo>
                <a:cubicBezTo>
                  <a:pt x="97" y="28"/>
                  <a:pt x="97" y="27"/>
                  <a:pt x="96" y="27"/>
                </a:cubicBezTo>
                <a:cubicBezTo>
                  <a:pt x="96" y="26"/>
                  <a:pt x="95" y="26"/>
                  <a:pt x="94" y="25"/>
                </a:cubicBezTo>
                <a:cubicBezTo>
                  <a:pt x="94" y="25"/>
                  <a:pt x="94" y="24"/>
                  <a:pt x="93" y="24"/>
                </a:cubicBezTo>
                <a:cubicBezTo>
                  <a:pt x="94" y="23"/>
                  <a:pt x="94" y="22"/>
                  <a:pt x="94" y="21"/>
                </a:cubicBezTo>
                <a:cubicBezTo>
                  <a:pt x="95" y="20"/>
                  <a:pt x="95" y="19"/>
                  <a:pt x="96" y="18"/>
                </a:cubicBezTo>
                <a:cubicBezTo>
                  <a:pt x="96" y="18"/>
                  <a:pt x="96" y="17"/>
                  <a:pt x="97" y="16"/>
                </a:cubicBezTo>
                <a:cubicBezTo>
                  <a:pt x="97" y="14"/>
                  <a:pt x="98" y="13"/>
                  <a:pt x="98" y="13"/>
                </a:cubicBezTo>
                <a:cubicBezTo>
                  <a:pt x="98" y="13"/>
                  <a:pt x="98" y="13"/>
                  <a:pt x="97" y="13"/>
                </a:cubicBezTo>
                <a:cubicBezTo>
                  <a:pt x="97" y="13"/>
                  <a:pt x="97" y="13"/>
                  <a:pt x="97" y="13"/>
                </a:cubicBezTo>
                <a:cubicBezTo>
                  <a:pt x="96" y="12"/>
                  <a:pt x="96" y="12"/>
                  <a:pt x="95" y="11"/>
                </a:cubicBezTo>
                <a:cubicBezTo>
                  <a:pt x="94" y="11"/>
                  <a:pt x="94" y="10"/>
                  <a:pt x="93" y="10"/>
                </a:cubicBezTo>
                <a:cubicBezTo>
                  <a:pt x="93" y="10"/>
                  <a:pt x="93" y="10"/>
                  <a:pt x="93" y="10"/>
                </a:cubicBezTo>
                <a:cubicBezTo>
                  <a:pt x="92" y="10"/>
                  <a:pt x="92" y="10"/>
                  <a:pt x="92" y="10"/>
                </a:cubicBezTo>
                <a:cubicBezTo>
                  <a:pt x="92" y="10"/>
                  <a:pt x="92" y="10"/>
                  <a:pt x="90" y="11"/>
                </a:cubicBezTo>
                <a:cubicBezTo>
                  <a:pt x="90" y="12"/>
                  <a:pt x="89" y="12"/>
                  <a:pt x="88" y="13"/>
                </a:cubicBezTo>
                <a:cubicBezTo>
                  <a:pt x="87" y="14"/>
                  <a:pt x="86" y="14"/>
                  <a:pt x="86" y="15"/>
                </a:cubicBezTo>
                <a:cubicBezTo>
                  <a:pt x="85" y="16"/>
                  <a:pt x="84" y="16"/>
                  <a:pt x="84" y="17"/>
                </a:cubicBezTo>
                <a:cubicBezTo>
                  <a:pt x="83" y="17"/>
                  <a:pt x="83" y="16"/>
                  <a:pt x="82" y="16"/>
                </a:cubicBezTo>
                <a:cubicBezTo>
                  <a:pt x="82" y="16"/>
                  <a:pt x="81" y="16"/>
                  <a:pt x="81" y="15"/>
                </a:cubicBezTo>
                <a:cubicBezTo>
                  <a:pt x="81" y="15"/>
                  <a:pt x="81" y="15"/>
                  <a:pt x="80" y="15"/>
                </a:cubicBezTo>
                <a:cubicBezTo>
                  <a:pt x="80" y="15"/>
                  <a:pt x="80" y="15"/>
                  <a:pt x="80" y="15"/>
                </a:cubicBezTo>
                <a:cubicBezTo>
                  <a:pt x="79" y="15"/>
                  <a:pt x="79" y="15"/>
                  <a:pt x="79" y="15"/>
                </a:cubicBezTo>
                <a:cubicBezTo>
                  <a:pt x="79" y="15"/>
                  <a:pt x="79" y="15"/>
                  <a:pt x="78" y="14"/>
                </a:cubicBezTo>
                <a:cubicBezTo>
                  <a:pt x="78" y="14"/>
                  <a:pt x="77" y="14"/>
                  <a:pt x="76" y="13"/>
                </a:cubicBezTo>
                <a:cubicBezTo>
                  <a:pt x="75" y="13"/>
                  <a:pt x="75" y="13"/>
                  <a:pt x="74" y="13"/>
                </a:cubicBezTo>
                <a:cubicBezTo>
                  <a:pt x="74" y="12"/>
                  <a:pt x="74" y="11"/>
                  <a:pt x="74" y="10"/>
                </a:cubicBezTo>
                <a:cubicBezTo>
                  <a:pt x="74" y="8"/>
                  <a:pt x="74" y="6"/>
                  <a:pt x="74" y="4"/>
                </a:cubicBezTo>
                <a:cubicBezTo>
                  <a:pt x="74" y="3"/>
                  <a:pt x="74" y="2"/>
                  <a:pt x="74" y="2"/>
                </a:cubicBezTo>
                <a:cubicBezTo>
                  <a:pt x="74" y="2"/>
                  <a:pt x="73" y="1"/>
                  <a:pt x="73" y="1"/>
                </a:cubicBezTo>
                <a:cubicBezTo>
                  <a:pt x="73" y="1"/>
                  <a:pt x="73" y="1"/>
                  <a:pt x="73" y="1"/>
                </a:cubicBezTo>
                <a:cubicBezTo>
                  <a:pt x="72" y="1"/>
                  <a:pt x="71" y="1"/>
                  <a:pt x="70" y="1"/>
                </a:cubicBezTo>
                <a:cubicBezTo>
                  <a:pt x="70" y="1"/>
                  <a:pt x="69" y="1"/>
                  <a:pt x="68" y="1"/>
                </a:cubicBezTo>
                <a:cubicBezTo>
                  <a:pt x="68" y="0"/>
                  <a:pt x="68" y="0"/>
                  <a:pt x="68" y="0"/>
                </a:cubicBezTo>
                <a:cubicBezTo>
                  <a:pt x="67" y="0"/>
                  <a:pt x="67" y="0"/>
                  <a:pt x="67" y="0"/>
                </a:cubicBezTo>
                <a:cubicBezTo>
                  <a:pt x="67" y="0"/>
                  <a:pt x="67" y="1"/>
                  <a:pt x="66" y="3"/>
                </a:cubicBezTo>
                <a:cubicBezTo>
                  <a:pt x="65" y="4"/>
                  <a:pt x="64" y="6"/>
                  <a:pt x="64" y="8"/>
                </a:cubicBezTo>
                <a:cubicBezTo>
                  <a:pt x="63" y="9"/>
                  <a:pt x="63" y="10"/>
                  <a:pt x="63" y="11"/>
                </a:cubicBezTo>
                <a:cubicBezTo>
                  <a:pt x="62" y="11"/>
                  <a:pt x="61" y="11"/>
                  <a:pt x="61" y="11"/>
                </a:cubicBezTo>
                <a:cubicBezTo>
                  <a:pt x="60" y="11"/>
                  <a:pt x="59" y="11"/>
                  <a:pt x="58" y="11"/>
                </a:cubicBezTo>
                <a:cubicBezTo>
                  <a:pt x="58" y="11"/>
                  <a:pt x="57" y="11"/>
                  <a:pt x="57" y="11"/>
                </a:cubicBezTo>
                <a:cubicBezTo>
                  <a:pt x="57" y="11"/>
                  <a:pt x="57" y="11"/>
                  <a:pt x="57" y="11"/>
                </a:cubicBezTo>
                <a:cubicBezTo>
                  <a:pt x="56" y="11"/>
                  <a:pt x="56" y="11"/>
                  <a:pt x="56" y="11"/>
                </a:cubicBezTo>
                <a:cubicBezTo>
                  <a:pt x="56" y="11"/>
                  <a:pt x="56" y="11"/>
                  <a:pt x="55" y="11"/>
                </a:cubicBezTo>
                <a:cubicBezTo>
                  <a:pt x="55" y="11"/>
                  <a:pt x="55" y="11"/>
                  <a:pt x="54" y="11"/>
                </a:cubicBezTo>
                <a:cubicBezTo>
                  <a:pt x="53" y="11"/>
                  <a:pt x="53" y="11"/>
                  <a:pt x="52" y="11"/>
                </a:cubicBezTo>
                <a:cubicBezTo>
                  <a:pt x="52" y="10"/>
                  <a:pt x="52" y="10"/>
                  <a:pt x="51" y="9"/>
                </a:cubicBezTo>
                <a:cubicBezTo>
                  <a:pt x="51" y="8"/>
                  <a:pt x="50" y="7"/>
                  <a:pt x="50" y="6"/>
                </a:cubicBezTo>
                <a:cubicBezTo>
                  <a:pt x="49" y="5"/>
                  <a:pt x="49" y="4"/>
                  <a:pt x="48" y="4"/>
                </a:cubicBezTo>
                <a:cubicBezTo>
                  <a:pt x="47" y="2"/>
                  <a:pt x="47" y="1"/>
                  <a:pt x="47" y="1"/>
                </a:cubicBezTo>
                <a:cubicBezTo>
                  <a:pt x="47" y="1"/>
                  <a:pt x="47" y="1"/>
                  <a:pt x="46" y="1"/>
                </a:cubicBezTo>
                <a:cubicBezTo>
                  <a:pt x="46" y="1"/>
                  <a:pt x="46" y="1"/>
                  <a:pt x="46" y="2"/>
                </a:cubicBezTo>
                <a:cubicBezTo>
                  <a:pt x="45" y="2"/>
                  <a:pt x="44" y="2"/>
                  <a:pt x="44" y="2"/>
                </a:cubicBezTo>
                <a:cubicBezTo>
                  <a:pt x="43" y="2"/>
                  <a:pt x="42" y="3"/>
                  <a:pt x="42" y="3"/>
                </a:cubicBezTo>
                <a:cubicBezTo>
                  <a:pt x="41" y="3"/>
                  <a:pt x="41" y="3"/>
                  <a:pt x="41" y="3"/>
                </a:cubicBezTo>
                <a:cubicBezTo>
                  <a:pt x="41" y="3"/>
                  <a:pt x="41" y="3"/>
                  <a:pt x="41" y="3"/>
                </a:cubicBezTo>
                <a:cubicBezTo>
                  <a:pt x="41" y="3"/>
                  <a:pt x="41" y="4"/>
                  <a:pt x="41" y="6"/>
                </a:cubicBezTo>
                <a:cubicBezTo>
                  <a:pt x="41" y="7"/>
                  <a:pt x="41" y="8"/>
                  <a:pt x="41" y="9"/>
                </a:cubicBezTo>
                <a:cubicBezTo>
                  <a:pt x="41" y="10"/>
                  <a:pt x="41" y="11"/>
                  <a:pt x="41" y="12"/>
                </a:cubicBezTo>
                <a:cubicBezTo>
                  <a:pt x="41" y="13"/>
                  <a:pt x="41" y="14"/>
                  <a:pt x="41" y="14"/>
                </a:cubicBezTo>
                <a:cubicBezTo>
                  <a:pt x="40" y="15"/>
                  <a:pt x="40" y="15"/>
                  <a:pt x="39" y="15"/>
                </a:cubicBezTo>
                <a:cubicBezTo>
                  <a:pt x="38" y="16"/>
                  <a:pt x="38" y="16"/>
                  <a:pt x="37" y="16"/>
                </a:cubicBezTo>
                <a:cubicBezTo>
                  <a:pt x="37" y="16"/>
                  <a:pt x="36" y="17"/>
                  <a:pt x="36" y="17"/>
                </a:cubicBezTo>
                <a:cubicBezTo>
                  <a:pt x="36" y="17"/>
                  <a:pt x="36" y="17"/>
                  <a:pt x="36" y="17"/>
                </a:cubicBezTo>
                <a:cubicBezTo>
                  <a:pt x="36" y="17"/>
                  <a:pt x="36" y="17"/>
                  <a:pt x="35" y="17"/>
                </a:cubicBezTo>
                <a:cubicBezTo>
                  <a:pt x="35" y="17"/>
                  <a:pt x="34" y="18"/>
                  <a:pt x="33" y="18"/>
                </a:cubicBezTo>
                <a:cubicBezTo>
                  <a:pt x="33" y="19"/>
                  <a:pt x="32" y="19"/>
                  <a:pt x="32" y="19"/>
                </a:cubicBezTo>
                <a:cubicBezTo>
                  <a:pt x="31" y="19"/>
                  <a:pt x="31" y="18"/>
                  <a:pt x="30" y="18"/>
                </a:cubicBezTo>
                <a:cubicBezTo>
                  <a:pt x="28" y="16"/>
                  <a:pt x="26" y="15"/>
                  <a:pt x="25" y="14"/>
                </a:cubicBezTo>
                <a:cubicBezTo>
                  <a:pt x="24" y="14"/>
                  <a:pt x="24" y="13"/>
                  <a:pt x="23" y="13"/>
                </a:cubicBezTo>
                <a:cubicBezTo>
                  <a:pt x="23" y="13"/>
                  <a:pt x="23" y="13"/>
                  <a:pt x="23" y="13"/>
                </a:cubicBezTo>
                <a:cubicBezTo>
                  <a:pt x="23" y="13"/>
                  <a:pt x="22" y="13"/>
                  <a:pt x="22" y="13"/>
                </a:cubicBezTo>
                <a:cubicBezTo>
                  <a:pt x="22" y="14"/>
                  <a:pt x="21" y="14"/>
                  <a:pt x="21" y="14"/>
                </a:cubicBezTo>
                <a:cubicBezTo>
                  <a:pt x="21" y="14"/>
                  <a:pt x="20" y="15"/>
                  <a:pt x="20" y="15"/>
                </a:cubicBezTo>
                <a:cubicBezTo>
                  <a:pt x="20" y="15"/>
                  <a:pt x="19" y="16"/>
                  <a:pt x="18" y="16"/>
                </a:cubicBezTo>
                <a:cubicBezTo>
                  <a:pt x="18" y="17"/>
                  <a:pt x="18" y="17"/>
                  <a:pt x="18" y="17"/>
                </a:cubicBezTo>
                <a:cubicBezTo>
                  <a:pt x="18" y="17"/>
                  <a:pt x="18" y="18"/>
                  <a:pt x="19" y="19"/>
                </a:cubicBezTo>
                <a:cubicBezTo>
                  <a:pt x="20" y="21"/>
                  <a:pt x="21" y="23"/>
                  <a:pt x="22" y="25"/>
                </a:cubicBezTo>
                <a:cubicBezTo>
                  <a:pt x="22" y="26"/>
                  <a:pt x="23" y="26"/>
                  <a:pt x="23" y="27"/>
                </a:cubicBezTo>
                <a:cubicBezTo>
                  <a:pt x="23" y="27"/>
                  <a:pt x="23" y="28"/>
                  <a:pt x="22" y="28"/>
                </a:cubicBezTo>
                <a:cubicBezTo>
                  <a:pt x="22" y="28"/>
                  <a:pt x="22" y="28"/>
                  <a:pt x="22" y="28"/>
                </a:cubicBezTo>
                <a:cubicBezTo>
                  <a:pt x="21" y="29"/>
                  <a:pt x="21" y="30"/>
                  <a:pt x="20" y="30"/>
                </a:cubicBezTo>
                <a:cubicBezTo>
                  <a:pt x="20" y="31"/>
                  <a:pt x="20" y="31"/>
                  <a:pt x="20" y="31"/>
                </a:cubicBezTo>
                <a:cubicBezTo>
                  <a:pt x="20" y="31"/>
                  <a:pt x="20" y="31"/>
                  <a:pt x="19" y="32"/>
                </a:cubicBezTo>
                <a:cubicBezTo>
                  <a:pt x="19" y="32"/>
                  <a:pt x="18" y="33"/>
                  <a:pt x="18" y="34"/>
                </a:cubicBezTo>
                <a:cubicBezTo>
                  <a:pt x="18" y="34"/>
                  <a:pt x="17" y="35"/>
                  <a:pt x="17" y="35"/>
                </a:cubicBezTo>
                <a:cubicBezTo>
                  <a:pt x="16" y="35"/>
                  <a:pt x="15" y="35"/>
                  <a:pt x="14" y="35"/>
                </a:cubicBezTo>
                <a:cubicBezTo>
                  <a:pt x="13" y="35"/>
                  <a:pt x="12" y="34"/>
                  <a:pt x="11" y="34"/>
                </a:cubicBezTo>
                <a:cubicBezTo>
                  <a:pt x="11" y="34"/>
                  <a:pt x="10" y="34"/>
                  <a:pt x="10" y="34"/>
                </a:cubicBezTo>
                <a:cubicBezTo>
                  <a:pt x="9" y="34"/>
                  <a:pt x="9" y="34"/>
                  <a:pt x="8" y="34"/>
                </a:cubicBezTo>
                <a:cubicBezTo>
                  <a:pt x="7" y="34"/>
                  <a:pt x="6" y="34"/>
                  <a:pt x="6" y="34"/>
                </a:cubicBezTo>
                <a:cubicBezTo>
                  <a:pt x="6" y="34"/>
                  <a:pt x="6" y="34"/>
                  <a:pt x="5" y="34"/>
                </a:cubicBezTo>
                <a:cubicBezTo>
                  <a:pt x="5" y="35"/>
                  <a:pt x="5" y="35"/>
                  <a:pt x="5" y="35"/>
                </a:cubicBezTo>
                <a:cubicBezTo>
                  <a:pt x="5" y="35"/>
                  <a:pt x="5" y="35"/>
                  <a:pt x="5" y="35"/>
                </a:cubicBezTo>
                <a:cubicBezTo>
                  <a:pt x="5" y="36"/>
                  <a:pt x="5" y="36"/>
                  <a:pt x="4" y="36"/>
                </a:cubicBezTo>
                <a:cubicBezTo>
                  <a:pt x="4" y="37"/>
                  <a:pt x="4" y="37"/>
                  <a:pt x="4" y="38"/>
                </a:cubicBezTo>
                <a:cubicBezTo>
                  <a:pt x="4" y="38"/>
                  <a:pt x="4" y="38"/>
                  <a:pt x="4" y="38"/>
                </a:cubicBezTo>
                <a:cubicBezTo>
                  <a:pt x="3" y="39"/>
                  <a:pt x="3" y="39"/>
                  <a:pt x="3" y="39"/>
                </a:cubicBezTo>
                <a:cubicBezTo>
                  <a:pt x="3" y="39"/>
                  <a:pt x="4" y="40"/>
                  <a:pt x="5" y="41"/>
                </a:cubicBezTo>
                <a:cubicBezTo>
                  <a:pt x="7" y="42"/>
                  <a:pt x="8" y="44"/>
                  <a:pt x="10" y="45"/>
                </a:cubicBezTo>
                <a:cubicBezTo>
                  <a:pt x="11" y="45"/>
                  <a:pt x="12" y="46"/>
                  <a:pt x="12" y="46"/>
                </a:cubicBezTo>
                <a:cubicBezTo>
                  <a:pt x="12" y="47"/>
                  <a:pt x="12" y="47"/>
                  <a:pt x="12" y="48"/>
                </a:cubicBezTo>
                <a:cubicBezTo>
                  <a:pt x="12" y="49"/>
                  <a:pt x="11" y="50"/>
                  <a:pt x="11" y="50"/>
                </a:cubicBezTo>
                <a:cubicBezTo>
                  <a:pt x="11" y="51"/>
                  <a:pt x="11" y="51"/>
                  <a:pt x="11" y="51"/>
                </a:cubicBezTo>
                <a:cubicBezTo>
                  <a:pt x="11" y="51"/>
                  <a:pt x="11" y="52"/>
                  <a:pt x="11" y="52"/>
                </a:cubicBezTo>
                <a:cubicBezTo>
                  <a:pt x="11" y="53"/>
                  <a:pt x="11" y="54"/>
                  <a:pt x="11" y="55"/>
                </a:cubicBezTo>
                <a:cubicBezTo>
                  <a:pt x="11" y="55"/>
                  <a:pt x="11" y="56"/>
                  <a:pt x="10" y="56"/>
                </a:cubicBezTo>
                <a:cubicBezTo>
                  <a:pt x="10" y="57"/>
                  <a:pt x="9" y="57"/>
                  <a:pt x="8" y="57"/>
                </a:cubicBezTo>
                <a:cubicBezTo>
                  <a:pt x="6" y="58"/>
                  <a:pt x="4" y="58"/>
                  <a:pt x="2" y="59"/>
                </a:cubicBezTo>
                <a:cubicBezTo>
                  <a:pt x="1" y="59"/>
                  <a:pt x="0" y="60"/>
                  <a:pt x="0" y="60"/>
                </a:cubicBezTo>
                <a:cubicBezTo>
                  <a:pt x="0" y="60"/>
                  <a:pt x="0" y="60"/>
                  <a:pt x="0" y="61"/>
                </a:cubicBezTo>
                <a:cubicBezTo>
                  <a:pt x="0" y="61"/>
                  <a:pt x="0" y="61"/>
                  <a:pt x="0" y="62"/>
                </a:cubicBezTo>
                <a:cubicBezTo>
                  <a:pt x="0" y="62"/>
                  <a:pt x="0" y="62"/>
                  <a:pt x="0" y="63"/>
                </a:cubicBezTo>
                <a:cubicBezTo>
                  <a:pt x="0" y="63"/>
                  <a:pt x="0" y="64"/>
                  <a:pt x="0" y="64"/>
                </a:cubicBezTo>
                <a:cubicBezTo>
                  <a:pt x="0" y="64"/>
                  <a:pt x="0" y="64"/>
                  <a:pt x="0" y="64"/>
                </a:cubicBezTo>
                <a:cubicBezTo>
                  <a:pt x="0" y="65"/>
                  <a:pt x="0" y="65"/>
                  <a:pt x="0" y="65"/>
                </a:cubicBezTo>
                <a:cubicBezTo>
                  <a:pt x="0" y="66"/>
                  <a:pt x="0" y="66"/>
                  <a:pt x="0" y="66"/>
                </a:cubicBezTo>
                <a:cubicBezTo>
                  <a:pt x="0" y="66"/>
                  <a:pt x="1" y="66"/>
                  <a:pt x="2" y="67"/>
                </a:cubicBezTo>
                <a:cubicBezTo>
                  <a:pt x="3" y="67"/>
                  <a:pt x="3" y="67"/>
                  <a:pt x="4" y="67"/>
                </a:cubicBezTo>
                <a:cubicBezTo>
                  <a:pt x="4" y="67"/>
                  <a:pt x="5" y="67"/>
                  <a:pt x="5" y="67"/>
                </a:cubicBezTo>
                <a:cubicBezTo>
                  <a:pt x="6" y="67"/>
                  <a:pt x="7" y="68"/>
                  <a:pt x="8" y="68"/>
                </a:cubicBezTo>
                <a:cubicBezTo>
                  <a:pt x="9" y="68"/>
                  <a:pt x="10" y="68"/>
                  <a:pt x="11" y="68"/>
                </a:cubicBezTo>
                <a:cubicBezTo>
                  <a:pt x="11" y="69"/>
                  <a:pt x="11" y="69"/>
                  <a:pt x="11" y="70"/>
                </a:cubicBezTo>
                <a:cubicBezTo>
                  <a:pt x="12" y="71"/>
                  <a:pt x="12" y="72"/>
                  <a:pt x="12" y="72"/>
                </a:cubicBezTo>
                <a:cubicBezTo>
                  <a:pt x="12" y="73"/>
                  <a:pt x="12" y="73"/>
                  <a:pt x="12" y="73"/>
                </a:cubicBezTo>
                <a:cubicBezTo>
                  <a:pt x="12" y="73"/>
                  <a:pt x="12" y="74"/>
                  <a:pt x="12" y="74"/>
                </a:cubicBezTo>
                <a:cubicBezTo>
                  <a:pt x="13" y="75"/>
                  <a:pt x="13" y="76"/>
                  <a:pt x="13" y="76"/>
                </a:cubicBezTo>
                <a:cubicBezTo>
                  <a:pt x="13" y="77"/>
                  <a:pt x="13" y="77"/>
                  <a:pt x="13" y="77"/>
                </a:cubicBezTo>
                <a:cubicBezTo>
                  <a:pt x="14" y="78"/>
                  <a:pt x="14" y="78"/>
                  <a:pt x="14" y="78"/>
                </a:cubicBezTo>
                <a:cubicBezTo>
                  <a:pt x="13" y="79"/>
                  <a:pt x="12" y="79"/>
                  <a:pt x="12" y="80"/>
                </a:cubicBezTo>
                <a:cubicBezTo>
                  <a:pt x="10" y="81"/>
                  <a:pt x="8" y="83"/>
                  <a:pt x="7" y="84"/>
                </a:cubicBezTo>
                <a:cubicBezTo>
                  <a:pt x="6" y="85"/>
                  <a:pt x="5" y="86"/>
                  <a:pt x="5" y="86"/>
                </a:cubicBezTo>
                <a:cubicBezTo>
                  <a:pt x="5" y="86"/>
                  <a:pt x="5" y="86"/>
                  <a:pt x="6" y="87"/>
                </a:cubicBezTo>
                <a:cubicBezTo>
                  <a:pt x="6" y="87"/>
                  <a:pt x="6" y="88"/>
                  <a:pt x="7" y="89"/>
                </a:cubicBezTo>
                <a:cubicBezTo>
                  <a:pt x="7" y="89"/>
                  <a:pt x="7" y="89"/>
                  <a:pt x="7" y="90"/>
                </a:cubicBezTo>
                <a:cubicBezTo>
                  <a:pt x="8" y="90"/>
                  <a:pt x="8" y="90"/>
                  <a:pt x="8" y="90"/>
                </a:cubicBezTo>
                <a:cubicBezTo>
                  <a:pt x="8" y="91"/>
                  <a:pt x="8" y="91"/>
                  <a:pt x="8" y="91"/>
                </a:cubicBezTo>
                <a:cubicBezTo>
                  <a:pt x="8" y="91"/>
                  <a:pt x="9" y="91"/>
                  <a:pt x="9" y="91"/>
                </a:cubicBezTo>
                <a:cubicBezTo>
                  <a:pt x="10" y="91"/>
                  <a:pt x="10" y="91"/>
                  <a:pt x="11" y="91"/>
                </a:cubicBezTo>
                <a:cubicBezTo>
                  <a:pt x="13" y="90"/>
                  <a:pt x="15" y="90"/>
                  <a:pt x="17" y="89"/>
                </a:cubicBezTo>
                <a:cubicBezTo>
                  <a:pt x="18" y="89"/>
                  <a:pt x="19" y="89"/>
                  <a:pt x="19" y="89"/>
                </a:cubicBezTo>
                <a:cubicBezTo>
                  <a:pt x="20" y="89"/>
                  <a:pt x="20" y="89"/>
                  <a:pt x="20" y="90"/>
                </a:cubicBezTo>
                <a:cubicBezTo>
                  <a:pt x="21" y="91"/>
                  <a:pt x="22" y="91"/>
                  <a:pt x="22" y="92"/>
                </a:cubicBezTo>
                <a:cubicBezTo>
                  <a:pt x="22" y="92"/>
                  <a:pt x="22" y="92"/>
                  <a:pt x="22" y="92"/>
                </a:cubicBezTo>
                <a:cubicBezTo>
                  <a:pt x="22" y="92"/>
                  <a:pt x="23" y="93"/>
                  <a:pt x="23" y="93"/>
                </a:cubicBezTo>
                <a:cubicBezTo>
                  <a:pt x="23" y="93"/>
                  <a:pt x="23" y="93"/>
                  <a:pt x="23" y="93"/>
                </a:cubicBezTo>
                <a:cubicBezTo>
                  <a:pt x="24" y="94"/>
                  <a:pt x="24" y="94"/>
                  <a:pt x="25" y="95"/>
                </a:cubicBezTo>
                <a:cubicBezTo>
                  <a:pt x="25" y="95"/>
                  <a:pt x="26" y="96"/>
                  <a:pt x="26" y="96"/>
                </a:cubicBezTo>
                <a:cubicBezTo>
                  <a:pt x="26" y="97"/>
                  <a:pt x="25" y="98"/>
                  <a:pt x="25" y="99"/>
                </a:cubicBezTo>
                <a:cubicBezTo>
                  <a:pt x="25" y="100"/>
                  <a:pt x="24" y="101"/>
                  <a:pt x="24" y="102"/>
                </a:cubicBezTo>
                <a:cubicBezTo>
                  <a:pt x="23" y="103"/>
                  <a:pt x="23" y="103"/>
                  <a:pt x="23" y="104"/>
                </a:cubicBezTo>
                <a:cubicBezTo>
                  <a:pt x="22" y="106"/>
                  <a:pt x="22" y="107"/>
                  <a:pt x="22" y="107"/>
                </a:cubicBezTo>
                <a:cubicBezTo>
                  <a:pt x="22" y="107"/>
                  <a:pt x="22" y="107"/>
                  <a:pt x="22" y="107"/>
                </a:cubicBezTo>
                <a:cubicBezTo>
                  <a:pt x="22" y="107"/>
                  <a:pt x="22" y="107"/>
                  <a:pt x="23" y="107"/>
                </a:cubicBezTo>
                <a:cubicBezTo>
                  <a:pt x="23" y="108"/>
                  <a:pt x="24" y="108"/>
                  <a:pt x="24" y="109"/>
                </a:cubicBezTo>
                <a:cubicBezTo>
                  <a:pt x="25" y="109"/>
                  <a:pt x="26" y="110"/>
                  <a:pt x="26" y="110"/>
                </a:cubicBezTo>
                <a:cubicBezTo>
                  <a:pt x="26" y="110"/>
                  <a:pt x="27" y="110"/>
                  <a:pt x="27" y="110"/>
                </a:cubicBezTo>
                <a:cubicBezTo>
                  <a:pt x="27" y="110"/>
                  <a:pt x="27" y="111"/>
                  <a:pt x="27" y="111"/>
                </a:cubicBezTo>
                <a:cubicBezTo>
                  <a:pt x="27" y="111"/>
                  <a:pt x="28" y="110"/>
                  <a:pt x="29" y="109"/>
                </a:cubicBezTo>
                <a:cubicBezTo>
                  <a:pt x="30" y="108"/>
                  <a:pt x="31" y="108"/>
                  <a:pt x="31" y="107"/>
                </a:cubicBezTo>
                <a:cubicBezTo>
                  <a:pt x="32" y="106"/>
                  <a:pt x="33" y="106"/>
                  <a:pt x="34" y="105"/>
                </a:cubicBezTo>
                <a:cubicBezTo>
                  <a:pt x="34" y="104"/>
                  <a:pt x="35" y="104"/>
                  <a:pt x="36" y="103"/>
                </a:cubicBezTo>
                <a:cubicBezTo>
                  <a:pt x="36" y="103"/>
                  <a:pt x="37" y="104"/>
                  <a:pt x="37" y="104"/>
                </a:cubicBezTo>
                <a:cubicBezTo>
                  <a:pt x="38" y="104"/>
                  <a:pt x="38" y="104"/>
                  <a:pt x="38" y="105"/>
                </a:cubicBezTo>
                <a:cubicBezTo>
                  <a:pt x="39" y="105"/>
                  <a:pt x="39" y="105"/>
                  <a:pt x="39" y="105"/>
                </a:cubicBezTo>
                <a:cubicBezTo>
                  <a:pt x="39" y="105"/>
                  <a:pt x="39" y="105"/>
                  <a:pt x="39" y="105"/>
                </a:cubicBezTo>
                <a:cubicBezTo>
                  <a:pt x="40" y="105"/>
                  <a:pt x="40" y="105"/>
                  <a:pt x="40" y="105"/>
                </a:cubicBezTo>
                <a:cubicBezTo>
                  <a:pt x="40" y="105"/>
                  <a:pt x="41" y="106"/>
                  <a:pt x="41" y="106"/>
                </a:cubicBezTo>
                <a:cubicBezTo>
                  <a:pt x="42" y="106"/>
                  <a:pt x="43" y="106"/>
                  <a:pt x="44" y="107"/>
                </a:cubicBezTo>
                <a:cubicBezTo>
                  <a:pt x="44" y="107"/>
                  <a:pt x="45" y="107"/>
                  <a:pt x="45" y="107"/>
                </a:cubicBezTo>
                <a:cubicBezTo>
                  <a:pt x="45" y="108"/>
                  <a:pt x="45" y="109"/>
                  <a:pt x="45" y="110"/>
                </a:cubicBezTo>
                <a:cubicBezTo>
                  <a:pt x="45" y="112"/>
                  <a:pt x="45" y="114"/>
                  <a:pt x="46" y="116"/>
                </a:cubicBezTo>
                <a:cubicBezTo>
                  <a:pt x="46" y="117"/>
                  <a:pt x="46" y="119"/>
                  <a:pt x="46" y="119"/>
                </a:cubicBezTo>
                <a:cubicBezTo>
                  <a:pt x="46" y="119"/>
                  <a:pt x="46" y="119"/>
                  <a:pt x="46" y="119"/>
                </a:cubicBezTo>
                <a:cubicBezTo>
                  <a:pt x="46" y="119"/>
                  <a:pt x="47" y="119"/>
                  <a:pt x="47" y="119"/>
                </a:cubicBezTo>
                <a:cubicBezTo>
                  <a:pt x="47" y="119"/>
                  <a:pt x="48" y="119"/>
                  <a:pt x="49" y="119"/>
                </a:cubicBezTo>
                <a:cubicBezTo>
                  <a:pt x="50" y="119"/>
                  <a:pt x="51" y="119"/>
                  <a:pt x="51" y="120"/>
                </a:cubicBezTo>
                <a:cubicBezTo>
                  <a:pt x="51" y="120"/>
                  <a:pt x="52" y="120"/>
                  <a:pt x="52" y="120"/>
                </a:cubicBezTo>
                <a:cubicBezTo>
                  <a:pt x="52" y="120"/>
                  <a:pt x="52" y="120"/>
                  <a:pt x="52" y="120"/>
                </a:cubicBezTo>
                <a:cubicBezTo>
                  <a:pt x="52" y="120"/>
                  <a:pt x="53" y="119"/>
                  <a:pt x="53" y="117"/>
                </a:cubicBezTo>
                <a:cubicBezTo>
                  <a:pt x="54" y="116"/>
                  <a:pt x="55" y="114"/>
                  <a:pt x="56" y="112"/>
                </a:cubicBezTo>
                <a:cubicBezTo>
                  <a:pt x="56" y="111"/>
                  <a:pt x="57" y="110"/>
                  <a:pt x="57" y="109"/>
                </a:cubicBezTo>
                <a:cubicBezTo>
                  <a:pt x="57" y="109"/>
                  <a:pt x="58" y="109"/>
                  <a:pt x="58" y="109"/>
                </a:cubicBezTo>
                <a:cubicBezTo>
                  <a:pt x="60" y="109"/>
                  <a:pt x="60" y="109"/>
                  <a:pt x="61" y="109"/>
                </a:cubicBezTo>
                <a:cubicBezTo>
                  <a:pt x="62" y="109"/>
                  <a:pt x="62" y="109"/>
                  <a:pt x="62" y="109"/>
                </a:cubicBezTo>
                <a:cubicBezTo>
                  <a:pt x="62" y="109"/>
                  <a:pt x="62" y="109"/>
                  <a:pt x="63" y="109"/>
                </a:cubicBezTo>
                <a:cubicBezTo>
                  <a:pt x="63" y="109"/>
                  <a:pt x="63" y="109"/>
                  <a:pt x="63" y="109"/>
                </a:cubicBezTo>
                <a:cubicBezTo>
                  <a:pt x="64" y="109"/>
                  <a:pt x="64" y="109"/>
                  <a:pt x="64" y="109"/>
                </a:cubicBezTo>
                <a:cubicBezTo>
                  <a:pt x="64" y="109"/>
                  <a:pt x="65" y="109"/>
                  <a:pt x="65" y="109"/>
                </a:cubicBezTo>
                <a:cubicBezTo>
                  <a:pt x="66" y="109"/>
                  <a:pt x="66" y="109"/>
                  <a:pt x="67" y="109"/>
                </a:cubicBezTo>
                <a:cubicBezTo>
                  <a:pt x="67" y="110"/>
                  <a:pt x="68" y="110"/>
                  <a:pt x="68" y="111"/>
                </a:cubicBezTo>
                <a:cubicBezTo>
                  <a:pt x="69" y="112"/>
                  <a:pt x="69" y="113"/>
                  <a:pt x="70" y="114"/>
                </a:cubicBezTo>
                <a:cubicBezTo>
                  <a:pt x="70" y="115"/>
                  <a:pt x="71" y="116"/>
                  <a:pt x="71" y="116"/>
                </a:cubicBezTo>
                <a:cubicBezTo>
                  <a:pt x="72" y="118"/>
                  <a:pt x="73" y="119"/>
                  <a:pt x="73" y="119"/>
                </a:cubicBezTo>
                <a:cubicBezTo>
                  <a:pt x="73" y="119"/>
                  <a:pt x="73" y="119"/>
                  <a:pt x="73" y="119"/>
                </a:cubicBezTo>
                <a:cubicBezTo>
                  <a:pt x="73" y="119"/>
                  <a:pt x="73" y="119"/>
                  <a:pt x="74" y="119"/>
                </a:cubicBezTo>
                <a:cubicBezTo>
                  <a:pt x="74" y="118"/>
                  <a:pt x="75" y="118"/>
                  <a:pt x="76" y="118"/>
                </a:cubicBezTo>
                <a:cubicBezTo>
                  <a:pt x="77" y="118"/>
                  <a:pt x="77" y="118"/>
                  <a:pt x="78" y="117"/>
                </a:cubicBezTo>
                <a:cubicBezTo>
                  <a:pt x="78" y="117"/>
                  <a:pt x="78" y="117"/>
                  <a:pt x="79" y="117"/>
                </a:cubicBezTo>
                <a:cubicBezTo>
                  <a:pt x="79" y="117"/>
                  <a:pt x="79" y="117"/>
                  <a:pt x="79" y="117"/>
                </a:cubicBezTo>
                <a:cubicBezTo>
                  <a:pt x="79" y="117"/>
                  <a:pt x="79" y="116"/>
                  <a:pt x="79" y="114"/>
                </a:cubicBezTo>
                <a:cubicBezTo>
                  <a:pt x="79" y="114"/>
                  <a:pt x="79" y="113"/>
                  <a:pt x="79" y="112"/>
                </a:cubicBezTo>
                <a:cubicBezTo>
                  <a:pt x="79" y="111"/>
                  <a:pt x="79" y="109"/>
                  <a:pt x="79" y="108"/>
                </a:cubicBezTo>
                <a:cubicBezTo>
                  <a:pt x="79" y="107"/>
                  <a:pt x="79" y="107"/>
                  <a:pt x="78" y="106"/>
                </a:cubicBezTo>
                <a:cubicBezTo>
                  <a:pt x="79" y="105"/>
                  <a:pt x="80" y="105"/>
                  <a:pt x="80" y="105"/>
                </a:cubicBezTo>
                <a:cubicBezTo>
                  <a:pt x="81" y="105"/>
                  <a:pt x="82" y="104"/>
                  <a:pt x="82" y="104"/>
                </a:cubicBezTo>
                <a:cubicBezTo>
                  <a:pt x="83" y="104"/>
                  <a:pt x="83" y="103"/>
                  <a:pt x="83" y="103"/>
                </a:cubicBezTo>
                <a:cubicBezTo>
                  <a:pt x="83" y="103"/>
                  <a:pt x="83" y="103"/>
                  <a:pt x="83" y="103"/>
                </a:cubicBezTo>
                <a:cubicBezTo>
                  <a:pt x="83" y="103"/>
                  <a:pt x="84" y="103"/>
                  <a:pt x="84" y="103"/>
                </a:cubicBezTo>
                <a:cubicBezTo>
                  <a:pt x="84" y="103"/>
                  <a:pt x="85" y="102"/>
                  <a:pt x="86" y="102"/>
                </a:cubicBezTo>
                <a:cubicBezTo>
                  <a:pt x="87" y="101"/>
                  <a:pt x="87" y="101"/>
                  <a:pt x="87" y="101"/>
                </a:cubicBezTo>
                <a:cubicBezTo>
                  <a:pt x="88" y="101"/>
                  <a:pt x="89" y="102"/>
                  <a:pt x="90" y="102"/>
                </a:cubicBezTo>
                <a:cubicBezTo>
                  <a:pt x="91" y="104"/>
                  <a:pt x="93" y="105"/>
                  <a:pt x="95" y="106"/>
                </a:cubicBezTo>
                <a:cubicBezTo>
                  <a:pt x="95" y="106"/>
                  <a:pt x="96" y="107"/>
                  <a:pt x="96" y="107"/>
                </a:cubicBezTo>
                <a:cubicBezTo>
                  <a:pt x="97" y="107"/>
                  <a:pt x="97" y="107"/>
                  <a:pt x="97" y="107"/>
                </a:cubicBezTo>
                <a:cubicBezTo>
                  <a:pt x="97" y="107"/>
                  <a:pt x="97" y="107"/>
                  <a:pt x="98" y="107"/>
                </a:cubicBezTo>
                <a:cubicBezTo>
                  <a:pt x="98" y="107"/>
                  <a:pt x="98" y="106"/>
                  <a:pt x="98" y="106"/>
                </a:cubicBezTo>
                <a:cubicBezTo>
                  <a:pt x="99" y="106"/>
                  <a:pt x="99" y="106"/>
                  <a:pt x="99" y="105"/>
                </a:cubicBezTo>
                <a:cubicBezTo>
                  <a:pt x="100" y="105"/>
                  <a:pt x="100" y="104"/>
                  <a:pt x="101" y="104"/>
                </a:cubicBezTo>
                <a:cubicBezTo>
                  <a:pt x="101" y="103"/>
                  <a:pt x="102" y="103"/>
                  <a:pt x="102" y="103"/>
                </a:cubicBezTo>
                <a:cubicBezTo>
                  <a:pt x="102" y="103"/>
                  <a:pt x="101" y="102"/>
                  <a:pt x="101" y="101"/>
                </a:cubicBezTo>
                <a:cubicBezTo>
                  <a:pt x="100" y="99"/>
                  <a:pt x="99" y="97"/>
                  <a:pt x="98" y="95"/>
                </a:cubicBezTo>
                <a:cubicBezTo>
                  <a:pt x="97" y="95"/>
                  <a:pt x="97" y="94"/>
                  <a:pt x="96" y="93"/>
                </a:cubicBezTo>
                <a:cubicBezTo>
                  <a:pt x="97" y="93"/>
                  <a:pt x="97" y="93"/>
                  <a:pt x="97" y="92"/>
                </a:cubicBezTo>
                <a:cubicBezTo>
                  <a:pt x="97" y="92"/>
                  <a:pt x="97" y="92"/>
                  <a:pt x="98" y="92"/>
                </a:cubicBezTo>
                <a:cubicBezTo>
                  <a:pt x="98" y="91"/>
                  <a:pt x="99" y="90"/>
                  <a:pt x="99" y="90"/>
                </a:cubicBezTo>
                <a:cubicBezTo>
                  <a:pt x="99" y="89"/>
                  <a:pt x="100" y="89"/>
                  <a:pt x="100" y="89"/>
                </a:cubicBezTo>
                <a:cubicBezTo>
                  <a:pt x="100" y="89"/>
                  <a:pt x="100" y="89"/>
                  <a:pt x="100" y="88"/>
                </a:cubicBezTo>
                <a:cubicBezTo>
                  <a:pt x="101" y="88"/>
                  <a:pt x="101" y="87"/>
                  <a:pt x="102" y="86"/>
                </a:cubicBezTo>
                <a:cubicBezTo>
                  <a:pt x="102" y="86"/>
                  <a:pt x="102" y="85"/>
                  <a:pt x="102" y="85"/>
                </a:cubicBezTo>
                <a:cubicBezTo>
                  <a:pt x="103" y="85"/>
                  <a:pt x="104" y="85"/>
                  <a:pt x="105" y="85"/>
                </a:cubicBezTo>
                <a:cubicBezTo>
                  <a:pt x="106" y="86"/>
                  <a:pt x="107" y="86"/>
                  <a:pt x="108" y="86"/>
                </a:cubicBezTo>
                <a:cubicBezTo>
                  <a:pt x="109" y="86"/>
                  <a:pt x="109" y="86"/>
                  <a:pt x="110" y="86"/>
                </a:cubicBezTo>
                <a:cubicBezTo>
                  <a:pt x="110" y="86"/>
                  <a:pt x="111" y="86"/>
                  <a:pt x="111" y="86"/>
                </a:cubicBezTo>
                <a:cubicBezTo>
                  <a:pt x="113" y="86"/>
                  <a:pt x="114" y="87"/>
                  <a:pt x="114" y="87"/>
                </a:cubicBezTo>
                <a:cubicBezTo>
                  <a:pt x="114" y="87"/>
                  <a:pt x="114" y="86"/>
                  <a:pt x="114" y="86"/>
                </a:cubicBezTo>
                <a:cubicBezTo>
                  <a:pt x="114" y="86"/>
                  <a:pt x="114" y="85"/>
                  <a:pt x="114" y="85"/>
                </a:cubicBezTo>
                <a:cubicBezTo>
                  <a:pt x="114" y="85"/>
                  <a:pt x="114" y="85"/>
                  <a:pt x="115" y="85"/>
                </a:cubicBezTo>
                <a:cubicBezTo>
                  <a:pt x="115" y="84"/>
                  <a:pt x="115" y="84"/>
                  <a:pt x="115" y="84"/>
                </a:cubicBezTo>
                <a:cubicBezTo>
                  <a:pt x="115" y="83"/>
                  <a:pt x="115" y="83"/>
                  <a:pt x="115" y="83"/>
                </a:cubicBezTo>
                <a:cubicBezTo>
                  <a:pt x="116" y="82"/>
                  <a:pt x="116" y="82"/>
                  <a:pt x="116" y="82"/>
                </a:cubicBezTo>
                <a:cubicBezTo>
                  <a:pt x="116" y="81"/>
                  <a:pt x="116" y="81"/>
                  <a:pt x="116" y="81"/>
                </a:cubicBezTo>
                <a:cubicBezTo>
                  <a:pt x="116" y="81"/>
                  <a:pt x="115" y="80"/>
                  <a:pt x="114" y="79"/>
                </a:cubicBezTo>
                <a:cubicBezTo>
                  <a:pt x="113" y="78"/>
                  <a:pt x="111" y="77"/>
                  <a:pt x="109" y="75"/>
                </a:cubicBezTo>
                <a:cubicBezTo>
                  <a:pt x="109" y="75"/>
                  <a:pt x="108" y="74"/>
                  <a:pt x="107" y="74"/>
                </a:cubicBezTo>
                <a:cubicBezTo>
                  <a:pt x="107" y="73"/>
                  <a:pt x="107" y="73"/>
                  <a:pt x="108" y="72"/>
                </a:cubicBezTo>
                <a:cubicBezTo>
                  <a:pt x="108" y="71"/>
                  <a:pt x="108" y="70"/>
                  <a:pt x="108" y="70"/>
                </a:cubicBezTo>
                <a:cubicBezTo>
                  <a:pt x="108" y="69"/>
                  <a:pt x="108" y="69"/>
                  <a:pt x="108" y="69"/>
                </a:cubicBezTo>
                <a:cubicBezTo>
                  <a:pt x="108" y="69"/>
                  <a:pt x="108" y="68"/>
                  <a:pt x="108" y="68"/>
                </a:cubicBezTo>
                <a:cubicBezTo>
                  <a:pt x="108" y="67"/>
                  <a:pt x="109" y="66"/>
                  <a:pt x="109" y="65"/>
                </a:cubicBezTo>
                <a:cubicBezTo>
                  <a:pt x="109" y="65"/>
                  <a:pt x="109" y="64"/>
                  <a:pt x="109" y="64"/>
                </a:cubicBezTo>
                <a:cubicBezTo>
                  <a:pt x="110" y="64"/>
                  <a:pt x="111" y="63"/>
                  <a:pt x="112" y="63"/>
                </a:cubicBezTo>
                <a:cubicBezTo>
                  <a:pt x="114" y="63"/>
                  <a:pt x="116" y="62"/>
                  <a:pt x="117" y="61"/>
                </a:cubicBezTo>
                <a:cubicBezTo>
                  <a:pt x="119" y="61"/>
                  <a:pt x="120" y="61"/>
                  <a:pt x="120" y="61"/>
                </a:cubicBezTo>
                <a:cubicBezTo>
                  <a:pt x="120" y="61"/>
                  <a:pt x="120" y="60"/>
                  <a:pt x="120" y="60"/>
                </a:cubicBezTo>
                <a:cubicBezTo>
                  <a:pt x="120" y="59"/>
                  <a:pt x="120" y="59"/>
                  <a:pt x="120" y="58"/>
                </a:cubicBezTo>
                <a:close/>
                <a:moveTo>
                  <a:pt x="31" y="60"/>
                </a:moveTo>
                <a:cubicBezTo>
                  <a:pt x="31" y="44"/>
                  <a:pt x="44" y="31"/>
                  <a:pt x="60" y="31"/>
                </a:cubicBezTo>
                <a:cubicBezTo>
                  <a:pt x="76" y="31"/>
                  <a:pt x="89" y="44"/>
                  <a:pt x="89" y="60"/>
                </a:cubicBezTo>
                <a:cubicBezTo>
                  <a:pt x="89" y="76"/>
                  <a:pt x="76" y="89"/>
                  <a:pt x="60" y="89"/>
                </a:cubicBezTo>
                <a:cubicBezTo>
                  <a:pt x="44" y="89"/>
                  <a:pt x="31" y="76"/>
                  <a:pt x="31"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6" name="Oval 62"/>
          <p:cNvSpPr>
            <a:spLocks noChangeArrowheads="1"/>
          </p:cNvSpPr>
          <p:nvPr/>
        </p:nvSpPr>
        <p:spPr bwMode="auto">
          <a:xfrm>
            <a:off x="9138939" y="4012816"/>
            <a:ext cx="997477" cy="956652"/>
          </a:xfrm>
          <a:prstGeom prst="ellipse">
            <a:avLst/>
          </a:pr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7" name="Freeform 63"/>
          <p:cNvSpPr>
            <a:spLocks noEditPoints="1"/>
          </p:cNvSpPr>
          <p:nvPr/>
        </p:nvSpPr>
        <p:spPr bwMode="auto">
          <a:xfrm>
            <a:off x="9448430" y="4191702"/>
            <a:ext cx="378493" cy="597908"/>
          </a:xfrm>
          <a:custGeom>
            <a:avLst/>
            <a:gdLst>
              <a:gd name="T0" fmla="*/ 143 w 158"/>
              <a:gd name="T1" fmla="*/ 0 h 260"/>
              <a:gd name="T2" fmla="*/ 15 w 158"/>
              <a:gd name="T3" fmla="*/ 0 h 260"/>
              <a:gd name="T4" fmla="*/ 0 w 158"/>
              <a:gd name="T5" fmla="*/ 15 h 260"/>
              <a:gd name="T6" fmla="*/ 0 w 158"/>
              <a:gd name="T7" fmla="*/ 245 h 260"/>
              <a:gd name="T8" fmla="*/ 15 w 158"/>
              <a:gd name="T9" fmla="*/ 260 h 260"/>
              <a:gd name="T10" fmla="*/ 143 w 158"/>
              <a:gd name="T11" fmla="*/ 260 h 260"/>
              <a:gd name="T12" fmla="*/ 158 w 158"/>
              <a:gd name="T13" fmla="*/ 245 h 260"/>
              <a:gd name="T14" fmla="*/ 158 w 158"/>
              <a:gd name="T15" fmla="*/ 15 h 260"/>
              <a:gd name="T16" fmla="*/ 143 w 158"/>
              <a:gd name="T17" fmla="*/ 0 h 260"/>
              <a:gd name="T18" fmla="*/ 79 w 158"/>
              <a:gd name="T19" fmla="*/ 4 h 260"/>
              <a:gd name="T20" fmla="*/ 84 w 158"/>
              <a:gd name="T21" fmla="*/ 9 h 260"/>
              <a:gd name="T22" fmla="*/ 79 w 158"/>
              <a:gd name="T23" fmla="*/ 14 h 260"/>
              <a:gd name="T24" fmla="*/ 74 w 158"/>
              <a:gd name="T25" fmla="*/ 9 h 260"/>
              <a:gd name="T26" fmla="*/ 79 w 158"/>
              <a:gd name="T27" fmla="*/ 4 h 260"/>
              <a:gd name="T28" fmla="*/ 105 w 158"/>
              <a:gd name="T29" fmla="*/ 245 h 260"/>
              <a:gd name="T30" fmla="*/ 102 w 158"/>
              <a:gd name="T31" fmla="*/ 248 h 260"/>
              <a:gd name="T32" fmla="*/ 55 w 158"/>
              <a:gd name="T33" fmla="*/ 248 h 260"/>
              <a:gd name="T34" fmla="*/ 53 w 158"/>
              <a:gd name="T35" fmla="*/ 245 h 260"/>
              <a:gd name="T36" fmla="*/ 53 w 158"/>
              <a:gd name="T37" fmla="*/ 238 h 260"/>
              <a:gd name="T38" fmla="*/ 55 w 158"/>
              <a:gd name="T39" fmla="*/ 235 h 260"/>
              <a:gd name="T40" fmla="*/ 102 w 158"/>
              <a:gd name="T41" fmla="*/ 235 h 260"/>
              <a:gd name="T42" fmla="*/ 105 w 158"/>
              <a:gd name="T43" fmla="*/ 238 h 260"/>
              <a:gd name="T44" fmla="*/ 105 w 158"/>
              <a:gd name="T45" fmla="*/ 245 h 260"/>
              <a:gd name="T46" fmla="*/ 142 w 158"/>
              <a:gd name="T47" fmla="*/ 224 h 260"/>
              <a:gd name="T48" fmla="*/ 15 w 158"/>
              <a:gd name="T49" fmla="*/ 224 h 260"/>
              <a:gd name="T50" fmla="*/ 15 w 158"/>
              <a:gd name="T51" fmla="*/ 21 h 260"/>
              <a:gd name="T52" fmla="*/ 142 w 158"/>
              <a:gd name="T53" fmla="*/ 21 h 260"/>
              <a:gd name="T54" fmla="*/ 142 w 158"/>
              <a:gd name="T5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260">
                <a:moveTo>
                  <a:pt x="143" y="0"/>
                </a:moveTo>
                <a:cubicBezTo>
                  <a:pt x="15" y="0"/>
                  <a:pt x="15" y="0"/>
                  <a:pt x="15" y="0"/>
                </a:cubicBezTo>
                <a:cubicBezTo>
                  <a:pt x="7" y="0"/>
                  <a:pt x="0" y="7"/>
                  <a:pt x="0" y="15"/>
                </a:cubicBezTo>
                <a:cubicBezTo>
                  <a:pt x="0" y="245"/>
                  <a:pt x="0" y="245"/>
                  <a:pt x="0" y="245"/>
                </a:cubicBezTo>
                <a:cubicBezTo>
                  <a:pt x="0" y="253"/>
                  <a:pt x="7" y="260"/>
                  <a:pt x="15" y="260"/>
                </a:cubicBezTo>
                <a:cubicBezTo>
                  <a:pt x="143" y="260"/>
                  <a:pt x="143" y="260"/>
                  <a:pt x="143" y="260"/>
                </a:cubicBezTo>
                <a:cubicBezTo>
                  <a:pt x="151" y="260"/>
                  <a:pt x="158" y="253"/>
                  <a:pt x="158" y="245"/>
                </a:cubicBezTo>
                <a:cubicBezTo>
                  <a:pt x="158" y="15"/>
                  <a:pt x="158" y="15"/>
                  <a:pt x="158" y="15"/>
                </a:cubicBezTo>
                <a:cubicBezTo>
                  <a:pt x="158" y="7"/>
                  <a:pt x="151" y="0"/>
                  <a:pt x="143" y="0"/>
                </a:cubicBezTo>
                <a:close/>
                <a:moveTo>
                  <a:pt x="79" y="4"/>
                </a:moveTo>
                <a:cubicBezTo>
                  <a:pt x="82" y="4"/>
                  <a:pt x="84" y="6"/>
                  <a:pt x="84" y="9"/>
                </a:cubicBezTo>
                <a:cubicBezTo>
                  <a:pt x="84" y="12"/>
                  <a:pt x="82" y="14"/>
                  <a:pt x="79" y="14"/>
                </a:cubicBezTo>
                <a:cubicBezTo>
                  <a:pt x="76" y="14"/>
                  <a:pt x="74" y="12"/>
                  <a:pt x="74" y="9"/>
                </a:cubicBezTo>
                <a:cubicBezTo>
                  <a:pt x="74" y="6"/>
                  <a:pt x="76" y="4"/>
                  <a:pt x="79" y="4"/>
                </a:cubicBezTo>
                <a:close/>
                <a:moveTo>
                  <a:pt x="105" y="245"/>
                </a:moveTo>
                <a:cubicBezTo>
                  <a:pt x="105" y="247"/>
                  <a:pt x="104" y="248"/>
                  <a:pt x="102" y="248"/>
                </a:cubicBezTo>
                <a:cubicBezTo>
                  <a:pt x="55" y="248"/>
                  <a:pt x="55" y="248"/>
                  <a:pt x="55" y="248"/>
                </a:cubicBezTo>
                <a:cubicBezTo>
                  <a:pt x="54" y="248"/>
                  <a:pt x="53" y="247"/>
                  <a:pt x="53" y="245"/>
                </a:cubicBezTo>
                <a:cubicBezTo>
                  <a:pt x="53" y="238"/>
                  <a:pt x="53" y="238"/>
                  <a:pt x="53" y="238"/>
                </a:cubicBezTo>
                <a:cubicBezTo>
                  <a:pt x="53" y="236"/>
                  <a:pt x="54" y="235"/>
                  <a:pt x="55" y="235"/>
                </a:cubicBezTo>
                <a:cubicBezTo>
                  <a:pt x="102" y="235"/>
                  <a:pt x="102" y="235"/>
                  <a:pt x="102" y="235"/>
                </a:cubicBezTo>
                <a:cubicBezTo>
                  <a:pt x="104" y="235"/>
                  <a:pt x="105" y="236"/>
                  <a:pt x="105" y="238"/>
                </a:cubicBezTo>
                <a:lnTo>
                  <a:pt x="105" y="245"/>
                </a:lnTo>
                <a:close/>
                <a:moveTo>
                  <a:pt x="142" y="224"/>
                </a:moveTo>
                <a:cubicBezTo>
                  <a:pt x="15" y="224"/>
                  <a:pt x="15" y="224"/>
                  <a:pt x="15" y="224"/>
                </a:cubicBezTo>
                <a:cubicBezTo>
                  <a:pt x="15" y="21"/>
                  <a:pt x="15" y="21"/>
                  <a:pt x="15" y="21"/>
                </a:cubicBezTo>
                <a:cubicBezTo>
                  <a:pt x="142" y="21"/>
                  <a:pt x="142" y="21"/>
                  <a:pt x="142" y="21"/>
                </a:cubicBezTo>
                <a:lnTo>
                  <a:pt x="142"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8" name="Oval 64"/>
          <p:cNvSpPr>
            <a:spLocks noChangeArrowheads="1"/>
          </p:cNvSpPr>
          <p:nvPr/>
        </p:nvSpPr>
        <p:spPr bwMode="auto">
          <a:xfrm>
            <a:off x="10559556" y="3906844"/>
            <a:ext cx="623043" cy="599852"/>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9" name="Freeform 65"/>
          <p:cNvSpPr>
            <a:spLocks/>
          </p:cNvSpPr>
          <p:nvPr/>
        </p:nvSpPr>
        <p:spPr bwMode="auto">
          <a:xfrm>
            <a:off x="10801061" y="3994344"/>
            <a:ext cx="291227" cy="279996"/>
          </a:xfrm>
          <a:custGeom>
            <a:avLst/>
            <a:gdLst>
              <a:gd name="T0" fmla="*/ 121 w 121"/>
              <a:gd name="T1" fmla="*/ 122 h 122"/>
              <a:gd name="T2" fmla="*/ 109 w 121"/>
              <a:gd name="T3" fmla="*/ 122 h 122"/>
              <a:gd name="T4" fmla="*/ 0 w 121"/>
              <a:gd name="T5" fmla="*/ 12 h 122"/>
              <a:gd name="T6" fmla="*/ 0 w 121"/>
              <a:gd name="T7" fmla="*/ 0 h 122"/>
              <a:gd name="T8" fmla="*/ 121 w 121"/>
              <a:gd name="T9" fmla="*/ 122 h 122"/>
            </a:gdLst>
            <a:ahLst/>
            <a:cxnLst>
              <a:cxn ang="0">
                <a:pos x="T0" y="T1"/>
              </a:cxn>
              <a:cxn ang="0">
                <a:pos x="T2" y="T3"/>
              </a:cxn>
              <a:cxn ang="0">
                <a:pos x="T4" y="T5"/>
              </a:cxn>
              <a:cxn ang="0">
                <a:pos x="T6" y="T7"/>
              </a:cxn>
              <a:cxn ang="0">
                <a:pos x="T8" y="T9"/>
              </a:cxn>
            </a:cxnLst>
            <a:rect l="0" t="0" r="r" b="b"/>
            <a:pathLst>
              <a:path w="121" h="122">
                <a:moveTo>
                  <a:pt x="121" y="122"/>
                </a:moveTo>
                <a:cubicBezTo>
                  <a:pt x="109" y="122"/>
                  <a:pt x="109" y="122"/>
                  <a:pt x="109" y="122"/>
                </a:cubicBezTo>
                <a:cubicBezTo>
                  <a:pt x="109" y="61"/>
                  <a:pt x="60" y="12"/>
                  <a:pt x="0" y="12"/>
                </a:cubicBezTo>
                <a:cubicBezTo>
                  <a:pt x="0" y="0"/>
                  <a:pt x="0" y="0"/>
                  <a:pt x="0" y="0"/>
                </a:cubicBezTo>
                <a:cubicBezTo>
                  <a:pt x="67" y="0"/>
                  <a:pt x="121" y="55"/>
                  <a:pt x="12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0" name="Freeform 66"/>
          <p:cNvSpPr>
            <a:spLocks/>
          </p:cNvSpPr>
          <p:nvPr/>
        </p:nvSpPr>
        <p:spPr bwMode="auto">
          <a:xfrm>
            <a:off x="10801062" y="4051704"/>
            <a:ext cx="233388" cy="222635"/>
          </a:xfrm>
          <a:custGeom>
            <a:avLst/>
            <a:gdLst>
              <a:gd name="T0" fmla="*/ 97 w 97"/>
              <a:gd name="T1" fmla="*/ 97 h 97"/>
              <a:gd name="T2" fmla="*/ 85 w 97"/>
              <a:gd name="T3" fmla="*/ 97 h 97"/>
              <a:gd name="T4" fmla="*/ 0 w 97"/>
              <a:gd name="T5" fmla="*/ 12 h 97"/>
              <a:gd name="T6" fmla="*/ 0 w 97"/>
              <a:gd name="T7" fmla="*/ 0 h 97"/>
              <a:gd name="T8" fmla="*/ 97 w 97"/>
              <a:gd name="T9" fmla="*/ 97 h 97"/>
            </a:gdLst>
            <a:ahLst/>
            <a:cxnLst>
              <a:cxn ang="0">
                <a:pos x="T0" y="T1"/>
              </a:cxn>
              <a:cxn ang="0">
                <a:pos x="T2" y="T3"/>
              </a:cxn>
              <a:cxn ang="0">
                <a:pos x="T4" y="T5"/>
              </a:cxn>
              <a:cxn ang="0">
                <a:pos x="T6" y="T7"/>
              </a:cxn>
              <a:cxn ang="0">
                <a:pos x="T8" y="T9"/>
              </a:cxn>
            </a:cxnLst>
            <a:rect l="0" t="0" r="r" b="b"/>
            <a:pathLst>
              <a:path w="97" h="97">
                <a:moveTo>
                  <a:pt x="97" y="97"/>
                </a:moveTo>
                <a:cubicBezTo>
                  <a:pt x="85" y="97"/>
                  <a:pt x="85" y="97"/>
                  <a:pt x="85" y="97"/>
                </a:cubicBezTo>
                <a:cubicBezTo>
                  <a:pt x="85" y="50"/>
                  <a:pt x="47" y="12"/>
                  <a:pt x="0" y="12"/>
                </a:cubicBezTo>
                <a:cubicBezTo>
                  <a:pt x="0" y="0"/>
                  <a:pt x="0" y="0"/>
                  <a:pt x="0" y="0"/>
                </a:cubicBezTo>
                <a:cubicBezTo>
                  <a:pt x="53" y="0"/>
                  <a:pt x="97" y="43"/>
                  <a:pt x="97" y="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1" name="Freeform 67"/>
          <p:cNvSpPr>
            <a:spLocks/>
          </p:cNvSpPr>
          <p:nvPr/>
        </p:nvSpPr>
        <p:spPr bwMode="auto">
          <a:xfrm>
            <a:off x="10801062" y="4107120"/>
            <a:ext cx="173517" cy="167220"/>
          </a:xfrm>
          <a:custGeom>
            <a:avLst/>
            <a:gdLst>
              <a:gd name="T0" fmla="*/ 72 w 72"/>
              <a:gd name="T1" fmla="*/ 73 h 73"/>
              <a:gd name="T2" fmla="*/ 60 w 72"/>
              <a:gd name="T3" fmla="*/ 73 h 73"/>
              <a:gd name="T4" fmla="*/ 0 w 72"/>
              <a:gd name="T5" fmla="*/ 12 h 73"/>
              <a:gd name="T6" fmla="*/ 0 w 72"/>
              <a:gd name="T7" fmla="*/ 0 h 73"/>
              <a:gd name="T8" fmla="*/ 72 w 72"/>
              <a:gd name="T9" fmla="*/ 73 h 73"/>
            </a:gdLst>
            <a:ahLst/>
            <a:cxnLst>
              <a:cxn ang="0">
                <a:pos x="T0" y="T1"/>
              </a:cxn>
              <a:cxn ang="0">
                <a:pos x="T2" y="T3"/>
              </a:cxn>
              <a:cxn ang="0">
                <a:pos x="T4" y="T5"/>
              </a:cxn>
              <a:cxn ang="0">
                <a:pos x="T6" y="T7"/>
              </a:cxn>
              <a:cxn ang="0">
                <a:pos x="T8" y="T9"/>
              </a:cxn>
            </a:cxnLst>
            <a:rect l="0" t="0" r="r" b="b"/>
            <a:pathLst>
              <a:path w="72" h="73">
                <a:moveTo>
                  <a:pt x="72" y="73"/>
                </a:moveTo>
                <a:cubicBezTo>
                  <a:pt x="60" y="73"/>
                  <a:pt x="60" y="73"/>
                  <a:pt x="60" y="73"/>
                </a:cubicBezTo>
                <a:cubicBezTo>
                  <a:pt x="60" y="39"/>
                  <a:pt x="33" y="12"/>
                  <a:pt x="0" y="12"/>
                </a:cubicBezTo>
                <a:cubicBezTo>
                  <a:pt x="0" y="0"/>
                  <a:pt x="0" y="0"/>
                  <a:pt x="0" y="0"/>
                </a:cubicBezTo>
                <a:cubicBezTo>
                  <a:pt x="40" y="0"/>
                  <a:pt x="72" y="33"/>
                  <a:pt x="72"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2" name="Oval 68"/>
          <p:cNvSpPr>
            <a:spLocks noChangeArrowheads="1"/>
          </p:cNvSpPr>
          <p:nvPr/>
        </p:nvSpPr>
        <p:spPr bwMode="auto">
          <a:xfrm>
            <a:off x="10729015" y="4205312"/>
            <a:ext cx="144092" cy="1380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3" name="Oval 69"/>
          <p:cNvSpPr>
            <a:spLocks noChangeArrowheads="1"/>
          </p:cNvSpPr>
          <p:nvPr/>
        </p:nvSpPr>
        <p:spPr bwMode="auto">
          <a:xfrm>
            <a:off x="9019200" y="2736306"/>
            <a:ext cx="1083728" cy="1039291"/>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4" name="Freeform 70"/>
          <p:cNvSpPr>
            <a:spLocks noEditPoints="1"/>
          </p:cNvSpPr>
          <p:nvPr/>
        </p:nvSpPr>
        <p:spPr bwMode="auto">
          <a:xfrm>
            <a:off x="9227220" y="2955054"/>
            <a:ext cx="667691" cy="454993"/>
          </a:xfrm>
          <a:custGeom>
            <a:avLst/>
            <a:gdLst>
              <a:gd name="T0" fmla="*/ 263 w 278"/>
              <a:gd name="T1" fmla="*/ 198 h 198"/>
              <a:gd name="T2" fmla="*/ 15 w 278"/>
              <a:gd name="T3" fmla="*/ 198 h 198"/>
              <a:gd name="T4" fmla="*/ 0 w 278"/>
              <a:gd name="T5" fmla="*/ 183 h 198"/>
              <a:gd name="T6" fmla="*/ 0 w 278"/>
              <a:gd name="T7" fmla="*/ 15 h 198"/>
              <a:gd name="T8" fmla="*/ 15 w 278"/>
              <a:gd name="T9" fmla="*/ 0 h 198"/>
              <a:gd name="T10" fmla="*/ 263 w 278"/>
              <a:gd name="T11" fmla="*/ 0 h 198"/>
              <a:gd name="T12" fmla="*/ 278 w 278"/>
              <a:gd name="T13" fmla="*/ 15 h 198"/>
              <a:gd name="T14" fmla="*/ 278 w 278"/>
              <a:gd name="T15" fmla="*/ 183 h 198"/>
              <a:gd name="T16" fmla="*/ 263 w 278"/>
              <a:gd name="T17" fmla="*/ 198 h 198"/>
              <a:gd name="T18" fmla="*/ 16 w 278"/>
              <a:gd name="T19" fmla="*/ 182 h 198"/>
              <a:gd name="T20" fmla="*/ 262 w 278"/>
              <a:gd name="T21" fmla="*/ 182 h 198"/>
              <a:gd name="T22" fmla="*/ 262 w 278"/>
              <a:gd name="T23" fmla="*/ 16 h 198"/>
              <a:gd name="T24" fmla="*/ 16 w 278"/>
              <a:gd name="T25" fmla="*/ 16 h 198"/>
              <a:gd name="T26" fmla="*/ 16 w 278"/>
              <a:gd name="T27" fmla="*/ 1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98">
                <a:moveTo>
                  <a:pt x="263" y="198"/>
                </a:moveTo>
                <a:cubicBezTo>
                  <a:pt x="15" y="198"/>
                  <a:pt x="15" y="198"/>
                  <a:pt x="15" y="198"/>
                </a:cubicBezTo>
                <a:cubicBezTo>
                  <a:pt x="6" y="198"/>
                  <a:pt x="0" y="191"/>
                  <a:pt x="0" y="183"/>
                </a:cubicBezTo>
                <a:cubicBezTo>
                  <a:pt x="0" y="15"/>
                  <a:pt x="0" y="15"/>
                  <a:pt x="0" y="15"/>
                </a:cubicBezTo>
                <a:cubicBezTo>
                  <a:pt x="0" y="7"/>
                  <a:pt x="6" y="0"/>
                  <a:pt x="15" y="0"/>
                </a:cubicBezTo>
                <a:cubicBezTo>
                  <a:pt x="263" y="0"/>
                  <a:pt x="263" y="0"/>
                  <a:pt x="263" y="0"/>
                </a:cubicBezTo>
                <a:cubicBezTo>
                  <a:pt x="271" y="0"/>
                  <a:pt x="278" y="7"/>
                  <a:pt x="278" y="15"/>
                </a:cubicBezTo>
                <a:cubicBezTo>
                  <a:pt x="278" y="183"/>
                  <a:pt x="278" y="183"/>
                  <a:pt x="278" y="183"/>
                </a:cubicBezTo>
                <a:cubicBezTo>
                  <a:pt x="278" y="191"/>
                  <a:pt x="271" y="198"/>
                  <a:pt x="263" y="198"/>
                </a:cubicBezTo>
                <a:close/>
                <a:moveTo>
                  <a:pt x="16" y="182"/>
                </a:moveTo>
                <a:cubicBezTo>
                  <a:pt x="262" y="182"/>
                  <a:pt x="262" y="182"/>
                  <a:pt x="262" y="182"/>
                </a:cubicBezTo>
                <a:cubicBezTo>
                  <a:pt x="262" y="16"/>
                  <a:pt x="262" y="16"/>
                  <a:pt x="262" y="16"/>
                </a:cubicBezTo>
                <a:cubicBezTo>
                  <a:pt x="16" y="16"/>
                  <a:pt x="16" y="16"/>
                  <a:pt x="16" y="16"/>
                </a:cubicBezTo>
                <a:lnTo>
                  <a:pt x="16" y="1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5" name="Freeform 71"/>
          <p:cNvSpPr>
            <a:spLocks/>
          </p:cNvSpPr>
          <p:nvPr/>
        </p:nvSpPr>
        <p:spPr bwMode="auto">
          <a:xfrm>
            <a:off x="9424078" y="3497545"/>
            <a:ext cx="273977" cy="59304"/>
          </a:xfrm>
          <a:custGeom>
            <a:avLst/>
            <a:gdLst>
              <a:gd name="T0" fmla="*/ 109 w 114"/>
              <a:gd name="T1" fmla="*/ 0 h 26"/>
              <a:gd name="T2" fmla="*/ 5 w 114"/>
              <a:gd name="T3" fmla="*/ 0 h 26"/>
              <a:gd name="T4" fmla="*/ 0 w 114"/>
              <a:gd name="T5" fmla="*/ 4 h 26"/>
              <a:gd name="T6" fmla="*/ 0 w 114"/>
              <a:gd name="T7" fmla="*/ 22 h 26"/>
              <a:gd name="T8" fmla="*/ 5 w 114"/>
              <a:gd name="T9" fmla="*/ 26 h 26"/>
              <a:gd name="T10" fmla="*/ 109 w 114"/>
              <a:gd name="T11" fmla="*/ 26 h 26"/>
              <a:gd name="T12" fmla="*/ 114 w 114"/>
              <a:gd name="T13" fmla="*/ 22 h 26"/>
              <a:gd name="T14" fmla="*/ 114 w 114"/>
              <a:gd name="T15" fmla="*/ 4 h 26"/>
              <a:gd name="T16" fmla="*/ 109 w 114"/>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6">
                <a:moveTo>
                  <a:pt x="109" y="0"/>
                </a:moveTo>
                <a:cubicBezTo>
                  <a:pt x="5" y="0"/>
                  <a:pt x="5" y="0"/>
                  <a:pt x="5" y="0"/>
                </a:cubicBezTo>
                <a:cubicBezTo>
                  <a:pt x="2" y="0"/>
                  <a:pt x="0" y="2"/>
                  <a:pt x="0" y="4"/>
                </a:cubicBezTo>
                <a:cubicBezTo>
                  <a:pt x="0" y="22"/>
                  <a:pt x="0" y="22"/>
                  <a:pt x="0" y="22"/>
                </a:cubicBezTo>
                <a:cubicBezTo>
                  <a:pt x="0" y="24"/>
                  <a:pt x="2" y="26"/>
                  <a:pt x="5" y="26"/>
                </a:cubicBezTo>
                <a:cubicBezTo>
                  <a:pt x="109" y="26"/>
                  <a:pt x="109" y="26"/>
                  <a:pt x="109" y="26"/>
                </a:cubicBezTo>
                <a:cubicBezTo>
                  <a:pt x="112" y="26"/>
                  <a:pt x="114" y="24"/>
                  <a:pt x="114" y="22"/>
                </a:cubicBezTo>
                <a:cubicBezTo>
                  <a:pt x="114" y="4"/>
                  <a:pt x="114" y="4"/>
                  <a:pt x="114" y="4"/>
                </a:cubicBezTo>
                <a:cubicBezTo>
                  <a:pt x="114" y="2"/>
                  <a:pt x="112" y="0"/>
                  <a:pt x="10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6" name="Freeform 72"/>
          <p:cNvSpPr>
            <a:spLocks noEditPoints="1"/>
          </p:cNvSpPr>
          <p:nvPr/>
        </p:nvSpPr>
        <p:spPr bwMode="auto">
          <a:xfrm>
            <a:off x="9483946" y="3389630"/>
            <a:ext cx="154239" cy="165275"/>
          </a:xfrm>
          <a:custGeom>
            <a:avLst/>
            <a:gdLst>
              <a:gd name="T0" fmla="*/ 59 w 64"/>
              <a:gd name="T1" fmla="*/ 0 h 72"/>
              <a:gd name="T2" fmla="*/ 5 w 64"/>
              <a:gd name="T3" fmla="*/ 0 h 72"/>
              <a:gd name="T4" fmla="*/ 0 w 64"/>
              <a:gd name="T5" fmla="*/ 5 h 72"/>
              <a:gd name="T6" fmla="*/ 0 w 64"/>
              <a:gd name="T7" fmla="*/ 66 h 72"/>
              <a:gd name="T8" fmla="*/ 5 w 64"/>
              <a:gd name="T9" fmla="*/ 72 h 72"/>
              <a:gd name="T10" fmla="*/ 59 w 64"/>
              <a:gd name="T11" fmla="*/ 72 h 72"/>
              <a:gd name="T12" fmla="*/ 64 w 64"/>
              <a:gd name="T13" fmla="*/ 66 h 72"/>
              <a:gd name="T14" fmla="*/ 64 w 64"/>
              <a:gd name="T15" fmla="*/ 5 h 72"/>
              <a:gd name="T16" fmla="*/ 59 w 64"/>
              <a:gd name="T17" fmla="*/ 0 h 72"/>
              <a:gd name="T18" fmla="*/ 32 w 64"/>
              <a:gd name="T19" fmla="*/ 27 h 72"/>
              <a:gd name="T20" fmla="*/ 24 w 64"/>
              <a:gd name="T21" fmla="*/ 19 h 72"/>
              <a:gd name="T22" fmla="*/ 32 w 64"/>
              <a:gd name="T23" fmla="*/ 10 h 72"/>
              <a:gd name="T24" fmla="*/ 40 w 64"/>
              <a:gd name="T25" fmla="*/ 19 h 72"/>
              <a:gd name="T26" fmla="*/ 32 w 64"/>
              <a:gd name="T27"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2">
                <a:moveTo>
                  <a:pt x="59" y="0"/>
                </a:moveTo>
                <a:cubicBezTo>
                  <a:pt x="5" y="0"/>
                  <a:pt x="5" y="0"/>
                  <a:pt x="5" y="0"/>
                </a:cubicBezTo>
                <a:cubicBezTo>
                  <a:pt x="2" y="0"/>
                  <a:pt x="0" y="2"/>
                  <a:pt x="0" y="5"/>
                </a:cubicBezTo>
                <a:cubicBezTo>
                  <a:pt x="0" y="66"/>
                  <a:pt x="0" y="66"/>
                  <a:pt x="0" y="66"/>
                </a:cubicBezTo>
                <a:cubicBezTo>
                  <a:pt x="0" y="69"/>
                  <a:pt x="2" y="72"/>
                  <a:pt x="5" y="72"/>
                </a:cubicBezTo>
                <a:cubicBezTo>
                  <a:pt x="59" y="72"/>
                  <a:pt x="59" y="72"/>
                  <a:pt x="59" y="72"/>
                </a:cubicBezTo>
                <a:cubicBezTo>
                  <a:pt x="62" y="72"/>
                  <a:pt x="64" y="69"/>
                  <a:pt x="64" y="66"/>
                </a:cubicBezTo>
                <a:cubicBezTo>
                  <a:pt x="64" y="5"/>
                  <a:pt x="64" y="5"/>
                  <a:pt x="64" y="5"/>
                </a:cubicBezTo>
                <a:cubicBezTo>
                  <a:pt x="64" y="2"/>
                  <a:pt x="62" y="0"/>
                  <a:pt x="59" y="0"/>
                </a:cubicBezTo>
                <a:close/>
                <a:moveTo>
                  <a:pt x="32" y="27"/>
                </a:moveTo>
                <a:cubicBezTo>
                  <a:pt x="27" y="27"/>
                  <a:pt x="24" y="24"/>
                  <a:pt x="24" y="19"/>
                </a:cubicBezTo>
                <a:cubicBezTo>
                  <a:pt x="24" y="14"/>
                  <a:pt x="27" y="10"/>
                  <a:pt x="32" y="10"/>
                </a:cubicBezTo>
                <a:cubicBezTo>
                  <a:pt x="37" y="10"/>
                  <a:pt x="40" y="14"/>
                  <a:pt x="40" y="19"/>
                </a:cubicBezTo>
                <a:cubicBezTo>
                  <a:pt x="40" y="24"/>
                  <a:pt x="37" y="27"/>
                  <a:pt x="32"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7" name="Oval 73"/>
          <p:cNvSpPr>
            <a:spLocks noChangeArrowheads="1"/>
          </p:cNvSpPr>
          <p:nvPr/>
        </p:nvSpPr>
        <p:spPr bwMode="auto">
          <a:xfrm>
            <a:off x="11156215" y="2626447"/>
            <a:ext cx="412995" cy="394716"/>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8" name="Freeform 74"/>
          <p:cNvSpPr>
            <a:spLocks noEditPoints="1"/>
          </p:cNvSpPr>
          <p:nvPr/>
        </p:nvSpPr>
        <p:spPr bwMode="auto">
          <a:xfrm>
            <a:off x="11238410" y="2704224"/>
            <a:ext cx="249623" cy="239163"/>
          </a:xfrm>
          <a:custGeom>
            <a:avLst/>
            <a:gdLst>
              <a:gd name="T0" fmla="*/ 97 w 104"/>
              <a:gd name="T1" fmla="*/ 56 h 104"/>
              <a:gd name="T2" fmla="*/ 97 w 104"/>
              <a:gd name="T3" fmla="*/ 49 h 104"/>
              <a:gd name="T4" fmla="*/ 96 w 104"/>
              <a:gd name="T5" fmla="*/ 44 h 104"/>
              <a:gd name="T6" fmla="*/ 99 w 104"/>
              <a:gd name="T7" fmla="*/ 39 h 104"/>
              <a:gd name="T8" fmla="*/ 101 w 104"/>
              <a:gd name="T9" fmla="*/ 34 h 104"/>
              <a:gd name="T10" fmla="*/ 96 w 104"/>
              <a:gd name="T11" fmla="*/ 32 h 104"/>
              <a:gd name="T12" fmla="*/ 90 w 104"/>
              <a:gd name="T13" fmla="*/ 29 h 104"/>
              <a:gd name="T14" fmla="*/ 87 w 104"/>
              <a:gd name="T15" fmla="*/ 25 h 104"/>
              <a:gd name="T16" fmla="*/ 85 w 104"/>
              <a:gd name="T17" fmla="*/ 16 h 104"/>
              <a:gd name="T18" fmla="*/ 84 w 104"/>
              <a:gd name="T19" fmla="*/ 10 h 104"/>
              <a:gd name="T20" fmla="*/ 76 w 104"/>
              <a:gd name="T21" fmla="*/ 13 h 104"/>
              <a:gd name="T22" fmla="*/ 68 w 104"/>
              <a:gd name="T23" fmla="*/ 11 h 104"/>
              <a:gd name="T24" fmla="*/ 62 w 104"/>
              <a:gd name="T25" fmla="*/ 9 h 104"/>
              <a:gd name="T26" fmla="*/ 59 w 104"/>
              <a:gd name="T27" fmla="*/ 0 h 104"/>
              <a:gd name="T28" fmla="*/ 54 w 104"/>
              <a:gd name="T29" fmla="*/ 0 h 104"/>
              <a:gd name="T30" fmla="*/ 50 w 104"/>
              <a:gd name="T31" fmla="*/ 8 h 104"/>
              <a:gd name="T32" fmla="*/ 43 w 104"/>
              <a:gd name="T33" fmla="*/ 9 h 104"/>
              <a:gd name="T34" fmla="*/ 38 w 104"/>
              <a:gd name="T35" fmla="*/ 10 h 104"/>
              <a:gd name="T36" fmla="*/ 33 w 104"/>
              <a:gd name="T37" fmla="*/ 8 h 104"/>
              <a:gd name="T38" fmla="*/ 27 w 104"/>
              <a:gd name="T39" fmla="*/ 6 h 104"/>
              <a:gd name="T40" fmla="*/ 27 w 104"/>
              <a:gd name="T41" fmla="*/ 16 h 104"/>
              <a:gd name="T42" fmla="*/ 21 w 104"/>
              <a:gd name="T43" fmla="*/ 20 h 104"/>
              <a:gd name="T44" fmla="*/ 17 w 104"/>
              <a:gd name="T45" fmla="*/ 25 h 104"/>
              <a:gd name="T46" fmla="*/ 8 w 104"/>
              <a:gd name="T47" fmla="*/ 24 h 104"/>
              <a:gd name="T48" fmla="*/ 5 w 104"/>
              <a:gd name="T49" fmla="*/ 29 h 104"/>
              <a:gd name="T50" fmla="*/ 11 w 104"/>
              <a:gd name="T51" fmla="*/ 36 h 104"/>
              <a:gd name="T52" fmla="*/ 9 w 104"/>
              <a:gd name="T53" fmla="*/ 43 h 104"/>
              <a:gd name="T54" fmla="*/ 8 w 104"/>
              <a:gd name="T55" fmla="*/ 50 h 104"/>
              <a:gd name="T56" fmla="*/ 0 w 104"/>
              <a:gd name="T57" fmla="*/ 56 h 104"/>
              <a:gd name="T58" fmla="*/ 4 w 104"/>
              <a:gd name="T59" fmla="*/ 59 h 104"/>
              <a:gd name="T60" fmla="*/ 9 w 104"/>
              <a:gd name="T61" fmla="*/ 62 h 104"/>
              <a:gd name="T62" fmla="*/ 10 w 104"/>
              <a:gd name="T63" fmla="*/ 68 h 104"/>
              <a:gd name="T64" fmla="*/ 13 w 104"/>
              <a:gd name="T65" fmla="*/ 73 h 104"/>
              <a:gd name="T66" fmla="*/ 8 w 104"/>
              <a:gd name="T67" fmla="*/ 81 h 104"/>
              <a:gd name="T68" fmla="*/ 12 w 104"/>
              <a:gd name="T69" fmla="*/ 86 h 104"/>
              <a:gd name="T70" fmla="*/ 20 w 104"/>
              <a:gd name="T71" fmla="*/ 83 h 104"/>
              <a:gd name="T72" fmla="*/ 25 w 104"/>
              <a:gd name="T73" fmla="*/ 88 h 104"/>
              <a:gd name="T74" fmla="*/ 32 w 104"/>
              <a:gd name="T75" fmla="*/ 93 h 104"/>
              <a:gd name="T76" fmla="*/ 34 w 104"/>
              <a:gd name="T77" fmla="*/ 101 h 104"/>
              <a:gd name="T78" fmla="*/ 39 w 104"/>
              <a:gd name="T79" fmla="*/ 99 h 104"/>
              <a:gd name="T80" fmla="*/ 48 w 104"/>
              <a:gd name="T81" fmla="*/ 97 h 104"/>
              <a:gd name="T82" fmla="*/ 53 w 104"/>
              <a:gd name="T83" fmla="*/ 97 h 104"/>
              <a:gd name="T84" fmla="*/ 58 w 104"/>
              <a:gd name="T85" fmla="*/ 100 h 104"/>
              <a:gd name="T86" fmla="*/ 63 w 104"/>
              <a:gd name="T87" fmla="*/ 103 h 104"/>
              <a:gd name="T88" fmla="*/ 66 w 104"/>
              <a:gd name="T89" fmla="*/ 99 h 104"/>
              <a:gd name="T90" fmla="*/ 69 w 104"/>
              <a:gd name="T91" fmla="*/ 94 h 104"/>
              <a:gd name="T92" fmla="*/ 73 w 104"/>
              <a:gd name="T93" fmla="*/ 91 h 104"/>
              <a:gd name="T94" fmla="*/ 79 w 104"/>
              <a:gd name="T95" fmla="*/ 88 h 104"/>
              <a:gd name="T96" fmla="*/ 87 w 104"/>
              <a:gd name="T97" fmla="*/ 91 h 104"/>
              <a:gd name="T98" fmla="*/ 91 w 104"/>
              <a:gd name="T99" fmla="*/ 88 h 104"/>
              <a:gd name="T100" fmla="*/ 88 w 104"/>
              <a:gd name="T101" fmla="*/ 79 h 104"/>
              <a:gd name="T102" fmla="*/ 91 w 104"/>
              <a:gd name="T103" fmla="*/ 75 h 104"/>
              <a:gd name="T104" fmla="*/ 93 w 104"/>
              <a:gd name="T105" fmla="*/ 70 h 104"/>
              <a:gd name="T106" fmla="*/ 94 w 104"/>
              <a:gd name="T107" fmla="*/ 67 h 104"/>
              <a:gd name="T108" fmla="*/ 103 w 104"/>
              <a:gd name="T109" fmla="*/ 64 h 104"/>
              <a:gd name="T110" fmla="*/ 52 w 104"/>
              <a:gd name="T111" fmla="*/ 82 h 104"/>
              <a:gd name="T112" fmla="*/ 52 w 104"/>
              <a:gd name="T113"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04">
                <a:moveTo>
                  <a:pt x="100" y="59"/>
                </a:moveTo>
                <a:cubicBezTo>
                  <a:pt x="98" y="58"/>
                  <a:pt x="97" y="57"/>
                  <a:pt x="97" y="57"/>
                </a:cubicBezTo>
                <a:cubicBezTo>
                  <a:pt x="97" y="57"/>
                  <a:pt x="97" y="57"/>
                  <a:pt x="97" y="57"/>
                </a:cubicBezTo>
                <a:cubicBezTo>
                  <a:pt x="97" y="57"/>
                  <a:pt x="97" y="56"/>
                  <a:pt x="97" y="56"/>
                </a:cubicBezTo>
                <a:cubicBezTo>
                  <a:pt x="97" y="56"/>
                  <a:pt x="97" y="55"/>
                  <a:pt x="97" y="55"/>
                </a:cubicBezTo>
                <a:cubicBezTo>
                  <a:pt x="97" y="54"/>
                  <a:pt x="97" y="54"/>
                  <a:pt x="97" y="53"/>
                </a:cubicBezTo>
                <a:cubicBezTo>
                  <a:pt x="97" y="52"/>
                  <a:pt x="97" y="51"/>
                  <a:pt x="97" y="51"/>
                </a:cubicBezTo>
                <a:cubicBezTo>
                  <a:pt x="97" y="50"/>
                  <a:pt x="97" y="49"/>
                  <a:pt x="97" y="49"/>
                </a:cubicBezTo>
                <a:cubicBezTo>
                  <a:pt x="97" y="49"/>
                  <a:pt x="97" y="49"/>
                  <a:pt x="97" y="49"/>
                </a:cubicBezTo>
                <a:cubicBezTo>
                  <a:pt x="97" y="49"/>
                  <a:pt x="97" y="49"/>
                  <a:pt x="97" y="48"/>
                </a:cubicBezTo>
                <a:cubicBezTo>
                  <a:pt x="97" y="47"/>
                  <a:pt x="96" y="46"/>
                  <a:pt x="96" y="45"/>
                </a:cubicBezTo>
                <a:cubicBezTo>
                  <a:pt x="96" y="45"/>
                  <a:pt x="96" y="45"/>
                  <a:pt x="96" y="44"/>
                </a:cubicBezTo>
                <a:cubicBezTo>
                  <a:pt x="96" y="44"/>
                  <a:pt x="96" y="43"/>
                  <a:pt x="96" y="43"/>
                </a:cubicBezTo>
                <a:cubicBezTo>
                  <a:pt x="96" y="42"/>
                  <a:pt x="96" y="42"/>
                  <a:pt x="96" y="42"/>
                </a:cubicBezTo>
                <a:cubicBezTo>
                  <a:pt x="96" y="42"/>
                  <a:pt x="96" y="42"/>
                  <a:pt x="96" y="42"/>
                </a:cubicBezTo>
                <a:cubicBezTo>
                  <a:pt x="96" y="42"/>
                  <a:pt x="97" y="41"/>
                  <a:pt x="99" y="39"/>
                </a:cubicBezTo>
                <a:cubicBezTo>
                  <a:pt x="100" y="39"/>
                  <a:pt x="101" y="38"/>
                  <a:pt x="101" y="38"/>
                </a:cubicBezTo>
                <a:cubicBezTo>
                  <a:pt x="102" y="37"/>
                  <a:pt x="102" y="37"/>
                  <a:pt x="102" y="37"/>
                </a:cubicBezTo>
                <a:cubicBezTo>
                  <a:pt x="102" y="37"/>
                  <a:pt x="102" y="37"/>
                  <a:pt x="102" y="36"/>
                </a:cubicBezTo>
                <a:cubicBezTo>
                  <a:pt x="102" y="36"/>
                  <a:pt x="102" y="35"/>
                  <a:pt x="101" y="34"/>
                </a:cubicBezTo>
                <a:cubicBezTo>
                  <a:pt x="101" y="34"/>
                  <a:pt x="101" y="33"/>
                  <a:pt x="101" y="32"/>
                </a:cubicBezTo>
                <a:cubicBezTo>
                  <a:pt x="101" y="32"/>
                  <a:pt x="100" y="32"/>
                  <a:pt x="100" y="32"/>
                </a:cubicBezTo>
                <a:cubicBezTo>
                  <a:pt x="100" y="32"/>
                  <a:pt x="100" y="32"/>
                  <a:pt x="99" y="32"/>
                </a:cubicBezTo>
                <a:cubicBezTo>
                  <a:pt x="98" y="32"/>
                  <a:pt x="97" y="32"/>
                  <a:pt x="96" y="32"/>
                </a:cubicBezTo>
                <a:cubicBezTo>
                  <a:pt x="94" y="32"/>
                  <a:pt x="92" y="32"/>
                  <a:pt x="92" y="32"/>
                </a:cubicBezTo>
                <a:cubicBezTo>
                  <a:pt x="92" y="32"/>
                  <a:pt x="92" y="32"/>
                  <a:pt x="92" y="31"/>
                </a:cubicBezTo>
                <a:cubicBezTo>
                  <a:pt x="91" y="31"/>
                  <a:pt x="91" y="31"/>
                  <a:pt x="91" y="30"/>
                </a:cubicBezTo>
                <a:cubicBezTo>
                  <a:pt x="91" y="30"/>
                  <a:pt x="91" y="29"/>
                  <a:pt x="90" y="29"/>
                </a:cubicBezTo>
                <a:cubicBezTo>
                  <a:pt x="90" y="28"/>
                  <a:pt x="89" y="27"/>
                  <a:pt x="89" y="27"/>
                </a:cubicBezTo>
                <a:cubicBezTo>
                  <a:pt x="89" y="26"/>
                  <a:pt x="88" y="26"/>
                  <a:pt x="88" y="26"/>
                </a:cubicBezTo>
                <a:cubicBezTo>
                  <a:pt x="88" y="26"/>
                  <a:pt x="88" y="26"/>
                  <a:pt x="88" y="26"/>
                </a:cubicBezTo>
                <a:cubicBezTo>
                  <a:pt x="88" y="26"/>
                  <a:pt x="88" y="25"/>
                  <a:pt x="87" y="25"/>
                </a:cubicBezTo>
                <a:cubicBezTo>
                  <a:pt x="87" y="24"/>
                  <a:pt x="86" y="23"/>
                  <a:pt x="86" y="23"/>
                </a:cubicBezTo>
                <a:cubicBezTo>
                  <a:pt x="85" y="22"/>
                  <a:pt x="84" y="21"/>
                  <a:pt x="84" y="21"/>
                </a:cubicBezTo>
                <a:cubicBezTo>
                  <a:pt x="83" y="20"/>
                  <a:pt x="83" y="20"/>
                  <a:pt x="83" y="20"/>
                </a:cubicBezTo>
                <a:cubicBezTo>
                  <a:pt x="83" y="20"/>
                  <a:pt x="84" y="18"/>
                  <a:pt x="85" y="16"/>
                </a:cubicBezTo>
                <a:cubicBezTo>
                  <a:pt x="85" y="15"/>
                  <a:pt x="85" y="14"/>
                  <a:pt x="86" y="13"/>
                </a:cubicBezTo>
                <a:cubicBezTo>
                  <a:pt x="86" y="13"/>
                  <a:pt x="86" y="12"/>
                  <a:pt x="86" y="12"/>
                </a:cubicBezTo>
                <a:cubicBezTo>
                  <a:pt x="86" y="12"/>
                  <a:pt x="86" y="12"/>
                  <a:pt x="85" y="12"/>
                </a:cubicBezTo>
                <a:cubicBezTo>
                  <a:pt x="85" y="11"/>
                  <a:pt x="85" y="11"/>
                  <a:pt x="84" y="10"/>
                </a:cubicBezTo>
                <a:cubicBezTo>
                  <a:pt x="83" y="10"/>
                  <a:pt x="83" y="10"/>
                  <a:pt x="82" y="9"/>
                </a:cubicBezTo>
                <a:cubicBezTo>
                  <a:pt x="82" y="9"/>
                  <a:pt x="82" y="9"/>
                  <a:pt x="82" y="9"/>
                </a:cubicBezTo>
                <a:cubicBezTo>
                  <a:pt x="82" y="9"/>
                  <a:pt x="80" y="10"/>
                  <a:pt x="78" y="11"/>
                </a:cubicBezTo>
                <a:cubicBezTo>
                  <a:pt x="77" y="12"/>
                  <a:pt x="77" y="13"/>
                  <a:pt x="76" y="13"/>
                </a:cubicBezTo>
                <a:cubicBezTo>
                  <a:pt x="76" y="14"/>
                  <a:pt x="75" y="14"/>
                  <a:pt x="75" y="14"/>
                </a:cubicBezTo>
                <a:cubicBezTo>
                  <a:pt x="75" y="14"/>
                  <a:pt x="75" y="14"/>
                  <a:pt x="74" y="13"/>
                </a:cubicBezTo>
                <a:cubicBezTo>
                  <a:pt x="73" y="13"/>
                  <a:pt x="73" y="13"/>
                  <a:pt x="72" y="12"/>
                </a:cubicBezTo>
                <a:cubicBezTo>
                  <a:pt x="70" y="11"/>
                  <a:pt x="68" y="11"/>
                  <a:pt x="68" y="11"/>
                </a:cubicBezTo>
                <a:cubicBezTo>
                  <a:pt x="68" y="11"/>
                  <a:pt x="68" y="10"/>
                  <a:pt x="67" y="10"/>
                </a:cubicBezTo>
                <a:cubicBezTo>
                  <a:pt x="67" y="10"/>
                  <a:pt x="66" y="10"/>
                  <a:pt x="66" y="10"/>
                </a:cubicBezTo>
                <a:cubicBezTo>
                  <a:pt x="65" y="10"/>
                  <a:pt x="65" y="9"/>
                  <a:pt x="64" y="9"/>
                </a:cubicBezTo>
                <a:cubicBezTo>
                  <a:pt x="63" y="9"/>
                  <a:pt x="63" y="9"/>
                  <a:pt x="62" y="9"/>
                </a:cubicBezTo>
                <a:cubicBezTo>
                  <a:pt x="61" y="9"/>
                  <a:pt x="61" y="9"/>
                  <a:pt x="61" y="9"/>
                </a:cubicBezTo>
                <a:cubicBezTo>
                  <a:pt x="61" y="8"/>
                  <a:pt x="61" y="8"/>
                  <a:pt x="61" y="8"/>
                </a:cubicBezTo>
                <a:cubicBezTo>
                  <a:pt x="61" y="8"/>
                  <a:pt x="60" y="6"/>
                  <a:pt x="60" y="4"/>
                </a:cubicBezTo>
                <a:cubicBezTo>
                  <a:pt x="60" y="2"/>
                  <a:pt x="59" y="0"/>
                  <a:pt x="59" y="0"/>
                </a:cubicBezTo>
                <a:cubicBezTo>
                  <a:pt x="59" y="0"/>
                  <a:pt x="58" y="0"/>
                  <a:pt x="56" y="0"/>
                </a:cubicBezTo>
                <a:cubicBezTo>
                  <a:pt x="56" y="0"/>
                  <a:pt x="56" y="0"/>
                  <a:pt x="55" y="0"/>
                </a:cubicBezTo>
                <a:cubicBezTo>
                  <a:pt x="55" y="0"/>
                  <a:pt x="55" y="0"/>
                  <a:pt x="54" y="0"/>
                </a:cubicBezTo>
                <a:cubicBezTo>
                  <a:pt x="54" y="0"/>
                  <a:pt x="54" y="0"/>
                  <a:pt x="54" y="0"/>
                </a:cubicBezTo>
                <a:cubicBezTo>
                  <a:pt x="54" y="0"/>
                  <a:pt x="53" y="2"/>
                  <a:pt x="52" y="4"/>
                </a:cubicBezTo>
                <a:cubicBezTo>
                  <a:pt x="51" y="6"/>
                  <a:pt x="51" y="8"/>
                  <a:pt x="51" y="8"/>
                </a:cubicBezTo>
                <a:cubicBezTo>
                  <a:pt x="51" y="8"/>
                  <a:pt x="51" y="8"/>
                  <a:pt x="50" y="8"/>
                </a:cubicBezTo>
                <a:cubicBezTo>
                  <a:pt x="50" y="8"/>
                  <a:pt x="50" y="8"/>
                  <a:pt x="50" y="8"/>
                </a:cubicBezTo>
                <a:cubicBezTo>
                  <a:pt x="49" y="8"/>
                  <a:pt x="49" y="8"/>
                  <a:pt x="48" y="8"/>
                </a:cubicBezTo>
                <a:cubicBezTo>
                  <a:pt x="48" y="8"/>
                  <a:pt x="47" y="8"/>
                  <a:pt x="47" y="8"/>
                </a:cubicBezTo>
                <a:cubicBezTo>
                  <a:pt x="46" y="8"/>
                  <a:pt x="45" y="8"/>
                  <a:pt x="44" y="8"/>
                </a:cubicBezTo>
                <a:cubicBezTo>
                  <a:pt x="44" y="9"/>
                  <a:pt x="43" y="9"/>
                  <a:pt x="43" y="9"/>
                </a:cubicBezTo>
                <a:cubicBezTo>
                  <a:pt x="43" y="9"/>
                  <a:pt x="43" y="9"/>
                  <a:pt x="42" y="9"/>
                </a:cubicBezTo>
                <a:cubicBezTo>
                  <a:pt x="42" y="9"/>
                  <a:pt x="41" y="9"/>
                  <a:pt x="41" y="9"/>
                </a:cubicBezTo>
                <a:cubicBezTo>
                  <a:pt x="40" y="9"/>
                  <a:pt x="40" y="9"/>
                  <a:pt x="39" y="10"/>
                </a:cubicBezTo>
                <a:cubicBezTo>
                  <a:pt x="39" y="10"/>
                  <a:pt x="38" y="10"/>
                  <a:pt x="38" y="10"/>
                </a:cubicBezTo>
                <a:cubicBezTo>
                  <a:pt x="38" y="10"/>
                  <a:pt x="37" y="10"/>
                  <a:pt x="37" y="10"/>
                </a:cubicBezTo>
                <a:cubicBezTo>
                  <a:pt x="36" y="11"/>
                  <a:pt x="36" y="11"/>
                  <a:pt x="36" y="11"/>
                </a:cubicBezTo>
                <a:cubicBezTo>
                  <a:pt x="36" y="11"/>
                  <a:pt x="36" y="11"/>
                  <a:pt x="36" y="11"/>
                </a:cubicBezTo>
                <a:cubicBezTo>
                  <a:pt x="36" y="11"/>
                  <a:pt x="34" y="9"/>
                  <a:pt x="33" y="8"/>
                </a:cubicBezTo>
                <a:cubicBezTo>
                  <a:pt x="32" y="7"/>
                  <a:pt x="31" y="6"/>
                  <a:pt x="31" y="6"/>
                </a:cubicBezTo>
                <a:cubicBezTo>
                  <a:pt x="30" y="5"/>
                  <a:pt x="30" y="5"/>
                  <a:pt x="30" y="5"/>
                </a:cubicBezTo>
                <a:cubicBezTo>
                  <a:pt x="30" y="5"/>
                  <a:pt x="30" y="5"/>
                  <a:pt x="29" y="5"/>
                </a:cubicBezTo>
                <a:cubicBezTo>
                  <a:pt x="29" y="5"/>
                  <a:pt x="28" y="6"/>
                  <a:pt x="27" y="6"/>
                </a:cubicBezTo>
                <a:cubicBezTo>
                  <a:pt x="26" y="7"/>
                  <a:pt x="25" y="7"/>
                  <a:pt x="25" y="7"/>
                </a:cubicBezTo>
                <a:cubicBezTo>
                  <a:pt x="25" y="7"/>
                  <a:pt x="25" y="8"/>
                  <a:pt x="25" y="9"/>
                </a:cubicBezTo>
                <a:cubicBezTo>
                  <a:pt x="25" y="10"/>
                  <a:pt x="26" y="11"/>
                  <a:pt x="26" y="12"/>
                </a:cubicBezTo>
                <a:cubicBezTo>
                  <a:pt x="26" y="14"/>
                  <a:pt x="27" y="16"/>
                  <a:pt x="27" y="16"/>
                </a:cubicBezTo>
                <a:cubicBezTo>
                  <a:pt x="27" y="16"/>
                  <a:pt x="27" y="16"/>
                  <a:pt x="26" y="16"/>
                </a:cubicBezTo>
                <a:cubicBezTo>
                  <a:pt x="25" y="17"/>
                  <a:pt x="25" y="17"/>
                  <a:pt x="24" y="18"/>
                </a:cubicBezTo>
                <a:cubicBezTo>
                  <a:pt x="23" y="18"/>
                  <a:pt x="22" y="19"/>
                  <a:pt x="22" y="20"/>
                </a:cubicBezTo>
                <a:cubicBezTo>
                  <a:pt x="22" y="20"/>
                  <a:pt x="21" y="20"/>
                  <a:pt x="21" y="20"/>
                </a:cubicBezTo>
                <a:cubicBezTo>
                  <a:pt x="21" y="20"/>
                  <a:pt x="21" y="20"/>
                  <a:pt x="21" y="20"/>
                </a:cubicBezTo>
                <a:cubicBezTo>
                  <a:pt x="21" y="20"/>
                  <a:pt x="21" y="21"/>
                  <a:pt x="20" y="21"/>
                </a:cubicBezTo>
                <a:cubicBezTo>
                  <a:pt x="20" y="22"/>
                  <a:pt x="19" y="23"/>
                  <a:pt x="18" y="23"/>
                </a:cubicBezTo>
                <a:cubicBezTo>
                  <a:pt x="18" y="24"/>
                  <a:pt x="17" y="25"/>
                  <a:pt x="17" y="25"/>
                </a:cubicBezTo>
                <a:cubicBezTo>
                  <a:pt x="16" y="26"/>
                  <a:pt x="16" y="26"/>
                  <a:pt x="16" y="26"/>
                </a:cubicBezTo>
                <a:cubicBezTo>
                  <a:pt x="16" y="26"/>
                  <a:pt x="15" y="26"/>
                  <a:pt x="15" y="26"/>
                </a:cubicBezTo>
                <a:cubicBezTo>
                  <a:pt x="14" y="26"/>
                  <a:pt x="13" y="26"/>
                  <a:pt x="12" y="25"/>
                </a:cubicBezTo>
                <a:cubicBezTo>
                  <a:pt x="10" y="25"/>
                  <a:pt x="8" y="24"/>
                  <a:pt x="8" y="24"/>
                </a:cubicBezTo>
                <a:cubicBezTo>
                  <a:pt x="8" y="24"/>
                  <a:pt x="8" y="25"/>
                  <a:pt x="7" y="25"/>
                </a:cubicBezTo>
                <a:cubicBezTo>
                  <a:pt x="7" y="26"/>
                  <a:pt x="7" y="26"/>
                  <a:pt x="6" y="27"/>
                </a:cubicBezTo>
                <a:cubicBezTo>
                  <a:pt x="6" y="27"/>
                  <a:pt x="6" y="28"/>
                  <a:pt x="6" y="28"/>
                </a:cubicBezTo>
                <a:cubicBezTo>
                  <a:pt x="5" y="29"/>
                  <a:pt x="5" y="29"/>
                  <a:pt x="5" y="29"/>
                </a:cubicBezTo>
                <a:cubicBezTo>
                  <a:pt x="5" y="29"/>
                  <a:pt x="7" y="31"/>
                  <a:pt x="8" y="32"/>
                </a:cubicBezTo>
                <a:cubicBezTo>
                  <a:pt x="9" y="33"/>
                  <a:pt x="10" y="34"/>
                  <a:pt x="10" y="34"/>
                </a:cubicBezTo>
                <a:cubicBezTo>
                  <a:pt x="11" y="35"/>
                  <a:pt x="11" y="35"/>
                  <a:pt x="11" y="35"/>
                </a:cubicBezTo>
                <a:cubicBezTo>
                  <a:pt x="11" y="35"/>
                  <a:pt x="11" y="35"/>
                  <a:pt x="11" y="36"/>
                </a:cubicBezTo>
                <a:cubicBezTo>
                  <a:pt x="10" y="37"/>
                  <a:pt x="10" y="38"/>
                  <a:pt x="10" y="39"/>
                </a:cubicBezTo>
                <a:cubicBezTo>
                  <a:pt x="9" y="40"/>
                  <a:pt x="9" y="41"/>
                  <a:pt x="9" y="41"/>
                </a:cubicBezTo>
                <a:cubicBezTo>
                  <a:pt x="9" y="42"/>
                  <a:pt x="9" y="42"/>
                  <a:pt x="9" y="42"/>
                </a:cubicBezTo>
                <a:cubicBezTo>
                  <a:pt x="9" y="42"/>
                  <a:pt x="9" y="43"/>
                  <a:pt x="9" y="43"/>
                </a:cubicBezTo>
                <a:cubicBezTo>
                  <a:pt x="9" y="43"/>
                  <a:pt x="9" y="43"/>
                  <a:pt x="9" y="44"/>
                </a:cubicBezTo>
                <a:cubicBezTo>
                  <a:pt x="8" y="44"/>
                  <a:pt x="8" y="45"/>
                  <a:pt x="8" y="46"/>
                </a:cubicBezTo>
                <a:cubicBezTo>
                  <a:pt x="8" y="47"/>
                  <a:pt x="8" y="48"/>
                  <a:pt x="8" y="49"/>
                </a:cubicBezTo>
                <a:cubicBezTo>
                  <a:pt x="8" y="50"/>
                  <a:pt x="8" y="50"/>
                  <a:pt x="8" y="50"/>
                </a:cubicBezTo>
                <a:cubicBezTo>
                  <a:pt x="8" y="50"/>
                  <a:pt x="6" y="51"/>
                  <a:pt x="4" y="51"/>
                </a:cubicBezTo>
                <a:cubicBezTo>
                  <a:pt x="3" y="52"/>
                  <a:pt x="2" y="52"/>
                  <a:pt x="1" y="52"/>
                </a:cubicBezTo>
                <a:cubicBezTo>
                  <a:pt x="0" y="53"/>
                  <a:pt x="0" y="53"/>
                  <a:pt x="0" y="53"/>
                </a:cubicBezTo>
                <a:cubicBezTo>
                  <a:pt x="0" y="53"/>
                  <a:pt x="0" y="54"/>
                  <a:pt x="0" y="56"/>
                </a:cubicBezTo>
                <a:cubicBezTo>
                  <a:pt x="0" y="56"/>
                  <a:pt x="0" y="57"/>
                  <a:pt x="0" y="58"/>
                </a:cubicBezTo>
                <a:cubicBezTo>
                  <a:pt x="0" y="58"/>
                  <a:pt x="0" y="58"/>
                  <a:pt x="0" y="58"/>
                </a:cubicBezTo>
                <a:cubicBezTo>
                  <a:pt x="0" y="58"/>
                  <a:pt x="1" y="59"/>
                  <a:pt x="1" y="59"/>
                </a:cubicBezTo>
                <a:cubicBezTo>
                  <a:pt x="2" y="59"/>
                  <a:pt x="3" y="59"/>
                  <a:pt x="4" y="59"/>
                </a:cubicBezTo>
                <a:cubicBezTo>
                  <a:pt x="6" y="60"/>
                  <a:pt x="8" y="60"/>
                  <a:pt x="8" y="60"/>
                </a:cubicBezTo>
                <a:cubicBezTo>
                  <a:pt x="8" y="60"/>
                  <a:pt x="8" y="60"/>
                  <a:pt x="8" y="60"/>
                </a:cubicBezTo>
                <a:cubicBezTo>
                  <a:pt x="8" y="61"/>
                  <a:pt x="9" y="61"/>
                  <a:pt x="9" y="61"/>
                </a:cubicBezTo>
                <a:cubicBezTo>
                  <a:pt x="9" y="62"/>
                  <a:pt x="9" y="62"/>
                  <a:pt x="9" y="62"/>
                </a:cubicBezTo>
                <a:cubicBezTo>
                  <a:pt x="9" y="63"/>
                  <a:pt x="9" y="63"/>
                  <a:pt x="9" y="64"/>
                </a:cubicBezTo>
                <a:cubicBezTo>
                  <a:pt x="9" y="64"/>
                  <a:pt x="9" y="65"/>
                  <a:pt x="10" y="65"/>
                </a:cubicBezTo>
                <a:cubicBezTo>
                  <a:pt x="10" y="66"/>
                  <a:pt x="10" y="66"/>
                  <a:pt x="10" y="66"/>
                </a:cubicBezTo>
                <a:cubicBezTo>
                  <a:pt x="10" y="67"/>
                  <a:pt x="10" y="68"/>
                  <a:pt x="10" y="68"/>
                </a:cubicBezTo>
                <a:cubicBezTo>
                  <a:pt x="10" y="68"/>
                  <a:pt x="11" y="68"/>
                  <a:pt x="11" y="69"/>
                </a:cubicBezTo>
                <a:cubicBezTo>
                  <a:pt x="11" y="69"/>
                  <a:pt x="11" y="70"/>
                  <a:pt x="12" y="71"/>
                </a:cubicBezTo>
                <a:cubicBezTo>
                  <a:pt x="12" y="72"/>
                  <a:pt x="12" y="72"/>
                  <a:pt x="12" y="72"/>
                </a:cubicBezTo>
                <a:cubicBezTo>
                  <a:pt x="13" y="73"/>
                  <a:pt x="13" y="73"/>
                  <a:pt x="13" y="73"/>
                </a:cubicBezTo>
                <a:cubicBezTo>
                  <a:pt x="13" y="74"/>
                  <a:pt x="13" y="74"/>
                  <a:pt x="14" y="74"/>
                </a:cubicBezTo>
                <a:cubicBezTo>
                  <a:pt x="14" y="74"/>
                  <a:pt x="14" y="75"/>
                  <a:pt x="14" y="75"/>
                </a:cubicBezTo>
                <a:cubicBezTo>
                  <a:pt x="14" y="75"/>
                  <a:pt x="12" y="76"/>
                  <a:pt x="11" y="78"/>
                </a:cubicBezTo>
                <a:cubicBezTo>
                  <a:pt x="10" y="79"/>
                  <a:pt x="8" y="81"/>
                  <a:pt x="8" y="81"/>
                </a:cubicBezTo>
                <a:cubicBezTo>
                  <a:pt x="8" y="81"/>
                  <a:pt x="9" y="81"/>
                  <a:pt x="9" y="82"/>
                </a:cubicBezTo>
                <a:cubicBezTo>
                  <a:pt x="9" y="82"/>
                  <a:pt x="9" y="82"/>
                  <a:pt x="9" y="82"/>
                </a:cubicBezTo>
                <a:cubicBezTo>
                  <a:pt x="10" y="83"/>
                  <a:pt x="10" y="83"/>
                  <a:pt x="10" y="83"/>
                </a:cubicBezTo>
                <a:cubicBezTo>
                  <a:pt x="11" y="84"/>
                  <a:pt x="12" y="86"/>
                  <a:pt x="12" y="86"/>
                </a:cubicBezTo>
                <a:cubicBezTo>
                  <a:pt x="12" y="86"/>
                  <a:pt x="14" y="85"/>
                  <a:pt x="16" y="84"/>
                </a:cubicBezTo>
                <a:cubicBezTo>
                  <a:pt x="18" y="83"/>
                  <a:pt x="20" y="82"/>
                  <a:pt x="20" y="82"/>
                </a:cubicBezTo>
                <a:cubicBezTo>
                  <a:pt x="20" y="82"/>
                  <a:pt x="20" y="83"/>
                  <a:pt x="20" y="83"/>
                </a:cubicBezTo>
                <a:cubicBezTo>
                  <a:pt x="20" y="83"/>
                  <a:pt x="20" y="83"/>
                  <a:pt x="20" y="83"/>
                </a:cubicBezTo>
                <a:cubicBezTo>
                  <a:pt x="21" y="84"/>
                  <a:pt x="22" y="85"/>
                  <a:pt x="22" y="85"/>
                </a:cubicBezTo>
                <a:cubicBezTo>
                  <a:pt x="23" y="86"/>
                  <a:pt x="23" y="86"/>
                  <a:pt x="23" y="86"/>
                </a:cubicBezTo>
                <a:cubicBezTo>
                  <a:pt x="24" y="86"/>
                  <a:pt x="24" y="87"/>
                  <a:pt x="24" y="87"/>
                </a:cubicBezTo>
                <a:cubicBezTo>
                  <a:pt x="25" y="87"/>
                  <a:pt x="25" y="88"/>
                  <a:pt x="25" y="88"/>
                </a:cubicBezTo>
                <a:cubicBezTo>
                  <a:pt x="25" y="88"/>
                  <a:pt x="27" y="89"/>
                  <a:pt x="28" y="90"/>
                </a:cubicBezTo>
                <a:cubicBezTo>
                  <a:pt x="29" y="90"/>
                  <a:pt x="30" y="91"/>
                  <a:pt x="31" y="91"/>
                </a:cubicBezTo>
                <a:cubicBezTo>
                  <a:pt x="31" y="92"/>
                  <a:pt x="32" y="92"/>
                  <a:pt x="32" y="92"/>
                </a:cubicBezTo>
                <a:cubicBezTo>
                  <a:pt x="32" y="92"/>
                  <a:pt x="32" y="92"/>
                  <a:pt x="32" y="93"/>
                </a:cubicBezTo>
                <a:cubicBezTo>
                  <a:pt x="32" y="94"/>
                  <a:pt x="31" y="95"/>
                  <a:pt x="31" y="96"/>
                </a:cubicBezTo>
                <a:cubicBezTo>
                  <a:pt x="31" y="98"/>
                  <a:pt x="31" y="100"/>
                  <a:pt x="31" y="100"/>
                </a:cubicBezTo>
                <a:cubicBezTo>
                  <a:pt x="31" y="100"/>
                  <a:pt x="31" y="100"/>
                  <a:pt x="32" y="100"/>
                </a:cubicBezTo>
                <a:cubicBezTo>
                  <a:pt x="32" y="101"/>
                  <a:pt x="33" y="101"/>
                  <a:pt x="34" y="101"/>
                </a:cubicBezTo>
                <a:cubicBezTo>
                  <a:pt x="34" y="101"/>
                  <a:pt x="35" y="102"/>
                  <a:pt x="35" y="102"/>
                </a:cubicBezTo>
                <a:cubicBezTo>
                  <a:pt x="36" y="102"/>
                  <a:pt x="36" y="102"/>
                  <a:pt x="36" y="102"/>
                </a:cubicBezTo>
                <a:cubicBezTo>
                  <a:pt x="36" y="102"/>
                  <a:pt x="37" y="102"/>
                  <a:pt x="37" y="101"/>
                </a:cubicBezTo>
                <a:cubicBezTo>
                  <a:pt x="38" y="100"/>
                  <a:pt x="38" y="100"/>
                  <a:pt x="39" y="99"/>
                </a:cubicBezTo>
                <a:cubicBezTo>
                  <a:pt x="40" y="97"/>
                  <a:pt x="41" y="95"/>
                  <a:pt x="41" y="95"/>
                </a:cubicBezTo>
                <a:cubicBezTo>
                  <a:pt x="41" y="95"/>
                  <a:pt x="42" y="96"/>
                  <a:pt x="42" y="96"/>
                </a:cubicBezTo>
                <a:cubicBezTo>
                  <a:pt x="43" y="96"/>
                  <a:pt x="44" y="96"/>
                  <a:pt x="45" y="96"/>
                </a:cubicBezTo>
                <a:cubicBezTo>
                  <a:pt x="46" y="96"/>
                  <a:pt x="47" y="96"/>
                  <a:pt x="48" y="97"/>
                </a:cubicBezTo>
                <a:cubicBezTo>
                  <a:pt x="48" y="97"/>
                  <a:pt x="49" y="97"/>
                  <a:pt x="49" y="97"/>
                </a:cubicBezTo>
                <a:cubicBezTo>
                  <a:pt x="49" y="97"/>
                  <a:pt x="49" y="97"/>
                  <a:pt x="49" y="97"/>
                </a:cubicBezTo>
                <a:cubicBezTo>
                  <a:pt x="49" y="97"/>
                  <a:pt x="50" y="97"/>
                  <a:pt x="50" y="97"/>
                </a:cubicBezTo>
                <a:cubicBezTo>
                  <a:pt x="51" y="97"/>
                  <a:pt x="52" y="97"/>
                  <a:pt x="53" y="97"/>
                </a:cubicBezTo>
                <a:cubicBezTo>
                  <a:pt x="53" y="97"/>
                  <a:pt x="54" y="97"/>
                  <a:pt x="54" y="97"/>
                </a:cubicBezTo>
                <a:cubicBezTo>
                  <a:pt x="55" y="97"/>
                  <a:pt x="55" y="97"/>
                  <a:pt x="55" y="97"/>
                </a:cubicBezTo>
                <a:cubicBezTo>
                  <a:pt x="56" y="97"/>
                  <a:pt x="57" y="97"/>
                  <a:pt x="57" y="97"/>
                </a:cubicBezTo>
                <a:cubicBezTo>
                  <a:pt x="57" y="97"/>
                  <a:pt x="57" y="98"/>
                  <a:pt x="58" y="100"/>
                </a:cubicBezTo>
                <a:cubicBezTo>
                  <a:pt x="59" y="101"/>
                  <a:pt x="59" y="102"/>
                  <a:pt x="60" y="103"/>
                </a:cubicBezTo>
                <a:cubicBezTo>
                  <a:pt x="60" y="104"/>
                  <a:pt x="60" y="104"/>
                  <a:pt x="60" y="104"/>
                </a:cubicBezTo>
                <a:cubicBezTo>
                  <a:pt x="60" y="104"/>
                  <a:pt x="61" y="104"/>
                  <a:pt x="61" y="104"/>
                </a:cubicBezTo>
                <a:cubicBezTo>
                  <a:pt x="62" y="104"/>
                  <a:pt x="62" y="104"/>
                  <a:pt x="63" y="103"/>
                </a:cubicBezTo>
                <a:cubicBezTo>
                  <a:pt x="64" y="103"/>
                  <a:pt x="64" y="103"/>
                  <a:pt x="65" y="103"/>
                </a:cubicBezTo>
                <a:cubicBezTo>
                  <a:pt x="65" y="103"/>
                  <a:pt x="66" y="103"/>
                  <a:pt x="66" y="103"/>
                </a:cubicBezTo>
                <a:cubicBezTo>
                  <a:pt x="66" y="103"/>
                  <a:pt x="66" y="102"/>
                  <a:pt x="66" y="102"/>
                </a:cubicBezTo>
                <a:cubicBezTo>
                  <a:pt x="66" y="101"/>
                  <a:pt x="66" y="100"/>
                  <a:pt x="66" y="99"/>
                </a:cubicBezTo>
                <a:cubicBezTo>
                  <a:pt x="66" y="97"/>
                  <a:pt x="66" y="95"/>
                  <a:pt x="66" y="95"/>
                </a:cubicBezTo>
                <a:cubicBezTo>
                  <a:pt x="66" y="95"/>
                  <a:pt x="66" y="95"/>
                  <a:pt x="67" y="94"/>
                </a:cubicBezTo>
                <a:cubicBezTo>
                  <a:pt x="67" y="94"/>
                  <a:pt x="67" y="94"/>
                  <a:pt x="67" y="94"/>
                </a:cubicBezTo>
                <a:cubicBezTo>
                  <a:pt x="68" y="94"/>
                  <a:pt x="68" y="94"/>
                  <a:pt x="69" y="94"/>
                </a:cubicBezTo>
                <a:cubicBezTo>
                  <a:pt x="69" y="94"/>
                  <a:pt x="69" y="93"/>
                  <a:pt x="70" y="93"/>
                </a:cubicBezTo>
                <a:cubicBezTo>
                  <a:pt x="71" y="93"/>
                  <a:pt x="72" y="92"/>
                  <a:pt x="72" y="92"/>
                </a:cubicBezTo>
                <a:cubicBezTo>
                  <a:pt x="73" y="92"/>
                  <a:pt x="73" y="92"/>
                  <a:pt x="73" y="92"/>
                </a:cubicBezTo>
                <a:cubicBezTo>
                  <a:pt x="73" y="92"/>
                  <a:pt x="73" y="91"/>
                  <a:pt x="73" y="91"/>
                </a:cubicBezTo>
                <a:cubicBezTo>
                  <a:pt x="73" y="91"/>
                  <a:pt x="74" y="91"/>
                  <a:pt x="74" y="91"/>
                </a:cubicBezTo>
                <a:cubicBezTo>
                  <a:pt x="75" y="91"/>
                  <a:pt x="76" y="90"/>
                  <a:pt x="77" y="90"/>
                </a:cubicBezTo>
                <a:cubicBezTo>
                  <a:pt x="77" y="89"/>
                  <a:pt x="78" y="89"/>
                  <a:pt x="78" y="89"/>
                </a:cubicBezTo>
                <a:cubicBezTo>
                  <a:pt x="78" y="88"/>
                  <a:pt x="79" y="88"/>
                  <a:pt x="79" y="88"/>
                </a:cubicBezTo>
                <a:cubicBezTo>
                  <a:pt x="79" y="88"/>
                  <a:pt x="79" y="88"/>
                  <a:pt x="80" y="87"/>
                </a:cubicBezTo>
                <a:cubicBezTo>
                  <a:pt x="80" y="87"/>
                  <a:pt x="80" y="87"/>
                  <a:pt x="80" y="87"/>
                </a:cubicBezTo>
                <a:cubicBezTo>
                  <a:pt x="80" y="87"/>
                  <a:pt x="82" y="88"/>
                  <a:pt x="83" y="89"/>
                </a:cubicBezTo>
                <a:cubicBezTo>
                  <a:pt x="85" y="90"/>
                  <a:pt x="87" y="91"/>
                  <a:pt x="87" y="91"/>
                </a:cubicBezTo>
                <a:cubicBezTo>
                  <a:pt x="87" y="91"/>
                  <a:pt x="87" y="91"/>
                  <a:pt x="88" y="91"/>
                </a:cubicBezTo>
                <a:cubicBezTo>
                  <a:pt x="88" y="91"/>
                  <a:pt x="89" y="90"/>
                  <a:pt x="89" y="90"/>
                </a:cubicBezTo>
                <a:cubicBezTo>
                  <a:pt x="90" y="89"/>
                  <a:pt x="90" y="89"/>
                  <a:pt x="90" y="88"/>
                </a:cubicBezTo>
                <a:cubicBezTo>
                  <a:pt x="91" y="88"/>
                  <a:pt x="91" y="88"/>
                  <a:pt x="91" y="88"/>
                </a:cubicBezTo>
                <a:cubicBezTo>
                  <a:pt x="91" y="88"/>
                  <a:pt x="90" y="86"/>
                  <a:pt x="89" y="84"/>
                </a:cubicBezTo>
                <a:cubicBezTo>
                  <a:pt x="88" y="82"/>
                  <a:pt x="87" y="80"/>
                  <a:pt x="87" y="80"/>
                </a:cubicBezTo>
                <a:cubicBezTo>
                  <a:pt x="87" y="80"/>
                  <a:pt x="87" y="80"/>
                  <a:pt x="87" y="80"/>
                </a:cubicBezTo>
                <a:cubicBezTo>
                  <a:pt x="87" y="80"/>
                  <a:pt x="87" y="80"/>
                  <a:pt x="88" y="79"/>
                </a:cubicBezTo>
                <a:cubicBezTo>
                  <a:pt x="88" y="79"/>
                  <a:pt x="88" y="79"/>
                  <a:pt x="88" y="78"/>
                </a:cubicBezTo>
                <a:cubicBezTo>
                  <a:pt x="89" y="78"/>
                  <a:pt x="89" y="78"/>
                  <a:pt x="89" y="77"/>
                </a:cubicBezTo>
                <a:cubicBezTo>
                  <a:pt x="89" y="77"/>
                  <a:pt x="90" y="76"/>
                  <a:pt x="90" y="76"/>
                </a:cubicBezTo>
                <a:cubicBezTo>
                  <a:pt x="90" y="76"/>
                  <a:pt x="90" y="75"/>
                  <a:pt x="91" y="75"/>
                </a:cubicBezTo>
                <a:cubicBezTo>
                  <a:pt x="91" y="74"/>
                  <a:pt x="91" y="74"/>
                  <a:pt x="91" y="74"/>
                </a:cubicBezTo>
                <a:cubicBezTo>
                  <a:pt x="91" y="74"/>
                  <a:pt x="91" y="73"/>
                  <a:pt x="92" y="73"/>
                </a:cubicBezTo>
                <a:cubicBezTo>
                  <a:pt x="92" y="72"/>
                  <a:pt x="92" y="72"/>
                  <a:pt x="92" y="72"/>
                </a:cubicBezTo>
                <a:cubicBezTo>
                  <a:pt x="93" y="71"/>
                  <a:pt x="93" y="71"/>
                  <a:pt x="93" y="70"/>
                </a:cubicBezTo>
                <a:cubicBezTo>
                  <a:pt x="93" y="70"/>
                  <a:pt x="93" y="69"/>
                  <a:pt x="94" y="69"/>
                </a:cubicBezTo>
                <a:cubicBezTo>
                  <a:pt x="94" y="69"/>
                  <a:pt x="94" y="68"/>
                  <a:pt x="94" y="68"/>
                </a:cubicBezTo>
                <a:cubicBezTo>
                  <a:pt x="94" y="68"/>
                  <a:pt x="94" y="67"/>
                  <a:pt x="94" y="67"/>
                </a:cubicBezTo>
                <a:cubicBezTo>
                  <a:pt x="94" y="67"/>
                  <a:pt x="94" y="67"/>
                  <a:pt x="94" y="67"/>
                </a:cubicBezTo>
                <a:cubicBezTo>
                  <a:pt x="94" y="67"/>
                  <a:pt x="96" y="67"/>
                  <a:pt x="99" y="67"/>
                </a:cubicBezTo>
                <a:cubicBezTo>
                  <a:pt x="101" y="67"/>
                  <a:pt x="103" y="66"/>
                  <a:pt x="103" y="66"/>
                </a:cubicBezTo>
                <a:cubicBezTo>
                  <a:pt x="103" y="66"/>
                  <a:pt x="103" y="66"/>
                  <a:pt x="103" y="66"/>
                </a:cubicBezTo>
                <a:cubicBezTo>
                  <a:pt x="103" y="65"/>
                  <a:pt x="103" y="64"/>
                  <a:pt x="103" y="64"/>
                </a:cubicBezTo>
                <a:cubicBezTo>
                  <a:pt x="104" y="63"/>
                  <a:pt x="104" y="62"/>
                  <a:pt x="104" y="62"/>
                </a:cubicBezTo>
                <a:cubicBezTo>
                  <a:pt x="104" y="61"/>
                  <a:pt x="104" y="61"/>
                  <a:pt x="104" y="61"/>
                </a:cubicBezTo>
                <a:cubicBezTo>
                  <a:pt x="104" y="61"/>
                  <a:pt x="102" y="60"/>
                  <a:pt x="100" y="59"/>
                </a:cubicBezTo>
                <a:close/>
                <a:moveTo>
                  <a:pt x="52" y="82"/>
                </a:moveTo>
                <a:cubicBezTo>
                  <a:pt x="35" y="82"/>
                  <a:pt x="22" y="68"/>
                  <a:pt x="22" y="52"/>
                </a:cubicBezTo>
                <a:cubicBezTo>
                  <a:pt x="22" y="35"/>
                  <a:pt x="35" y="22"/>
                  <a:pt x="52" y="22"/>
                </a:cubicBezTo>
                <a:cubicBezTo>
                  <a:pt x="68" y="22"/>
                  <a:pt x="82" y="35"/>
                  <a:pt x="82" y="52"/>
                </a:cubicBezTo>
                <a:cubicBezTo>
                  <a:pt x="82" y="68"/>
                  <a:pt x="68" y="82"/>
                  <a:pt x="52"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9" name="Oval 75"/>
          <p:cNvSpPr>
            <a:spLocks noChangeArrowheads="1"/>
          </p:cNvSpPr>
          <p:nvPr/>
        </p:nvSpPr>
        <p:spPr bwMode="auto">
          <a:xfrm>
            <a:off x="5926313" y="4408504"/>
            <a:ext cx="1055316" cy="1009151"/>
          </a:xfrm>
          <a:prstGeom prst="ellipse">
            <a:avLst/>
          </a:pr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80" name="Freeform 76"/>
          <p:cNvSpPr>
            <a:spLocks noEditPoints="1"/>
          </p:cNvSpPr>
          <p:nvPr/>
        </p:nvSpPr>
        <p:spPr bwMode="auto">
          <a:xfrm>
            <a:off x="6175937" y="4690445"/>
            <a:ext cx="556071" cy="377217"/>
          </a:xfrm>
          <a:custGeom>
            <a:avLst/>
            <a:gdLst>
              <a:gd name="T0" fmla="*/ 220 w 232"/>
              <a:gd name="T1" fmla="*/ 164 h 164"/>
              <a:gd name="T2" fmla="*/ 13 w 232"/>
              <a:gd name="T3" fmla="*/ 164 h 164"/>
              <a:gd name="T4" fmla="*/ 0 w 232"/>
              <a:gd name="T5" fmla="*/ 152 h 164"/>
              <a:gd name="T6" fmla="*/ 0 w 232"/>
              <a:gd name="T7" fmla="*/ 12 h 164"/>
              <a:gd name="T8" fmla="*/ 13 w 232"/>
              <a:gd name="T9" fmla="*/ 0 h 164"/>
              <a:gd name="T10" fmla="*/ 220 w 232"/>
              <a:gd name="T11" fmla="*/ 0 h 164"/>
              <a:gd name="T12" fmla="*/ 232 w 232"/>
              <a:gd name="T13" fmla="*/ 12 h 164"/>
              <a:gd name="T14" fmla="*/ 232 w 232"/>
              <a:gd name="T15" fmla="*/ 152 h 164"/>
              <a:gd name="T16" fmla="*/ 220 w 232"/>
              <a:gd name="T17" fmla="*/ 164 h 164"/>
              <a:gd name="T18" fmla="*/ 14 w 232"/>
              <a:gd name="T19" fmla="*/ 151 h 164"/>
              <a:gd name="T20" fmla="*/ 219 w 232"/>
              <a:gd name="T21" fmla="*/ 151 h 164"/>
              <a:gd name="T22" fmla="*/ 219 w 232"/>
              <a:gd name="T23" fmla="*/ 13 h 164"/>
              <a:gd name="T24" fmla="*/ 14 w 232"/>
              <a:gd name="T25" fmla="*/ 13 h 164"/>
              <a:gd name="T26" fmla="*/ 14 w 232"/>
              <a:gd name="T27"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64">
                <a:moveTo>
                  <a:pt x="220" y="164"/>
                </a:moveTo>
                <a:cubicBezTo>
                  <a:pt x="13" y="164"/>
                  <a:pt x="13" y="164"/>
                  <a:pt x="13" y="164"/>
                </a:cubicBezTo>
                <a:cubicBezTo>
                  <a:pt x="6" y="164"/>
                  <a:pt x="0" y="159"/>
                  <a:pt x="0" y="152"/>
                </a:cubicBezTo>
                <a:cubicBezTo>
                  <a:pt x="0" y="12"/>
                  <a:pt x="0" y="12"/>
                  <a:pt x="0" y="12"/>
                </a:cubicBezTo>
                <a:cubicBezTo>
                  <a:pt x="0" y="6"/>
                  <a:pt x="6" y="0"/>
                  <a:pt x="13" y="0"/>
                </a:cubicBezTo>
                <a:cubicBezTo>
                  <a:pt x="220" y="0"/>
                  <a:pt x="220" y="0"/>
                  <a:pt x="220" y="0"/>
                </a:cubicBezTo>
                <a:cubicBezTo>
                  <a:pt x="226" y="0"/>
                  <a:pt x="232" y="6"/>
                  <a:pt x="232" y="12"/>
                </a:cubicBezTo>
                <a:cubicBezTo>
                  <a:pt x="232" y="152"/>
                  <a:pt x="232" y="152"/>
                  <a:pt x="232" y="152"/>
                </a:cubicBezTo>
                <a:cubicBezTo>
                  <a:pt x="232" y="159"/>
                  <a:pt x="226" y="164"/>
                  <a:pt x="220" y="164"/>
                </a:cubicBezTo>
                <a:close/>
                <a:moveTo>
                  <a:pt x="14" y="151"/>
                </a:moveTo>
                <a:cubicBezTo>
                  <a:pt x="219" y="151"/>
                  <a:pt x="219" y="151"/>
                  <a:pt x="219" y="151"/>
                </a:cubicBezTo>
                <a:cubicBezTo>
                  <a:pt x="219" y="13"/>
                  <a:pt x="219" y="13"/>
                  <a:pt x="219" y="13"/>
                </a:cubicBezTo>
                <a:cubicBezTo>
                  <a:pt x="14" y="13"/>
                  <a:pt x="14" y="13"/>
                  <a:pt x="14" y="13"/>
                </a:cubicBezTo>
                <a:lnTo>
                  <a:pt x="14" y="1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81" name="Freeform 77"/>
          <p:cNvSpPr>
            <a:spLocks/>
          </p:cNvSpPr>
          <p:nvPr/>
        </p:nvSpPr>
        <p:spPr bwMode="auto">
          <a:xfrm>
            <a:off x="6522972" y="4840164"/>
            <a:ext cx="101472" cy="119581"/>
          </a:xfrm>
          <a:custGeom>
            <a:avLst/>
            <a:gdLst>
              <a:gd name="T0" fmla="*/ 42 w 42"/>
              <a:gd name="T1" fmla="*/ 28 h 52"/>
              <a:gd name="T2" fmla="*/ 1 w 42"/>
              <a:gd name="T3" fmla="*/ 0 h 52"/>
              <a:gd name="T4" fmla="*/ 1 w 42"/>
              <a:gd name="T5" fmla="*/ 1 h 52"/>
              <a:gd name="T6" fmla="*/ 9 w 42"/>
              <a:gd name="T7" fmla="*/ 49 h 52"/>
              <a:gd name="T8" fmla="*/ 10 w 42"/>
              <a:gd name="T9" fmla="*/ 49 h 52"/>
              <a:gd name="T10" fmla="*/ 20 w 42"/>
              <a:gd name="T11" fmla="*/ 36 h 52"/>
              <a:gd name="T12" fmla="*/ 30 w 42"/>
              <a:gd name="T13" fmla="*/ 51 h 52"/>
              <a:gd name="T14" fmla="*/ 33 w 42"/>
              <a:gd name="T15" fmla="*/ 52 h 52"/>
              <a:gd name="T16" fmla="*/ 35 w 42"/>
              <a:gd name="T17" fmla="*/ 51 h 52"/>
              <a:gd name="T18" fmla="*/ 35 w 42"/>
              <a:gd name="T19" fmla="*/ 47 h 52"/>
              <a:gd name="T20" fmla="*/ 26 w 42"/>
              <a:gd name="T21" fmla="*/ 33 h 52"/>
              <a:gd name="T22" fmla="*/ 42 w 42"/>
              <a:gd name="T23" fmla="*/ 29 h 52"/>
              <a:gd name="T24" fmla="*/ 42 w 42"/>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2" y="28"/>
                </a:moveTo>
                <a:cubicBezTo>
                  <a:pt x="1" y="0"/>
                  <a:pt x="1" y="0"/>
                  <a:pt x="1" y="0"/>
                </a:cubicBezTo>
                <a:cubicBezTo>
                  <a:pt x="1" y="0"/>
                  <a:pt x="0" y="0"/>
                  <a:pt x="1" y="1"/>
                </a:cubicBezTo>
                <a:cubicBezTo>
                  <a:pt x="9" y="49"/>
                  <a:pt x="9" y="49"/>
                  <a:pt x="9" y="49"/>
                </a:cubicBezTo>
                <a:cubicBezTo>
                  <a:pt x="9" y="49"/>
                  <a:pt x="10" y="50"/>
                  <a:pt x="10" y="49"/>
                </a:cubicBezTo>
                <a:cubicBezTo>
                  <a:pt x="20" y="36"/>
                  <a:pt x="20" y="36"/>
                  <a:pt x="20" y="36"/>
                </a:cubicBezTo>
                <a:cubicBezTo>
                  <a:pt x="30" y="51"/>
                  <a:pt x="30" y="51"/>
                  <a:pt x="30" y="51"/>
                </a:cubicBezTo>
                <a:cubicBezTo>
                  <a:pt x="30" y="52"/>
                  <a:pt x="32" y="52"/>
                  <a:pt x="33" y="52"/>
                </a:cubicBezTo>
                <a:cubicBezTo>
                  <a:pt x="35" y="51"/>
                  <a:pt x="35" y="51"/>
                  <a:pt x="35" y="51"/>
                </a:cubicBezTo>
                <a:cubicBezTo>
                  <a:pt x="36" y="50"/>
                  <a:pt x="36" y="48"/>
                  <a:pt x="35" y="47"/>
                </a:cubicBezTo>
                <a:cubicBezTo>
                  <a:pt x="26" y="33"/>
                  <a:pt x="26" y="33"/>
                  <a:pt x="26" y="33"/>
                </a:cubicBezTo>
                <a:cubicBezTo>
                  <a:pt x="42" y="29"/>
                  <a:pt x="42" y="29"/>
                  <a:pt x="42" y="29"/>
                </a:cubicBezTo>
                <a:cubicBezTo>
                  <a:pt x="42" y="29"/>
                  <a:pt x="42" y="28"/>
                  <a:pt x="4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82" name="Freeform 78"/>
          <p:cNvSpPr>
            <a:spLocks noEditPoints="1"/>
          </p:cNvSpPr>
          <p:nvPr/>
        </p:nvSpPr>
        <p:spPr bwMode="auto">
          <a:xfrm>
            <a:off x="6142449" y="5084188"/>
            <a:ext cx="623043" cy="50555"/>
          </a:xfrm>
          <a:custGeom>
            <a:avLst/>
            <a:gdLst>
              <a:gd name="T0" fmla="*/ 254 w 260"/>
              <a:gd name="T1" fmla="*/ 0 h 22"/>
              <a:gd name="T2" fmla="*/ 6 w 260"/>
              <a:gd name="T3" fmla="*/ 0 h 22"/>
              <a:gd name="T4" fmla="*/ 0 w 260"/>
              <a:gd name="T5" fmla="*/ 6 h 22"/>
              <a:gd name="T6" fmla="*/ 0 w 260"/>
              <a:gd name="T7" fmla="*/ 16 h 22"/>
              <a:gd name="T8" fmla="*/ 6 w 260"/>
              <a:gd name="T9" fmla="*/ 22 h 22"/>
              <a:gd name="T10" fmla="*/ 254 w 260"/>
              <a:gd name="T11" fmla="*/ 22 h 22"/>
              <a:gd name="T12" fmla="*/ 260 w 260"/>
              <a:gd name="T13" fmla="*/ 16 h 22"/>
              <a:gd name="T14" fmla="*/ 260 w 260"/>
              <a:gd name="T15" fmla="*/ 6 h 22"/>
              <a:gd name="T16" fmla="*/ 254 w 260"/>
              <a:gd name="T17" fmla="*/ 0 h 22"/>
              <a:gd name="T18" fmla="*/ 217 w 260"/>
              <a:gd name="T19" fmla="*/ 17 h 22"/>
              <a:gd name="T20" fmla="*/ 211 w 260"/>
              <a:gd name="T21" fmla="*/ 11 h 22"/>
              <a:gd name="T22" fmla="*/ 217 w 260"/>
              <a:gd name="T23" fmla="*/ 5 h 22"/>
              <a:gd name="T24" fmla="*/ 223 w 260"/>
              <a:gd name="T25" fmla="*/ 11 h 22"/>
              <a:gd name="T26" fmla="*/ 217 w 260"/>
              <a:gd name="T27" fmla="*/ 17 h 22"/>
              <a:gd name="T28" fmla="*/ 238 w 260"/>
              <a:gd name="T29" fmla="*/ 17 h 22"/>
              <a:gd name="T30" fmla="*/ 232 w 260"/>
              <a:gd name="T31" fmla="*/ 11 h 22"/>
              <a:gd name="T32" fmla="*/ 238 w 260"/>
              <a:gd name="T33" fmla="*/ 5 h 22"/>
              <a:gd name="T34" fmla="*/ 244 w 260"/>
              <a:gd name="T35" fmla="*/ 11 h 22"/>
              <a:gd name="T36" fmla="*/ 238 w 260"/>
              <a:gd name="T3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2">
                <a:moveTo>
                  <a:pt x="254" y="0"/>
                </a:moveTo>
                <a:cubicBezTo>
                  <a:pt x="6" y="0"/>
                  <a:pt x="6" y="0"/>
                  <a:pt x="6" y="0"/>
                </a:cubicBezTo>
                <a:cubicBezTo>
                  <a:pt x="3" y="0"/>
                  <a:pt x="0" y="3"/>
                  <a:pt x="0" y="6"/>
                </a:cubicBezTo>
                <a:cubicBezTo>
                  <a:pt x="0" y="16"/>
                  <a:pt x="0" y="16"/>
                  <a:pt x="0" y="16"/>
                </a:cubicBezTo>
                <a:cubicBezTo>
                  <a:pt x="0" y="19"/>
                  <a:pt x="3" y="22"/>
                  <a:pt x="6" y="22"/>
                </a:cubicBezTo>
                <a:cubicBezTo>
                  <a:pt x="254" y="22"/>
                  <a:pt x="254" y="22"/>
                  <a:pt x="254" y="22"/>
                </a:cubicBezTo>
                <a:cubicBezTo>
                  <a:pt x="257" y="22"/>
                  <a:pt x="260" y="19"/>
                  <a:pt x="260" y="16"/>
                </a:cubicBezTo>
                <a:cubicBezTo>
                  <a:pt x="260" y="6"/>
                  <a:pt x="260" y="6"/>
                  <a:pt x="260" y="6"/>
                </a:cubicBezTo>
                <a:cubicBezTo>
                  <a:pt x="260" y="3"/>
                  <a:pt x="257" y="0"/>
                  <a:pt x="254" y="0"/>
                </a:cubicBezTo>
                <a:close/>
                <a:moveTo>
                  <a:pt x="217" y="17"/>
                </a:moveTo>
                <a:cubicBezTo>
                  <a:pt x="214" y="17"/>
                  <a:pt x="211" y="14"/>
                  <a:pt x="211" y="11"/>
                </a:cubicBezTo>
                <a:cubicBezTo>
                  <a:pt x="211" y="8"/>
                  <a:pt x="214" y="5"/>
                  <a:pt x="217" y="5"/>
                </a:cubicBezTo>
                <a:cubicBezTo>
                  <a:pt x="220" y="5"/>
                  <a:pt x="223" y="8"/>
                  <a:pt x="223" y="11"/>
                </a:cubicBezTo>
                <a:cubicBezTo>
                  <a:pt x="223" y="14"/>
                  <a:pt x="220" y="17"/>
                  <a:pt x="217" y="17"/>
                </a:cubicBezTo>
                <a:close/>
                <a:moveTo>
                  <a:pt x="238" y="17"/>
                </a:moveTo>
                <a:cubicBezTo>
                  <a:pt x="234" y="17"/>
                  <a:pt x="232" y="14"/>
                  <a:pt x="232" y="11"/>
                </a:cubicBezTo>
                <a:cubicBezTo>
                  <a:pt x="232" y="8"/>
                  <a:pt x="234" y="5"/>
                  <a:pt x="238" y="5"/>
                </a:cubicBezTo>
                <a:cubicBezTo>
                  <a:pt x="241" y="5"/>
                  <a:pt x="244" y="8"/>
                  <a:pt x="244" y="11"/>
                </a:cubicBezTo>
                <a:cubicBezTo>
                  <a:pt x="244" y="14"/>
                  <a:pt x="241" y="17"/>
                  <a:pt x="238"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83" name="Line 79"/>
          <p:cNvSpPr>
            <a:spLocks noChangeShapeType="1"/>
          </p:cNvSpPr>
          <p:nvPr/>
        </p:nvSpPr>
        <p:spPr bwMode="auto">
          <a:xfrm>
            <a:off x="6453972" y="4912106"/>
            <a:ext cx="0" cy="0"/>
          </a:xfrm>
          <a:prstGeom prst="line">
            <a:avLst/>
          </a:prstGeom>
          <a:noFill/>
          <a:ln w="25400"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84" name="Oval 80"/>
          <p:cNvSpPr>
            <a:spLocks noChangeArrowheads="1"/>
          </p:cNvSpPr>
          <p:nvPr/>
        </p:nvSpPr>
        <p:spPr bwMode="auto">
          <a:xfrm>
            <a:off x="7994327" y="4750720"/>
            <a:ext cx="832076" cy="798183"/>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85" name="Freeform 81"/>
          <p:cNvSpPr>
            <a:spLocks/>
          </p:cNvSpPr>
          <p:nvPr/>
        </p:nvSpPr>
        <p:spPr bwMode="auto">
          <a:xfrm>
            <a:off x="8226699" y="5171686"/>
            <a:ext cx="19280" cy="112776"/>
          </a:xfrm>
          <a:custGeom>
            <a:avLst/>
            <a:gdLst>
              <a:gd name="T0" fmla="*/ 3 w 8"/>
              <a:gd name="T1" fmla="*/ 0 h 49"/>
              <a:gd name="T2" fmla="*/ 0 w 8"/>
              <a:gd name="T3" fmla="*/ 0 h 49"/>
              <a:gd name="T4" fmla="*/ 0 w 8"/>
              <a:gd name="T5" fmla="*/ 49 h 49"/>
              <a:gd name="T6" fmla="*/ 3 w 8"/>
              <a:gd name="T7" fmla="*/ 49 h 49"/>
              <a:gd name="T8" fmla="*/ 8 w 8"/>
              <a:gd name="T9" fmla="*/ 44 h 49"/>
              <a:gd name="T10" fmla="*/ 8 w 8"/>
              <a:gd name="T11" fmla="*/ 5 h 49"/>
              <a:gd name="T12" fmla="*/ 3 w 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8" h="49">
                <a:moveTo>
                  <a:pt x="3" y="0"/>
                </a:moveTo>
                <a:cubicBezTo>
                  <a:pt x="0" y="0"/>
                  <a:pt x="0" y="0"/>
                  <a:pt x="0" y="0"/>
                </a:cubicBezTo>
                <a:cubicBezTo>
                  <a:pt x="0" y="49"/>
                  <a:pt x="0" y="49"/>
                  <a:pt x="0" y="49"/>
                </a:cubicBezTo>
                <a:cubicBezTo>
                  <a:pt x="3" y="49"/>
                  <a:pt x="3" y="49"/>
                  <a:pt x="3" y="49"/>
                </a:cubicBezTo>
                <a:cubicBezTo>
                  <a:pt x="5" y="49"/>
                  <a:pt x="8" y="47"/>
                  <a:pt x="8" y="44"/>
                </a:cubicBezTo>
                <a:cubicBezTo>
                  <a:pt x="8" y="5"/>
                  <a:pt x="8" y="5"/>
                  <a:pt x="8" y="5"/>
                </a:cubicBezTo>
                <a:cubicBezTo>
                  <a:pt x="8"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86" name="Freeform 82"/>
          <p:cNvSpPr>
            <a:spLocks/>
          </p:cNvSpPr>
          <p:nvPr/>
        </p:nvSpPr>
        <p:spPr bwMode="auto">
          <a:xfrm>
            <a:off x="8106962" y="4875164"/>
            <a:ext cx="606807" cy="446243"/>
          </a:xfrm>
          <a:custGeom>
            <a:avLst/>
            <a:gdLst>
              <a:gd name="T0" fmla="*/ 239 w 253"/>
              <a:gd name="T1" fmla="*/ 127 h 194"/>
              <a:gd name="T2" fmla="*/ 239 w 253"/>
              <a:gd name="T3" fmla="*/ 122 h 194"/>
              <a:gd name="T4" fmla="*/ 229 w 253"/>
              <a:gd name="T5" fmla="*/ 109 h 194"/>
              <a:gd name="T6" fmla="*/ 200 w 253"/>
              <a:gd name="T7" fmla="*/ 42 h 194"/>
              <a:gd name="T8" fmla="*/ 205 w 253"/>
              <a:gd name="T9" fmla="*/ 38 h 194"/>
              <a:gd name="T10" fmla="*/ 127 w 253"/>
              <a:gd name="T11" fmla="*/ 0 h 194"/>
              <a:gd name="T12" fmla="*/ 48 w 253"/>
              <a:gd name="T13" fmla="*/ 38 h 194"/>
              <a:gd name="T14" fmla="*/ 53 w 253"/>
              <a:gd name="T15" fmla="*/ 42 h 194"/>
              <a:gd name="T16" fmla="*/ 24 w 253"/>
              <a:gd name="T17" fmla="*/ 109 h 194"/>
              <a:gd name="T18" fmla="*/ 14 w 253"/>
              <a:gd name="T19" fmla="*/ 122 h 194"/>
              <a:gd name="T20" fmla="*/ 14 w 253"/>
              <a:gd name="T21" fmla="*/ 127 h 194"/>
              <a:gd name="T22" fmla="*/ 0 w 253"/>
              <a:gd name="T23" fmla="*/ 146 h 194"/>
              <a:gd name="T24" fmla="*/ 0 w 253"/>
              <a:gd name="T25" fmla="*/ 157 h 194"/>
              <a:gd name="T26" fmla="*/ 14 w 253"/>
              <a:gd name="T27" fmla="*/ 176 h 194"/>
              <a:gd name="T28" fmla="*/ 14 w 253"/>
              <a:gd name="T29" fmla="*/ 181 h 194"/>
              <a:gd name="T30" fmla="*/ 28 w 253"/>
              <a:gd name="T31" fmla="*/ 194 h 194"/>
              <a:gd name="T32" fmla="*/ 33 w 253"/>
              <a:gd name="T33" fmla="*/ 194 h 194"/>
              <a:gd name="T34" fmla="*/ 46 w 253"/>
              <a:gd name="T35" fmla="*/ 181 h 194"/>
              <a:gd name="T36" fmla="*/ 46 w 253"/>
              <a:gd name="T37" fmla="*/ 164 h 194"/>
              <a:gd name="T38" fmla="*/ 46 w 253"/>
              <a:gd name="T39" fmla="*/ 139 h 194"/>
              <a:gd name="T40" fmla="*/ 46 w 253"/>
              <a:gd name="T41" fmla="*/ 122 h 194"/>
              <a:gd name="T42" fmla="*/ 37 w 253"/>
              <a:gd name="T43" fmla="*/ 110 h 194"/>
              <a:gd name="T44" fmla="*/ 63 w 253"/>
              <a:gd name="T45" fmla="*/ 50 h 194"/>
              <a:gd name="T46" fmla="*/ 68 w 253"/>
              <a:gd name="T47" fmla="*/ 54 h 194"/>
              <a:gd name="T48" fmla="*/ 127 w 253"/>
              <a:gd name="T49" fmla="*/ 26 h 194"/>
              <a:gd name="T50" fmla="*/ 185 w 253"/>
              <a:gd name="T51" fmla="*/ 54 h 194"/>
              <a:gd name="T52" fmla="*/ 190 w 253"/>
              <a:gd name="T53" fmla="*/ 50 h 194"/>
              <a:gd name="T54" fmla="*/ 216 w 253"/>
              <a:gd name="T55" fmla="*/ 110 h 194"/>
              <a:gd name="T56" fmla="*/ 208 w 253"/>
              <a:gd name="T57" fmla="*/ 122 h 194"/>
              <a:gd name="T58" fmla="*/ 208 w 253"/>
              <a:gd name="T59" fmla="*/ 139 h 194"/>
              <a:gd name="T60" fmla="*/ 208 w 253"/>
              <a:gd name="T61" fmla="*/ 164 h 194"/>
              <a:gd name="T62" fmla="*/ 208 w 253"/>
              <a:gd name="T63" fmla="*/ 181 h 194"/>
              <a:gd name="T64" fmla="*/ 221 w 253"/>
              <a:gd name="T65" fmla="*/ 194 h 194"/>
              <a:gd name="T66" fmla="*/ 226 w 253"/>
              <a:gd name="T67" fmla="*/ 194 h 194"/>
              <a:gd name="T68" fmla="*/ 239 w 253"/>
              <a:gd name="T69" fmla="*/ 181 h 194"/>
              <a:gd name="T70" fmla="*/ 239 w 253"/>
              <a:gd name="T71" fmla="*/ 176 h 194"/>
              <a:gd name="T72" fmla="*/ 253 w 253"/>
              <a:gd name="T73" fmla="*/ 157 h 194"/>
              <a:gd name="T74" fmla="*/ 253 w 253"/>
              <a:gd name="T75" fmla="*/ 146 h 194"/>
              <a:gd name="T76" fmla="*/ 239 w 253"/>
              <a:gd name="T77" fmla="*/ 12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 h="194">
                <a:moveTo>
                  <a:pt x="239" y="127"/>
                </a:moveTo>
                <a:cubicBezTo>
                  <a:pt x="239" y="122"/>
                  <a:pt x="239" y="122"/>
                  <a:pt x="239" y="122"/>
                </a:cubicBezTo>
                <a:cubicBezTo>
                  <a:pt x="239" y="116"/>
                  <a:pt x="235" y="111"/>
                  <a:pt x="229" y="109"/>
                </a:cubicBezTo>
                <a:cubicBezTo>
                  <a:pt x="226" y="83"/>
                  <a:pt x="215" y="60"/>
                  <a:pt x="200" y="42"/>
                </a:cubicBezTo>
                <a:cubicBezTo>
                  <a:pt x="205" y="38"/>
                  <a:pt x="205" y="38"/>
                  <a:pt x="205" y="38"/>
                </a:cubicBezTo>
                <a:cubicBezTo>
                  <a:pt x="184" y="13"/>
                  <a:pt x="156" y="0"/>
                  <a:pt x="127" y="0"/>
                </a:cubicBezTo>
                <a:cubicBezTo>
                  <a:pt x="97" y="0"/>
                  <a:pt x="69" y="13"/>
                  <a:pt x="48" y="38"/>
                </a:cubicBezTo>
                <a:cubicBezTo>
                  <a:pt x="53" y="42"/>
                  <a:pt x="53" y="42"/>
                  <a:pt x="53" y="42"/>
                </a:cubicBezTo>
                <a:cubicBezTo>
                  <a:pt x="38" y="60"/>
                  <a:pt x="28" y="83"/>
                  <a:pt x="24" y="109"/>
                </a:cubicBezTo>
                <a:cubicBezTo>
                  <a:pt x="19" y="111"/>
                  <a:pt x="14" y="116"/>
                  <a:pt x="14" y="122"/>
                </a:cubicBezTo>
                <a:cubicBezTo>
                  <a:pt x="14" y="127"/>
                  <a:pt x="14" y="127"/>
                  <a:pt x="14" y="127"/>
                </a:cubicBezTo>
                <a:cubicBezTo>
                  <a:pt x="6" y="129"/>
                  <a:pt x="0" y="137"/>
                  <a:pt x="0" y="146"/>
                </a:cubicBezTo>
                <a:cubicBezTo>
                  <a:pt x="0" y="157"/>
                  <a:pt x="0" y="157"/>
                  <a:pt x="0" y="157"/>
                </a:cubicBezTo>
                <a:cubicBezTo>
                  <a:pt x="0" y="166"/>
                  <a:pt x="6" y="174"/>
                  <a:pt x="14" y="176"/>
                </a:cubicBezTo>
                <a:cubicBezTo>
                  <a:pt x="14" y="181"/>
                  <a:pt x="14" y="181"/>
                  <a:pt x="14" y="181"/>
                </a:cubicBezTo>
                <a:cubicBezTo>
                  <a:pt x="14" y="188"/>
                  <a:pt x="20" y="194"/>
                  <a:pt x="28" y="194"/>
                </a:cubicBezTo>
                <a:cubicBezTo>
                  <a:pt x="33" y="194"/>
                  <a:pt x="33" y="194"/>
                  <a:pt x="33" y="194"/>
                </a:cubicBezTo>
                <a:cubicBezTo>
                  <a:pt x="40" y="194"/>
                  <a:pt x="46" y="188"/>
                  <a:pt x="46" y="181"/>
                </a:cubicBezTo>
                <a:cubicBezTo>
                  <a:pt x="46" y="164"/>
                  <a:pt x="46" y="164"/>
                  <a:pt x="46" y="164"/>
                </a:cubicBezTo>
                <a:cubicBezTo>
                  <a:pt x="46" y="139"/>
                  <a:pt x="46" y="139"/>
                  <a:pt x="46" y="139"/>
                </a:cubicBezTo>
                <a:cubicBezTo>
                  <a:pt x="46" y="122"/>
                  <a:pt x="46" y="122"/>
                  <a:pt x="46" y="122"/>
                </a:cubicBezTo>
                <a:cubicBezTo>
                  <a:pt x="46" y="116"/>
                  <a:pt x="42" y="112"/>
                  <a:pt x="37" y="110"/>
                </a:cubicBezTo>
                <a:cubicBezTo>
                  <a:pt x="40" y="87"/>
                  <a:pt x="50" y="66"/>
                  <a:pt x="63" y="50"/>
                </a:cubicBezTo>
                <a:cubicBezTo>
                  <a:pt x="68" y="54"/>
                  <a:pt x="68" y="54"/>
                  <a:pt x="68" y="54"/>
                </a:cubicBezTo>
                <a:cubicBezTo>
                  <a:pt x="84" y="36"/>
                  <a:pt x="105" y="26"/>
                  <a:pt x="127" y="26"/>
                </a:cubicBezTo>
                <a:cubicBezTo>
                  <a:pt x="149" y="26"/>
                  <a:pt x="170" y="36"/>
                  <a:pt x="185" y="54"/>
                </a:cubicBezTo>
                <a:cubicBezTo>
                  <a:pt x="190" y="50"/>
                  <a:pt x="190" y="50"/>
                  <a:pt x="190" y="50"/>
                </a:cubicBezTo>
                <a:cubicBezTo>
                  <a:pt x="204" y="66"/>
                  <a:pt x="213" y="87"/>
                  <a:pt x="216" y="110"/>
                </a:cubicBezTo>
                <a:cubicBezTo>
                  <a:pt x="211" y="112"/>
                  <a:pt x="208" y="116"/>
                  <a:pt x="208" y="122"/>
                </a:cubicBezTo>
                <a:cubicBezTo>
                  <a:pt x="208" y="139"/>
                  <a:pt x="208" y="139"/>
                  <a:pt x="208" y="139"/>
                </a:cubicBezTo>
                <a:cubicBezTo>
                  <a:pt x="208" y="164"/>
                  <a:pt x="208" y="164"/>
                  <a:pt x="208" y="164"/>
                </a:cubicBezTo>
                <a:cubicBezTo>
                  <a:pt x="208" y="181"/>
                  <a:pt x="208" y="181"/>
                  <a:pt x="208" y="181"/>
                </a:cubicBezTo>
                <a:cubicBezTo>
                  <a:pt x="208" y="188"/>
                  <a:pt x="214" y="194"/>
                  <a:pt x="221" y="194"/>
                </a:cubicBezTo>
                <a:cubicBezTo>
                  <a:pt x="226" y="194"/>
                  <a:pt x="226" y="194"/>
                  <a:pt x="226" y="194"/>
                </a:cubicBezTo>
                <a:cubicBezTo>
                  <a:pt x="233" y="194"/>
                  <a:pt x="239" y="188"/>
                  <a:pt x="239" y="181"/>
                </a:cubicBezTo>
                <a:cubicBezTo>
                  <a:pt x="239" y="176"/>
                  <a:pt x="239" y="176"/>
                  <a:pt x="239" y="176"/>
                </a:cubicBezTo>
                <a:cubicBezTo>
                  <a:pt x="247" y="174"/>
                  <a:pt x="253" y="166"/>
                  <a:pt x="253" y="157"/>
                </a:cubicBezTo>
                <a:cubicBezTo>
                  <a:pt x="253" y="146"/>
                  <a:pt x="253" y="146"/>
                  <a:pt x="253" y="146"/>
                </a:cubicBezTo>
                <a:cubicBezTo>
                  <a:pt x="253" y="137"/>
                  <a:pt x="247" y="129"/>
                  <a:pt x="239"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87" name="Freeform 83"/>
          <p:cNvSpPr>
            <a:spLocks/>
          </p:cNvSpPr>
          <p:nvPr/>
        </p:nvSpPr>
        <p:spPr bwMode="auto">
          <a:xfrm>
            <a:off x="8577795" y="5171686"/>
            <a:ext cx="16236" cy="112776"/>
          </a:xfrm>
          <a:custGeom>
            <a:avLst/>
            <a:gdLst>
              <a:gd name="T0" fmla="*/ 0 w 7"/>
              <a:gd name="T1" fmla="*/ 5 h 49"/>
              <a:gd name="T2" fmla="*/ 0 w 7"/>
              <a:gd name="T3" fmla="*/ 44 h 49"/>
              <a:gd name="T4" fmla="*/ 5 w 7"/>
              <a:gd name="T5" fmla="*/ 49 h 49"/>
              <a:gd name="T6" fmla="*/ 7 w 7"/>
              <a:gd name="T7" fmla="*/ 49 h 49"/>
              <a:gd name="T8" fmla="*/ 7 w 7"/>
              <a:gd name="T9" fmla="*/ 0 h 49"/>
              <a:gd name="T10" fmla="*/ 5 w 7"/>
              <a:gd name="T11" fmla="*/ 0 h 49"/>
              <a:gd name="T12" fmla="*/ 0 w 7"/>
              <a:gd name="T13" fmla="*/ 5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0" y="5"/>
                </a:moveTo>
                <a:cubicBezTo>
                  <a:pt x="0" y="44"/>
                  <a:pt x="0" y="44"/>
                  <a:pt x="0" y="44"/>
                </a:cubicBezTo>
                <a:cubicBezTo>
                  <a:pt x="0" y="47"/>
                  <a:pt x="2" y="49"/>
                  <a:pt x="5" y="49"/>
                </a:cubicBezTo>
                <a:cubicBezTo>
                  <a:pt x="7" y="49"/>
                  <a:pt x="7" y="49"/>
                  <a:pt x="7" y="49"/>
                </a:cubicBezTo>
                <a:cubicBezTo>
                  <a:pt x="7" y="0"/>
                  <a:pt x="7" y="0"/>
                  <a:pt x="7"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88" name="Oval 84"/>
          <p:cNvSpPr>
            <a:spLocks noChangeArrowheads="1"/>
          </p:cNvSpPr>
          <p:nvPr/>
        </p:nvSpPr>
        <p:spPr bwMode="auto">
          <a:xfrm>
            <a:off x="8145522" y="2510755"/>
            <a:ext cx="688999" cy="660129"/>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89" name="Freeform 85"/>
          <p:cNvSpPr>
            <a:spLocks noEditPoints="1"/>
          </p:cNvSpPr>
          <p:nvPr/>
        </p:nvSpPr>
        <p:spPr bwMode="auto">
          <a:xfrm>
            <a:off x="8294686" y="2644919"/>
            <a:ext cx="354140" cy="376244"/>
          </a:xfrm>
          <a:custGeom>
            <a:avLst/>
            <a:gdLst>
              <a:gd name="T0" fmla="*/ 143 w 148"/>
              <a:gd name="T1" fmla="*/ 124 h 164"/>
              <a:gd name="T2" fmla="*/ 140 w 148"/>
              <a:gd name="T3" fmla="*/ 121 h 164"/>
              <a:gd name="T4" fmla="*/ 140 w 148"/>
              <a:gd name="T5" fmla="*/ 8 h 164"/>
              <a:gd name="T6" fmla="*/ 131 w 148"/>
              <a:gd name="T7" fmla="*/ 2 h 164"/>
              <a:gd name="T8" fmla="*/ 39 w 148"/>
              <a:gd name="T9" fmla="*/ 38 h 164"/>
              <a:gd name="T10" fmla="*/ 35 w 148"/>
              <a:gd name="T11" fmla="*/ 44 h 164"/>
              <a:gd name="T12" fmla="*/ 35 w 148"/>
              <a:gd name="T13" fmla="*/ 121 h 164"/>
              <a:gd name="T14" fmla="*/ 22 w 148"/>
              <a:gd name="T15" fmla="*/ 127 h 164"/>
              <a:gd name="T16" fmla="*/ 4 w 148"/>
              <a:gd name="T17" fmla="*/ 157 h 164"/>
              <a:gd name="T18" fmla="*/ 39 w 148"/>
              <a:gd name="T19" fmla="*/ 154 h 164"/>
              <a:gd name="T20" fmla="*/ 56 w 148"/>
              <a:gd name="T21" fmla="*/ 124 h 164"/>
              <a:gd name="T22" fmla="*/ 53 w 148"/>
              <a:gd name="T23" fmla="*/ 121 h 164"/>
              <a:gd name="T24" fmla="*/ 53 w 148"/>
              <a:gd name="T25" fmla="*/ 81 h 164"/>
              <a:gd name="T26" fmla="*/ 122 w 148"/>
              <a:gd name="T27" fmla="*/ 54 h 164"/>
              <a:gd name="T28" fmla="*/ 122 w 148"/>
              <a:gd name="T29" fmla="*/ 121 h 164"/>
              <a:gd name="T30" fmla="*/ 109 w 148"/>
              <a:gd name="T31" fmla="*/ 127 h 164"/>
              <a:gd name="T32" fmla="*/ 91 w 148"/>
              <a:gd name="T33" fmla="*/ 157 h 164"/>
              <a:gd name="T34" fmla="*/ 125 w 148"/>
              <a:gd name="T35" fmla="*/ 154 h 164"/>
              <a:gd name="T36" fmla="*/ 143 w 148"/>
              <a:gd name="T37" fmla="*/ 124 h 164"/>
              <a:gd name="T38" fmla="*/ 53 w 148"/>
              <a:gd name="T39" fmla="*/ 72 h 164"/>
              <a:gd name="T40" fmla="*/ 53 w 148"/>
              <a:gd name="T41" fmla="*/ 60 h 164"/>
              <a:gd name="T42" fmla="*/ 122 w 148"/>
              <a:gd name="T43" fmla="*/ 33 h 164"/>
              <a:gd name="T44" fmla="*/ 122 w 148"/>
              <a:gd name="T45" fmla="*/ 34 h 164"/>
              <a:gd name="T46" fmla="*/ 122 w 148"/>
              <a:gd name="T47" fmla="*/ 45 h 164"/>
              <a:gd name="T48" fmla="*/ 53 w 148"/>
              <a:gd name="T49" fmla="*/ 7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64">
                <a:moveTo>
                  <a:pt x="143" y="124"/>
                </a:moveTo>
                <a:cubicBezTo>
                  <a:pt x="142" y="123"/>
                  <a:pt x="141" y="122"/>
                  <a:pt x="140" y="121"/>
                </a:cubicBezTo>
                <a:cubicBezTo>
                  <a:pt x="140" y="8"/>
                  <a:pt x="140" y="8"/>
                  <a:pt x="140" y="8"/>
                </a:cubicBezTo>
                <a:cubicBezTo>
                  <a:pt x="140" y="3"/>
                  <a:pt x="135" y="0"/>
                  <a:pt x="131" y="2"/>
                </a:cubicBezTo>
                <a:cubicBezTo>
                  <a:pt x="39" y="38"/>
                  <a:pt x="39" y="38"/>
                  <a:pt x="39" y="38"/>
                </a:cubicBezTo>
                <a:cubicBezTo>
                  <a:pt x="37" y="39"/>
                  <a:pt x="35" y="41"/>
                  <a:pt x="35" y="44"/>
                </a:cubicBezTo>
                <a:cubicBezTo>
                  <a:pt x="35" y="121"/>
                  <a:pt x="35" y="121"/>
                  <a:pt x="35" y="121"/>
                </a:cubicBezTo>
                <a:cubicBezTo>
                  <a:pt x="31" y="123"/>
                  <a:pt x="26" y="125"/>
                  <a:pt x="22" y="127"/>
                </a:cubicBezTo>
                <a:cubicBezTo>
                  <a:pt x="8" y="136"/>
                  <a:pt x="0" y="150"/>
                  <a:pt x="4" y="157"/>
                </a:cubicBezTo>
                <a:cubicBezTo>
                  <a:pt x="9" y="164"/>
                  <a:pt x="24" y="163"/>
                  <a:pt x="39" y="154"/>
                </a:cubicBezTo>
                <a:cubicBezTo>
                  <a:pt x="53" y="145"/>
                  <a:pt x="61" y="132"/>
                  <a:pt x="56" y="124"/>
                </a:cubicBezTo>
                <a:cubicBezTo>
                  <a:pt x="56" y="123"/>
                  <a:pt x="54" y="122"/>
                  <a:pt x="53" y="121"/>
                </a:cubicBezTo>
                <a:cubicBezTo>
                  <a:pt x="53" y="81"/>
                  <a:pt x="53" y="81"/>
                  <a:pt x="53" y="81"/>
                </a:cubicBezTo>
                <a:cubicBezTo>
                  <a:pt x="122" y="54"/>
                  <a:pt x="122" y="54"/>
                  <a:pt x="122" y="54"/>
                </a:cubicBezTo>
                <a:cubicBezTo>
                  <a:pt x="122" y="121"/>
                  <a:pt x="122" y="121"/>
                  <a:pt x="122" y="121"/>
                </a:cubicBezTo>
                <a:cubicBezTo>
                  <a:pt x="117" y="123"/>
                  <a:pt x="113" y="125"/>
                  <a:pt x="109" y="127"/>
                </a:cubicBezTo>
                <a:cubicBezTo>
                  <a:pt x="94" y="136"/>
                  <a:pt x="86" y="150"/>
                  <a:pt x="91" y="157"/>
                </a:cubicBezTo>
                <a:cubicBezTo>
                  <a:pt x="95" y="164"/>
                  <a:pt x="111" y="163"/>
                  <a:pt x="125" y="154"/>
                </a:cubicBezTo>
                <a:cubicBezTo>
                  <a:pt x="140" y="145"/>
                  <a:pt x="148" y="132"/>
                  <a:pt x="143" y="124"/>
                </a:cubicBezTo>
                <a:close/>
                <a:moveTo>
                  <a:pt x="53" y="72"/>
                </a:moveTo>
                <a:cubicBezTo>
                  <a:pt x="53" y="60"/>
                  <a:pt x="53" y="60"/>
                  <a:pt x="53" y="60"/>
                </a:cubicBezTo>
                <a:cubicBezTo>
                  <a:pt x="122" y="33"/>
                  <a:pt x="122" y="33"/>
                  <a:pt x="122" y="33"/>
                </a:cubicBezTo>
                <a:cubicBezTo>
                  <a:pt x="122" y="34"/>
                  <a:pt x="122" y="34"/>
                  <a:pt x="122" y="34"/>
                </a:cubicBezTo>
                <a:cubicBezTo>
                  <a:pt x="122" y="45"/>
                  <a:pt x="122" y="45"/>
                  <a:pt x="122" y="45"/>
                </a:cubicBezTo>
                <a:lnTo>
                  <a:pt x="53"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0" name="Oval 86"/>
          <p:cNvSpPr>
            <a:spLocks noChangeArrowheads="1"/>
          </p:cNvSpPr>
          <p:nvPr/>
        </p:nvSpPr>
        <p:spPr bwMode="auto">
          <a:xfrm>
            <a:off x="7521465" y="3674487"/>
            <a:ext cx="768148" cy="737905"/>
          </a:xfrm>
          <a:prstGeom prst="ellipse">
            <a:avLst/>
          </a:prstGeom>
          <a:solidFill>
            <a:schemeClr val="tx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1" name="Freeform 87"/>
          <p:cNvSpPr>
            <a:spLocks/>
          </p:cNvSpPr>
          <p:nvPr/>
        </p:nvSpPr>
        <p:spPr bwMode="auto">
          <a:xfrm>
            <a:off x="7663526" y="4024483"/>
            <a:ext cx="481996" cy="197359"/>
          </a:xfrm>
          <a:custGeom>
            <a:avLst/>
            <a:gdLst>
              <a:gd name="T0" fmla="*/ 109 w 201"/>
              <a:gd name="T1" fmla="*/ 0 h 86"/>
              <a:gd name="T2" fmla="*/ 111 w 201"/>
              <a:gd name="T3" fmla="*/ 14 h 86"/>
              <a:gd name="T4" fmla="*/ 63 w 201"/>
              <a:gd name="T5" fmla="*/ 62 h 86"/>
              <a:gd name="T6" fmla="*/ 16 w 201"/>
              <a:gd name="T7" fmla="*/ 14 h 86"/>
              <a:gd name="T8" fmla="*/ 18 w 201"/>
              <a:gd name="T9" fmla="*/ 0 h 86"/>
              <a:gd name="T10" fmla="*/ 0 w 201"/>
              <a:gd name="T11" fmla="*/ 0 h 86"/>
              <a:gd name="T12" fmla="*/ 0 w 201"/>
              <a:gd name="T13" fmla="*/ 72 h 86"/>
              <a:gd name="T14" fmla="*/ 14 w 201"/>
              <a:gd name="T15" fmla="*/ 86 h 86"/>
              <a:gd name="T16" fmla="*/ 187 w 201"/>
              <a:gd name="T17" fmla="*/ 86 h 86"/>
              <a:gd name="T18" fmla="*/ 201 w 201"/>
              <a:gd name="T19" fmla="*/ 72 h 86"/>
              <a:gd name="T20" fmla="*/ 201 w 201"/>
              <a:gd name="T21" fmla="*/ 0 h 86"/>
              <a:gd name="T22" fmla="*/ 109 w 201"/>
              <a:gd name="T2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86">
                <a:moveTo>
                  <a:pt x="109" y="0"/>
                </a:moveTo>
                <a:cubicBezTo>
                  <a:pt x="110" y="4"/>
                  <a:pt x="111" y="9"/>
                  <a:pt x="111" y="14"/>
                </a:cubicBezTo>
                <a:cubicBezTo>
                  <a:pt x="111" y="41"/>
                  <a:pt x="90" y="62"/>
                  <a:pt x="63" y="62"/>
                </a:cubicBezTo>
                <a:cubicBezTo>
                  <a:pt x="37" y="62"/>
                  <a:pt x="16" y="41"/>
                  <a:pt x="16" y="14"/>
                </a:cubicBezTo>
                <a:cubicBezTo>
                  <a:pt x="16" y="9"/>
                  <a:pt x="16" y="4"/>
                  <a:pt x="18" y="0"/>
                </a:cubicBezTo>
                <a:cubicBezTo>
                  <a:pt x="0" y="0"/>
                  <a:pt x="0" y="0"/>
                  <a:pt x="0" y="0"/>
                </a:cubicBezTo>
                <a:cubicBezTo>
                  <a:pt x="0" y="72"/>
                  <a:pt x="0" y="72"/>
                  <a:pt x="0" y="72"/>
                </a:cubicBezTo>
                <a:cubicBezTo>
                  <a:pt x="0" y="79"/>
                  <a:pt x="6" y="86"/>
                  <a:pt x="14" y="86"/>
                </a:cubicBezTo>
                <a:cubicBezTo>
                  <a:pt x="187" y="86"/>
                  <a:pt x="187" y="86"/>
                  <a:pt x="187" y="86"/>
                </a:cubicBezTo>
                <a:cubicBezTo>
                  <a:pt x="195" y="86"/>
                  <a:pt x="201" y="79"/>
                  <a:pt x="201" y="72"/>
                </a:cubicBezTo>
                <a:cubicBezTo>
                  <a:pt x="201" y="0"/>
                  <a:pt x="201" y="0"/>
                  <a:pt x="201" y="0"/>
                </a:cubicBez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2" name="Freeform 88"/>
          <p:cNvSpPr>
            <a:spLocks/>
          </p:cNvSpPr>
          <p:nvPr/>
        </p:nvSpPr>
        <p:spPr bwMode="auto">
          <a:xfrm>
            <a:off x="7756880" y="3865040"/>
            <a:ext cx="112635" cy="39860"/>
          </a:xfrm>
          <a:custGeom>
            <a:avLst/>
            <a:gdLst>
              <a:gd name="T0" fmla="*/ 44 w 47"/>
              <a:gd name="T1" fmla="*/ 17 h 17"/>
              <a:gd name="T2" fmla="*/ 3 w 47"/>
              <a:gd name="T3" fmla="*/ 17 h 17"/>
              <a:gd name="T4" fmla="*/ 0 w 47"/>
              <a:gd name="T5" fmla="*/ 14 h 17"/>
              <a:gd name="T6" fmla="*/ 0 w 47"/>
              <a:gd name="T7" fmla="*/ 3 h 17"/>
              <a:gd name="T8" fmla="*/ 3 w 47"/>
              <a:gd name="T9" fmla="*/ 0 h 17"/>
              <a:gd name="T10" fmla="*/ 44 w 47"/>
              <a:gd name="T11" fmla="*/ 0 h 17"/>
              <a:gd name="T12" fmla="*/ 47 w 47"/>
              <a:gd name="T13" fmla="*/ 3 h 17"/>
              <a:gd name="T14" fmla="*/ 47 w 47"/>
              <a:gd name="T15" fmla="*/ 14 h 17"/>
              <a:gd name="T16" fmla="*/ 44 w 47"/>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7">
                <a:moveTo>
                  <a:pt x="44" y="17"/>
                </a:moveTo>
                <a:cubicBezTo>
                  <a:pt x="3" y="17"/>
                  <a:pt x="3" y="17"/>
                  <a:pt x="3" y="17"/>
                </a:cubicBezTo>
                <a:cubicBezTo>
                  <a:pt x="1" y="17"/>
                  <a:pt x="0" y="16"/>
                  <a:pt x="0" y="14"/>
                </a:cubicBezTo>
                <a:cubicBezTo>
                  <a:pt x="0" y="3"/>
                  <a:pt x="0" y="3"/>
                  <a:pt x="0" y="3"/>
                </a:cubicBezTo>
                <a:cubicBezTo>
                  <a:pt x="0" y="1"/>
                  <a:pt x="1" y="0"/>
                  <a:pt x="3" y="0"/>
                </a:cubicBezTo>
                <a:cubicBezTo>
                  <a:pt x="44" y="0"/>
                  <a:pt x="44" y="0"/>
                  <a:pt x="44" y="0"/>
                </a:cubicBezTo>
                <a:cubicBezTo>
                  <a:pt x="46" y="0"/>
                  <a:pt x="47" y="1"/>
                  <a:pt x="47" y="3"/>
                </a:cubicBezTo>
                <a:cubicBezTo>
                  <a:pt x="47" y="14"/>
                  <a:pt x="47" y="14"/>
                  <a:pt x="47" y="14"/>
                </a:cubicBezTo>
                <a:cubicBezTo>
                  <a:pt x="47" y="16"/>
                  <a:pt x="46" y="17"/>
                  <a:pt x="4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3" name="Freeform 89"/>
          <p:cNvSpPr>
            <a:spLocks noEditPoints="1"/>
          </p:cNvSpPr>
          <p:nvPr/>
        </p:nvSpPr>
        <p:spPr bwMode="auto">
          <a:xfrm>
            <a:off x="7663526" y="3918512"/>
            <a:ext cx="481996" cy="87499"/>
          </a:xfrm>
          <a:custGeom>
            <a:avLst/>
            <a:gdLst>
              <a:gd name="T0" fmla="*/ 187 w 201"/>
              <a:gd name="T1" fmla="*/ 0 h 38"/>
              <a:gd name="T2" fmla="*/ 14 w 201"/>
              <a:gd name="T3" fmla="*/ 0 h 38"/>
              <a:gd name="T4" fmla="*/ 0 w 201"/>
              <a:gd name="T5" fmla="*/ 14 h 38"/>
              <a:gd name="T6" fmla="*/ 0 w 201"/>
              <a:gd name="T7" fmla="*/ 38 h 38"/>
              <a:gd name="T8" fmla="*/ 21 w 201"/>
              <a:gd name="T9" fmla="*/ 38 h 38"/>
              <a:gd name="T10" fmla="*/ 63 w 201"/>
              <a:gd name="T11" fmla="*/ 13 h 38"/>
              <a:gd name="T12" fmla="*/ 105 w 201"/>
              <a:gd name="T13" fmla="*/ 38 h 38"/>
              <a:gd name="T14" fmla="*/ 201 w 201"/>
              <a:gd name="T15" fmla="*/ 38 h 38"/>
              <a:gd name="T16" fmla="*/ 201 w 201"/>
              <a:gd name="T17" fmla="*/ 14 h 38"/>
              <a:gd name="T18" fmla="*/ 187 w 201"/>
              <a:gd name="T19" fmla="*/ 0 h 38"/>
              <a:gd name="T20" fmla="*/ 168 w 201"/>
              <a:gd name="T21" fmla="*/ 27 h 38"/>
              <a:gd name="T22" fmla="*/ 160 w 201"/>
              <a:gd name="T23" fmla="*/ 19 h 38"/>
              <a:gd name="T24" fmla="*/ 168 w 201"/>
              <a:gd name="T25" fmla="*/ 10 h 38"/>
              <a:gd name="T26" fmla="*/ 176 w 201"/>
              <a:gd name="T27" fmla="*/ 19 h 38"/>
              <a:gd name="T28" fmla="*/ 168 w 201"/>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 h="38">
                <a:moveTo>
                  <a:pt x="187" y="0"/>
                </a:moveTo>
                <a:cubicBezTo>
                  <a:pt x="14" y="0"/>
                  <a:pt x="14" y="0"/>
                  <a:pt x="14" y="0"/>
                </a:cubicBezTo>
                <a:cubicBezTo>
                  <a:pt x="6" y="0"/>
                  <a:pt x="0" y="6"/>
                  <a:pt x="0" y="14"/>
                </a:cubicBezTo>
                <a:cubicBezTo>
                  <a:pt x="0" y="38"/>
                  <a:pt x="0" y="38"/>
                  <a:pt x="0" y="38"/>
                </a:cubicBezTo>
                <a:cubicBezTo>
                  <a:pt x="21" y="38"/>
                  <a:pt x="21" y="38"/>
                  <a:pt x="21" y="38"/>
                </a:cubicBezTo>
                <a:cubicBezTo>
                  <a:pt x="29" y="23"/>
                  <a:pt x="45" y="13"/>
                  <a:pt x="63" y="13"/>
                </a:cubicBezTo>
                <a:cubicBezTo>
                  <a:pt x="81" y="13"/>
                  <a:pt x="97" y="23"/>
                  <a:pt x="105" y="38"/>
                </a:cubicBezTo>
                <a:cubicBezTo>
                  <a:pt x="201" y="38"/>
                  <a:pt x="201" y="38"/>
                  <a:pt x="201" y="38"/>
                </a:cubicBezTo>
                <a:cubicBezTo>
                  <a:pt x="201" y="14"/>
                  <a:pt x="201" y="14"/>
                  <a:pt x="201" y="14"/>
                </a:cubicBezTo>
                <a:cubicBezTo>
                  <a:pt x="201" y="6"/>
                  <a:pt x="195" y="0"/>
                  <a:pt x="187" y="0"/>
                </a:cubicBezTo>
                <a:close/>
                <a:moveTo>
                  <a:pt x="168" y="27"/>
                </a:moveTo>
                <a:cubicBezTo>
                  <a:pt x="163" y="27"/>
                  <a:pt x="160" y="23"/>
                  <a:pt x="160" y="19"/>
                </a:cubicBezTo>
                <a:cubicBezTo>
                  <a:pt x="160" y="14"/>
                  <a:pt x="163" y="10"/>
                  <a:pt x="168" y="10"/>
                </a:cubicBezTo>
                <a:cubicBezTo>
                  <a:pt x="172" y="10"/>
                  <a:pt x="176" y="14"/>
                  <a:pt x="176" y="19"/>
                </a:cubicBezTo>
                <a:cubicBezTo>
                  <a:pt x="176" y="23"/>
                  <a:pt x="172" y="27"/>
                  <a:pt x="168"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4" name="Oval 90"/>
          <p:cNvSpPr>
            <a:spLocks noChangeArrowheads="1"/>
          </p:cNvSpPr>
          <p:nvPr/>
        </p:nvSpPr>
        <p:spPr bwMode="auto">
          <a:xfrm>
            <a:off x="9536711" y="5205713"/>
            <a:ext cx="715383" cy="685405"/>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5" name="Freeform 91"/>
          <p:cNvSpPr>
            <a:spLocks noEditPoints="1"/>
          </p:cNvSpPr>
          <p:nvPr/>
        </p:nvSpPr>
        <p:spPr bwMode="auto">
          <a:xfrm>
            <a:off x="9678773" y="5404044"/>
            <a:ext cx="434304" cy="289719"/>
          </a:xfrm>
          <a:custGeom>
            <a:avLst/>
            <a:gdLst>
              <a:gd name="T0" fmla="*/ 90 w 181"/>
              <a:gd name="T1" fmla="*/ 0 h 126"/>
              <a:gd name="T2" fmla="*/ 0 w 181"/>
              <a:gd name="T3" fmla="*/ 55 h 126"/>
              <a:gd name="T4" fmla="*/ 90 w 181"/>
              <a:gd name="T5" fmla="*/ 110 h 126"/>
              <a:gd name="T6" fmla="*/ 135 w 181"/>
              <a:gd name="T7" fmla="*/ 103 h 126"/>
              <a:gd name="T8" fmla="*/ 162 w 181"/>
              <a:gd name="T9" fmla="*/ 126 h 126"/>
              <a:gd name="T10" fmla="*/ 162 w 181"/>
              <a:gd name="T11" fmla="*/ 88 h 126"/>
              <a:gd name="T12" fmla="*/ 181 w 181"/>
              <a:gd name="T13" fmla="*/ 55 h 126"/>
              <a:gd name="T14" fmla="*/ 90 w 181"/>
              <a:gd name="T15" fmla="*/ 0 h 126"/>
              <a:gd name="T16" fmla="*/ 131 w 181"/>
              <a:gd name="T17" fmla="*/ 81 h 126"/>
              <a:gd name="T18" fmla="*/ 49 w 181"/>
              <a:gd name="T19" fmla="*/ 81 h 126"/>
              <a:gd name="T20" fmla="*/ 45 w 181"/>
              <a:gd name="T21" fmla="*/ 76 h 126"/>
              <a:gd name="T22" fmla="*/ 49 w 181"/>
              <a:gd name="T23" fmla="*/ 72 h 126"/>
              <a:gd name="T24" fmla="*/ 131 w 181"/>
              <a:gd name="T25" fmla="*/ 72 h 126"/>
              <a:gd name="T26" fmla="*/ 135 w 181"/>
              <a:gd name="T27" fmla="*/ 76 h 126"/>
              <a:gd name="T28" fmla="*/ 131 w 181"/>
              <a:gd name="T29" fmla="*/ 81 h 126"/>
              <a:gd name="T30" fmla="*/ 131 w 181"/>
              <a:gd name="T31" fmla="*/ 60 h 126"/>
              <a:gd name="T32" fmla="*/ 49 w 181"/>
              <a:gd name="T33" fmla="*/ 60 h 126"/>
              <a:gd name="T34" fmla="*/ 45 w 181"/>
              <a:gd name="T35" fmla="*/ 55 h 126"/>
              <a:gd name="T36" fmla="*/ 49 w 181"/>
              <a:gd name="T37" fmla="*/ 51 h 126"/>
              <a:gd name="T38" fmla="*/ 131 w 181"/>
              <a:gd name="T39" fmla="*/ 51 h 126"/>
              <a:gd name="T40" fmla="*/ 135 w 181"/>
              <a:gd name="T41" fmla="*/ 55 h 126"/>
              <a:gd name="T42" fmla="*/ 131 w 181"/>
              <a:gd name="T43" fmla="*/ 60 h 126"/>
              <a:gd name="T44" fmla="*/ 131 w 181"/>
              <a:gd name="T45" fmla="*/ 39 h 126"/>
              <a:gd name="T46" fmla="*/ 49 w 181"/>
              <a:gd name="T47" fmla="*/ 39 h 126"/>
              <a:gd name="T48" fmla="*/ 45 w 181"/>
              <a:gd name="T49" fmla="*/ 34 h 126"/>
              <a:gd name="T50" fmla="*/ 49 w 181"/>
              <a:gd name="T51" fmla="*/ 29 h 126"/>
              <a:gd name="T52" fmla="*/ 131 w 181"/>
              <a:gd name="T53" fmla="*/ 29 h 126"/>
              <a:gd name="T54" fmla="*/ 135 w 181"/>
              <a:gd name="T55" fmla="*/ 34 h 126"/>
              <a:gd name="T56" fmla="*/ 131 w 181"/>
              <a:gd name="T57"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1" h="126">
                <a:moveTo>
                  <a:pt x="90" y="0"/>
                </a:moveTo>
                <a:cubicBezTo>
                  <a:pt x="40" y="0"/>
                  <a:pt x="0" y="24"/>
                  <a:pt x="0" y="55"/>
                </a:cubicBezTo>
                <a:cubicBezTo>
                  <a:pt x="0" y="85"/>
                  <a:pt x="40" y="110"/>
                  <a:pt x="90" y="110"/>
                </a:cubicBezTo>
                <a:cubicBezTo>
                  <a:pt x="106" y="110"/>
                  <a:pt x="122" y="107"/>
                  <a:pt x="135" y="103"/>
                </a:cubicBezTo>
                <a:cubicBezTo>
                  <a:pt x="162" y="126"/>
                  <a:pt x="162" y="126"/>
                  <a:pt x="162" y="126"/>
                </a:cubicBezTo>
                <a:cubicBezTo>
                  <a:pt x="162" y="88"/>
                  <a:pt x="162" y="88"/>
                  <a:pt x="162" y="88"/>
                </a:cubicBezTo>
                <a:cubicBezTo>
                  <a:pt x="174" y="79"/>
                  <a:pt x="181" y="67"/>
                  <a:pt x="181" y="55"/>
                </a:cubicBezTo>
                <a:cubicBezTo>
                  <a:pt x="181" y="24"/>
                  <a:pt x="140" y="0"/>
                  <a:pt x="90" y="0"/>
                </a:cubicBezTo>
                <a:close/>
                <a:moveTo>
                  <a:pt x="131" y="81"/>
                </a:moveTo>
                <a:cubicBezTo>
                  <a:pt x="49" y="81"/>
                  <a:pt x="49" y="81"/>
                  <a:pt x="49" y="81"/>
                </a:cubicBezTo>
                <a:cubicBezTo>
                  <a:pt x="47" y="81"/>
                  <a:pt x="45" y="79"/>
                  <a:pt x="45" y="76"/>
                </a:cubicBezTo>
                <a:cubicBezTo>
                  <a:pt x="45" y="74"/>
                  <a:pt x="47" y="72"/>
                  <a:pt x="49" y="72"/>
                </a:cubicBezTo>
                <a:cubicBezTo>
                  <a:pt x="131" y="72"/>
                  <a:pt x="131" y="72"/>
                  <a:pt x="131" y="72"/>
                </a:cubicBezTo>
                <a:cubicBezTo>
                  <a:pt x="133" y="72"/>
                  <a:pt x="135" y="74"/>
                  <a:pt x="135" y="76"/>
                </a:cubicBezTo>
                <a:cubicBezTo>
                  <a:pt x="135" y="79"/>
                  <a:pt x="133" y="81"/>
                  <a:pt x="131" y="81"/>
                </a:cubicBezTo>
                <a:close/>
                <a:moveTo>
                  <a:pt x="131" y="60"/>
                </a:moveTo>
                <a:cubicBezTo>
                  <a:pt x="49" y="60"/>
                  <a:pt x="49" y="60"/>
                  <a:pt x="49" y="60"/>
                </a:cubicBezTo>
                <a:cubicBezTo>
                  <a:pt x="47" y="60"/>
                  <a:pt x="45" y="58"/>
                  <a:pt x="45" y="55"/>
                </a:cubicBezTo>
                <a:cubicBezTo>
                  <a:pt x="45" y="53"/>
                  <a:pt x="47" y="51"/>
                  <a:pt x="49" y="51"/>
                </a:cubicBezTo>
                <a:cubicBezTo>
                  <a:pt x="131" y="51"/>
                  <a:pt x="131" y="51"/>
                  <a:pt x="131" y="51"/>
                </a:cubicBezTo>
                <a:cubicBezTo>
                  <a:pt x="133" y="51"/>
                  <a:pt x="135" y="53"/>
                  <a:pt x="135" y="55"/>
                </a:cubicBezTo>
                <a:cubicBezTo>
                  <a:pt x="135" y="58"/>
                  <a:pt x="133" y="60"/>
                  <a:pt x="131" y="60"/>
                </a:cubicBezTo>
                <a:close/>
                <a:moveTo>
                  <a:pt x="131" y="39"/>
                </a:moveTo>
                <a:cubicBezTo>
                  <a:pt x="49" y="39"/>
                  <a:pt x="49" y="39"/>
                  <a:pt x="49" y="39"/>
                </a:cubicBezTo>
                <a:cubicBezTo>
                  <a:pt x="47" y="39"/>
                  <a:pt x="45" y="37"/>
                  <a:pt x="45" y="34"/>
                </a:cubicBezTo>
                <a:cubicBezTo>
                  <a:pt x="45" y="32"/>
                  <a:pt x="47" y="29"/>
                  <a:pt x="49" y="29"/>
                </a:cubicBezTo>
                <a:cubicBezTo>
                  <a:pt x="131" y="29"/>
                  <a:pt x="131" y="29"/>
                  <a:pt x="131" y="29"/>
                </a:cubicBezTo>
                <a:cubicBezTo>
                  <a:pt x="133" y="29"/>
                  <a:pt x="135" y="32"/>
                  <a:pt x="135" y="34"/>
                </a:cubicBezTo>
                <a:cubicBezTo>
                  <a:pt x="135" y="37"/>
                  <a:pt x="133" y="39"/>
                  <a:pt x="131"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6" name="Freeform 92"/>
          <p:cNvSpPr>
            <a:spLocks/>
          </p:cNvSpPr>
          <p:nvPr/>
        </p:nvSpPr>
        <p:spPr bwMode="auto">
          <a:xfrm>
            <a:off x="9894910" y="2150066"/>
            <a:ext cx="515481" cy="491937"/>
          </a:xfrm>
          <a:custGeom>
            <a:avLst/>
            <a:gdLst>
              <a:gd name="T0" fmla="*/ 212 w 215"/>
              <a:gd name="T1" fmla="*/ 83 h 214"/>
              <a:gd name="T2" fmla="*/ 215 w 215"/>
              <a:gd name="T3" fmla="*/ 107 h 214"/>
              <a:gd name="T4" fmla="*/ 107 w 215"/>
              <a:gd name="T5" fmla="*/ 214 h 214"/>
              <a:gd name="T6" fmla="*/ 0 w 215"/>
              <a:gd name="T7" fmla="*/ 107 h 214"/>
              <a:gd name="T8" fmla="*/ 107 w 215"/>
              <a:gd name="T9" fmla="*/ 0 h 214"/>
              <a:gd name="T10" fmla="*/ 212 w 215"/>
              <a:gd name="T11" fmla="*/ 83 h 214"/>
            </a:gdLst>
            <a:ahLst/>
            <a:cxnLst>
              <a:cxn ang="0">
                <a:pos x="T0" y="T1"/>
              </a:cxn>
              <a:cxn ang="0">
                <a:pos x="T2" y="T3"/>
              </a:cxn>
              <a:cxn ang="0">
                <a:pos x="T4" y="T5"/>
              </a:cxn>
              <a:cxn ang="0">
                <a:pos x="T6" y="T7"/>
              </a:cxn>
              <a:cxn ang="0">
                <a:pos x="T8" y="T9"/>
              </a:cxn>
              <a:cxn ang="0">
                <a:pos x="T10" y="T11"/>
              </a:cxn>
            </a:cxnLst>
            <a:rect l="0" t="0" r="r" b="b"/>
            <a:pathLst>
              <a:path w="215" h="214">
                <a:moveTo>
                  <a:pt x="212" y="83"/>
                </a:moveTo>
                <a:cubicBezTo>
                  <a:pt x="214" y="90"/>
                  <a:pt x="215" y="98"/>
                  <a:pt x="215" y="107"/>
                </a:cubicBezTo>
                <a:cubicBezTo>
                  <a:pt x="215" y="166"/>
                  <a:pt x="167" y="214"/>
                  <a:pt x="107" y="214"/>
                </a:cubicBezTo>
                <a:cubicBezTo>
                  <a:pt x="48" y="214"/>
                  <a:pt x="0" y="166"/>
                  <a:pt x="0" y="107"/>
                </a:cubicBezTo>
                <a:cubicBezTo>
                  <a:pt x="0" y="48"/>
                  <a:pt x="48" y="0"/>
                  <a:pt x="107" y="0"/>
                </a:cubicBezTo>
                <a:cubicBezTo>
                  <a:pt x="158" y="0"/>
                  <a:pt x="201" y="35"/>
                  <a:pt x="212" y="8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7" name="Freeform 93"/>
          <p:cNvSpPr>
            <a:spLocks/>
          </p:cNvSpPr>
          <p:nvPr/>
        </p:nvSpPr>
        <p:spPr bwMode="auto">
          <a:xfrm>
            <a:off x="10002471" y="2419366"/>
            <a:ext cx="112635" cy="96248"/>
          </a:xfrm>
          <a:custGeom>
            <a:avLst/>
            <a:gdLst>
              <a:gd name="T0" fmla="*/ 44 w 47"/>
              <a:gd name="T1" fmla="*/ 0 h 42"/>
              <a:gd name="T2" fmla="*/ 1 w 47"/>
              <a:gd name="T3" fmla="*/ 38 h 42"/>
              <a:gd name="T4" fmla="*/ 1 w 47"/>
              <a:gd name="T5" fmla="*/ 41 h 42"/>
              <a:gd name="T6" fmla="*/ 3 w 47"/>
              <a:gd name="T7" fmla="*/ 42 h 42"/>
              <a:gd name="T8" fmla="*/ 4 w 47"/>
              <a:gd name="T9" fmla="*/ 41 h 42"/>
              <a:gd name="T10" fmla="*/ 47 w 47"/>
              <a:gd name="T11" fmla="*/ 3 h 42"/>
              <a:gd name="T12" fmla="*/ 44 w 47"/>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7" h="42">
                <a:moveTo>
                  <a:pt x="44" y="0"/>
                </a:moveTo>
                <a:cubicBezTo>
                  <a:pt x="1" y="38"/>
                  <a:pt x="1" y="38"/>
                  <a:pt x="1" y="38"/>
                </a:cubicBezTo>
                <a:cubicBezTo>
                  <a:pt x="0" y="39"/>
                  <a:pt x="0" y="40"/>
                  <a:pt x="1" y="41"/>
                </a:cubicBezTo>
                <a:cubicBezTo>
                  <a:pt x="2" y="42"/>
                  <a:pt x="2" y="42"/>
                  <a:pt x="3" y="42"/>
                </a:cubicBezTo>
                <a:cubicBezTo>
                  <a:pt x="3" y="42"/>
                  <a:pt x="4" y="42"/>
                  <a:pt x="4" y="41"/>
                </a:cubicBezTo>
                <a:cubicBezTo>
                  <a:pt x="47" y="3"/>
                  <a:pt x="47" y="3"/>
                  <a:pt x="47" y="3"/>
                </a:cubicBezTo>
                <a:lnTo>
                  <a:pt x="44" y="0"/>
                </a:ln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8" name="Freeform 94"/>
          <p:cNvSpPr>
            <a:spLocks/>
          </p:cNvSpPr>
          <p:nvPr/>
        </p:nvSpPr>
        <p:spPr bwMode="auto">
          <a:xfrm>
            <a:off x="10189182" y="2419366"/>
            <a:ext cx="113649" cy="96248"/>
          </a:xfrm>
          <a:custGeom>
            <a:avLst/>
            <a:gdLst>
              <a:gd name="T0" fmla="*/ 45 w 47"/>
              <a:gd name="T1" fmla="*/ 38 h 42"/>
              <a:gd name="T2" fmla="*/ 3 w 47"/>
              <a:gd name="T3" fmla="*/ 0 h 42"/>
              <a:gd name="T4" fmla="*/ 0 w 47"/>
              <a:gd name="T5" fmla="*/ 3 h 42"/>
              <a:gd name="T6" fmla="*/ 42 w 47"/>
              <a:gd name="T7" fmla="*/ 41 h 42"/>
              <a:gd name="T8" fmla="*/ 46 w 47"/>
              <a:gd name="T9" fmla="*/ 41 h 42"/>
              <a:gd name="T10" fmla="*/ 45 w 47"/>
              <a:gd name="T11" fmla="*/ 38 h 42"/>
            </a:gdLst>
            <a:ahLst/>
            <a:cxnLst>
              <a:cxn ang="0">
                <a:pos x="T0" y="T1"/>
              </a:cxn>
              <a:cxn ang="0">
                <a:pos x="T2" y="T3"/>
              </a:cxn>
              <a:cxn ang="0">
                <a:pos x="T4" y="T5"/>
              </a:cxn>
              <a:cxn ang="0">
                <a:pos x="T6" y="T7"/>
              </a:cxn>
              <a:cxn ang="0">
                <a:pos x="T8" y="T9"/>
              </a:cxn>
              <a:cxn ang="0">
                <a:pos x="T10" y="T11"/>
              </a:cxn>
            </a:cxnLst>
            <a:rect l="0" t="0" r="r" b="b"/>
            <a:pathLst>
              <a:path w="47" h="42">
                <a:moveTo>
                  <a:pt x="45" y="38"/>
                </a:moveTo>
                <a:cubicBezTo>
                  <a:pt x="3" y="0"/>
                  <a:pt x="3" y="0"/>
                  <a:pt x="3" y="0"/>
                </a:cubicBezTo>
                <a:cubicBezTo>
                  <a:pt x="0" y="3"/>
                  <a:pt x="0" y="3"/>
                  <a:pt x="0" y="3"/>
                </a:cubicBezTo>
                <a:cubicBezTo>
                  <a:pt x="42" y="41"/>
                  <a:pt x="42" y="41"/>
                  <a:pt x="42" y="41"/>
                </a:cubicBezTo>
                <a:cubicBezTo>
                  <a:pt x="43" y="42"/>
                  <a:pt x="45" y="42"/>
                  <a:pt x="46" y="41"/>
                </a:cubicBezTo>
                <a:cubicBezTo>
                  <a:pt x="47" y="40"/>
                  <a:pt x="46" y="39"/>
                  <a:pt x="45" y="38"/>
                </a:cubicBez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99" name="Freeform 95"/>
          <p:cNvSpPr>
            <a:spLocks/>
          </p:cNvSpPr>
          <p:nvPr/>
        </p:nvSpPr>
        <p:spPr bwMode="auto">
          <a:xfrm>
            <a:off x="10004500" y="2329924"/>
            <a:ext cx="295285" cy="185692"/>
          </a:xfrm>
          <a:custGeom>
            <a:avLst/>
            <a:gdLst>
              <a:gd name="T0" fmla="*/ 121 w 123"/>
              <a:gd name="T1" fmla="*/ 0 h 81"/>
              <a:gd name="T2" fmla="*/ 117 w 123"/>
              <a:gd name="T3" fmla="*/ 0 h 81"/>
              <a:gd name="T4" fmla="*/ 117 w 123"/>
              <a:gd name="T5" fmla="*/ 4 h 81"/>
              <a:gd name="T6" fmla="*/ 119 w 123"/>
              <a:gd name="T7" fmla="*/ 4 h 81"/>
              <a:gd name="T8" fmla="*/ 119 w 123"/>
              <a:gd name="T9" fmla="*/ 76 h 81"/>
              <a:gd name="T10" fmla="*/ 4 w 123"/>
              <a:gd name="T11" fmla="*/ 76 h 81"/>
              <a:gd name="T12" fmla="*/ 4 w 123"/>
              <a:gd name="T13" fmla="*/ 6 h 81"/>
              <a:gd name="T14" fmla="*/ 4 w 123"/>
              <a:gd name="T15" fmla="*/ 6 h 81"/>
              <a:gd name="T16" fmla="*/ 4 w 123"/>
              <a:gd name="T17" fmla="*/ 0 h 81"/>
              <a:gd name="T18" fmla="*/ 2 w 123"/>
              <a:gd name="T19" fmla="*/ 0 h 81"/>
              <a:gd name="T20" fmla="*/ 0 w 123"/>
              <a:gd name="T21" fmla="*/ 2 h 81"/>
              <a:gd name="T22" fmla="*/ 0 w 123"/>
              <a:gd name="T23" fmla="*/ 79 h 81"/>
              <a:gd name="T24" fmla="*/ 2 w 123"/>
              <a:gd name="T25" fmla="*/ 81 h 81"/>
              <a:gd name="T26" fmla="*/ 121 w 123"/>
              <a:gd name="T27" fmla="*/ 81 h 81"/>
              <a:gd name="T28" fmla="*/ 123 w 123"/>
              <a:gd name="T29" fmla="*/ 79 h 81"/>
              <a:gd name="T30" fmla="*/ 123 w 123"/>
              <a:gd name="T31" fmla="*/ 2 h 81"/>
              <a:gd name="T32" fmla="*/ 121 w 123"/>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81">
                <a:moveTo>
                  <a:pt x="121" y="0"/>
                </a:moveTo>
                <a:cubicBezTo>
                  <a:pt x="117" y="0"/>
                  <a:pt x="117" y="0"/>
                  <a:pt x="117" y="0"/>
                </a:cubicBezTo>
                <a:cubicBezTo>
                  <a:pt x="117" y="4"/>
                  <a:pt x="117" y="4"/>
                  <a:pt x="117" y="4"/>
                </a:cubicBezTo>
                <a:cubicBezTo>
                  <a:pt x="119" y="4"/>
                  <a:pt x="119" y="4"/>
                  <a:pt x="119" y="4"/>
                </a:cubicBezTo>
                <a:cubicBezTo>
                  <a:pt x="119" y="76"/>
                  <a:pt x="119" y="76"/>
                  <a:pt x="119" y="76"/>
                </a:cubicBezTo>
                <a:cubicBezTo>
                  <a:pt x="4" y="76"/>
                  <a:pt x="4" y="76"/>
                  <a:pt x="4" y="76"/>
                </a:cubicBezTo>
                <a:cubicBezTo>
                  <a:pt x="4" y="6"/>
                  <a:pt x="4" y="6"/>
                  <a:pt x="4" y="6"/>
                </a:cubicBezTo>
                <a:cubicBezTo>
                  <a:pt x="4" y="6"/>
                  <a:pt x="4" y="6"/>
                  <a:pt x="4" y="6"/>
                </a:cubicBezTo>
                <a:cubicBezTo>
                  <a:pt x="4" y="0"/>
                  <a:pt x="4" y="0"/>
                  <a:pt x="4" y="0"/>
                </a:cubicBezTo>
                <a:cubicBezTo>
                  <a:pt x="2" y="0"/>
                  <a:pt x="2" y="0"/>
                  <a:pt x="2" y="0"/>
                </a:cubicBezTo>
                <a:cubicBezTo>
                  <a:pt x="1" y="0"/>
                  <a:pt x="0" y="1"/>
                  <a:pt x="0" y="2"/>
                </a:cubicBezTo>
                <a:cubicBezTo>
                  <a:pt x="0" y="79"/>
                  <a:pt x="0" y="79"/>
                  <a:pt x="0" y="79"/>
                </a:cubicBezTo>
                <a:cubicBezTo>
                  <a:pt x="0" y="80"/>
                  <a:pt x="1" y="81"/>
                  <a:pt x="2" y="81"/>
                </a:cubicBezTo>
                <a:cubicBezTo>
                  <a:pt x="121" y="81"/>
                  <a:pt x="121" y="81"/>
                  <a:pt x="121" y="81"/>
                </a:cubicBezTo>
                <a:cubicBezTo>
                  <a:pt x="122" y="81"/>
                  <a:pt x="123" y="80"/>
                  <a:pt x="123" y="79"/>
                </a:cubicBezTo>
                <a:cubicBezTo>
                  <a:pt x="123" y="2"/>
                  <a:pt x="123" y="2"/>
                  <a:pt x="123" y="2"/>
                </a:cubicBezTo>
                <a:cubicBezTo>
                  <a:pt x="123" y="1"/>
                  <a:pt x="122" y="0"/>
                  <a:pt x="121" y="0"/>
                </a:cubicBez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0" name="Freeform 96"/>
          <p:cNvSpPr>
            <a:spLocks noEditPoints="1"/>
          </p:cNvSpPr>
          <p:nvPr/>
        </p:nvSpPr>
        <p:spPr bwMode="auto">
          <a:xfrm>
            <a:off x="10004500" y="2219092"/>
            <a:ext cx="295285" cy="245968"/>
          </a:xfrm>
          <a:custGeom>
            <a:avLst/>
            <a:gdLst>
              <a:gd name="T0" fmla="*/ 122 w 123"/>
              <a:gd name="T1" fmla="*/ 48 h 107"/>
              <a:gd name="T2" fmla="*/ 63 w 123"/>
              <a:gd name="T3" fmla="*/ 1 h 107"/>
              <a:gd name="T4" fmla="*/ 60 w 123"/>
              <a:gd name="T5" fmla="*/ 1 h 107"/>
              <a:gd name="T6" fmla="*/ 0 w 123"/>
              <a:gd name="T7" fmla="*/ 48 h 107"/>
              <a:gd name="T8" fmla="*/ 0 w 123"/>
              <a:gd name="T9" fmla="*/ 50 h 107"/>
              <a:gd name="T10" fmla="*/ 0 w 123"/>
              <a:gd name="T11" fmla="*/ 52 h 107"/>
              <a:gd name="T12" fmla="*/ 60 w 123"/>
              <a:gd name="T13" fmla="*/ 106 h 107"/>
              <a:gd name="T14" fmla="*/ 61 w 123"/>
              <a:gd name="T15" fmla="*/ 107 h 107"/>
              <a:gd name="T16" fmla="*/ 63 w 123"/>
              <a:gd name="T17" fmla="*/ 106 h 107"/>
              <a:gd name="T18" fmla="*/ 123 w 123"/>
              <a:gd name="T19" fmla="*/ 52 h 107"/>
              <a:gd name="T20" fmla="*/ 123 w 123"/>
              <a:gd name="T21" fmla="*/ 50 h 107"/>
              <a:gd name="T22" fmla="*/ 122 w 123"/>
              <a:gd name="T23" fmla="*/ 48 h 107"/>
              <a:gd name="T24" fmla="*/ 61 w 123"/>
              <a:gd name="T25" fmla="*/ 102 h 107"/>
              <a:gd name="T26" fmla="*/ 6 w 123"/>
              <a:gd name="T27" fmla="*/ 50 h 107"/>
              <a:gd name="T28" fmla="*/ 61 w 123"/>
              <a:gd name="T29" fmla="*/ 6 h 107"/>
              <a:gd name="T30" fmla="*/ 117 w 123"/>
              <a:gd name="T31" fmla="*/ 50 h 107"/>
              <a:gd name="T32" fmla="*/ 61 w 123"/>
              <a:gd name="T33"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107">
                <a:moveTo>
                  <a:pt x="122" y="48"/>
                </a:moveTo>
                <a:cubicBezTo>
                  <a:pt x="63" y="1"/>
                  <a:pt x="63" y="1"/>
                  <a:pt x="63" y="1"/>
                </a:cubicBezTo>
                <a:cubicBezTo>
                  <a:pt x="62" y="0"/>
                  <a:pt x="61" y="0"/>
                  <a:pt x="60" y="1"/>
                </a:cubicBezTo>
                <a:cubicBezTo>
                  <a:pt x="0" y="48"/>
                  <a:pt x="0" y="48"/>
                  <a:pt x="0" y="48"/>
                </a:cubicBezTo>
                <a:cubicBezTo>
                  <a:pt x="0" y="49"/>
                  <a:pt x="0" y="49"/>
                  <a:pt x="0" y="50"/>
                </a:cubicBezTo>
                <a:cubicBezTo>
                  <a:pt x="0" y="51"/>
                  <a:pt x="0" y="51"/>
                  <a:pt x="0" y="52"/>
                </a:cubicBezTo>
                <a:cubicBezTo>
                  <a:pt x="60" y="106"/>
                  <a:pt x="60" y="106"/>
                  <a:pt x="60" y="106"/>
                </a:cubicBezTo>
                <a:cubicBezTo>
                  <a:pt x="60" y="107"/>
                  <a:pt x="61" y="107"/>
                  <a:pt x="61" y="107"/>
                </a:cubicBezTo>
                <a:cubicBezTo>
                  <a:pt x="62" y="107"/>
                  <a:pt x="63" y="107"/>
                  <a:pt x="63" y="106"/>
                </a:cubicBezTo>
                <a:cubicBezTo>
                  <a:pt x="123" y="52"/>
                  <a:pt x="123" y="52"/>
                  <a:pt x="123" y="52"/>
                </a:cubicBezTo>
                <a:cubicBezTo>
                  <a:pt x="123" y="51"/>
                  <a:pt x="123" y="51"/>
                  <a:pt x="123" y="50"/>
                </a:cubicBezTo>
                <a:cubicBezTo>
                  <a:pt x="123" y="49"/>
                  <a:pt x="123" y="49"/>
                  <a:pt x="122" y="48"/>
                </a:cubicBezTo>
                <a:close/>
                <a:moveTo>
                  <a:pt x="61" y="102"/>
                </a:moveTo>
                <a:cubicBezTo>
                  <a:pt x="6" y="50"/>
                  <a:pt x="6" y="50"/>
                  <a:pt x="6" y="50"/>
                </a:cubicBezTo>
                <a:cubicBezTo>
                  <a:pt x="61" y="6"/>
                  <a:pt x="61" y="6"/>
                  <a:pt x="61" y="6"/>
                </a:cubicBezTo>
                <a:cubicBezTo>
                  <a:pt x="117" y="50"/>
                  <a:pt x="117" y="50"/>
                  <a:pt x="117" y="50"/>
                </a:cubicBezTo>
                <a:lnTo>
                  <a:pt x="61" y="102"/>
                </a:ln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1" name="Freeform 97"/>
          <p:cNvSpPr>
            <a:spLocks/>
          </p:cNvSpPr>
          <p:nvPr/>
        </p:nvSpPr>
        <p:spPr bwMode="auto">
          <a:xfrm>
            <a:off x="10002471" y="2329924"/>
            <a:ext cx="297315" cy="135136"/>
          </a:xfrm>
          <a:custGeom>
            <a:avLst/>
            <a:gdLst>
              <a:gd name="T0" fmla="*/ 124 w 124"/>
              <a:gd name="T1" fmla="*/ 1 h 59"/>
              <a:gd name="T2" fmla="*/ 122 w 124"/>
              <a:gd name="T3" fmla="*/ 0 h 59"/>
              <a:gd name="T4" fmla="*/ 119 w 124"/>
              <a:gd name="T5" fmla="*/ 0 h 59"/>
              <a:gd name="T6" fmla="*/ 119 w 124"/>
              <a:gd name="T7" fmla="*/ 6 h 59"/>
              <a:gd name="T8" fmla="*/ 114 w 124"/>
              <a:gd name="T9" fmla="*/ 6 h 59"/>
              <a:gd name="T10" fmla="*/ 62 w 124"/>
              <a:gd name="T11" fmla="*/ 54 h 59"/>
              <a:gd name="T12" fmla="*/ 11 w 124"/>
              <a:gd name="T13" fmla="*/ 6 h 59"/>
              <a:gd name="T14" fmla="*/ 6 w 124"/>
              <a:gd name="T15" fmla="*/ 6 h 59"/>
              <a:gd name="T16" fmla="*/ 6 w 124"/>
              <a:gd name="T17" fmla="*/ 0 h 59"/>
              <a:gd name="T18" fmla="*/ 3 w 124"/>
              <a:gd name="T19" fmla="*/ 0 h 59"/>
              <a:gd name="T20" fmla="*/ 1 w 124"/>
              <a:gd name="T21" fmla="*/ 1 h 59"/>
              <a:gd name="T22" fmla="*/ 1 w 124"/>
              <a:gd name="T23" fmla="*/ 4 h 59"/>
              <a:gd name="T24" fmla="*/ 61 w 124"/>
              <a:gd name="T25" fmla="*/ 58 h 59"/>
              <a:gd name="T26" fmla="*/ 62 w 124"/>
              <a:gd name="T27" fmla="*/ 59 h 59"/>
              <a:gd name="T28" fmla="*/ 64 w 124"/>
              <a:gd name="T29" fmla="*/ 58 h 59"/>
              <a:gd name="T30" fmla="*/ 124 w 124"/>
              <a:gd name="T31" fmla="*/ 4 h 59"/>
              <a:gd name="T32" fmla="*/ 124 w 124"/>
              <a:gd name="T3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59">
                <a:moveTo>
                  <a:pt x="124" y="1"/>
                </a:moveTo>
                <a:cubicBezTo>
                  <a:pt x="124" y="0"/>
                  <a:pt x="123" y="0"/>
                  <a:pt x="122" y="0"/>
                </a:cubicBezTo>
                <a:cubicBezTo>
                  <a:pt x="119" y="0"/>
                  <a:pt x="119" y="0"/>
                  <a:pt x="119" y="0"/>
                </a:cubicBezTo>
                <a:cubicBezTo>
                  <a:pt x="119" y="6"/>
                  <a:pt x="119" y="6"/>
                  <a:pt x="119" y="6"/>
                </a:cubicBezTo>
                <a:cubicBezTo>
                  <a:pt x="114" y="6"/>
                  <a:pt x="114" y="6"/>
                  <a:pt x="114" y="6"/>
                </a:cubicBezTo>
                <a:cubicBezTo>
                  <a:pt x="62" y="54"/>
                  <a:pt x="62" y="54"/>
                  <a:pt x="62" y="54"/>
                </a:cubicBezTo>
                <a:cubicBezTo>
                  <a:pt x="11" y="6"/>
                  <a:pt x="11" y="6"/>
                  <a:pt x="11" y="6"/>
                </a:cubicBezTo>
                <a:cubicBezTo>
                  <a:pt x="6" y="6"/>
                  <a:pt x="6" y="6"/>
                  <a:pt x="6" y="6"/>
                </a:cubicBezTo>
                <a:cubicBezTo>
                  <a:pt x="6" y="0"/>
                  <a:pt x="6" y="0"/>
                  <a:pt x="6" y="0"/>
                </a:cubicBezTo>
                <a:cubicBezTo>
                  <a:pt x="3" y="0"/>
                  <a:pt x="3" y="0"/>
                  <a:pt x="3" y="0"/>
                </a:cubicBezTo>
                <a:cubicBezTo>
                  <a:pt x="2" y="0"/>
                  <a:pt x="1" y="0"/>
                  <a:pt x="1" y="1"/>
                </a:cubicBezTo>
                <a:cubicBezTo>
                  <a:pt x="0" y="2"/>
                  <a:pt x="1" y="3"/>
                  <a:pt x="1" y="4"/>
                </a:cubicBezTo>
                <a:cubicBezTo>
                  <a:pt x="61" y="58"/>
                  <a:pt x="61" y="58"/>
                  <a:pt x="61" y="58"/>
                </a:cubicBezTo>
                <a:cubicBezTo>
                  <a:pt x="61" y="59"/>
                  <a:pt x="62" y="59"/>
                  <a:pt x="62" y="59"/>
                </a:cubicBezTo>
                <a:cubicBezTo>
                  <a:pt x="63" y="59"/>
                  <a:pt x="64" y="59"/>
                  <a:pt x="64" y="58"/>
                </a:cubicBezTo>
                <a:cubicBezTo>
                  <a:pt x="124" y="4"/>
                  <a:pt x="124" y="4"/>
                  <a:pt x="124" y="4"/>
                </a:cubicBezTo>
                <a:cubicBezTo>
                  <a:pt x="124" y="3"/>
                  <a:pt x="124" y="2"/>
                  <a:pt x="124" y="1"/>
                </a:cubicBez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2" name="Oval 98"/>
          <p:cNvSpPr>
            <a:spLocks noChangeArrowheads="1"/>
          </p:cNvSpPr>
          <p:nvPr/>
        </p:nvSpPr>
        <p:spPr bwMode="auto">
          <a:xfrm>
            <a:off x="6266247" y="3481017"/>
            <a:ext cx="535776" cy="513325"/>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3" name="Freeform 99"/>
          <p:cNvSpPr>
            <a:spLocks/>
          </p:cNvSpPr>
          <p:nvPr/>
        </p:nvSpPr>
        <p:spPr bwMode="auto">
          <a:xfrm>
            <a:off x="6403235" y="3755180"/>
            <a:ext cx="263829" cy="69027"/>
          </a:xfrm>
          <a:custGeom>
            <a:avLst/>
            <a:gdLst>
              <a:gd name="T0" fmla="*/ 0 w 260"/>
              <a:gd name="T1" fmla="*/ 0 h 71"/>
              <a:gd name="T2" fmla="*/ 0 w 260"/>
              <a:gd name="T3" fmla="*/ 71 h 71"/>
              <a:gd name="T4" fmla="*/ 260 w 260"/>
              <a:gd name="T5" fmla="*/ 71 h 71"/>
              <a:gd name="T6" fmla="*/ 260 w 260"/>
              <a:gd name="T7" fmla="*/ 0 h 71"/>
            </a:gdLst>
            <a:ahLst/>
            <a:cxnLst>
              <a:cxn ang="0">
                <a:pos x="T0" y="T1"/>
              </a:cxn>
              <a:cxn ang="0">
                <a:pos x="T2" y="T3"/>
              </a:cxn>
              <a:cxn ang="0">
                <a:pos x="T4" y="T5"/>
              </a:cxn>
              <a:cxn ang="0">
                <a:pos x="T6" y="T7"/>
              </a:cxn>
            </a:cxnLst>
            <a:rect l="0" t="0" r="r" b="b"/>
            <a:pathLst>
              <a:path w="260" h="71">
                <a:moveTo>
                  <a:pt x="0" y="0"/>
                </a:moveTo>
                <a:lnTo>
                  <a:pt x="0" y="71"/>
                </a:lnTo>
                <a:lnTo>
                  <a:pt x="260" y="71"/>
                </a:lnTo>
                <a:lnTo>
                  <a:pt x="260" y="0"/>
                </a:lnTo>
              </a:path>
            </a:pathLst>
          </a:custGeom>
          <a:noFill/>
          <a:ln w="444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4" name="Freeform 100"/>
          <p:cNvSpPr>
            <a:spLocks/>
          </p:cNvSpPr>
          <p:nvPr/>
        </p:nvSpPr>
        <p:spPr bwMode="auto">
          <a:xfrm>
            <a:off x="6459045" y="3615182"/>
            <a:ext cx="153223" cy="172080"/>
          </a:xfrm>
          <a:custGeom>
            <a:avLst/>
            <a:gdLst>
              <a:gd name="T0" fmla="*/ 49 w 64"/>
              <a:gd name="T1" fmla="*/ 39 h 75"/>
              <a:gd name="T2" fmla="*/ 49 w 64"/>
              <a:gd name="T3" fmla="*/ 1 h 75"/>
              <a:gd name="T4" fmla="*/ 48 w 64"/>
              <a:gd name="T5" fmla="*/ 0 h 75"/>
              <a:gd name="T6" fmla="*/ 16 w 64"/>
              <a:gd name="T7" fmla="*/ 0 h 75"/>
              <a:gd name="T8" fmla="*/ 14 w 64"/>
              <a:gd name="T9" fmla="*/ 1 h 75"/>
              <a:gd name="T10" fmla="*/ 14 w 64"/>
              <a:gd name="T11" fmla="*/ 39 h 75"/>
              <a:gd name="T12" fmla="*/ 12 w 64"/>
              <a:gd name="T13" fmla="*/ 41 h 75"/>
              <a:gd name="T14" fmla="*/ 2 w 64"/>
              <a:gd name="T15" fmla="*/ 39 h 75"/>
              <a:gd name="T16" fmla="*/ 1 w 64"/>
              <a:gd name="T17" fmla="*/ 42 h 75"/>
              <a:gd name="T18" fmla="*/ 31 w 64"/>
              <a:gd name="T19" fmla="*/ 75 h 75"/>
              <a:gd name="T20" fmla="*/ 33 w 64"/>
              <a:gd name="T21" fmla="*/ 75 h 75"/>
              <a:gd name="T22" fmla="*/ 63 w 64"/>
              <a:gd name="T23" fmla="*/ 42 h 75"/>
              <a:gd name="T24" fmla="*/ 61 w 64"/>
              <a:gd name="T25" fmla="*/ 39 h 75"/>
              <a:gd name="T26" fmla="*/ 51 w 64"/>
              <a:gd name="T27" fmla="*/ 41 h 75"/>
              <a:gd name="T28" fmla="*/ 49 w 64"/>
              <a:gd name="T2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75">
                <a:moveTo>
                  <a:pt x="49" y="39"/>
                </a:moveTo>
                <a:cubicBezTo>
                  <a:pt x="49" y="1"/>
                  <a:pt x="49" y="1"/>
                  <a:pt x="49" y="1"/>
                </a:cubicBezTo>
                <a:cubicBezTo>
                  <a:pt x="49" y="0"/>
                  <a:pt x="49" y="0"/>
                  <a:pt x="48" y="0"/>
                </a:cubicBezTo>
                <a:cubicBezTo>
                  <a:pt x="16" y="0"/>
                  <a:pt x="16" y="0"/>
                  <a:pt x="16" y="0"/>
                </a:cubicBezTo>
                <a:cubicBezTo>
                  <a:pt x="15" y="0"/>
                  <a:pt x="14" y="0"/>
                  <a:pt x="14" y="1"/>
                </a:cubicBezTo>
                <a:cubicBezTo>
                  <a:pt x="14" y="39"/>
                  <a:pt x="14" y="39"/>
                  <a:pt x="14" y="39"/>
                </a:cubicBezTo>
                <a:cubicBezTo>
                  <a:pt x="14" y="40"/>
                  <a:pt x="13" y="41"/>
                  <a:pt x="12" y="41"/>
                </a:cubicBezTo>
                <a:cubicBezTo>
                  <a:pt x="2" y="39"/>
                  <a:pt x="2" y="39"/>
                  <a:pt x="2" y="39"/>
                </a:cubicBezTo>
                <a:cubicBezTo>
                  <a:pt x="1" y="39"/>
                  <a:pt x="0" y="41"/>
                  <a:pt x="1" y="42"/>
                </a:cubicBezTo>
                <a:cubicBezTo>
                  <a:pt x="31" y="75"/>
                  <a:pt x="31" y="75"/>
                  <a:pt x="31" y="75"/>
                </a:cubicBezTo>
                <a:cubicBezTo>
                  <a:pt x="31" y="75"/>
                  <a:pt x="32" y="75"/>
                  <a:pt x="33" y="75"/>
                </a:cubicBezTo>
                <a:cubicBezTo>
                  <a:pt x="63" y="42"/>
                  <a:pt x="63" y="42"/>
                  <a:pt x="63" y="42"/>
                </a:cubicBezTo>
                <a:cubicBezTo>
                  <a:pt x="64" y="41"/>
                  <a:pt x="63" y="39"/>
                  <a:pt x="61" y="39"/>
                </a:cubicBezTo>
                <a:cubicBezTo>
                  <a:pt x="51" y="41"/>
                  <a:pt x="51" y="41"/>
                  <a:pt x="51" y="41"/>
                </a:cubicBezTo>
                <a:cubicBezTo>
                  <a:pt x="50" y="41"/>
                  <a:pt x="49" y="40"/>
                  <a:pt x="49"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5" name="Oval 101"/>
          <p:cNvSpPr>
            <a:spLocks noChangeArrowheads="1"/>
          </p:cNvSpPr>
          <p:nvPr/>
        </p:nvSpPr>
        <p:spPr bwMode="auto">
          <a:xfrm>
            <a:off x="5395611" y="2166593"/>
            <a:ext cx="796560" cy="763184"/>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6" name="Freeform 102"/>
          <p:cNvSpPr>
            <a:spLocks/>
          </p:cNvSpPr>
          <p:nvPr/>
        </p:nvSpPr>
        <p:spPr bwMode="auto">
          <a:xfrm>
            <a:off x="5669589" y="2301730"/>
            <a:ext cx="251652" cy="131248"/>
          </a:xfrm>
          <a:custGeom>
            <a:avLst/>
            <a:gdLst>
              <a:gd name="T0" fmla="*/ 18 w 105"/>
              <a:gd name="T1" fmla="*/ 57 h 57"/>
              <a:gd name="T2" fmla="*/ 18 w 105"/>
              <a:gd name="T3" fmla="*/ 53 h 57"/>
              <a:gd name="T4" fmla="*/ 52 w 105"/>
              <a:gd name="T5" fmla="*/ 19 h 57"/>
              <a:gd name="T6" fmla="*/ 86 w 105"/>
              <a:gd name="T7" fmla="*/ 53 h 57"/>
              <a:gd name="T8" fmla="*/ 86 w 105"/>
              <a:gd name="T9" fmla="*/ 57 h 57"/>
              <a:gd name="T10" fmla="*/ 105 w 105"/>
              <a:gd name="T11" fmla="*/ 57 h 57"/>
              <a:gd name="T12" fmla="*/ 105 w 105"/>
              <a:gd name="T13" fmla="*/ 53 h 57"/>
              <a:gd name="T14" fmla="*/ 52 w 105"/>
              <a:gd name="T15" fmla="*/ 0 h 57"/>
              <a:gd name="T16" fmla="*/ 0 w 105"/>
              <a:gd name="T17" fmla="*/ 53 h 57"/>
              <a:gd name="T18" fmla="*/ 0 w 105"/>
              <a:gd name="T19" fmla="*/ 57 h 57"/>
              <a:gd name="T20" fmla="*/ 18 w 105"/>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57">
                <a:moveTo>
                  <a:pt x="18" y="57"/>
                </a:moveTo>
                <a:cubicBezTo>
                  <a:pt x="18" y="53"/>
                  <a:pt x="18" y="53"/>
                  <a:pt x="18" y="53"/>
                </a:cubicBezTo>
                <a:cubicBezTo>
                  <a:pt x="18" y="34"/>
                  <a:pt x="33" y="19"/>
                  <a:pt x="52" y="19"/>
                </a:cubicBezTo>
                <a:cubicBezTo>
                  <a:pt x="71" y="19"/>
                  <a:pt x="86" y="34"/>
                  <a:pt x="86" y="53"/>
                </a:cubicBezTo>
                <a:cubicBezTo>
                  <a:pt x="86" y="57"/>
                  <a:pt x="86" y="57"/>
                  <a:pt x="86" y="57"/>
                </a:cubicBezTo>
                <a:cubicBezTo>
                  <a:pt x="105" y="57"/>
                  <a:pt x="105" y="57"/>
                  <a:pt x="105" y="57"/>
                </a:cubicBezTo>
                <a:cubicBezTo>
                  <a:pt x="105" y="53"/>
                  <a:pt x="105" y="53"/>
                  <a:pt x="105" y="53"/>
                </a:cubicBezTo>
                <a:cubicBezTo>
                  <a:pt x="105" y="24"/>
                  <a:pt x="81" y="0"/>
                  <a:pt x="52" y="0"/>
                </a:cubicBezTo>
                <a:cubicBezTo>
                  <a:pt x="23" y="0"/>
                  <a:pt x="0" y="24"/>
                  <a:pt x="0" y="53"/>
                </a:cubicBezTo>
                <a:cubicBezTo>
                  <a:pt x="0" y="57"/>
                  <a:pt x="0" y="57"/>
                  <a:pt x="0" y="57"/>
                </a:cubicBezTo>
                <a:lnTo>
                  <a:pt x="18"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7" name="Freeform 103"/>
          <p:cNvSpPr>
            <a:spLocks noEditPoints="1"/>
          </p:cNvSpPr>
          <p:nvPr/>
        </p:nvSpPr>
        <p:spPr bwMode="auto">
          <a:xfrm>
            <a:off x="5590439" y="2463116"/>
            <a:ext cx="409949" cy="273191"/>
          </a:xfrm>
          <a:custGeom>
            <a:avLst/>
            <a:gdLst>
              <a:gd name="T0" fmla="*/ 161 w 171"/>
              <a:gd name="T1" fmla="*/ 0 h 119"/>
              <a:gd name="T2" fmla="*/ 10 w 171"/>
              <a:gd name="T3" fmla="*/ 0 h 119"/>
              <a:gd name="T4" fmla="*/ 0 w 171"/>
              <a:gd name="T5" fmla="*/ 10 h 119"/>
              <a:gd name="T6" fmla="*/ 0 w 171"/>
              <a:gd name="T7" fmla="*/ 109 h 119"/>
              <a:gd name="T8" fmla="*/ 10 w 171"/>
              <a:gd name="T9" fmla="*/ 119 h 119"/>
              <a:gd name="T10" fmla="*/ 161 w 171"/>
              <a:gd name="T11" fmla="*/ 119 h 119"/>
              <a:gd name="T12" fmla="*/ 171 w 171"/>
              <a:gd name="T13" fmla="*/ 109 h 119"/>
              <a:gd name="T14" fmla="*/ 171 w 171"/>
              <a:gd name="T15" fmla="*/ 10 h 119"/>
              <a:gd name="T16" fmla="*/ 161 w 171"/>
              <a:gd name="T17" fmla="*/ 0 h 119"/>
              <a:gd name="T18" fmla="*/ 96 w 171"/>
              <a:gd name="T19" fmla="*/ 54 h 119"/>
              <a:gd name="T20" fmla="*/ 96 w 171"/>
              <a:gd name="T21" fmla="*/ 89 h 119"/>
              <a:gd name="T22" fmla="*/ 85 w 171"/>
              <a:gd name="T23" fmla="*/ 101 h 119"/>
              <a:gd name="T24" fmla="*/ 74 w 171"/>
              <a:gd name="T25" fmla="*/ 89 h 119"/>
              <a:gd name="T26" fmla="*/ 74 w 171"/>
              <a:gd name="T27" fmla="*/ 54 h 119"/>
              <a:gd name="T28" fmla="*/ 66 w 171"/>
              <a:gd name="T29" fmla="*/ 38 h 119"/>
              <a:gd name="T30" fmla="*/ 85 w 171"/>
              <a:gd name="T31" fmla="*/ 18 h 119"/>
              <a:gd name="T32" fmla="*/ 105 w 171"/>
              <a:gd name="T33" fmla="*/ 38 h 119"/>
              <a:gd name="T34" fmla="*/ 96 w 171"/>
              <a:gd name="T35" fmla="*/ 5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119">
                <a:moveTo>
                  <a:pt x="161" y="0"/>
                </a:moveTo>
                <a:cubicBezTo>
                  <a:pt x="10" y="0"/>
                  <a:pt x="10" y="0"/>
                  <a:pt x="10" y="0"/>
                </a:cubicBezTo>
                <a:cubicBezTo>
                  <a:pt x="4" y="0"/>
                  <a:pt x="0" y="5"/>
                  <a:pt x="0" y="10"/>
                </a:cubicBezTo>
                <a:cubicBezTo>
                  <a:pt x="0" y="109"/>
                  <a:pt x="0" y="109"/>
                  <a:pt x="0" y="109"/>
                </a:cubicBezTo>
                <a:cubicBezTo>
                  <a:pt x="0" y="114"/>
                  <a:pt x="4" y="119"/>
                  <a:pt x="10" y="119"/>
                </a:cubicBezTo>
                <a:cubicBezTo>
                  <a:pt x="161" y="119"/>
                  <a:pt x="161" y="119"/>
                  <a:pt x="161" y="119"/>
                </a:cubicBezTo>
                <a:cubicBezTo>
                  <a:pt x="166" y="119"/>
                  <a:pt x="171" y="114"/>
                  <a:pt x="171" y="109"/>
                </a:cubicBezTo>
                <a:cubicBezTo>
                  <a:pt x="171" y="10"/>
                  <a:pt x="171" y="10"/>
                  <a:pt x="171" y="10"/>
                </a:cubicBezTo>
                <a:cubicBezTo>
                  <a:pt x="171" y="5"/>
                  <a:pt x="166" y="0"/>
                  <a:pt x="161" y="0"/>
                </a:cubicBezTo>
                <a:close/>
                <a:moveTo>
                  <a:pt x="96" y="54"/>
                </a:moveTo>
                <a:cubicBezTo>
                  <a:pt x="96" y="89"/>
                  <a:pt x="96" y="89"/>
                  <a:pt x="96" y="89"/>
                </a:cubicBezTo>
                <a:cubicBezTo>
                  <a:pt x="96" y="96"/>
                  <a:pt x="91" y="101"/>
                  <a:pt x="85" y="101"/>
                </a:cubicBezTo>
                <a:cubicBezTo>
                  <a:pt x="79" y="101"/>
                  <a:pt x="74" y="96"/>
                  <a:pt x="74" y="89"/>
                </a:cubicBezTo>
                <a:cubicBezTo>
                  <a:pt x="74" y="54"/>
                  <a:pt x="74" y="54"/>
                  <a:pt x="74" y="54"/>
                </a:cubicBezTo>
                <a:cubicBezTo>
                  <a:pt x="69" y="51"/>
                  <a:pt x="66" y="45"/>
                  <a:pt x="66" y="38"/>
                </a:cubicBezTo>
                <a:cubicBezTo>
                  <a:pt x="66" y="27"/>
                  <a:pt x="74" y="18"/>
                  <a:pt x="85" y="18"/>
                </a:cubicBezTo>
                <a:cubicBezTo>
                  <a:pt x="96" y="18"/>
                  <a:pt x="105" y="27"/>
                  <a:pt x="105" y="38"/>
                </a:cubicBezTo>
                <a:cubicBezTo>
                  <a:pt x="105" y="45"/>
                  <a:pt x="102" y="51"/>
                  <a:pt x="96" y="54"/>
                </a:cubicBez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8" name="Freeform 104"/>
          <p:cNvSpPr>
            <a:spLocks/>
          </p:cNvSpPr>
          <p:nvPr/>
        </p:nvSpPr>
        <p:spPr bwMode="auto">
          <a:xfrm>
            <a:off x="7324608" y="1729100"/>
            <a:ext cx="604777" cy="579436"/>
          </a:xfrm>
          <a:custGeom>
            <a:avLst/>
            <a:gdLst>
              <a:gd name="T0" fmla="*/ 236 w 252"/>
              <a:gd name="T1" fmla="*/ 97 h 252"/>
              <a:gd name="T2" fmla="*/ 156 w 252"/>
              <a:gd name="T3" fmla="*/ 236 h 252"/>
              <a:gd name="T4" fmla="*/ 16 w 252"/>
              <a:gd name="T5" fmla="*/ 156 h 252"/>
              <a:gd name="T6" fmla="*/ 97 w 252"/>
              <a:gd name="T7" fmla="*/ 16 h 252"/>
              <a:gd name="T8" fmla="*/ 236 w 252"/>
              <a:gd name="T9" fmla="*/ 97 h 252"/>
            </a:gdLst>
            <a:ahLst/>
            <a:cxnLst>
              <a:cxn ang="0">
                <a:pos x="T0" y="T1"/>
              </a:cxn>
              <a:cxn ang="0">
                <a:pos x="T2" y="T3"/>
              </a:cxn>
              <a:cxn ang="0">
                <a:pos x="T4" y="T5"/>
              </a:cxn>
              <a:cxn ang="0">
                <a:pos x="T6" y="T7"/>
              </a:cxn>
              <a:cxn ang="0">
                <a:pos x="T8" y="T9"/>
              </a:cxn>
            </a:cxnLst>
            <a:rect l="0" t="0" r="r" b="b"/>
            <a:pathLst>
              <a:path w="252" h="252">
                <a:moveTo>
                  <a:pt x="236" y="97"/>
                </a:moveTo>
                <a:cubicBezTo>
                  <a:pt x="252" y="157"/>
                  <a:pt x="216" y="220"/>
                  <a:pt x="156" y="236"/>
                </a:cubicBezTo>
                <a:cubicBezTo>
                  <a:pt x="95" y="252"/>
                  <a:pt x="33" y="216"/>
                  <a:pt x="16" y="156"/>
                </a:cubicBezTo>
                <a:cubicBezTo>
                  <a:pt x="0" y="95"/>
                  <a:pt x="36" y="33"/>
                  <a:pt x="97" y="16"/>
                </a:cubicBezTo>
                <a:cubicBezTo>
                  <a:pt x="157" y="0"/>
                  <a:pt x="220" y="36"/>
                  <a:pt x="236" y="97"/>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9" name="Freeform 105"/>
          <p:cNvSpPr>
            <a:spLocks noEditPoints="1"/>
          </p:cNvSpPr>
          <p:nvPr/>
        </p:nvSpPr>
        <p:spPr bwMode="auto">
          <a:xfrm>
            <a:off x="7470727" y="1848681"/>
            <a:ext cx="314565" cy="287773"/>
          </a:xfrm>
          <a:custGeom>
            <a:avLst/>
            <a:gdLst>
              <a:gd name="T0" fmla="*/ 121 w 131"/>
              <a:gd name="T1" fmla="*/ 46 h 125"/>
              <a:gd name="T2" fmla="*/ 99 w 131"/>
              <a:gd name="T3" fmla="*/ 46 h 125"/>
              <a:gd name="T4" fmla="*/ 97 w 131"/>
              <a:gd name="T5" fmla="*/ 10 h 125"/>
              <a:gd name="T6" fmla="*/ 86 w 131"/>
              <a:gd name="T7" fmla="*/ 0 h 125"/>
              <a:gd name="T8" fmla="*/ 74 w 131"/>
              <a:gd name="T9" fmla="*/ 17 h 125"/>
              <a:gd name="T10" fmla="*/ 63 w 131"/>
              <a:gd name="T11" fmla="*/ 49 h 125"/>
              <a:gd name="T12" fmla="*/ 42 w 131"/>
              <a:gd name="T13" fmla="*/ 56 h 125"/>
              <a:gd name="T14" fmla="*/ 41 w 131"/>
              <a:gd name="T15" fmla="*/ 49 h 125"/>
              <a:gd name="T16" fmla="*/ 0 w 131"/>
              <a:gd name="T17" fmla="*/ 51 h 125"/>
              <a:gd name="T18" fmla="*/ 2 w 131"/>
              <a:gd name="T19" fmla="*/ 122 h 125"/>
              <a:gd name="T20" fmla="*/ 42 w 131"/>
              <a:gd name="T21" fmla="*/ 121 h 125"/>
              <a:gd name="T22" fmla="*/ 58 w 131"/>
              <a:gd name="T23" fmla="*/ 116 h 125"/>
              <a:gd name="T24" fmla="*/ 59 w 131"/>
              <a:gd name="T25" fmla="*/ 116 h 125"/>
              <a:gd name="T26" fmla="*/ 65 w 131"/>
              <a:gd name="T27" fmla="*/ 117 h 125"/>
              <a:gd name="T28" fmla="*/ 118 w 131"/>
              <a:gd name="T29" fmla="*/ 125 h 125"/>
              <a:gd name="T30" fmla="*/ 130 w 131"/>
              <a:gd name="T31" fmla="*/ 110 h 125"/>
              <a:gd name="T32" fmla="*/ 130 w 131"/>
              <a:gd name="T33" fmla="*/ 53 h 125"/>
              <a:gd name="T34" fmla="*/ 81 w 131"/>
              <a:gd name="T35" fmla="*/ 116 h 125"/>
              <a:gd name="T36" fmla="*/ 42 w 131"/>
              <a:gd name="T37" fmla="*/ 109 h 125"/>
              <a:gd name="T38" fmla="*/ 56 w 131"/>
              <a:gd name="T39" fmla="*/ 65 h 125"/>
              <a:gd name="T40" fmla="*/ 75 w 131"/>
              <a:gd name="T41" fmla="*/ 36 h 125"/>
              <a:gd name="T42" fmla="*/ 82 w 131"/>
              <a:gd name="T43" fmla="*/ 14 h 125"/>
              <a:gd name="T44" fmla="*/ 88 w 131"/>
              <a:gd name="T45" fmla="*/ 7 h 125"/>
              <a:gd name="T46" fmla="*/ 89 w 131"/>
              <a:gd name="T47" fmla="*/ 9 h 125"/>
              <a:gd name="T48" fmla="*/ 90 w 131"/>
              <a:gd name="T49" fmla="*/ 52 h 125"/>
              <a:gd name="T50" fmla="*/ 121 w 131"/>
              <a:gd name="T51" fmla="*/ 53 h 125"/>
              <a:gd name="T52" fmla="*/ 121 w 131"/>
              <a:gd name="T53" fmla="*/ 53 h 125"/>
              <a:gd name="T54" fmla="*/ 123 w 131"/>
              <a:gd name="T55" fmla="*/ 54 h 125"/>
              <a:gd name="T56" fmla="*/ 116 w 131"/>
              <a:gd name="T57" fmla="*/ 69 h 125"/>
              <a:gd name="T58" fmla="*/ 123 w 131"/>
              <a:gd name="T59" fmla="*/ 83 h 125"/>
              <a:gd name="T60" fmla="*/ 123 w 131"/>
              <a:gd name="T61" fmla="*/ 92 h 125"/>
              <a:gd name="T62" fmla="*/ 116 w 131"/>
              <a:gd name="T63" fmla="*/ 105 h 125"/>
              <a:gd name="T64" fmla="*/ 121 w 131"/>
              <a:gd name="T65" fmla="*/ 1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25">
                <a:moveTo>
                  <a:pt x="130" y="53"/>
                </a:moveTo>
                <a:cubicBezTo>
                  <a:pt x="130" y="49"/>
                  <a:pt x="126" y="46"/>
                  <a:pt x="121" y="46"/>
                </a:cubicBezTo>
                <a:cubicBezTo>
                  <a:pt x="121" y="46"/>
                  <a:pt x="121" y="46"/>
                  <a:pt x="120" y="46"/>
                </a:cubicBezTo>
                <a:cubicBezTo>
                  <a:pt x="99" y="46"/>
                  <a:pt x="99" y="46"/>
                  <a:pt x="99" y="46"/>
                </a:cubicBezTo>
                <a:cubicBezTo>
                  <a:pt x="98" y="46"/>
                  <a:pt x="97" y="46"/>
                  <a:pt x="97" y="45"/>
                </a:cubicBezTo>
                <a:cubicBezTo>
                  <a:pt x="97" y="10"/>
                  <a:pt x="97" y="10"/>
                  <a:pt x="97" y="10"/>
                </a:cubicBezTo>
                <a:cubicBezTo>
                  <a:pt x="97" y="9"/>
                  <a:pt x="97" y="5"/>
                  <a:pt x="95" y="3"/>
                </a:cubicBezTo>
                <a:cubicBezTo>
                  <a:pt x="93" y="1"/>
                  <a:pt x="91" y="0"/>
                  <a:pt x="86" y="0"/>
                </a:cubicBezTo>
                <a:cubicBezTo>
                  <a:pt x="79" y="1"/>
                  <a:pt x="77" y="7"/>
                  <a:pt x="76" y="12"/>
                </a:cubicBezTo>
                <a:cubicBezTo>
                  <a:pt x="75" y="13"/>
                  <a:pt x="75" y="15"/>
                  <a:pt x="74" y="17"/>
                </a:cubicBezTo>
                <a:cubicBezTo>
                  <a:pt x="72" y="21"/>
                  <a:pt x="70" y="28"/>
                  <a:pt x="68" y="34"/>
                </a:cubicBezTo>
                <a:cubicBezTo>
                  <a:pt x="66" y="40"/>
                  <a:pt x="65" y="46"/>
                  <a:pt x="63" y="49"/>
                </a:cubicBezTo>
                <a:cubicBezTo>
                  <a:pt x="61" y="53"/>
                  <a:pt x="56" y="56"/>
                  <a:pt x="55" y="56"/>
                </a:cubicBezTo>
                <a:cubicBezTo>
                  <a:pt x="42" y="56"/>
                  <a:pt x="42" y="56"/>
                  <a:pt x="42" y="56"/>
                </a:cubicBezTo>
                <a:cubicBezTo>
                  <a:pt x="42" y="51"/>
                  <a:pt x="42" y="51"/>
                  <a:pt x="42" y="51"/>
                </a:cubicBezTo>
                <a:cubicBezTo>
                  <a:pt x="42" y="50"/>
                  <a:pt x="42" y="49"/>
                  <a:pt x="41" y="49"/>
                </a:cubicBezTo>
                <a:cubicBezTo>
                  <a:pt x="2" y="49"/>
                  <a:pt x="2" y="49"/>
                  <a:pt x="2" y="49"/>
                </a:cubicBezTo>
                <a:cubicBezTo>
                  <a:pt x="1" y="49"/>
                  <a:pt x="0" y="50"/>
                  <a:pt x="0" y="51"/>
                </a:cubicBezTo>
                <a:cubicBezTo>
                  <a:pt x="0" y="121"/>
                  <a:pt x="0" y="121"/>
                  <a:pt x="0" y="121"/>
                </a:cubicBezTo>
                <a:cubicBezTo>
                  <a:pt x="0" y="121"/>
                  <a:pt x="1" y="122"/>
                  <a:pt x="2" y="122"/>
                </a:cubicBezTo>
                <a:cubicBezTo>
                  <a:pt x="41" y="122"/>
                  <a:pt x="41" y="122"/>
                  <a:pt x="41" y="122"/>
                </a:cubicBezTo>
                <a:cubicBezTo>
                  <a:pt x="42" y="122"/>
                  <a:pt x="42" y="121"/>
                  <a:pt x="42" y="121"/>
                </a:cubicBezTo>
                <a:cubicBezTo>
                  <a:pt x="42" y="116"/>
                  <a:pt x="42" y="116"/>
                  <a:pt x="42" y="116"/>
                </a:cubicBezTo>
                <a:cubicBezTo>
                  <a:pt x="58" y="116"/>
                  <a:pt x="58" y="116"/>
                  <a:pt x="58" y="116"/>
                </a:cubicBezTo>
                <a:cubicBezTo>
                  <a:pt x="59" y="116"/>
                  <a:pt x="59" y="116"/>
                  <a:pt x="59" y="116"/>
                </a:cubicBezTo>
                <a:cubicBezTo>
                  <a:pt x="59" y="116"/>
                  <a:pt x="59" y="116"/>
                  <a:pt x="59" y="116"/>
                </a:cubicBezTo>
                <a:cubicBezTo>
                  <a:pt x="59" y="116"/>
                  <a:pt x="59" y="116"/>
                  <a:pt x="59" y="116"/>
                </a:cubicBezTo>
                <a:cubicBezTo>
                  <a:pt x="60" y="116"/>
                  <a:pt x="62" y="116"/>
                  <a:pt x="65" y="117"/>
                </a:cubicBezTo>
                <a:cubicBezTo>
                  <a:pt x="68" y="118"/>
                  <a:pt x="75" y="123"/>
                  <a:pt x="77" y="124"/>
                </a:cubicBezTo>
                <a:cubicBezTo>
                  <a:pt x="118" y="125"/>
                  <a:pt x="118" y="125"/>
                  <a:pt x="118" y="125"/>
                </a:cubicBezTo>
                <a:cubicBezTo>
                  <a:pt x="118" y="124"/>
                  <a:pt x="122" y="123"/>
                  <a:pt x="126" y="120"/>
                </a:cubicBezTo>
                <a:cubicBezTo>
                  <a:pt x="130" y="116"/>
                  <a:pt x="130" y="111"/>
                  <a:pt x="130" y="110"/>
                </a:cubicBezTo>
                <a:cubicBezTo>
                  <a:pt x="130" y="110"/>
                  <a:pt x="130" y="110"/>
                  <a:pt x="130" y="110"/>
                </a:cubicBezTo>
                <a:cubicBezTo>
                  <a:pt x="130" y="108"/>
                  <a:pt x="131" y="58"/>
                  <a:pt x="130" y="53"/>
                </a:cubicBezTo>
                <a:close/>
                <a:moveTo>
                  <a:pt x="116" y="116"/>
                </a:moveTo>
                <a:cubicBezTo>
                  <a:pt x="81" y="116"/>
                  <a:pt x="81" y="116"/>
                  <a:pt x="81" y="116"/>
                </a:cubicBezTo>
                <a:cubicBezTo>
                  <a:pt x="78" y="116"/>
                  <a:pt x="71" y="111"/>
                  <a:pt x="67" y="110"/>
                </a:cubicBezTo>
                <a:cubicBezTo>
                  <a:pt x="62" y="109"/>
                  <a:pt x="42" y="109"/>
                  <a:pt x="42" y="109"/>
                </a:cubicBezTo>
                <a:cubicBezTo>
                  <a:pt x="42" y="65"/>
                  <a:pt x="42" y="65"/>
                  <a:pt x="42" y="65"/>
                </a:cubicBezTo>
                <a:cubicBezTo>
                  <a:pt x="56" y="65"/>
                  <a:pt x="56" y="65"/>
                  <a:pt x="56" y="65"/>
                </a:cubicBezTo>
                <a:cubicBezTo>
                  <a:pt x="56" y="65"/>
                  <a:pt x="66" y="60"/>
                  <a:pt x="70" y="52"/>
                </a:cubicBezTo>
                <a:cubicBezTo>
                  <a:pt x="71" y="49"/>
                  <a:pt x="73" y="43"/>
                  <a:pt x="75" y="36"/>
                </a:cubicBezTo>
                <a:cubicBezTo>
                  <a:pt x="77" y="30"/>
                  <a:pt x="79" y="23"/>
                  <a:pt x="80" y="20"/>
                </a:cubicBezTo>
                <a:cubicBezTo>
                  <a:pt x="81" y="18"/>
                  <a:pt x="82" y="16"/>
                  <a:pt x="82" y="14"/>
                </a:cubicBezTo>
                <a:cubicBezTo>
                  <a:pt x="84" y="9"/>
                  <a:pt x="85" y="7"/>
                  <a:pt x="87" y="7"/>
                </a:cubicBezTo>
                <a:cubicBezTo>
                  <a:pt x="87" y="7"/>
                  <a:pt x="87" y="7"/>
                  <a:pt x="88" y="7"/>
                </a:cubicBezTo>
                <a:cubicBezTo>
                  <a:pt x="88" y="7"/>
                  <a:pt x="89" y="7"/>
                  <a:pt x="89" y="7"/>
                </a:cubicBezTo>
                <a:cubicBezTo>
                  <a:pt x="89" y="8"/>
                  <a:pt x="89" y="9"/>
                  <a:pt x="89" y="9"/>
                </a:cubicBezTo>
                <a:cubicBezTo>
                  <a:pt x="89" y="51"/>
                  <a:pt x="89" y="51"/>
                  <a:pt x="89" y="51"/>
                </a:cubicBezTo>
                <a:cubicBezTo>
                  <a:pt x="89" y="51"/>
                  <a:pt x="90" y="52"/>
                  <a:pt x="90" y="52"/>
                </a:cubicBezTo>
                <a:cubicBezTo>
                  <a:pt x="90" y="52"/>
                  <a:pt x="91" y="53"/>
                  <a:pt x="91" y="53"/>
                </a:cubicBezTo>
                <a:cubicBezTo>
                  <a:pt x="121" y="53"/>
                  <a:pt x="121" y="53"/>
                  <a:pt x="121" y="53"/>
                </a:cubicBezTo>
                <a:cubicBezTo>
                  <a:pt x="121" y="53"/>
                  <a:pt x="121" y="53"/>
                  <a:pt x="121" y="53"/>
                </a:cubicBezTo>
                <a:cubicBezTo>
                  <a:pt x="121" y="53"/>
                  <a:pt x="121" y="53"/>
                  <a:pt x="121" y="53"/>
                </a:cubicBezTo>
                <a:cubicBezTo>
                  <a:pt x="122" y="53"/>
                  <a:pt x="123" y="53"/>
                  <a:pt x="123" y="53"/>
                </a:cubicBezTo>
                <a:cubicBezTo>
                  <a:pt x="123" y="53"/>
                  <a:pt x="123" y="53"/>
                  <a:pt x="123" y="54"/>
                </a:cubicBezTo>
                <a:cubicBezTo>
                  <a:pt x="123" y="55"/>
                  <a:pt x="123" y="59"/>
                  <a:pt x="123" y="65"/>
                </a:cubicBezTo>
                <a:cubicBezTo>
                  <a:pt x="116" y="69"/>
                  <a:pt x="116" y="69"/>
                  <a:pt x="116" y="69"/>
                </a:cubicBezTo>
                <a:cubicBezTo>
                  <a:pt x="123" y="74"/>
                  <a:pt x="123" y="74"/>
                  <a:pt x="123" y="74"/>
                </a:cubicBezTo>
                <a:cubicBezTo>
                  <a:pt x="123" y="77"/>
                  <a:pt x="123" y="80"/>
                  <a:pt x="123" y="83"/>
                </a:cubicBezTo>
                <a:cubicBezTo>
                  <a:pt x="116" y="87"/>
                  <a:pt x="116" y="87"/>
                  <a:pt x="116" y="87"/>
                </a:cubicBezTo>
                <a:cubicBezTo>
                  <a:pt x="123" y="92"/>
                  <a:pt x="123" y="92"/>
                  <a:pt x="123" y="92"/>
                </a:cubicBezTo>
                <a:cubicBezTo>
                  <a:pt x="123" y="95"/>
                  <a:pt x="123" y="98"/>
                  <a:pt x="123" y="101"/>
                </a:cubicBezTo>
                <a:cubicBezTo>
                  <a:pt x="116" y="105"/>
                  <a:pt x="116" y="105"/>
                  <a:pt x="116" y="105"/>
                </a:cubicBezTo>
                <a:cubicBezTo>
                  <a:pt x="123" y="110"/>
                  <a:pt x="123" y="110"/>
                  <a:pt x="123" y="110"/>
                </a:cubicBezTo>
                <a:cubicBezTo>
                  <a:pt x="123" y="110"/>
                  <a:pt x="122" y="112"/>
                  <a:pt x="121" y="114"/>
                </a:cubicBezTo>
                <a:cubicBezTo>
                  <a:pt x="119" y="115"/>
                  <a:pt x="117" y="116"/>
                  <a:pt x="116" y="1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0" name="Oval 106"/>
          <p:cNvSpPr>
            <a:spLocks noChangeArrowheads="1"/>
          </p:cNvSpPr>
          <p:nvPr/>
        </p:nvSpPr>
        <p:spPr bwMode="auto">
          <a:xfrm>
            <a:off x="7018159" y="2640059"/>
            <a:ext cx="724515" cy="694156"/>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1" name="Line 107"/>
          <p:cNvSpPr>
            <a:spLocks noChangeShapeType="1"/>
          </p:cNvSpPr>
          <p:nvPr/>
        </p:nvSpPr>
        <p:spPr bwMode="auto">
          <a:xfrm>
            <a:off x="7380417" y="2966720"/>
            <a:ext cx="0" cy="0"/>
          </a:xfrm>
          <a:prstGeom prst="line">
            <a:avLst/>
          </a:prstGeom>
          <a:noFill/>
          <a:ln w="19050"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cs typeface="+mn-ea"/>
              <a:sym typeface="+mn-lt"/>
            </a:endParaRPr>
          </a:p>
        </p:txBody>
      </p:sp>
      <p:sp>
        <p:nvSpPr>
          <p:cNvPr id="112" name="Freeform 108"/>
          <p:cNvSpPr>
            <a:spLocks/>
          </p:cNvSpPr>
          <p:nvPr/>
        </p:nvSpPr>
        <p:spPr bwMode="auto">
          <a:xfrm>
            <a:off x="7150074" y="2786861"/>
            <a:ext cx="460685" cy="400549"/>
          </a:xfrm>
          <a:custGeom>
            <a:avLst/>
            <a:gdLst>
              <a:gd name="T0" fmla="*/ 187 w 192"/>
              <a:gd name="T1" fmla="*/ 79 h 174"/>
              <a:gd name="T2" fmla="*/ 189 w 192"/>
              <a:gd name="T3" fmla="*/ 74 h 174"/>
              <a:gd name="T4" fmla="*/ 163 w 192"/>
              <a:gd name="T5" fmla="*/ 52 h 174"/>
              <a:gd name="T6" fmla="*/ 158 w 192"/>
              <a:gd name="T7" fmla="*/ 39 h 174"/>
              <a:gd name="T8" fmla="*/ 158 w 192"/>
              <a:gd name="T9" fmla="*/ 20 h 174"/>
              <a:gd name="T10" fmla="*/ 148 w 192"/>
              <a:gd name="T11" fmla="*/ 13 h 174"/>
              <a:gd name="T12" fmla="*/ 140 w 192"/>
              <a:gd name="T13" fmla="*/ 13 h 174"/>
              <a:gd name="T14" fmla="*/ 132 w 192"/>
              <a:gd name="T15" fmla="*/ 20 h 174"/>
              <a:gd name="T16" fmla="*/ 126 w 192"/>
              <a:gd name="T17" fmla="*/ 22 h 174"/>
              <a:gd name="T18" fmla="*/ 102 w 192"/>
              <a:gd name="T19" fmla="*/ 2 h 174"/>
              <a:gd name="T20" fmla="*/ 90 w 192"/>
              <a:gd name="T21" fmla="*/ 2 h 174"/>
              <a:gd name="T22" fmla="*/ 4 w 192"/>
              <a:gd name="T23" fmla="*/ 74 h 174"/>
              <a:gd name="T24" fmla="*/ 6 w 192"/>
              <a:gd name="T25" fmla="*/ 79 h 174"/>
              <a:gd name="T26" fmla="*/ 21 w 192"/>
              <a:gd name="T27" fmla="*/ 79 h 174"/>
              <a:gd name="T28" fmla="*/ 33 w 192"/>
              <a:gd name="T29" fmla="*/ 87 h 174"/>
              <a:gd name="T30" fmla="*/ 33 w 192"/>
              <a:gd name="T31" fmla="*/ 162 h 174"/>
              <a:gd name="T32" fmla="*/ 45 w 192"/>
              <a:gd name="T33" fmla="*/ 174 h 174"/>
              <a:gd name="T34" fmla="*/ 148 w 192"/>
              <a:gd name="T35" fmla="*/ 174 h 174"/>
              <a:gd name="T36" fmla="*/ 158 w 192"/>
              <a:gd name="T37" fmla="*/ 162 h 174"/>
              <a:gd name="T38" fmla="*/ 158 w 192"/>
              <a:gd name="T39" fmla="*/ 87 h 174"/>
              <a:gd name="T40" fmla="*/ 163 w 192"/>
              <a:gd name="T41" fmla="*/ 79 h 174"/>
              <a:gd name="T42" fmla="*/ 187 w 192"/>
              <a:gd name="T43" fmla="*/ 7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187" y="79"/>
                </a:moveTo>
                <a:cubicBezTo>
                  <a:pt x="191" y="79"/>
                  <a:pt x="192" y="77"/>
                  <a:pt x="189" y="74"/>
                </a:cubicBezTo>
                <a:cubicBezTo>
                  <a:pt x="163" y="52"/>
                  <a:pt x="163" y="52"/>
                  <a:pt x="163" y="52"/>
                </a:cubicBezTo>
                <a:cubicBezTo>
                  <a:pt x="159" y="49"/>
                  <a:pt x="158" y="43"/>
                  <a:pt x="158" y="39"/>
                </a:cubicBezTo>
                <a:cubicBezTo>
                  <a:pt x="158" y="20"/>
                  <a:pt x="158" y="20"/>
                  <a:pt x="158" y="20"/>
                </a:cubicBezTo>
                <a:cubicBezTo>
                  <a:pt x="158" y="16"/>
                  <a:pt x="152" y="13"/>
                  <a:pt x="148" y="13"/>
                </a:cubicBezTo>
                <a:cubicBezTo>
                  <a:pt x="140" y="13"/>
                  <a:pt x="140" y="13"/>
                  <a:pt x="140" y="13"/>
                </a:cubicBezTo>
                <a:cubicBezTo>
                  <a:pt x="135" y="13"/>
                  <a:pt x="132" y="16"/>
                  <a:pt x="132" y="20"/>
                </a:cubicBezTo>
                <a:cubicBezTo>
                  <a:pt x="132" y="24"/>
                  <a:pt x="129" y="25"/>
                  <a:pt x="126" y="22"/>
                </a:cubicBezTo>
                <a:cubicBezTo>
                  <a:pt x="102" y="2"/>
                  <a:pt x="102" y="2"/>
                  <a:pt x="102" y="2"/>
                </a:cubicBezTo>
                <a:cubicBezTo>
                  <a:pt x="99" y="0"/>
                  <a:pt x="94" y="0"/>
                  <a:pt x="90" y="2"/>
                </a:cubicBezTo>
                <a:cubicBezTo>
                  <a:pt x="4" y="74"/>
                  <a:pt x="4" y="74"/>
                  <a:pt x="4" y="74"/>
                </a:cubicBezTo>
                <a:cubicBezTo>
                  <a:pt x="0" y="77"/>
                  <a:pt x="1" y="79"/>
                  <a:pt x="6" y="79"/>
                </a:cubicBezTo>
                <a:cubicBezTo>
                  <a:pt x="21" y="79"/>
                  <a:pt x="21" y="79"/>
                  <a:pt x="21" y="79"/>
                </a:cubicBezTo>
                <a:cubicBezTo>
                  <a:pt x="26" y="79"/>
                  <a:pt x="33" y="83"/>
                  <a:pt x="33" y="87"/>
                </a:cubicBezTo>
                <a:cubicBezTo>
                  <a:pt x="33" y="162"/>
                  <a:pt x="33" y="162"/>
                  <a:pt x="33" y="162"/>
                </a:cubicBezTo>
                <a:cubicBezTo>
                  <a:pt x="33" y="167"/>
                  <a:pt x="41" y="174"/>
                  <a:pt x="45" y="174"/>
                </a:cubicBezTo>
                <a:cubicBezTo>
                  <a:pt x="148" y="174"/>
                  <a:pt x="148" y="174"/>
                  <a:pt x="148" y="174"/>
                </a:cubicBezTo>
                <a:cubicBezTo>
                  <a:pt x="152" y="174"/>
                  <a:pt x="158" y="167"/>
                  <a:pt x="158" y="162"/>
                </a:cubicBezTo>
                <a:cubicBezTo>
                  <a:pt x="158" y="87"/>
                  <a:pt x="158" y="87"/>
                  <a:pt x="158" y="87"/>
                </a:cubicBezTo>
                <a:cubicBezTo>
                  <a:pt x="158" y="83"/>
                  <a:pt x="159" y="79"/>
                  <a:pt x="163" y="79"/>
                </a:cubicBezTo>
                <a:lnTo>
                  <a:pt x="187"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3" name="Oval 109"/>
          <p:cNvSpPr>
            <a:spLocks noChangeArrowheads="1"/>
          </p:cNvSpPr>
          <p:nvPr/>
        </p:nvSpPr>
        <p:spPr bwMode="auto">
          <a:xfrm>
            <a:off x="4721832" y="3621988"/>
            <a:ext cx="499245" cy="478325"/>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4" name="Freeform 110"/>
          <p:cNvSpPr>
            <a:spLocks/>
          </p:cNvSpPr>
          <p:nvPr/>
        </p:nvSpPr>
        <p:spPr bwMode="auto">
          <a:xfrm>
            <a:off x="4832437" y="3734764"/>
            <a:ext cx="278035" cy="252775"/>
          </a:xfrm>
          <a:custGeom>
            <a:avLst/>
            <a:gdLst>
              <a:gd name="T0" fmla="*/ 56 w 116"/>
              <a:gd name="T1" fmla="*/ 2 h 110"/>
              <a:gd name="T2" fmla="*/ 61 w 116"/>
              <a:gd name="T3" fmla="*/ 2 h 110"/>
              <a:gd name="T4" fmla="*/ 74 w 116"/>
              <a:gd name="T5" fmla="*/ 30 h 110"/>
              <a:gd name="T6" fmla="*/ 82 w 116"/>
              <a:gd name="T7" fmla="*/ 36 h 110"/>
              <a:gd name="T8" fmla="*/ 113 w 116"/>
              <a:gd name="T9" fmla="*/ 40 h 110"/>
              <a:gd name="T10" fmla="*/ 114 w 116"/>
              <a:gd name="T11" fmla="*/ 45 h 110"/>
              <a:gd name="T12" fmla="*/ 92 w 116"/>
              <a:gd name="T13" fmla="*/ 67 h 110"/>
              <a:gd name="T14" fmla="*/ 89 w 116"/>
              <a:gd name="T15" fmla="*/ 75 h 110"/>
              <a:gd name="T16" fmla="*/ 94 w 116"/>
              <a:gd name="T17" fmla="*/ 106 h 110"/>
              <a:gd name="T18" fmla="*/ 91 w 116"/>
              <a:gd name="T19" fmla="*/ 109 h 110"/>
              <a:gd name="T20" fmla="*/ 63 w 116"/>
              <a:gd name="T21" fmla="*/ 94 h 110"/>
              <a:gd name="T22" fmla="*/ 54 w 116"/>
              <a:gd name="T23" fmla="*/ 94 h 110"/>
              <a:gd name="T24" fmla="*/ 26 w 116"/>
              <a:gd name="T25" fmla="*/ 109 h 110"/>
              <a:gd name="T26" fmla="*/ 22 w 116"/>
              <a:gd name="T27" fmla="*/ 106 h 110"/>
              <a:gd name="T28" fmla="*/ 27 w 116"/>
              <a:gd name="T29" fmla="*/ 75 h 110"/>
              <a:gd name="T30" fmla="*/ 24 w 116"/>
              <a:gd name="T31" fmla="*/ 67 h 110"/>
              <a:gd name="T32" fmla="*/ 2 w 116"/>
              <a:gd name="T33" fmla="*/ 45 h 110"/>
              <a:gd name="T34" fmla="*/ 4 w 116"/>
              <a:gd name="T35" fmla="*/ 40 h 110"/>
              <a:gd name="T36" fmla="*/ 34 w 116"/>
              <a:gd name="T37" fmla="*/ 36 h 110"/>
              <a:gd name="T38" fmla="*/ 42 w 116"/>
              <a:gd name="T39" fmla="*/ 30 h 110"/>
              <a:gd name="T40" fmla="*/ 56 w 116"/>
              <a:gd name="T41"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10">
                <a:moveTo>
                  <a:pt x="56" y="2"/>
                </a:moveTo>
                <a:cubicBezTo>
                  <a:pt x="57" y="0"/>
                  <a:pt x="59" y="0"/>
                  <a:pt x="61" y="2"/>
                </a:cubicBezTo>
                <a:cubicBezTo>
                  <a:pt x="74" y="30"/>
                  <a:pt x="74" y="30"/>
                  <a:pt x="74" y="30"/>
                </a:cubicBezTo>
                <a:cubicBezTo>
                  <a:pt x="76" y="33"/>
                  <a:pt x="79" y="35"/>
                  <a:pt x="82" y="36"/>
                </a:cubicBezTo>
                <a:cubicBezTo>
                  <a:pt x="113" y="40"/>
                  <a:pt x="113" y="40"/>
                  <a:pt x="113" y="40"/>
                </a:cubicBezTo>
                <a:cubicBezTo>
                  <a:pt x="116" y="41"/>
                  <a:pt x="116" y="43"/>
                  <a:pt x="114" y="45"/>
                </a:cubicBezTo>
                <a:cubicBezTo>
                  <a:pt x="92" y="67"/>
                  <a:pt x="92" y="67"/>
                  <a:pt x="92" y="67"/>
                </a:cubicBezTo>
                <a:cubicBezTo>
                  <a:pt x="90" y="69"/>
                  <a:pt x="89" y="73"/>
                  <a:pt x="89" y="75"/>
                </a:cubicBezTo>
                <a:cubicBezTo>
                  <a:pt x="94" y="106"/>
                  <a:pt x="94" y="106"/>
                  <a:pt x="94" y="106"/>
                </a:cubicBezTo>
                <a:cubicBezTo>
                  <a:pt x="95" y="109"/>
                  <a:pt x="93" y="110"/>
                  <a:pt x="91" y="109"/>
                </a:cubicBezTo>
                <a:cubicBezTo>
                  <a:pt x="63" y="94"/>
                  <a:pt x="63" y="94"/>
                  <a:pt x="63" y="94"/>
                </a:cubicBezTo>
                <a:cubicBezTo>
                  <a:pt x="60" y="93"/>
                  <a:pt x="56" y="93"/>
                  <a:pt x="54" y="94"/>
                </a:cubicBezTo>
                <a:cubicBezTo>
                  <a:pt x="26" y="109"/>
                  <a:pt x="26" y="109"/>
                  <a:pt x="26" y="109"/>
                </a:cubicBezTo>
                <a:cubicBezTo>
                  <a:pt x="23" y="110"/>
                  <a:pt x="22" y="109"/>
                  <a:pt x="22" y="106"/>
                </a:cubicBezTo>
                <a:cubicBezTo>
                  <a:pt x="27" y="75"/>
                  <a:pt x="27" y="75"/>
                  <a:pt x="27" y="75"/>
                </a:cubicBezTo>
                <a:cubicBezTo>
                  <a:pt x="28" y="73"/>
                  <a:pt x="27" y="69"/>
                  <a:pt x="24" y="67"/>
                </a:cubicBezTo>
                <a:cubicBezTo>
                  <a:pt x="2" y="45"/>
                  <a:pt x="2" y="45"/>
                  <a:pt x="2" y="45"/>
                </a:cubicBezTo>
                <a:cubicBezTo>
                  <a:pt x="0" y="43"/>
                  <a:pt x="1" y="41"/>
                  <a:pt x="4" y="40"/>
                </a:cubicBezTo>
                <a:cubicBezTo>
                  <a:pt x="34" y="36"/>
                  <a:pt x="34" y="36"/>
                  <a:pt x="34" y="36"/>
                </a:cubicBezTo>
                <a:cubicBezTo>
                  <a:pt x="37" y="35"/>
                  <a:pt x="41" y="33"/>
                  <a:pt x="42" y="30"/>
                </a:cubicBezTo>
                <a:lnTo>
                  <a:pt x="56"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5" name="Freeform 111"/>
          <p:cNvSpPr>
            <a:spLocks/>
          </p:cNvSpPr>
          <p:nvPr/>
        </p:nvSpPr>
        <p:spPr bwMode="auto">
          <a:xfrm>
            <a:off x="6991777" y="5606265"/>
            <a:ext cx="594631" cy="569713"/>
          </a:xfrm>
          <a:custGeom>
            <a:avLst/>
            <a:gdLst>
              <a:gd name="T0" fmla="*/ 232 w 248"/>
              <a:gd name="T1" fmla="*/ 95 h 248"/>
              <a:gd name="T2" fmla="*/ 153 w 248"/>
              <a:gd name="T3" fmla="*/ 232 h 248"/>
              <a:gd name="T4" fmla="*/ 16 w 248"/>
              <a:gd name="T5" fmla="*/ 153 h 248"/>
              <a:gd name="T6" fmla="*/ 95 w 248"/>
              <a:gd name="T7" fmla="*/ 16 h 248"/>
              <a:gd name="T8" fmla="*/ 232 w 248"/>
              <a:gd name="T9" fmla="*/ 95 h 248"/>
            </a:gdLst>
            <a:ahLst/>
            <a:cxnLst>
              <a:cxn ang="0">
                <a:pos x="T0" y="T1"/>
              </a:cxn>
              <a:cxn ang="0">
                <a:pos x="T2" y="T3"/>
              </a:cxn>
              <a:cxn ang="0">
                <a:pos x="T4" y="T5"/>
              </a:cxn>
              <a:cxn ang="0">
                <a:pos x="T6" y="T7"/>
              </a:cxn>
              <a:cxn ang="0">
                <a:pos x="T8" y="T9"/>
              </a:cxn>
            </a:cxnLst>
            <a:rect l="0" t="0" r="r" b="b"/>
            <a:pathLst>
              <a:path w="248" h="248">
                <a:moveTo>
                  <a:pt x="232" y="95"/>
                </a:moveTo>
                <a:cubicBezTo>
                  <a:pt x="248" y="155"/>
                  <a:pt x="213" y="216"/>
                  <a:pt x="153" y="232"/>
                </a:cubicBezTo>
                <a:cubicBezTo>
                  <a:pt x="93" y="248"/>
                  <a:pt x="32" y="213"/>
                  <a:pt x="16" y="153"/>
                </a:cubicBezTo>
                <a:cubicBezTo>
                  <a:pt x="0" y="93"/>
                  <a:pt x="36" y="32"/>
                  <a:pt x="95" y="16"/>
                </a:cubicBezTo>
                <a:cubicBezTo>
                  <a:pt x="155" y="0"/>
                  <a:pt x="216" y="36"/>
                  <a:pt x="232" y="95"/>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6" name="Freeform 112"/>
          <p:cNvSpPr>
            <a:spLocks noEditPoints="1"/>
          </p:cNvSpPr>
          <p:nvPr/>
        </p:nvSpPr>
        <p:spPr bwMode="auto">
          <a:xfrm>
            <a:off x="7123691" y="5794873"/>
            <a:ext cx="330800" cy="192497"/>
          </a:xfrm>
          <a:custGeom>
            <a:avLst/>
            <a:gdLst>
              <a:gd name="T0" fmla="*/ 131 w 138"/>
              <a:gd name="T1" fmla="*/ 0 h 84"/>
              <a:gd name="T2" fmla="*/ 7 w 138"/>
              <a:gd name="T3" fmla="*/ 0 h 84"/>
              <a:gd name="T4" fmla="*/ 0 w 138"/>
              <a:gd name="T5" fmla="*/ 7 h 84"/>
              <a:gd name="T6" fmla="*/ 0 w 138"/>
              <a:gd name="T7" fmla="*/ 78 h 84"/>
              <a:gd name="T8" fmla="*/ 7 w 138"/>
              <a:gd name="T9" fmla="*/ 84 h 84"/>
              <a:gd name="T10" fmla="*/ 131 w 138"/>
              <a:gd name="T11" fmla="*/ 84 h 84"/>
              <a:gd name="T12" fmla="*/ 138 w 138"/>
              <a:gd name="T13" fmla="*/ 78 h 84"/>
              <a:gd name="T14" fmla="*/ 138 w 138"/>
              <a:gd name="T15" fmla="*/ 7 h 84"/>
              <a:gd name="T16" fmla="*/ 131 w 138"/>
              <a:gd name="T17" fmla="*/ 0 h 84"/>
              <a:gd name="T18" fmla="*/ 55 w 138"/>
              <a:gd name="T19" fmla="*/ 67 h 84"/>
              <a:gd name="T20" fmla="*/ 54 w 138"/>
              <a:gd name="T21" fmla="*/ 17 h 84"/>
              <a:gd name="T22" fmla="*/ 98 w 138"/>
              <a:gd name="T23" fmla="*/ 42 h 84"/>
              <a:gd name="T24" fmla="*/ 55 w 138"/>
              <a:gd name="T2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84">
                <a:moveTo>
                  <a:pt x="131" y="0"/>
                </a:moveTo>
                <a:cubicBezTo>
                  <a:pt x="7" y="0"/>
                  <a:pt x="7" y="0"/>
                  <a:pt x="7" y="0"/>
                </a:cubicBezTo>
                <a:cubicBezTo>
                  <a:pt x="3" y="0"/>
                  <a:pt x="0" y="3"/>
                  <a:pt x="0" y="7"/>
                </a:cubicBezTo>
                <a:cubicBezTo>
                  <a:pt x="0" y="78"/>
                  <a:pt x="0" y="78"/>
                  <a:pt x="0" y="78"/>
                </a:cubicBezTo>
                <a:cubicBezTo>
                  <a:pt x="0" y="81"/>
                  <a:pt x="3" y="84"/>
                  <a:pt x="7" y="84"/>
                </a:cubicBezTo>
                <a:cubicBezTo>
                  <a:pt x="131" y="84"/>
                  <a:pt x="131" y="84"/>
                  <a:pt x="131" y="84"/>
                </a:cubicBezTo>
                <a:cubicBezTo>
                  <a:pt x="135" y="84"/>
                  <a:pt x="138" y="81"/>
                  <a:pt x="138" y="78"/>
                </a:cubicBezTo>
                <a:cubicBezTo>
                  <a:pt x="138" y="7"/>
                  <a:pt x="138" y="7"/>
                  <a:pt x="138" y="7"/>
                </a:cubicBezTo>
                <a:cubicBezTo>
                  <a:pt x="138" y="3"/>
                  <a:pt x="135" y="0"/>
                  <a:pt x="131" y="0"/>
                </a:cubicBezTo>
                <a:close/>
                <a:moveTo>
                  <a:pt x="55" y="67"/>
                </a:moveTo>
                <a:cubicBezTo>
                  <a:pt x="54" y="17"/>
                  <a:pt x="54" y="17"/>
                  <a:pt x="54" y="17"/>
                </a:cubicBezTo>
                <a:cubicBezTo>
                  <a:pt x="98" y="42"/>
                  <a:pt x="98" y="42"/>
                  <a:pt x="98" y="42"/>
                </a:cubicBezTo>
                <a:lnTo>
                  <a:pt x="55"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7" name="Oval 113"/>
          <p:cNvSpPr>
            <a:spLocks noChangeArrowheads="1"/>
          </p:cNvSpPr>
          <p:nvPr/>
        </p:nvSpPr>
        <p:spPr bwMode="auto">
          <a:xfrm>
            <a:off x="8488499" y="4157675"/>
            <a:ext cx="133944" cy="1283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8" name="Oval 114"/>
          <p:cNvSpPr>
            <a:spLocks noChangeArrowheads="1"/>
          </p:cNvSpPr>
          <p:nvPr/>
        </p:nvSpPr>
        <p:spPr bwMode="auto">
          <a:xfrm>
            <a:off x="6655901" y="2724641"/>
            <a:ext cx="133944" cy="12930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19" name="Oval 115"/>
          <p:cNvSpPr>
            <a:spLocks noChangeArrowheads="1"/>
          </p:cNvSpPr>
          <p:nvPr/>
        </p:nvSpPr>
        <p:spPr bwMode="auto">
          <a:xfrm>
            <a:off x="5409817" y="1455909"/>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0" name="Oval 116"/>
          <p:cNvSpPr>
            <a:spLocks noChangeArrowheads="1"/>
          </p:cNvSpPr>
          <p:nvPr/>
        </p:nvSpPr>
        <p:spPr bwMode="auto">
          <a:xfrm>
            <a:off x="6991777" y="4051704"/>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1" name="Oval 117"/>
          <p:cNvSpPr>
            <a:spLocks noChangeArrowheads="1"/>
          </p:cNvSpPr>
          <p:nvPr/>
        </p:nvSpPr>
        <p:spPr bwMode="auto">
          <a:xfrm>
            <a:off x="7535671" y="4998635"/>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2" name="Oval 118"/>
          <p:cNvSpPr>
            <a:spLocks noChangeArrowheads="1"/>
          </p:cNvSpPr>
          <p:nvPr/>
        </p:nvSpPr>
        <p:spPr bwMode="auto">
          <a:xfrm>
            <a:off x="5585364" y="6141949"/>
            <a:ext cx="77120" cy="73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3" name="Oval 119"/>
          <p:cNvSpPr>
            <a:spLocks noChangeArrowheads="1"/>
          </p:cNvSpPr>
          <p:nvPr/>
        </p:nvSpPr>
        <p:spPr bwMode="auto">
          <a:xfrm>
            <a:off x="9283030" y="2495199"/>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4" name="Oval 120"/>
          <p:cNvSpPr>
            <a:spLocks noChangeArrowheads="1"/>
          </p:cNvSpPr>
          <p:nvPr/>
        </p:nvSpPr>
        <p:spPr bwMode="auto">
          <a:xfrm>
            <a:off x="10357626" y="2989081"/>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5" name="Oval 121"/>
          <p:cNvSpPr>
            <a:spLocks noChangeArrowheads="1"/>
          </p:cNvSpPr>
          <p:nvPr/>
        </p:nvSpPr>
        <p:spPr bwMode="auto">
          <a:xfrm>
            <a:off x="10271373" y="3734764"/>
            <a:ext cx="133944" cy="1283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26" name="矩形 125"/>
          <p:cNvSpPr/>
          <p:nvPr/>
        </p:nvSpPr>
        <p:spPr>
          <a:xfrm>
            <a:off x="1052927" y="1367954"/>
            <a:ext cx="3044847"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双击输入替换内容双击输入替换内容双击输入替换内容</a:t>
            </a:r>
            <a:endParaRPr lang="en-US" altLang="zh-CN" sz="1600" dirty="0">
              <a:solidFill>
                <a:srgbClr val="7E7E7E"/>
              </a:solidFill>
              <a:cs typeface="+mn-ea"/>
              <a:sym typeface="+mn-lt"/>
            </a:endParaRPr>
          </a:p>
        </p:txBody>
      </p:sp>
      <p:sp>
        <p:nvSpPr>
          <p:cNvPr id="127" name="矩形 126"/>
          <p:cNvSpPr/>
          <p:nvPr/>
        </p:nvSpPr>
        <p:spPr>
          <a:xfrm>
            <a:off x="1052927" y="2524166"/>
            <a:ext cx="3044847"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双击输入替换内容双击输入替换内容双击输入替换内容</a:t>
            </a:r>
            <a:endParaRPr lang="en-US" altLang="zh-CN" sz="1600" dirty="0">
              <a:solidFill>
                <a:srgbClr val="7E7E7E"/>
              </a:solidFill>
              <a:cs typeface="+mn-ea"/>
              <a:sym typeface="+mn-lt"/>
            </a:endParaRPr>
          </a:p>
        </p:txBody>
      </p:sp>
      <p:sp>
        <p:nvSpPr>
          <p:cNvPr id="128" name="矩形 127"/>
          <p:cNvSpPr/>
          <p:nvPr/>
        </p:nvSpPr>
        <p:spPr>
          <a:xfrm>
            <a:off x="1052927" y="3644922"/>
            <a:ext cx="3044847"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双击输入替换内容双击输入替换内容双击输入替换内容</a:t>
            </a:r>
            <a:endParaRPr lang="en-US" altLang="zh-CN" sz="1600" dirty="0">
              <a:solidFill>
                <a:srgbClr val="7E7E7E"/>
              </a:solidFill>
              <a:cs typeface="+mn-ea"/>
              <a:sym typeface="+mn-lt"/>
            </a:endParaRPr>
          </a:p>
        </p:txBody>
      </p:sp>
      <p:sp>
        <p:nvSpPr>
          <p:cNvPr id="129" name="矩形 128"/>
          <p:cNvSpPr/>
          <p:nvPr/>
        </p:nvSpPr>
        <p:spPr>
          <a:xfrm>
            <a:off x="1052927" y="4703855"/>
            <a:ext cx="3044847"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双击输入替换内容双击输入替换内容双击输入替换内容</a:t>
            </a:r>
            <a:endParaRPr lang="en-US" altLang="zh-CN" sz="1600" dirty="0">
              <a:solidFill>
                <a:srgbClr val="7E7E7E"/>
              </a:solidFill>
              <a:cs typeface="+mn-ea"/>
              <a:sym typeface="+mn-lt"/>
            </a:endParaRPr>
          </a:p>
        </p:txBody>
      </p:sp>
      <p:sp>
        <p:nvSpPr>
          <p:cNvPr id="130" name="矩形 129"/>
          <p:cNvSpPr/>
          <p:nvPr/>
        </p:nvSpPr>
        <p:spPr>
          <a:xfrm>
            <a:off x="1052927" y="5826242"/>
            <a:ext cx="3044847"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双击输入替换内容双击输入替换内容双击输入替换内容</a:t>
            </a:r>
            <a:endParaRPr lang="en-US" altLang="zh-CN" sz="1600" dirty="0">
              <a:solidFill>
                <a:srgbClr val="7E7E7E"/>
              </a:solidFill>
              <a:cs typeface="+mn-ea"/>
              <a:sym typeface="+mn-lt"/>
            </a:endParaRPr>
          </a:p>
        </p:txBody>
      </p:sp>
    </p:spTree>
    <p:extLst>
      <p:ext uri="{BB962C8B-B14F-4D97-AF65-F5344CB8AC3E}">
        <p14:creationId xmlns:p14="http://schemas.microsoft.com/office/powerpoint/2010/main" val="165895727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500"/>
                                        <p:tgtEl>
                                          <p:spTgt spid="10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fade">
                                      <p:cBhvr>
                                        <p:cTn id="10" dur="500"/>
                                        <p:tgtEl>
                                          <p:spTgt spid="10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fade">
                                      <p:cBhvr>
                                        <p:cTn id="13" dur="500"/>
                                        <p:tgtEl>
                                          <p:spTgt spid="10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500"/>
                                        <p:tgtEl>
                                          <p:spTgt spid="10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3"/>
                                        </p:tgtEl>
                                        <p:attrNameLst>
                                          <p:attrName>style.visibility</p:attrName>
                                        </p:attrNameLst>
                                      </p:cBhvr>
                                      <p:to>
                                        <p:strVal val="visible"/>
                                      </p:to>
                                    </p:set>
                                    <p:animEffect transition="in" filter="fade">
                                      <p:cBhvr>
                                        <p:cTn id="22" dur="500"/>
                                        <p:tgtEl>
                                          <p:spTgt spid="1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fade">
                                      <p:cBhvr>
                                        <p:cTn id="25" dur="500"/>
                                        <p:tgtEl>
                                          <p:spTgt spid="1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500"/>
                                        <p:tgtEl>
                                          <p:spTgt spid="8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5"/>
                                        </p:tgtEl>
                                        <p:attrNameLst>
                                          <p:attrName>style.visibility</p:attrName>
                                        </p:attrNameLst>
                                      </p:cBhvr>
                                      <p:to>
                                        <p:strVal val="visible"/>
                                      </p:to>
                                    </p:set>
                                    <p:animEffect transition="in" filter="fade">
                                      <p:cBhvr>
                                        <p:cTn id="43" dur="500"/>
                                        <p:tgtEl>
                                          <p:spTgt spid="1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6"/>
                                        </p:tgtEl>
                                        <p:attrNameLst>
                                          <p:attrName>style.visibility</p:attrName>
                                        </p:attrNameLst>
                                      </p:cBhvr>
                                      <p:to>
                                        <p:strVal val="visible"/>
                                      </p:to>
                                    </p:set>
                                    <p:animEffect transition="in" filter="fade">
                                      <p:cBhvr>
                                        <p:cTn id="46" dur="500"/>
                                        <p:tgtEl>
                                          <p:spTgt spid="11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fade">
                                      <p:cBhvr>
                                        <p:cTn id="55" dur="500"/>
                                        <p:tgtEl>
                                          <p:spTgt spid="9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fade">
                                      <p:cBhvr>
                                        <p:cTn id="58" dur="500"/>
                                        <p:tgtEl>
                                          <p:spTgt spid="9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8"/>
                                        </p:tgtEl>
                                        <p:attrNameLst>
                                          <p:attrName>style.visibility</p:attrName>
                                        </p:attrNameLst>
                                      </p:cBhvr>
                                      <p:to>
                                        <p:strVal val="visible"/>
                                      </p:to>
                                    </p:set>
                                    <p:animEffect transition="in" filter="fade">
                                      <p:cBhvr>
                                        <p:cTn id="61" dur="500"/>
                                        <p:tgtEl>
                                          <p:spTgt spid="6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500"/>
                                        <p:tgtEl>
                                          <p:spTgt spid="6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fade">
                                      <p:cBhvr>
                                        <p:cTn id="67" dur="500"/>
                                        <p:tgtEl>
                                          <p:spTgt spid="7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fade">
                                      <p:cBhvr>
                                        <p:cTn id="70" dur="500"/>
                                        <p:tgtEl>
                                          <p:spTgt spid="7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500"/>
                                        <p:tgtEl>
                                          <p:spTgt spid="7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8"/>
                                        </p:tgtEl>
                                        <p:attrNameLst>
                                          <p:attrName>style.visibility</p:attrName>
                                        </p:attrNameLst>
                                      </p:cBhvr>
                                      <p:to>
                                        <p:strVal val="visible"/>
                                      </p:to>
                                    </p:set>
                                    <p:animEffect transition="in" filter="fade">
                                      <p:cBhvr>
                                        <p:cTn id="76" dur="500"/>
                                        <p:tgtEl>
                                          <p:spTgt spid="7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fade">
                                      <p:cBhvr>
                                        <p:cTn id="79" dur="500"/>
                                        <p:tgtEl>
                                          <p:spTgt spid="9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7"/>
                                        </p:tgtEl>
                                        <p:attrNameLst>
                                          <p:attrName>style.visibility</p:attrName>
                                        </p:attrNameLst>
                                      </p:cBhvr>
                                      <p:to>
                                        <p:strVal val="visible"/>
                                      </p:to>
                                    </p:set>
                                    <p:animEffect transition="in" filter="fade">
                                      <p:cBhvr>
                                        <p:cTn id="82" dur="500"/>
                                        <p:tgtEl>
                                          <p:spTgt spid="9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98"/>
                                        </p:tgtEl>
                                        <p:attrNameLst>
                                          <p:attrName>style.visibility</p:attrName>
                                        </p:attrNameLst>
                                      </p:cBhvr>
                                      <p:to>
                                        <p:strVal val="visible"/>
                                      </p:to>
                                    </p:set>
                                    <p:animEffect transition="in" filter="fade">
                                      <p:cBhvr>
                                        <p:cTn id="85" dur="500"/>
                                        <p:tgtEl>
                                          <p:spTgt spid="9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99"/>
                                        </p:tgtEl>
                                        <p:attrNameLst>
                                          <p:attrName>style.visibility</p:attrName>
                                        </p:attrNameLst>
                                      </p:cBhvr>
                                      <p:to>
                                        <p:strVal val="visible"/>
                                      </p:to>
                                    </p:set>
                                    <p:animEffect transition="in" filter="fade">
                                      <p:cBhvr>
                                        <p:cTn id="88" dur="500"/>
                                        <p:tgtEl>
                                          <p:spTgt spid="9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0"/>
                                        </p:tgtEl>
                                        <p:attrNameLst>
                                          <p:attrName>style.visibility</p:attrName>
                                        </p:attrNameLst>
                                      </p:cBhvr>
                                      <p:to>
                                        <p:strVal val="visible"/>
                                      </p:to>
                                    </p:set>
                                    <p:animEffect transition="in" filter="fade">
                                      <p:cBhvr>
                                        <p:cTn id="91" dur="500"/>
                                        <p:tgtEl>
                                          <p:spTgt spid="10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01"/>
                                        </p:tgtEl>
                                        <p:attrNameLst>
                                          <p:attrName>style.visibility</p:attrName>
                                        </p:attrNameLst>
                                      </p:cBhvr>
                                      <p:to>
                                        <p:strVal val="visible"/>
                                      </p:to>
                                    </p:set>
                                    <p:animEffect transition="in" filter="fade">
                                      <p:cBhvr>
                                        <p:cTn id="94" dur="500"/>
                                        <p:tgtEl>
                                          <p:spTgt spid="10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fade">
                                      <p:cBhvr>
                                        <p:cTn id="97" dur="500"/>
                                        <p:tgtEl>
                                          <p:spTgt spid="4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fade">
                                      <p:cBhvr>
                                        <p:cTn id="100" dur="500"/>
                                        <p:tgtEl>
                                          <p:spTgt spid="8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9"/>
                                        </p:tgtEl>
                                        <p:attrNameLst>
                                          <p:attrName>style.visibility</p:attrName>
                                        </p:attrNameLst>
                                      </p:cBhvr>
                                      <p:to>
                                        <p:strVal val="visible"/>
                                      </p:to>
                                    </p:set>
                                    <p:animEffect transition="in" filter="fade">
                                      <p:cBhvr>
                                        <p:cTn id="103" dur="500"/>
                                        <p:tgtEl>
                                          <p:spTgt spid="8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fade">
                                      <p:cBhvr>
                                        <p:cTn id="109" dur="500"/>
                                        <p:tgtEl>
                                          <p:spTgt spid="5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1"/>
                                        </p:tgtEl>
                                        <p:attrNameLst>
                                          <p:attrName>style.visibility</p:attrName>
                                        </p:attrNameLst>
                                      </p:cBhvr>
                                      <p:to>
                                        <p:strVal val="visible"/>
                                      </p:to>
                                    </p:set>
                                    <p:animEffect transition="in" filter="fade">
                                      <p:cBhvr>
                                        <p:cTn id="112" dur="500"/>
                                        <p:tgtEl>
                                          <p:spTgt spid="51"/>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10"/>
                                        </p:tgtEl>
                                        <p:attrNameLst>
                                          <p:attrName>style.visibility</p:attrName>
                                        </p:attrNameLst>
                                      </p:cBhvr>
                                      <p:to>
                                        <p:strVal val="visible"/>
                                      </p:to>
                                    </p:set>
                                    <p:animEffect transition="in" filter="fade">
                                      <p:cBhvr>
                                        <p:cTn id="115" dur="500"/>
                                        <p:tgtEl>
                                          <p:spTgt spid="110"/>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11"/>
                                        </p:tgtEl>
                                        <p:attrNameLst>
                                          <p:attrName>style.visibility</p:attrName>
                                        </p:attrNameLst>
                                      </p:cBhvr>
                                      <p:to>
                                        <p:strVal val="visible"/>
                                      </p:to>
                                    </p:set>
                                    <p:animEffect transition="in" filter="fade">
                                      <p:cBhvr>
                                        <p:cTn id="118" dur="500"/>
                                        <p:tgtEl>
                                          <p:spTgt spid="111"/>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12"/>
                                        </p:tgtEl>
                                        <p:attrNameLst>
                                          <p:attrName>style.visibility</p:attrName>
                                        </p:attrNameLst>
                                      </p:cBhvr>
                                      <p:to>
                                        <p:strVal val="visible"/>
                                      </p:to>
                                    </p:set>
                                    <p:animEffect transition="in" filter="fade">
                                      <p:cBhvr>
                                        <p:cTn id="121" dur="500"/>
                                        <p:tgtEl>
                                          <p:spTgt spid="112"/>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20"/>
                                        </p:tgtEl>
                                        <p:attrNameLst>
                                          <p:attrName>style.visibility</p:attrName>
                                        </p:attrNameLst>
                                      </p:cBhvr>
                                      <p:to>
                                        <p:strVal val="visible"/>
                                      </p:to>
                                    </p:set>
                                    <p:animEffect transition="in" filter="fade">
                                      <p:cBhvr>
                                        <p:cTn id="124" dur="500"/>
                                        <p:tgtEl>
                                          <p:spTgt spid="20"/>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90"/>
                                        </p:tgtEl>
                                        <p:attrNameLst>
                                          <p:attrName>style.visibility</p:attrName>
                                        </p:attrNameLst>
                                      </p:cBhvr>
                                      <p:to>
                                        <p:strVal val="visible"/>
                                      </p:to>
                                    </p:set>
                                    <p:animEffect transition="in" filter="fade">
                                      <p:cBhvr>
                                        <p:cTn id="130" dur="500"/>
                                        <p:tgtEl>
                                          <p:spTgt spid="9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91"/>
                                        </p:tgtEl>
                                        <p:attrNameLst>
                                          <p:attrName>style.visibility</p:attrName>
                                        </p:attrNameLst>
                                      </p:cBhvr>
                                      <p:to>
                                        <p:strVal val="visible"/>
                                      </p:to>
                                    </p:set>
                                    <p:animEffect transition="in" filter="fade">
                                      <p:cBhvr>
                                        <p:cTn id="133" dur="500"/>
                                        <p:tgtEl>
                                          <p:spTgt spid="9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92"/>
                                        </p:tgtEl>
                                        <p:attrNameLst>
                                          <p:attrName>style.visibility</p:attrName>
                                        </p:attrNameLst>
                                      </p:cBhvr>
                                      <p:to>
                                        <p:strVal val="visible"/>
                                      </p:to>
                                    </p:set>
                                    <p:animEffect transition="in" filter="fade">
                                      <p:cBhvr>
                                        <p:cTn id="136" dur="500"/>
                                        <p:tgtEl>
                                          <p:spTgt spid="92"/>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93"/>
                                        </p:tgtEl>
                                        <p:attrNameLst>
                                          <p:attrName>style.visibility</p:attrName>
                                        </p:attrNameLst>
                                      </p:cBhvr>
                                      <p:to>
                                        <p:strVal val="visible"/>
                                      </p:to>
                                    </p:set>
                                    <p:animEffect transition="in" filter="fade">
                                      <p:cBhvr>
                                        <p:cTn id="139" dur="500"/>
                                        <p:tgtEl>
                                          <p:spTgt spid="93"/>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17"/>
                                        </p:tgtEl>
                                        <p:attrNameLst>
                                          <p:attrName>style.visibility</p:attrName>
                                        </p:attrNameLst>
                                      </p:cBhvr>
                                      <p:to>
                                        <p:strVal val="visible"/>
                                      </p:to>
                                    </p:set>
                                    <p:animEffect transition="in" filter="fade">
                                      <p:cBhvr>
                                        <p:cTn id="142" dur="500"/>
                                        <p:tgtEl>
                                          <p:spTgt spid="117"/>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02"/>
                                        </p:tgtEl>
                                        <p:attrNameLst>
                                          <p:attrName>style.visibility</p:attrName>
                                        </p:attrNameLst>
                                      </p:cBhvr>
                                      <p:to>
                                        <p:strVal val="visible"/>
                                      </p:to>
                                    </p:set>
                                    <p:animEffect transition="in" filter="fade">
                                      <p:cBhvr>
                                        <p:cTn id="145" dur="500"/>
                                        <p:tgtEl>
                                          <p:spTgt spid="102"/>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03"/>
                                        </p:tgtEl>
                                        <p:attrNameLst>
                                          <p:attrName>style.visibility</p:attrName>
                                        </p:attrNameLst>
                                      </p:cBhvr>
                                      <p:to>
                                        <p:strVal val="visible"/>
                                      </p:to>
                                    </p:set>
                                    <p:animEffect transition="in" filter="fade">
                                      <p:cBhvr>
                                        <p:cTn id="148" dur="500"/>
                                        <p:tgtEl>
                                          <p:spTgt spid="103"/>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04"/>
                                        </p:tgtEl>
                                        <p:attrNameLst>
                                          <p:attrName>style.visibility</p:attrName>
                                        </p:attrNameLst>
                                      </p:cBhvr>
                                      <p:to>
                                        <p:strVal val="visible"/>
                                      </p:to>
                                    </p:set>
                                    <p:animEffect transition="in" filter="fade">
                                      <p:cBhvr>
                                        <p:cTn id="151" dur="500"/>
                                        <p:tgtEl>
                                          <p:spTgt spid="104"/>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19"/>
                                        </p:tgtEl>
                                        <p:attrNameLst>
                                          <p:attrName>style.visibility</p:attrName>
                                        </p:attrNameLst>
                                      </p:cBhvr>
                                      <p:to>
                                        <p:strVal val="visible"/>
                                      </p:to>
                                    </p:set>
                                    <p:animEffect transition="in" filter="fade">
                                      <p:cBhvr>
                                        <p:cTn id="154" dur="500"/>
                                        <p:tgtEl>
                                          <p:spTgt spid="19"/>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74"/>
                                        </p:tgtEl>
                                        <p:attrNameLst>
                                          <p:attrName>style.visibility</p:attrName>
                                        </p:attrNameLst>
                                      </p:cBhvr>
                                      <p:to>
                                        <p:strVal val="visible"/>
                                      </p:to>
                                    </p:set>
                                    <p:animEffect transition="in" filter="fade">
                                      <p:cBhvr>
                                        <p:cTn id="157" dur="500"/>
                                        <p:tgtEl>
                                          <p:spTgt spid="74"/>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75"/>
                                        </p:tgtEl>
                                        <p:attrNameLst>
                                          <p:attrName>style.visibility</p:attrName>
                                        </p:attrNameLst>
                                      </p:cBhvr>
                                      <p:to>
                                        <p:strVal val="visible"/>
                                      </p:to>
                                    </p:set>
                                    <p:animEffect transition="in" filter="fade">
                                      <p:cBhvr>
                                        <p:cTn id="160" dur="500"/>
                                        <p:tgtEl>
                                          <p:spTgt spid="75"/>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76"/>
                                        </p:tgtEl>
                                        <p:attrNameLst>
                                          <p:attrName>style.visibility</p:attrName>
                                        </p:attrNameLst>
                                      </p:cBhvr>
                                      <p:to>
                                        <p:strVal val="visible"/>
                                      </p:to>
                                    </p:set>
                                    <p:animEffect transition="in" filter="fade">
                                      <p:cBhvr>
                                        <p:cTn id="163" dur="500"/>
                                        <p:tgtEl>
                                          <p:spTgt spid="76"/>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73"/>
                                        </p:tgtEl>
                                        <p:attrNameLst>
                                          <p:attrName>style.visibility</p:attrName>
                                        </p:attrNameLst>
                                      </p:cBhvr>
                                      <p:to>
                                        <p:strVal val="visible"/>
                                      </p:to>
                                    </p:set>
                                    <p:animEffect transition="in" filter="fade">
                                      <p:cBhvr>
                                        <p:cTn id="166" dur="500"/>
                                        <p:tgtEl>
                                          <p:spTgt spid="73"/>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67"/>
                                        </p:tgtEl>
                                        <p:attrNameLst>
                                          <p:attrName>style.visibility</p:attrName>
                                        </p:attrNameLst>
                                      </p:cBhvr>
                                      <p:to>
                                        <p:strVal val="visible"/>
                                      </p:to>
                                    </p:set>
                                    <p:animEffect transition="in" filter="fade">
                                      <p:cBhvr>
                                        <p:cTn id="169" dur="500"/>
                                        <p:tgtEl>
                                          <p:spTgt spid="67"/>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72"/>
                                        </p:tgtEl>
                                        <p:attrNameLst>
                                          <p:attrName>style.visibility</p:attrName>
                                        </p:attrNameLst>
                                      </p:cBhvr>
                                      <p:to>
                                        <p:strVal val="visible"/>
                                      </p:to>
                                    </p:set>
                                    <p:animEffect transition="in" filter="fade">
                                      <p:cBhvr>
                                        <p:cTn id="172" dur="500"/>
                                        <p:tgtEl>
                                          <p:spTgt spid="72"/>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66"/>
                                        </p:tgtEl>
                                        <p:attrNameLst>
                                          <p:attrName>style.visibility</p:attrName>
                                        </p:attrNameLst>
                                      </p:cBhvr>
                                      <p:to>
                                        <p:strVal val="visible"/>
                                      </p:to>
                                    </p:set>
                                    <p:animEffect transition="in" filter="fade">
                                      <p:cBhvr>
                                        <p:cTn id="175" dur="500"/>
                                        <p:tgtEl>
                                          <p:spTgt spid="66"/>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84"/>
                                        </p:tgtEl>
                                        <p:attrNameLst>
                                          <p:attrName>style.visibility</p:attrName>
                                        </p:attrNameLst>
                                      </p:cBhvr>
                                      <p:to>
                                        <p:strVal val="visible"/>
                                      </p:to>
                                    </p:set>
                                    <p:animEffect transition="in" filter="fade">
                                      <p:cBhvr>
                                        <p:cTn id="178" dur="500"/>
                                        <p:tgtEl>
                                          <p:spTgt spid="84"/>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85"/>
                                        </p:tgtEl>
                                        <p:attrNameLst>
                                          <p:attrName>style.visibility</p:attrName>
                                        </p:attrNameLst>
                                      </p:cBhvr>
                                      <p:to>
                                        <p:strVal val="visible"/>
                                      </p:to>
                                    </p:set>
                                    <p:animEffect transition="in" filter="fade">
                                      <p:cBhvr>
                                        <p:cTn id="181" dur="500"/>
                                        <p:tgtEl>
                                          <p:spTgt spid="85"/>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6"/>
                                        </p:tgtEl>
                                        <p:attrNameLst>
                                          <p:attrName>style.visibility</p:attrName>
                                        </p:attrNameLst>
                                      </p:cBhvr>
                                      <p:to>
                                        <p:strVal val="visible"/>
                                      </p:to>
                                    </p:set>
                                    <p:animEffect transition="in" filter="fade">
                                      <p:cBhvr>
                                        <p:cTn id="184" dur="500"/>
                                        <p:tgtEl>
                                          <p:spTgt spid="86"/>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87"/>
                                        </p:tgtEl>
                                        <p:attrNameLst>
                                          <p:attrName>style.visibility</p:attrName>
                                        </p:attrNameLst>
                                      </p:cBhvr>
                                      <p:to>
                                        <p:strVal val="visible"/>
                                      </p:to>
                                    </p:set>
                                    <p:animEffect transition="in" filter="fade">
                                      <p:cBhvr>
                                        <p:cTn id="187" dur="500"/>
                                        <p:tgtEl>
                                          <p:spTgt spid="87"/>
                                        </p:tgtEl>
                                      </p:cBhvr>
                                    </p:animEffect>
                                  </p:childTnLst>
                                </p:cTn>
                              </p:par>
                            </p:childTnLst>
                          </p:cTn>
                        </p:par>
                        <p:par>
                          <p:cTn id="188" fill="hold">
                            <p:stCondLst>
                              <p:cond delay="500"/>
                            </p:stCondLst>
                            <p:childTnLst>
                              <p:par>
                                <p:cTn id="189" presetID="10" presetClass="entr" presetSubtype="0" fill="hold" grpId="0" nodeType="afterEffect">
                                  <p:stCondLst>
                                    <p:cond delay="0"/>
                                  </p:stCondLst>
                                  <p:childTnLst>
                                    <p:set>
                                      <p:cBhvr>
                                        <p:cTn id="190" dur="1" fill="hold">
                                          <p:stCondLst>
                                            <p:cond delay="0"/>
                                          </p:stCondLst>
                                        </p:cTn>
                                        <p:tgtEl>
                                          <p:spTgt spid="6"/>
                                        </p:tgtEl>
                                        <p:attrNameLst>
                                          <p:attrName>style.visibility</p:attrName>
                                        </p:attrNameLst>
                                      </p:cBhvr>
                                      <p:to>
                                        <p:strVal val="visible"/>
                                      </p:to>
                                    </p:set>
                                    <p:animEffect transition="in" filter="fade">
                                      <p:cBhvr>
                                        <p:cTn id="191" dur="500"/>
                                        <p:tgtEl>
                                          <p:spTgt spid="6"/>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5"/>
                                        </p:tgtEl>
                                        <p:attrNameLst>
                                          <p:attrName>style.visibility</p:attrName>
                                        </p:attrNameLst>
                                      </p:cBhvr>
                                      <p:to>
                                        <p:strVal val="visible"/>
                                      </p:to>
                                    </p:set>
                                    <p:animEffect transition="in" filter="fade">
                                      <p:cBhvr>
                                        <p:cTn id="194" dur="500"/>
                                        <p:tgtEl>
                                          <p:spTgt spid="5"/>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3"/>
                                        </p:tgtEl>
                                        <p:attrNameLst>
                                          <p:attrName>style.visibility</p:attrName>
                                        </p:attrNameLst>
                                      </p:cBhvr>
                                      <p:to>
                                        <p:strVal val="visible"/>
                                      </p:to>
                                    </p:set>
                                    <p:animEffect transition="in" filter="fade">
                                      <p:cBhvr>
                                        <p:cTn id="197" dur="500"/>
                                        <p:tgtEl>
                                          <p:spTgt spid="3"/>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7"/>
                                        </p:tgtEl>
                                        <p:attrNameLst>
                                          <p:attrName>style.visibility</p:attrName>
                                        </p:attrNameLst>
                                      </p:cBhvr>
                                      <p:to>
                                        <p:strVal val="visible"/>
                                      </p:to>
                                    </p:set>
                                    <p:animEffect transition="in" filter="fade">
                                      <p:cBhvr>
                                        <p:cTn id="200" dur="500"/>
                                        <p:tgtEl>
                                          <p:spTgt spid="7"/>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8"/>
                                        </p:tgtEl>
                                        <p:attrNameLst>
                                          <p:attrName>style.visibility</p:attrName>
                                        </p:attrNameLst>
                                      </p:cBhvr>
                                      <p:to>
                                        <p:strVal val="visible"/>
                                      </p:to>
                                    </p:set>
                                    <p:animEffect transition="in" filter="fade">
                                      <p:cBhvr>
                                        <p:cTn id="203" dur="500"/>
                                        <p:tgtEl>
                                          <p:spTgt spid="8"/>
                                        </p:tgtEl>
                                      </p:cBhvr>
                                    </p:animEffect>
                                  </p:childTnLst>
                                </p:cTn>
                              </p:par>
                            </p:childTnLst>
                          </p:cTn>
                        </p:par>
                        <p:par>
                          <p:cTn id="204" fill="hold">
                            <p:stCondLst>
                              <p:cond delay="1000"/>
                            </p:stCondLst>
                            <p:childTnLst>
                              <p:par>
                                <p:cTn id="205" presetID="10" presetClass="entr" presetSubtype="0" fill="hold" grpId="0" nodeType="afterEffect">
                                  <p:stCondLst>
                                    <p:cond delay="0"/>
                                  </p:stCondLst>
                                  <p:childTnLst>
                                    <p:set>
                                      <p:cBhvr>
                                        <p:cTn id="206" dur="1" fill="hold">
                                          <p:stCondLst>
                                            <p:cond delay="0"/>
                                          </p:stCondLst>
                                        </p:cTn>
                                        <p:tgtEl>
                                          <p:spTgt spid="126"/>
                                        </p:tgtEl>
                                        <p:attrNameLst>
                                          <p:attrName>style.visibility</p:attrName>
                                        </p:attrNameLst>
                                      </p:cBhvr>
                                      <p:to>
                                        <p:strVal val="visible"/>
                                      </p:to>
                                    </p:set>
                                    <p:animEffect transition="in" filter="fade">
                                      <p:cBhvr>
                                        <p:cTn id="207" dur="500"/>
                                        <p:tgtEl>
                                          <p:spTgt spid="126"/>
                                        </p:tgtEl>
                                      </p:cBhvr>
                                    </p:animEffect>
                                  </p:childTnLst>
                                </p:cTn>
                              </p:par>
                              <p:par>
                                <p:cTn id="208" presetID="10" presetClass="entr" presetSubtype="0" fill="hold" grpId="0" nodeType="withEffect">
                                  <p:stCondLst>
                                    <p:cond delay="0"/>
                                  </p:stCondLst>
                                  <p:childTnLst>
                                    <p:set>
                                      <p:cBhvr>
                                        <p:cTn id="209" dur="1" fill="hold">
                                          <p:stCondLst>
                                            <p:cond delay="0"/>
                                          </p:stCondLst>
                                        </p:cTn>
                                        <p:tgtEl>
                                          <p:spTgt spid="127"/>
                                        </p:tgtEl>
                                        <p:attrNameLst>
                                          <p:attrName>style.visibility</p:attrName>
                                        </p:attrNameLst>
                                      </p:cBhvr>
                                      <p:to>
                                        <p:strVal val="visible"/>
                                      </p:to>
                                    </p:set>
                                    <p:animEffect transition="in" filter="fade">
                                      <p:cBhvr>
                                        <p:cTn id="210" dur="500"/>
                                        <p:tgtEl>
                                          <p:spTgt spid="127"/>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128"/>
                                        </p:tgtEl>
                                        <p:attrNameLst>
                                          <p:attrName>style.visibility</p:attrName>
                                        </p:attrNameLst>
                                      </p:cBhvr>
                                      <p:to>
                                        <p:strVal val="visible"/>
                                      </p:to>
                                    </p:set>
                                    <p:animEffect transition="in" filter="fade">
                                      <p:cBhvr>
                                        <p:cTn id="213" dur="500"/>
                                        <p:tgtEl>
                                          <p:spTgt spid="128"/>
                                        </p:tgtEl>
                                      </p:cBhvr>
                                    </p:animEffect>
                                  </p:childTnLst>
                                </p:cTn>
                              </p:par>
                              <p:par>
                                <p:cTn id="214" presetID="10" presetClass="entr" presetSubtype="0" fill="hold" grpId="0" nodeType="withEffect">
                                  <p:stCondLst>
                                    <p:cond delay="0"/>
                                  </p:stCondLst>
                                  <p:childTnLst>
                                    <p:set>
                                      <p:cBhvr>
                                        <p:cTn id="215" dur="1" fill="hold">
                                          <p:stCondLst>
                                            <p:cond delay="0"/>
                                          </p:stCondLst>
                                        </p:cTn>
                                        <p:tgtEl>
                                          <p:spTgt spid="129"/>
                                        </p:tgtEl>
                                        <p:attrNameLst>
                                          <p:attrName>style.visibility</p:attrName>
                                        </p:attrNameLst>
                                      </p:cBhvr>
                                      <p:to>
                                        <p:strVal val="visible"/>
                                      </p:to>
                                    </p:set>
                                    <p:animEffect transition="in" filter="fade">
                                      <p:cBhvr>
                                        <p:cTn id="216" dur="500"/>
                                        <p:tgtEl>
                                          <p:spTgt spid="129"/>
                                        </p:tgtEl>
                                      </p:cBhvr>
                                    </p:animEffect>
                                  </p:childTnLst>
                                </p:cTn>
                              </p:par>
                              <p:par>
                                <p:cTn id="217" presetID="10" presetClass="entr" presetSubtype="0" fill="hold" grpId="0" nodeType="withEffect">
                                  <p:stCondLst>
                                    <p:cond delay="0"/>
                                  </p:stCondLst>
                                  <p:childTnLst>
                                    <p:set>
                                      <p:cBhvr>
                                        <p:cTn id="218" dur="1" fill="hold">
                                          <p:stCondLst>
                                            <p:cond delay="0"/>
                                          </p:stCondLst>
                                        </p:cTn>
                                        <p:tgtEl>
                                          <p:spTgt spid="130"/>
                                        </p:tgtEl>
                                        <p:attrNameLst>
                                          <p:attrName>style.visibility</p:attrName>
                                        </p:attrNameLst>
                                      </p:cBhvr>
                                      <p:to>
                                        <p:strVal val="visible"/>
                                      </p:to>
                                    </p:set>
                                    <p:animEffect transition="in" filter="fade">
                                      <p:cBhvr>
                                        <p:cTn id="219"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19" grpId="0" animBg="1"/>
      <p:bldP spid="20" grpId="0" animBg="1"/>
      <p:bldP spid="39" grpId="0" animBg="1"/>
      <p:bldP spid="47" grpId="0" animBg="1"/>
      <p:bldP spid="49" grpId="0" animBg="1"/>
      <p:bldP spid="50" grpId="0" animBg="1"/>
      <p:bldP spid="51"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26" grpId="0"/>
      <p:bldP spid="127" grpId="0"/>
      <p:bldP spid="128" grpId="0"/>
      <p:bldP spid="129" grpId="0"/>
      <p:bldP spid="1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教学过程</a:t>
            </a:r>
          </a:p>
        </p:txBody>
      </p:sp>
      <p:grpSp>
        <p:nvGrpSpPr>
          <p:cNvPr id="3" name="组合 2"/>
          <p:cNvGrpSpPr/>
          <p:nvPr/>
        </p:nvGrpSpPr>
        <p:grpSpPr>
          <a:xfrm>
            <a:off x="3893435" y="1529721"/>
            <a:ext cx="4451032" cy="4921507"/>
            <a:chOff x="3870484" y="1564406"/>
            <a:chExt cx="4451032" cy="4921507"/>
          </a:xfrm>
        </p:grpSpPr>
        <p:grpSp>
          <p:nvGrpSpPr>
            <p:cNvPr id="5" name="Group 53"/>
            <p:cNvGrpSpPr/>
            <p:nvPr/>
          </p:nvGrpSpPr>
          <p:grpSpPr>
            <a:xfrm>
              <a:off x="3870484" y="5379488"/>
              <a:ext cx="2756416" cy="1106425"/>
              <a:chOff x="1979461" y="5237441"/>
              <a:chExt cx="2756416" cy="1106425"/>
            </a:xfrm>
          </p:grpSpPr>
          <p:sp>
            <p:nvSpPr>
              <p:cNvPr id="25" name="Freeform 9"/>
              <p:cNvSpPr/>
              <p:nvPr/>
            </p:nvSpPr>
            <p:spPr>
              <a:xfrm flipH="1">
                <a:off x="1979461" y="5237441"/>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cs typeface="+mn-ea"/>
                  <a:sym typeface="+mn-lt"/>
                </a:endParaRPr>
              </a:p>
            </p:txBody>
          </p:sp>
          <p:sp>
            <p:nvSpPr>
              <p:cNvPr id="26" name="Freeform 94"/>
              <p:cNvSpPr>
                <a:spLocks/>
              </p:cNvSpPr>
              <p:nvPr/>
            </p:nvSpPr>
            <p:spPr bwMode="auto">
              <a:xfrm>
                <a:off x="3934197" y="5564286"/>
                <a:ext cx="557245" cy="452735"/>
              </a:xfrm>
              <a:custGeom>
                <a:avLst/>
                <a:gdLst>
                  <a:gd name="T0" fmla="*/ 506 w 564"/>
                  <a:gd name="T1" fmla="*/ 115 h 458"/>
                  <a:gd name="T2" fmla="*/ 507 w 564"/>
                  <a:gd name="T3" fmla="*/ 129 h 458"/>
                  <a:gd name="T4" fmla="*/ 178 w 564"/>
                  <a:gd name="T5" fmla="*/ 458 h 458"/>
                  <a:gd name="T6" fmla="*/ 0 w 564"/>
                  <a:gd name="T7" fmla="*/ 406 h 458"/>
                  <a:gd name="T8" fmla="*/ 28 w 564"/>
                  <a:gd name="T9" fmla="*/ 408 h 458"/>
                  <a:gd name="T10" fmla="*/ 172 w 564"/>
                  <a:gd name="T11" fmla="*/ 359 h 458"/>
                  <a:gd name="T12" fmla="*/ 64 w 564"/>
                  <a:gd name="T13" fmla="*/ 278 h 458"/>
                  <a:gd name="T14" fmla="*/ 85 w 564"/>
                  <a:gd name="T15" fmla="*/ 280 h 458"/>
                  <a:gd name="T16" fmla="*/ 116 w 564"/>
                  <a:gd name="T17" fmla="*/ 276 h 458"/>
                  <a:gd name="T18" fmla="*/ 23 w 564"/>
                  <a:gd name="T19" fmla="*/ 163 h 458"/>
                  <a:gd name="T20" fmla="*/ 23 w 564"/>
                  <a:gd name="T21" fmla="*/ 162 h 458"/>
                  <a:gd name="T22" fmla="*/ 76 w 564"/>
                  <a:gd name="T23" fmla="*/ 176 h 458"/>
                  <a:gd name="T24" fmla="*/ 24 w 564"/>
                  <a:gd name="T25" fmla="*/ 80 h 458"/>
                  <a:gd name="T26" fmla="*/ 40 w 564"/>
                  <a:gd name="T27" fmla="*/ 22 h 458"/>
                  <a:gd name="T28" fmla="*/ 278 w 564"/>
                  <a:gd name="T29" fmla="*/ 142 h 458"/>
                  <a:gd name="T30" fmla="*/ 275 w 564"/>
                  <a:gd name="T31" fmla="*/ 116 h 458"/>
                  <a:gd name="T32" fmla="*/ 391 w 564"/>
                  <a:gd name="T33" fmla="*/ 0 h 458"/>
                  <a:gd name="T34" fmla="*/ 475 w 564"/>
                  <a:gd name="T35" fmla="*/ 37 h 458"/>
                  <a:gd name="T36" fmla="*/ 548 w 564"/>
                  <a:gd name="T37" fmla="*/ 9 h 458"/>
                  <a:gd name="T38" fmla="*/ 498 w 564"/>
                  <a:gd name="T39" fmla="*/ 73 h 458"/>
                  <a:gd name="T40" fmla="*/ 564 w 564"/>
                  <a:gd name="T41" fmla="*/ 55 h 458"/>
                  <a:gd name="T42" fmla="*/ 506 w 564"/>
                  <a:gd name="T43" fmla="*/ 115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4" h="458">
                    <a:moveTo>
                      <a:pt x="506" y="115"/>
                    </a:moveTo>
                    <a:cubicBezTo>
                      <a:pt x="506" y="120"/>
                      <a:pt x="507" y="124"/>
                      <a:pt x="507" y="129"/>
                    </a:cubicBezTo>
                    <a:cubicBezTo>
                      <a:pt x="507" y="282"/>
                      <a:pt x="390" y="458"/>
                      <a:pt x="178" y="458"/>
                    </a:cubicBezTo>
                    <a:cubicBezTo>
                      <a:pt x="112" y="458"/>
                      <a:pt x="52" y="439"/>
                      <a:pt x="0" y="406"/>
                    </a:cubicBezTo>
                    <a:cubicBezTo>
                      <a:pt x="10" y="408"/>
                      <a:pt x="19" y="408"/>
                      <a:pt x="28" y="408"/>
                    </a:cubicBezTo>
                    <a:cubicBezTo>
                      <a:pt x="82" y="408"/>
                      <a:pt x="132" y="390"/>
                      <a:pt x="172" y="359"/>
                    </a:cubicBezTo>
                    <a:cubicBezTo>
                      <a:pt x="121" y="358"/>
                      <a:pt x="78" y="324"/>
                      <a:pt x="64" y="278"/>
                    </a:cubicBezTo>
                    <a:cubicBezTo>
                      <a:pt x="71" y="280"/>
                      <a:pt x="78" y="280"/>
                      <a:pt x="85" y="280"/>
                    </a:cubicBezTo>
                    <a:cubicBezTo>
                      <a:pt x="96" y="280"/>
                      <a:pt x="106" y="279"/>
                      <a:pt x="116" y="276"/>
                    </a:cubicBezTo>
                    <a:cubicBezTo>
                      <a:pt x="63" y="266"/>
                      <a:pt x="23" y="219"/>
                      <a:pt x="23" y="163"/>
                    </a:cubicBezTo>
                    <a:cubicBezTo>
                      <a:pt x="23" y="162"/>
                      <a:pt x="23" y="162"/>
                      <a:pt x="23" y="162"/>
                    </a:cubicBezTo>
                    <a:cubicBezTo>
                      <a:pt x="39" y="170"/>
                      <a:pt x="57" y="175"/>
                      <a:pt x="76" y="176"/>
                    </a:cubicBezTo>
                    <a:cubicBezTo>
                      <a:pt x="44" y="155"/>
                      <a:pt x="24" y="120"/>
                      <a:pt x="24" y="80"/>
                    </a:cubicBezTo>
                    <a:cubicBezTo>
                      <a:pt x="24" y="59"/>
                      <a:pt x="30" y="39"/>
                      <a:pt x="40" y="22"/>
                    </a:cubicBezTo>
                    <a:cubicBezTo>
                      <a:pt x="97" y="92"/>
                      <a:pt x="182" y="138"/>
                      <a:pt x="278" y="142"/>
                    </a:cubicBezTo>
                    <a:cubicBezTo>
                      <a:pt x="276" y="134"/>
                      <a:pt x="275" y="125"/>
                      <a:pt x="275" y="116"/>
                    </a:cubicBezTo>
                    <a:cubicBezTo>
                      <a:pt x="275" y="52"/>
                      <a:pt x="327" y="0"/>
                      <a:pt x="391" y="0"/>
                    </a:cubicBezTo>
                    <a:cubicBezTo>
                      <a:pt x="424" y="0"/>
                      <a:pt x="454" y="15"/>
                      <a:pt x="475" y="37"/>
                    </a:cubicBezTo>
                    <a:cubicBezTo>
                      <a:pt x="501" y="32"/>
                      <a:pt x="526" y="22"/>
                      <a:pt x="548" y="9"/>
                    </a:cubicBezTo>
                    <a:cubicBezTo>
                      <a:pt x="540" y="36"/>
                      <a:pt x="521" y="59"/>
                      <a:pt x="498" y="73"/>
                    </a:cubicBezTo>
                    <a:cubicBezTo>
                      <a:pt x="521" y="70"/>
                      <a:pt x="543" y="64"/>
                      <a:pt x="564" y="55"/>
                    </a:cubicBezTo>
                    <a:cubicBezTo>
                      <a:pt x="548" y="78"/>
                      <a:pt x="529" y="98"/>
                      <a:pt x="506" y="115"/>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cs typeface="+mn-ea"/>
                  <a:sym typeface="+mn-lt"/>
                </a:endParaRPr>
              </a:p>
            </p:txBody>
          </p:sp>
        </p:grpSp>
        <p:grpSp>
          <p:nvGrpSpPr>
            <p:cNvPr id="6" name="Group 54"/>
            <p:cNvGrpSpPr/>
            <p:nvPr/>
          </p:nvGrpSpPr>
          <p:grpSpPr>
            <a:xfrm>
              <a:off x="5565100" y="4109640"/>
              <a:ext cx="2756416" cy="1106425"/>
              <a:chOff x="4461401" y="4131016"/>
              <a:chExt cx="2756416" cy="1106425"/>
            </a:xfrm>
          </p:grpSpPr>
          <p:sp>
            <p:nvSpPr>
              <p:cNvPr id="17" name="Freeform 14"/>
              <p:cNvSpPr/>
              <p:nvPr/>
            </p:nvSpPr>
            <p:spPr>
              <a:xfrm>
                <a:off x="4461401" y="4131016"/>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cs typeface="+mn-ea"/>
                  <a:sym typeface="+mn-lt"/>
                </a:endParaRPr>
              </a:p>
            </p:txBody>
          </p:sp>
          <p:grpSp>
            <p:nvGrpSpPr>
              <p:cNvPr id="18" name="Group 41"/>
              <p:cNvGrpSpPr/>
              <p:nvPr/>
            </p:nvGrpSpPr>
            <p:grpSpPr>
              <a:xfrm>
                <a:off x="4598475" y="4522653"/>
                <a:ext cx="782816" cy="323164"/>
                <a:chOff x="1187275" y="2452546"/>
                <a:chExt cx="861093" cy="355479"/>
              </a:xfrm>
              <a:solidFill>
                <a:schemeClr val="bg2"/>
              </a:solidFill>
            </p:grpSpPr>
            <p:sp>
              <p:nvSpPr>
                <p:cNvPr id="19" name="Freeform 102"/>
                <p:cNvSpPr>
                  <a:spLocks/>
                </p:cNvSpPr>
                <p:nvPr/>
              </p:nvSpPr>
              <p:spPr bwMode="auto">
                <a:xfrm>
                  <a:off x="1838312" y="2595950"/>
                  <a:ext cx="30296" cy="119166"/>
                </a:xfrm>
                <a:custGeom>
                  <a:avLst/>
                  <a:gdLst>
                    <a:gd name="T0" fmla="*/ 10 w 19"/>
                    <a:gd name="T1" fmla="*/ 0 h 75"/>
                    <a:gd name="T2" fmla="*/ 0 w 19"/>
                    <a:gd name="T3" fmla="*/ 5 h 75"/>
                    <a:gd name="T4" fmla="*/ 0 w 19"/>
                    <a:gd name="T5" fmla="*/ 70 h 75"/>
                    <a:gd name="T6" fmla="*/ 10 w 19"/>
                    <a:gd name="T7" fmla="*/ 75 h 75"/>
                    <a:gd name="T8" fmla="*/ 19 w 19"/>
                    <a:gd name="T9" fmla="*/ 60 h 75"/>
                    <a:gd name="T10" fmla="*/ 19 w 19"/>
                    <a:gd name="T11" fmla="*/ 15 h 75"/>
                    <a:gd name="T12" fmla="*/ 10 w 19"/>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19" h="75">
                      <a:moveTo>
                        <a:pt x="10" y="0"/>
                      </a:moveTo>
                      <a:cubicBezTo>
                        <a:pt x="7" y="0"/>
                        <a:pt x="6" y="2"/>
                        <a:pt x="0" y="5"/>
                      </a:cubicBezTo>
                      <a:cubicBezTo>
                        <a:pt x="0" y="70"/>
                        <a:pt x="0" y="70"/>
                        <a:pt x="0" y="70"/>
                      </a:cubicBezTo>
                      <a:cubicBezTo>
                        <a:pt x="6" y="73"/>
                        <a:pt x="7" y="75"/>
                        <a:pt x="10" y="75"/>
                      </a:cubicBezTo>
                      <a:cubicBezTo>
                        <a:pt x="15" y="75"/>
                        <a:pt x="19" y="70"/>
                        <a:pt x="19" y="60"/>
                      </a:cubicBezTo>
                      <a:cubicBezTo>
                        <a:pt x="19" y="15"/>
                        <a:pt x="19" y="15"/>
                        <a:pt x="19" y="15"/>
                      </a:cubicBezTo>
                      <a:cubicBezTo>
                        <a:pt x="19" y="5"/>
                        <a:pt x="15"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cs typeface="+mn-ea"/>
                    <a:sym typeface="+mn-lt"/>
                  </a:endParaRPr>
                </a:p>
              </p:txBody>
            </p:sp>
            <p:sp>
              <p:nvSpPr>
                <p:cNvPr id="20" name="Freeform 103"/>
                <p:cNvSpPr>
                  <a:spLocks/>
                </p:cNvSpPr>
                <p:nvPr/>
              </p:nvSpPr>
              <p:spPr bwMode="auto">
                <a:xfrm>
                  <a:off x="1426280" y="2569019"/>
                  <a:ext cx="92236" cy="175046"/>
                </a:xfrm>
                <a:custGeom>
                  <a:avLst/>
                  <a:gdLst>
                    <a:gd name="T0" fmla="*/ 39 w 58"/>
                    <a:gd name="T1" fmla="*/ 82 h 110"/>
                    <a:gd name="T2" fmla="*/ 24 w 58"/>
                    <a:gd name="T3" fmla="*/ 91 h 110"/>
                    <a:gd name="T4" fmla="*/ 20 w 58"/>
                    <a:gd name="T5" fmla="*/ 87 h 110"/>
                    <a:gd name="T6" fmla="*/ 19 w 58"/>
                    <a:gd name="T7" fmla="*/ 79 h 110"/>
                    <a:gd name="T8" fmla="*/ 19 w 58"/>
                    <a:gd name="T9" fmla="*/ 0 h 110"/>
                    <a:gd name="T10" fmla="*/ 0 w 58"/>
                    <a:gd name="T11" fmla="*/ 0 h 110"/>
                    <a:gd name="T12" fmla="*/ 0 w 58"/>
                    <a:gd name="T13" fmla="*/ 85 h 110"/>
                    <a:gd name="T14" fmla="*/ 1 w 58"/>
                    <a:gd name="T15" fmla="*/ 101 h 110"/>
                    <a:gd name="T16" fmla="*/ 15 w 58"/>
                    <a:gd name="T17" fmla="*/ 109 h 110"/>
                    <a:gd name="T18" fmla="*/ 39 w 58"/>
                    <a:gd name="T19" fmla="*/ 96 h 110"/>
                    <a:gd name="T20" fmla="*/ 39 w 58"/>
                    <a:gd name="T21" fmla="*/ 110 h 110"/>
                    <a:gd name="T22" fmla="*/ 58 w 58"/>
                    <a:gd name="T23" fmla="*/ 110 h 110"/>
                    <a:gd name="T24" fmla="*/ 58 w 58"/>
                    <a:gd name="T25" fmla="*/ 0 h 110"/>
                    <a:gd name="T26" fmla="*/ 39 w 58"/>
                    <a:gd name="T27" fmla="*/ 0 h 110"/>
                    <a:gd name="T28" fmla="*/ 39 w 58"/>
                    <a:gd name="T29" fmla="*/ 8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110">
                      <a:moveTo>
                        <a:pt x="39" y="82"/>
                      </a:moveTo>
                      <a:cubicBezTo>
                        <a:pt x="32" y="88"/>
                        <a:pt x="28" y="91"/>
                        <a:pt x="24" y="91"/>
                      </a:cubicBezTo>
                      <a:cubicBezTo>
                        <a:pt x="22" y="91"/>
                        <a:pt x="20" y="90"/>
                        <a:pt x="20" y="87"/>
                      </a:cubicBezTo>
                      <a:cubicBezTo>
                        <a:pt x="19" y="86"/>
                        <a:pt x="19" y="84"/>
                        <a:pt x="19" y="79"/>
                      </a:cubicBezTo>
                      <a:cubicBezTo>
                        <a:pt x="19" y="0"/>
                        <a:pt x="19" y="0"/>
                        <a:pt x="19" y="0"/>
                      </a:cubicBezTo>
                      <a:cubicBezTo>
                        <a:pt x="0" y="0"/>
                        <a:pt x="0" y="0"/>
                        <a:pt x="0" y="0"/>
                      </a:cubicBezTo>
                      <a:cubicBezTo>
                        <a:pt x="0" y="85"/>
                        <a:pt x="0" y="85"/>
                        <a:pt x="0" y="85"/>
                      </a:cubicBezTo>
                      <a:cubicBezTo>
                        <a:pt x="0" y="93"/>
                        <a:pt x="0" y="98"/>
                        <a:pt x="1" y="101"/>
                      </a:cubicBezTo>
                      <a:cubicBezTo>
                        <a:pt x="3" y="107"/>
                        <a:pt x="9" y="109"/>
                        <a:pt x="15" y="109"/>
                      </a:cubicBezTo>
                      <a:cubicBezTo>
                        <a:pt x="22" y="109"/>
                        <a:pt x="32" y="105"/>
                        <a:pt x="39" y="96"/>
                      </a:cubicBezTo>
                      <a:cubicBezTo>
                        <a:pt x="39" y="110"/>
                        <a:pt x="39" y="110"/>
                        <a:pt x="39" y="110"/>
                      </a:cubicBezTo>
                      <a:cubicBezTo>
                        <a:pt x="58" y="110"/>
                        <a:pt x="58" y="110"/>
                        <a:pt x="58" y="110"/>
                      </a:cubicBezTo>
                      <a:cubicBezTo>
                        <a:pt x="58" y="0"/>
                        <a:pt x="58" y="0"/>
                        <a:pt x="58" y="0"/>
                      </a:cubicBezTo>
                      <a:cubicBezTo>
                        <a:pt x="39" y="0"/>
                        <a:pt x="39" y="0"/>
                        <a:pt x="39" y="0"/>
                      </a:cubicBezTo>
                      <a:lnTo>
                        <a:pt x="39"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cs typeface="+mn-ea"/>
                    <a:sym typeface="+mn-lt"/>
                  </a:endParaRPr>
                </a:p>
              </p:txBody>
            </p:sp>
            <p:sp>
              <p:nvSpPr>
                <p:cNvPr id="21" name="Freeform 104"/>
                <p:cNvSpPr>
                  <a:spLocks noEditPoints="1"/>
                </p:cNvSpPr>
                <p:nvPr/>
              </p:nvSpPr>
              <p:spPr bwMode="auto">
                <a:xfrm>
                  <a:off x="1313173" y="2567673"/>
                  <a:ext cx="92236" cy="175046"/>
                </a:xfrm>
                <a:custGeom>
                  <a:avLst/>
                  <a:gdLst>
                    <a:gd name="T0" fmla="*/ 24 w 58"/>
                    <a:gd name="T1" fmla="*/ 0 h 110"/>
                    <a:gd name="T2" fmla="*/ 4 w 58"/>
                    <a:gd name="T3" fmla="*/ 11 h 110"/>
                    <a:gd name="T4" fmla="*/ 0 w 58"/>
                    <a:gd name="T5" fmla="*/ 36 h 110"/>
                    <a:gd name="T6" fmla="*/ 0 w 58"/>
                    <a:gd name="T7" fmla="*/ 74 h 110"/>
                    <a:gd name="T8" fmla="*/ 4 w 58"/>
                    <a:gd name="T9" fmla="*/ 99 h 110"/>
                    <a:gd name="T10" fmla="*/ 25 w 58"/>
                    <a:gd name="T11" fmla="*/ 110 h 110"/>
                    <a:gd name="T12" fmla="*/ 50 w 58"/>
                    <a:gd name="T13" fmla="*/ 99 h 110"/>
                    <a:gd name="T14" fmla="*/ 58 w 58"/>
                    <a:gd name="T15" fmla="*/ 74 h 110"/>
                    <a:gd name="T16" fmla="*/ 58 w 58"/>
                    <a:gd name="T17" fmla="*/ 36 h 110"/>
                    <a:gd name="T18" fmla="*/ 49 w 58"/>
                    <a:gd name="T19" fmla="*/ 11 h 110"/>
                    <a:gd name="T20" fmla="*/ 24 w 58"/>
                    <a:gd name="T21" fmla="*/ 0 h 110"/>
                    <a:gd name="T22" fmla="*/ 38 w 58"/>
                    <a:gd name="T23" fmla="*/ 77 h 110"/>
                    <a:gd name="T24" fmla="*/ 29 w 58"/>
                    <a:gd name="T25" fmla="*/ 92 h 110"/>
                    <a:gd name="T26" fmla="*/ 19 w 58"/>
                    <a:gd name="T27" fmla="*/ 77 h 110"/>
                    <a:gd name="T28" fmla="*/ 19 w 58"/>
                    <a:gd name="T29" fmla="*/ 32 h 110"/>
                    <a:gd name="T30" fmla="*/ 29 w 58"/>
                    <a:gd name="T31" fmla="*/ 17 h 110"/>
                    <a:gd name="T32" fmla="*/ 38 w 58"/>
                    <a:gd name="T33" fmla="*/ 32 h 110"/>
                    <a:gd name="T34" fmla="*/ 38 w 58"/>
                    <a:gd name="T35" fmla="*/ 7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10">
                      <a:moveTo>
                        <a:pt x="24" y="0"/>
                      </a:moveTo>
                      <a:cubicBezTo>
                        <a:pt x="15" y="0"/>
                        <a:pt x="9" y="3"/>
                        <a:pt x="4" y="11"/>
                      </a:cubicBezTo>
                      <a:cubicBezTo>
                        <a:pt x="0" y="16"/>
                        <a:pt x="0" y="25"/>
                        <a:pt x="0" y="36"/>
                      </a:cubicBezTo>
                      <a:cubicBezTo>
                        <a:pt x="0" y="74"/>
                        <a:pt x="0" y="74"/>
                        <a:pt x="0" y="74"/>
                      </a:cubicBezTo>
                      <a:cubicBezTo>
                        <a:pt x="0" y="85"/>
                        <a:pt x="0" y="94"/>
                        <a:pt x="4" y="99"/>
                      </a:cubicBezTo>
                      <a:cubicBezTo>
                        <a:pt x="9" y="106"/>
                        <a:pt x="16" y="110"/>
                        <a:pt x="25" y="110"/>
                      </a:cubicBezTo>
                      <a:cubicBezTo>
                        <a:pt x="35" y="110"/>
                        <a:pt x="45" y="106"/>
                        <a:pt x="50" y="99"/>
                      </a:cubicBezTo>
                      <a:cubicBezTo>
                        <a:pt x="54" y="94"/>
                        <a:pt x="58" y="85"/>
                        <a:pt x="58" y="74"/>
                      </a:cubicBezTo>
                      <a:cubicBezTo>
                        <a:pt x="58" y="36"/>
                        <a:pt x="58" y="36"/>
                        <a:pt x="58" y="36"/>
                      </a:cubicBezTo>
                      <a:cubicBezTo>
                        <a:pt x="58" y="25"/>
                        <a:pt x="54" y="16"/>
                        <a:pt x="49" y="11"/>
                      </a:cubicBezTo>
                      <a:cubicBezTo>
                        <a:pt x="44" y="3"/>
                        <a:pt x="34" y="0"/>
                        <a:pt x="24" y="0"/>
                      </a:cubicBezTo>
                      <a:close/>
                      <a:moveTo>
                        <a:pt x="38" y="77"/>
                      </a:moveTo>
                      <a:cubicBezTo>
                        <a:pt x="38" y="87"/>
                        <a:pt x="35" y="92"/>
                        <a:pt x="29" y="92"/>
                      </a:cubicBezTo>
                      <a:cubicBezTo>
                        <a:pt x="22" y="92"/>
                        <a:pt x="19" y="87"/>
                        <a:pt x="19" y="77"/>
                      </a:cubicBezTo>
                      <a:cubicBezTo>
                        <a:pt x="19" y="32"/>
                        <a:pt x="19" y="32"/>
                        <a:pt x="19" y="32"/>
                      </a:cubicBezTo>
                      <a:cubicBezTo>
                        <a:pt x="19" y="22"/>
                        <a:pt x="22" y="17"/>
                        <a:pt x="29" y="17"/>
                      </a:cubicBezTo>
                      <a:cubicBezTo>
                        <a:pt x="35" y="17"/>
                        <a:pt x="38" y="22"/>
                        <a:pt x="38" y="32"/>
                      </a:cubicBezTo>
                      <a:lnTo>
                        <a:pt x="3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cs typeface="+mn-ea"/>
                    <a:sym typeface="+mn-lt"/>
                  </a:endParaRPr>
                </a:p>
              </p:txBody>
            </p:sp>
            <p:sp>
              <p:nvSpPr>
                <p:cNvPr id="22" name="Freeform 105"/>
                <p:cNvSpPr>
                  <a:spLocks/>
                </p:cNvSpPr>
                <p:nvPr/>
              </p:nvSpPr>
              <p:spPr bwMode="auto">
                <a:xfrm>
                  <a:off x="1951419" y="2595950"/>
                  <a:ext cx="30296" cy="44435"/>
                </a:xfrm>
                <a:custGeom>
                  <a:avLst/>
                  <a:gdLst>
                    <a:gd name="T0" fmla="*/ 9 w 19"/>
                    <a:gd name="T1" fmla="*/ 0 h 28"/>
                    <a:gd name="T2" fmla="*/ 0 w 19"/>
                    <a:gd name="T3" fmla="*/ 15 h 28"/>
                    <a:gd name="T4" fmla="*/ 0 w 19"/>
                    <a:gd name="T5" fmla="*/ 28 h 28"/>
                    <a:gd name="T6" fmla="*/ 19 w 19"/>
                    <a:gd name="T7" fmla="*/ 28 h 28"/>
                    <a:gd name="T8" fmla="*/ 19 w 19"/>
                    <a:gd name="T9" fmla="*/ 15 h 28"/>
                    <a:gd name="T10" fmla="*/ 9 w 19"/>
                    <a:gd name="T11" fmla="*/ 0 h 28"/>
                  </a:gdLst>
                  <a:ahLst/>
                  <a:cxnLst>
                    <a:cxn ang="0">
                      <a:pos x="T0" y="T1"/>
                    </a:cxn>
                    <a:cxn ang="0">
                      <a:pos x="T2" y="T3"/>
                    </a:cxn>
                    <a:cxn ang="0">
                      <a:pos x="T4" y="T5"/>
                    </a:cxn>
                    <a:cxn ang="0">
                      <a:pos x="T6" y="T7"/>
                    </a:cxn>
                    <a:cxn ang="0">
                      <a:pos x="T8" y="T9"/>
                    </a:cxn>
                    <a:cxn ang="0">
                      <a:pos x="T10" y="T11"/>
                    </a:cxn>
                  </a:cxnLst>
                  <a:rect l="0" t="0" r="r" b="b"/>
                  <a:pathLst>
                    <a:path w="19" h="28">
                      <a:moveTo>
                        <a:pt x="9" y="0"/>
                      </a:moveTo>
                      <a:cubicBezTo>
                        <a:pt x="3" y="0"/>
                        <a:pt x="0" y="5"/>
                        <a:pt x="0" y="15"/>
                      </a:cubicBezTo>
                      <a:cubicBezTo>
                        <a:pt x="0" y="28"/>
                        <a:pt x="0" y="28"/>
                        <a:pt x="0" y="28"/>
                      </a:cubicBezTo>
                      <a:cubicBezTo>
                        <a:pt x="19" y="28"/>
                        <a:pt x="19" y="28"/>
                        <a:pt x="19" y="28"/>
                      </a:cubicBezTo>
                      <a:cubicBezTo>
                        <a:pt x="19" y="15"/>
                        <a:pt x="19" y="15"/>
                        <a:pt x="19" y="15"/>
                      </a:cubicBezTo>
                      <a:cubicBezTo>
                        <a:pt x="19" y="5"/>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cs typeface="+mn-ea"/>
                    <a:sym typeface="+mn-lt"/>
                  </a:endParaRPr>
                </a:p>
              </p:txBody>
            </p:sp>
            <p:sp>
              <p:nvSpPr>
                <p:cNvPr id="23" name="Freeform 106"/>
                <p:cNvSpPr>
                  <a:spLocks noEditPoints="1"/>
                </p:cNvSpPr>
                <p:nvPr/>
              </p:nvSpPr>
              <p:spPr bwMode="auto">
                <a:xfrm>
                  <a:off x="1539387" y="2452546"/>
                  <a:ext cx="508981" cy="355479"/>
                </a:xfrm>
                <a:custGeom>
                  <a:avLst/>
                  <a:gdLst>
                    <a:gd name="T0" fmla="*/ 160 w 320"/>
                    <a:gd name="T1" fmla="*/ 0 h 223"/>
                    <a:gd name="T2" fmla="*/ 6 w 320"/>
                    <a:gd name="T3" fmla="*/ 36 h 223"/>
                    <a:gd name="T4" fmla="*/ 6 w 320"/>
                    <a:gd name="T5" fmla="*/ 187 h 223"/>
                    <a:gd name="T6" fmla="*/ 160 w 320"/>
                    <a:gd name="T7" fmla="*/ 223 h 223"/>
                    <a:gd name="T8" fmla="*/ 314 w 320"/>
                    <a:gd name="T9" fmla="*/ 187 h 223"/>
                    <a:gd name="T10" fmla="*/ 314 w 320"/>
                    <a:gd name="T11" fmla="*/ 36 h 223"/>
                    <a:gd name="T12" fmla="*/ 97 w 320"/>
                    <a:gd name="T13" fmla="*/ 60 h 223"/>
                    <a:gd name="T14" fmla="*/ 71 w 320"/>
                    <a:gd name="T15" fmla="*/ 183 h 223"/>
                    <a:gd name="T16" fmla="*/ 52 w 320"/>
                    <a:gd name="T17" fmla="*/ 60 h 223"/>
                    <a:gd name="T18" fmla="*/ 26 w 320"/>
                    <a:gd name="T19" fmla="*/ 40 h 223"/>
                    <a:gd name="T20" fmla="*/ 97 w 320"/>
                    <a:gd name="T21" fmla="*/ 60 h 223"/>
                    <a:gd name="T22" fmla="*/ 136 w 320"/>
                    <a:gd name="T23" fmla="*/ 183 h 223"/>
                    <a:gd name="T24" fmla="*/ 111 w 320"/>
                    <a:gd name="T25" fmla="*/ 182 h 223"/>
                    <a:gd name="T26" fmla="*/ 97 w 320"/>
                    <a:gd name="T27" fmla="*/ 158 h 223"/>
                    <a:gd name="T28" fmla="*/ 116 w 320"/>
                    <a:gd name="T29" fmla="*/ 73 h 223"/>
                    <a:gd name="T30" fmla="*/ 115 w 320"/>
                    <a:gd name="T31" fmla="*/ 160 h 223"/>
                    <a:gd name="T32" fmla="*/ 136 w 320"/>
                    <a:gd name="T33" fmla="*/ 156 h 223"/>
                    <a:gd name="T34" fmla="*/ 155 w 320"/>
                    <a:gd name="T35" fmla="*/ 73 h 223"/>
                    <a:gd name="T36" fmla="*/ 226 w 320"/>
                    <a:gd name="T37" fmla="*/ 149 h 223"/>
                    <a:gd name="T38" fmla="*/ 207 w 320"/>
                    <a:gd name="T39" fmla="*/ 182 h 223"/>
                    <a:gd name="T40" fmla="*/ 188 w 320"/>
                    <a:gd name="T41" fmla="*/ 183 h 223"/>
                    <a:gd name="T42" fmla="*/ 168 w 320"/>
                    <a:gd name="T43" fmla="*/ 40 h 223"/>
                    <a:gd name="T44" fmla="*/ 188 w 320"/>
                    <a:gd name="T45" fmla="*/ 84 h 223"/>
                    <a:gd name="T46" fmla="*/ 223 w 320"/>
                    <a:gd name="T47" fmla="*/ 85 h 223"/>
                    <a:gd name="T48" fmla="*/ 226 w 320"/>
                    <a:gd name="T49" fmla="*/ 149 h 223"/>
                    <a:gd name="T50" fmla="*/ 259 w 320"/>
                    <a:gd name="T51" fmla="*/ 131 h 223"/>
                    <a:gd name="T52" fmla="*/ 268 w 320"/>
                    <a:gd name="T53" fmla="*/ 165 h 223"/>
                    <a:gd name="T54" fmla="*/ 276 w 320"/>
                    <a:gd name="T55" fmla="*/ 144 h 223"/>
                    <a:gd name="T56" fmla="*/ 298 w 320"/>
                    <a:gd name="T57" fmla="*/ 147 h 223"/>
                    <a:gd name="T58" fmla="*/ 291 w 320"/>
                    <a:gd name="T59" fmla="*/ 171 h 223"/>
                    <a:gd name="T60" fmla="*/ 245 w 320"/>
                    <a:gd name="T61" fmla="*/ 171 h 223"/>
                    <a:gd name="T62" fmla="*/ 239 w 320"/>
                    <a:gd name="T63" fmla="*/ 109 h 223"/>
                    <a:gd name="T64" fmla="*/ 267 w 320"/>
                    <a:gd name="T65" fmla="*/ 73 h 223"/>
                    <a:gd name="T66" fmla="*/ 298 w 320"/>
                    <a:gd name="T67" fmla="*/ 10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0" h="223">
                      <a:moveTo>
                        <a:pt x="280" y="5"/>
                      </a:moveTo>
                      <a:cubicBezTo>
                        <a:pt x="240" y="0"/>
                        <a:pt x="200" y="0"/>
                        <a:pt x="160" y="0"/>
                      </a:cubicBezTo>
                      <a:cubicBezTo>
                        <a:pt x="120" y="0"/>
                        <a:pt x="80" y="0"/>
                        <a:pt x="41" y="5"/>
                      </a:cubicBezTo>
                      <a:cubicBezTo>
                        <a:pt x="24" y="7"/>
                        <a:pt x="10" y="19"/>
                        <a:pt x="6" y="36"/>
                      </a:cubicBezTo>
                      <a:cubicBezTo>
                        <a:pt x="1" y="60"/>
                        <a:pt x="0" y="87"/>
                        <a:pt x="0" y="112"/>
                      </a:cubicBezTo>
                      <a:cubicBezTo>
                        <a:pt x="0" y="136"/>
                        <a:pt x="0" y="163"/>
                        <a:pt x="6" y="187"/>
                      </a:cubicBezTo>
                      <a:cubicBezTo>
                        <a:pt x="10" y="204"/>
                        <a:pt x="24" y="217"/>
                        <a:pt x="41" y="218"/>
                      </a:cubicBezTo>
                      <a:cubicBezTo>
                        <a:pt x="80" y="223"/>
                        <a:pt x="120" y="223"/>
                        <a:pt x="160" y="223"/>
                      </a:cubicBezTo>
                      <a:cubicBezTo>
                        <a:pt x="200" y="223"/>
                        <a:pt x="240" y="223"/>
                        <a:pt x="280" y="218"/>
                      </a:cubicBezTo>
                      <a:cubicBezTo>
                        <a:pt x="296" y="217"/>
                        <a:pt x="310" y="204"/>
                        <a:pt x="314" y="187"/>
                      </a:cubicBezTo>
                      <a:cubicBezTo>
                        <a:pt x="320" y="163"/>
                        <a:pt x="320" y="136"/>
                        <a:pt x="320" y="112"/>
                      </a:cubicBezTo>
                      <a:cubicBezTo>
                        <a:pt x="320" y="87"/>
                        <a:pt x="320" y="60"/>
                        <a:pt x="314" y="36"/>
                      </a:cubicBezTo>
                      <a:cubicBezTo>
                        <a:pt x="310" y="19"/>
                        <a:pt x="296" y="7"/>
                        <a:pt x="280" y="5"/>
                      </a:cubicBezTo>
                      <a:close/>
                      <a:moveTo>
                        <a:pt x="97" y="60"/>
                      </a:moveTo>
                      <a:cubicBezTo>
                        <a:pt x="71" y="60"/>
                        <a:pt x="71" y="60"/>
                        <a:pt x="71" y="60"/>
                      </a:cubicBezTo>
                      <a:cubicBezTo>
                        <a:pt x="71" y="183"/>
                        <a:pt x="71" y="183"/>
                        <a:pt x="71" y="183"/>
                      </a:cubicBezTo>
                      <a:cubicBezTo>
                        <a:pt x="52" y="183"/>
                        <a:pt x="52" y="183"/>
                        <a:pt x="52" y="183"/>
                      </a:cubicBezTo>
                      <a:cubicBezTo>
                        <a:pt x="52" y="60"/>
                        <a:pt x="52" y="60"/>
                        <a:pt x="52" y="60"/>
                      </a:cubicBezTo>
                      <a:cubicBezTo>
                        <a:pt x="26" y="60"/>
                        <a:pt x="26" y="60"/>
                        <a:pt x="26" y="60"/>
                      </a:cubicBezTo>
                      <a:cubicBezTo>
                        <a:pt x="26" y="40"/>
                        <a:pt x="26" y="40"/>
                        <a:pt x="26" y="40"/>
                      </a:cubicBezTo>
                      <a:cubicBezTo>
                        <a:pt x="97" y="40"/>
                        <a:pt x="97" y="40"/>
                        <a:pt x="97" y="40"/>
                      </a:cubicBezTo>
                      <a:lnTo>
                        <a:pt x="97" y="60"/>
                      </a:lnTo>
                      <a:close/>
                      <a:moveTo>
                        <a:pt x="155" y="183"/>
                      </a:moveTo>
                      <a:cubicBezTo>
                        <a:pt x="136" y="183"/>
                        <a:pt x="136" y="183"/>
                        <a:pt x="136" y="183"/>
                      </a:cubicBezTo>
                      <a:cubicBezTo>
                        <a:pt x="136" y="169"/>
                        <a:pt x="136" y="169"/>
                        <a:pt x="136" y="169"/>
                      </a:cubicBezTo>
                      <a:cubicBezTo>
                        <a:pt x="123" y="178"/>
                        <a:pt x="118" y="182"/>
                        <a:pt x="111" y="182"/>
                      </a:cubicBezTo>
                      <a:cubicBezTo>
                        <a:pt x="105" y="182"/>
                        <a:pt x="101" y="180"/>
                        <a:pt x="99" y="174"/>
                      </a:cubicBezTo>
                      <a:cubicBezTo>
                        <a:pt x="98" y="171"/>
                        <a:pt x="97" y="166"/>
                        <a:pt x="97" y="158"/>
                      </a:cubicBezTo>
                      <a:cubicBezTo>
                        <a:pt x="97" y="73"/>
                        <a:pt x="97" y="73"/>
                        <a:pt x="97" y="73"/>
                      </a:cubicBezTo>
                      <a:cubicBezTo>
                        <a:pt x="116" y="73"/>
                        <a:pt x="116" y="73"/>
                        <a:pt x="116" y="73"/>
                      </a:cubicBezTo>
                      <a:cubicBezTo>
                        <a:pt x="116" y="153"/>
                        <a:pt x="116" y="153"/>
                        <a:pt x="116" y="153"/>
                      </a:cubicBezTo>
                      <a:cubicBezTo>
                        <a:pt x="116" y="157"/>
                        <a:pt x="115" y="159"/>
                        <a:pt x="115" y="160"/>
                      </a:cubicBezTo>
                      <a:cubicBezTo>
                        <a:pt x="116" y="163"/>
                        <a:pt x="119" y="165"/>
                        <a:pt x="122" y="165"/>
                      </a:cubicBezTo>
                      <a:cubicBezTo>
                        <a:pt x="126" y="165"/>
                        <a:pt x="129" y="162"/>
                        <a:pt x="136" y="156"/>
                      </a:cubicBezTo>
                      <a:cubicBezTo>
                        <a:pt x="136" y="73"/>
                        <a:pt x="136" y="73"/>
                        <a:pt x="136" y="73"/>
                      </a:cubicBezTo>
                      <a:cubicBezTo>
                        <a:pt x="155" y="73"/>
                        <a:pt x="155" y="73"/>
                        <a:pt x="155" y="73"/>
                      </a:cubicBezTo>
                      <a:lnTo>
                        <a:pt x="155" y="183"/>
                      </a:lnTo>
                      <a:close/>
                      <a:moveTo>
                        <a:pt x="226" y="149"/>
                      </a:moveTo>
                      <a:cubicBezTo>
                        <a:pt x="226" y="159"/>
                        <a:pt x="224" y="166"/>
                        <a:pt x="223" y="170"/>
                      </a:cubicBezTo>
                      <a:cubicBezTo>
                        <a:pt x="220" y="178"/>
                        <a:pt x="215" y="182"/>
                        <a:pt x="207" y="182"/>
                      </a:cubicBezTo>
                      <a:cubicBezTo>
                        <a:pt x="201" y="182"/>
                        <a:pt x="194" y="178"/>
                        <a:pt x="188" y="170"/>
                      </a:cubicBezTo>
                      <a:cubicBezTo>
                        <a:pt x="188" y="183"/>
                        <a:pt x="188" y="183"/>
                        <a:pt x="188" y="183"/>
                      </a:cubicBezTo>
                      <a:cubicBezTo>
                        <a:pt x="168" y="183"/>
                        <a:pt x="168" y="183"/>
                        <a:pt x="168" y="183"/>
                      </a:cubicBezTo>
                      <a:cubicBezTo>
                        <a:pt x="168" y="40"/>
                        <a:pt x="168" y="40"/>
                        <a:pt x="168" y="40"/>
                      </a:cubicBezTo>
                      <a:cubicBezTo>
                        <a:pt x="188" y="40"/>
                        <a:pt x="188" y="40"/>
                        <a:pt x="188" y="40"/>
                      </a:cubicBezTo>
                      <a:cubicBezTo>
                        <a:pt x="188" y="84"/>
                        <a:pt x="188" y="84"/>
                        <a:pt x="188" y="84"/>
                      </a:cubicBezTo>
                      <a:cubicBezTo>
                        <a:pt x="194" y="77"/>
                        <a:pt x="200" y="73"/>
                        <a:pt x="207" y="73"/>
                      </a:cubicBezTo>
                      <a:cubicBezTo>
                        <a:pt x="214" y="73"/>
                        <a:pt x="221" y="77"/>
                        <a:pt x="223" y="85"/>
                      </a:cubicBezTo>
                      <a:cubicBezTo>
                        <a:pt x="225" y="89"/>
                        <a:pt x="226" y="96"/>
                        <a:pt x="226" y="106"/>
                      </a:cubicBezTo>
                      <a:lnTo>
                        <a:pt x="226" y="149"/>
                      </a:lnTo>
                      <a:close/>
                      <a:moveTo>
                        <a:pt x="298" y="131"/>
                      </a:moveTo>
                      <a:cubicBezTo>
                        <a:pt x="259" y="131"/>
                        <a:pt x="259" y="131"/>
                        <a:pt x="259" y="131"/>
                      </a:cubicBezTo>
                      <a:cubicBezTo>
                        <a:pt x="259" y="150"/>
                        <a:pt x="259" y="150"/>
                        <a:pt x="259" y="150"/>
                      </a:cubicBezTo>
                      <a:cubicBezTo>
                        <a:pt x="259" y="160"/>
                        <a:pt x="261" y="165"/>
                        <a:pt x="268" y="165"/>
                      </a:cubicBezTo>
                      <a:cubicBezTo>
                        <a:pt x="273" y="165"/>
                        <a:pt x="275" y="162"/>
                        <a:pt x="276" y="157"/>
                      </a:cubicBezTo>
                      <a:cubicBezTo>
                        <a:pt x="276" y="156"/>
                        <a:pt x="276" y="150"/>
                        <a:pt x="276" y="144"/>
                      </a:cubicBezTo>
                      <a:cubicBezTo>
                        <a:pt x="298" y="144"/>
                        <a:pt x="298" y="144"/>
                        <a:pt x="298" y="144"/>
                      </a:cubicBezTo>
                      <a:cubicBezTo>
                        <a:pt x="298" y="147"/>
                        <a:pt x="298" y="147"/>
                        <a:pt x="298" y="147"/>
                      </a:cubicBezTo>
                      <a:cubicBezTo>
                        <a:pt x="298" y="153"/>
                        <a:pt x="296" y="157"/>
                        <a:pt x="296" y="159"/>
                      </a:cubicBezTo>
                      <a:cubicBezTo>
                        <a:pt x="296" y="163"/>
                        <a:pt x="294" y="167"/>
                        <a:pt x="291" y="171"/>
                      </a:cubicBezTo>
                      <a:cubicBezTo>
                        <a:pt x="286" y="178"/>
                        <a:pt x="278" y="182"/>
                        <a:pt x="268" y="182"/>
                      </a:cubicBezTo>
                      <a:cubicBezTo>
                        <a:pt x="258" y="182"/>
                        <a:pt x="251" y="178"/>
                        <a:pt x="245" y="171"/>
                      </a:cubicBezTo>
                      <a:cubicBezTo>
                        <a:pt x="241" y="166"/>
                        <a:pt x="239" y="157"/>
                        <a:pt x="239" y="146"/>
                      </a:cubicBezTo>
                      <a:cubicBezTo>
                        <a:pt x="239" y="109"/>
                        <a:pt x="239" y="109"/>
                        <a:pt x="239" y="109"/>
                      </a:cubicBezTo>
                      <a:cubicBezTo>
                        <a:pt x="239" y="98"/>
                        <a:pt x="241" y="89"/>
                        <a:pt x="245" y="84"/>
                      </a:cubicBezTo>
                      <a:cubicBezTo>
                        <a:pt x="250" y="77"/>
                        <a:pt x="258" y="73"/>
                        <a:pt x="267" y="73"/>
                      </a:cubicBezTo>
                      <a:cubicBezTo>
                        <a:pt x="277" y="73"/>
                        <a:pt x="285" y="77"/>
                        <a:pt x="291" y="84"/>
                      </a:cubicBezTo>
                      <a:cubicBezTo>
                        <a:pt x="295" y="89"/>
                        <a:pt x="298" y="98"/>
                        <a:pt x="298" y="109"/>
                      </a:cubicBezTo>
                      <a:lnTo>
                        <a:pt x="298"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cs typeface="+mn-ea"/>
                    <a:sym typeface="+mn-lt"/>
                  </a:endParaRPr>
                </a:p>
              </p:txBody>
            </p:sp>
            <p:sp>
              <p:nvSpPr>
                <p:cNvPr id="24" name="Freeform 107"/>
                <p:cNvSpPr>
                  <a:spLocks/>
                </p:cNvSpPr>
                <p:nvPr/>
              </p:nvSpPr>
              <p:spPr bwMode="auto">
                <a:xfrm>
                  <a:off x="1187275" y="2507080"/>
                  <a:ext cx="119839" cy="236986"/>
                </a:xfrm>
                <a:custGeom>
                  <a:avLst/>
                  <a:gdLst>
                    <a:gd name="T0" fmla="*/ 38 w 75"/>
                    <a:gd name="T1" fmla="*/ 57 h 149"/>
                    <a:gd name="T2" fmla="*/ 23 w 75"/>
                    <a:gd name="T3" fmla="*/ 0 h 149"/>
                    <a:gd name="T4" fmla="*/ 0 w 75"/>
                    <a:gd name="T5" fmla="*/ 0 h 149"/>
                    <a:gd name="T6" fmla="*/ 14 w 75"/>
                    <a:gd name="T7" fmla="*/ 41 h 149"/>
                    <a:gd name="T8" fmla="*/ 27 w 75"/>
                    <a:gd name="T9" fmla="*/ 88 h 149"/>
                    <a:gd name="T10" fmla="*/ 27 w 75"/>
                    <a:gd name="T11" fmla="*/ 149 h 149"/>
                    <a:gd name="T12" fmla="*/ 53 w 75"/>
                    <a:gd name="T13" fmla="*/ 149 h 149"/>
                    <a:gd name="T14" fmla="*/ 53 w 75"/>
                    <a:gd name="T15" fmla="*/ 88 h 149"/>
                    <a:gd name="T16" fmla="*/ 75 w 75"/>
                    <a:gd name="T17" fmla="*/ 0 h 149"/>
                    <a:gd name="T18" fmla="*/ 53 w 75"/>
                    <a:gd name="T19" fmla="*/ 0 h 149"/>
                    <a:gd name="T20" fmla="*/ 38 w 75"/>
                    <a:gd name="T21" fmla="*/ 5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49">
                      <a:moveTo>
                        <a:pt x="38" y="57"/>
                      </a:moveTo>
                      <a:cubicBezTo>
                        <a:pt x="23" y="0"/>
                        <a:pt x="23" y="0"/>
                        <a:pt x="23" y="0"/>
                      </a:cubicBezTo>
                      <a:cubicBezTo>
                        <a:pt x="0" y="0"/>
                        <a:pt x="0" y="0"/>
                        <a:pt x="0" y="0"/>
                      </a:cubicBezTo>
                      <a:cubicBezTo>
                        <a:pt x="4" y="13"/>
                        <a:pt x="9" y="28"/>
                        <a:pt x="14" y="41"/>
                      </a:cubicBezTo>
                      <a:cubicBezTo>
                        <a:pt x="21" y="61"/>
                        <a:pt x="27" y="78"/>
                        <a:pt x="27" y="88"/>
                      </a:cubicBezTo>
                      <a:cubicBezTo>
                        <a:pt x="27" y="149"/>
                        <a:pt x="27" y="149"/>
                        <a:pt x="27" y="149"/>
                      </a:cubicBezTo>
                      <a:cubicBezTo>
                        <a:pt x="53" y="149"/>
                        <a:pt x="53" y="149"/>
                        <a:pt x="53" y="149"/>
                      </a:cubicBezTo>
                      <a:cubicBezTo>
                        <a:pt x="53" y="88"/>
                        <a:pt x="53" y="88"/>
                        <a:pt x="53" y="88"/>
                      </a:cubicBezTo>
                      <a:cubicBezTo>
                        <a:pt x="75" y="0"/>
                        <a:pt x="75" y="0"/>
                        <a:pt x="75" y="0"/>
                      </a:cubicBezTo>
                      <a:cubicBezTo>
                        <a:pt x="53" y="0"/>
                        <a:pt x="53" y="0"/>
                        <a:pt x="53" y="0"/>
                      </a:cubicBezTo>
                      <a:lnTo>
                        <a:pt x="3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cs typeface="+mn-ea"/>
                    <a:sym typeface="+mn-lt"/>
                  </a:endParaRPr>
                </a:p>
              </p:txBody>
            </p:sp>
          </p:grpSp>
        </p:grpSp>
        <p:grpSp>
          <p:nvGrpSpPr>
            <p:cNvPr id="7" name="Group 55"/>
            <p:cNvGrpSpPr/>
            <p:nvPr/>
          </p:nvGrpSpPr>
          <p:grpSpPr>
            <a:xfrm>
              <a:off x="5565100" y="1564406"/>
              <a:ext cx="2756416" cy="1106425"/>
              <a:chOff x="6556634" y="3024592"/>
              <a:chExt cx="2756416" cy="1106425"/>
            </a:xfrm>
          </p:grpSpPr>
          <p:sp>
            <p:nvSpPr>
              <p:cNvPr id="15" name="Freeform 15"/>
              <p:cNvSpPr/>
              <p:nvPr/>
            </p:nvSpPr>
            <p:spPr>
              <a:xfrm>
                <a:off x="6556634" y="3024592"/>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cs typeface="+mn-ea"/>
                  <a:sym typeface="+mn-lt"/>
                </a:endParaRPr>
              </a:p>
            </p:txBody>
          </p:sp>
          <p:sp>
            <p:nvSpPr>
              <p:cNvPr id="16" name="Freeform 109"/>
              <p:cNvSpPr>
                <a:spLocks noEditPoints="1"/>
              </p:cNvSpPr>
              <p:nvPr/>
            </p:nvSpPr>
            <p:spPr bwMode="auto">
              <a:xfrm>
                <a:off x="6836922" y="3316535"/>
                <a:ext cx="534565" cy="542644"/>
              </a:xfrm>
              <a:custGeom>
                <a:avLst/>
                <a:gdLst>
                  <a:gd name="T0" fmla="*/ 326 w 336"/>
                  <a:gd name="T1" fmla="*/ 207 h 341"/>
                  <a:gd name="T2" fmla="*/ 330 w 336"/>
                  <a:gd name="T3" fmla="*/ 173 h 341"/>
                  <a:gd name="T4" fmla="*/ 170 w 336"/>
                  <a:gd name="T5" fmla="*/ 12 h 341"/>
                  <a:gd name="T6" fmla="*/ 142 w 336"/>
                  <a:gd name="T7" fmla="*/ 15 h 341"/>
                  <a:gd name="T8" fmla="*/ 93 w 336"/>
                  <a:gd name="T9" fmla="*/ 0 h 341"/>
                  <a:gd name="T10" fmla="*/ 0 w 336"/>
                  <a:gd name="T11" fmla="*/ 93 h 341"/>
                  <a:gd name="T12" fmla="*/ 13 w 336"/>
                  <a:gd name="T13" fmla="*/ 140 h 341"/>
                  <a:gd name="T14" fmla="*/ 10 w 336"/>
                  <a:gd name="T15" fmla="*/ 173 h 341"/>
                  <a:gd name="T16" fmla="*/ 170 w 336"/>
                  <a:gd name="T17" fmla="*/ 333 h 341"/>
                  <a:gd name="T18" fmla="*/ 199 w 336"/>
                  <a:gd name="T19" fmla="*/ 330 h 341"/>
                  <a:gd name="T20" fmla="*/ 243 w 336"/>
                  <a:gd name="T21" fmla="*/ 341 h 341"/>
                  <a:gd name="T22" fmla="*/ 336 w 336"/>
                  <a:gd name="T23" fmla="*/ 248 h 341"/>
                  <a:gd name="T24" fmla="*/ 326 w 336"/>
                  <a:gd name="T25" fmla="*/ 207 h 341"/>
                  <a:gd name="T26" fmla="*/ 252 w 336"/>
                  <a:gd name="T27" fmla="*/ 249 h 341"/>
                  <a:gd name="T28" fmla="*/ 220 w 336"/>
                  <a:gd name="T29" fmla="*/ 274 h 341"/>
                  <a:gd name="T30" fmla="*/ 169 w 336"/>
                  <a:gd name="T31" fmla="*/ 283 h 341"/>
                  <a:gd name="T32" fmla="*/ 112 w 336"/>
                  <a:gd name="T33" fmla="*/ 271 h 341"/>
                  <a:gd name="T34" fmla="*/ 86 w 336"/>
                  <a:gd name="T35" fmla="*/ 247 h 341"/>
                  <a:gd name="T36" fmla="*/ 75 w 336"/>
                  <a:gd name="T37" fmla="*/ 218 h 341"/>
                  <a:gd name="T38" fmla="*/ 82 w 336"/>
                  <a:gd name="T39" fmla="*/ 203 h 341"/>
                  <a:gd name="T40" fmla="*/ 99 w 336"/>
                  <a:gd name="T41" fmla="*/ 197 h 341"/>
                  <a:gd name="T42" fmla="*/ 113 w 336"/>
                  <a:gd name="T43" fmla="*/ 202 h 341"/>
                  <a:gd name="T44" fmla="*/ 122 w 336"/>
                  <a:gd name="T45" fmla="*/ 215 h 341"/>
                  <a:gd name="T46" fmla="*/ 131 w 336"/>
                  <a:gd name="T47" fmla="*/ 232 h 341"/>
                  <a:gd name="T48" fmla="*/ 145 w 336"/>
                  <a:gd name="T49" fmla="*/ 242 h 341"/>
                  <a:gd name="T50" fmla="*/ 168 w 336"/>
                  <a:gd name="T51" fmla="*/ 246 h 341"/>
                  <a:gd name="T52" fmla="*/ 201 w 336"/>
                  <a:gd name="T53" fmla="*/ 238 h 341"/>
                  <a:gd name="T54" fmla="*/ 212 w 336"/>
                  <a:gd name="T55" fmla="*/ 218 h 341"/>
                  <a:gd name="T56" fmla="*/ 206 w 336"/>
                  <a:gd name="T57" fmla="*/ 203 h 341"/>
                  <a:gd name="T58" fmla="*/ 189 w 336"/>
                  <a:gd name="T59" fmla="*/ 193 h 341"/>
                  <a:gd name="T60" fmla="*/ 160 w 336"/>
                  <a:gd name="T61" fmla="*/ 186 h 341"/>
                  <a:gd name="T62" fmla="*/ 118 w 336"/>
                  <a:gd name="T63" fmla="*/ 173 h 341"/>
                  <a:gd name="T64" fmla="*/ 90 w 336"/>
                  <a:gd name="T65" fmla="*/ 153 h 341"/>
                  <a:gd name="T66" fmla="*/ 80 w 336"/>
                  <a:gd name="T67" fmla="*/ 121 h 341"/>
                  <a:gd name="T68" fmla="*/ 91 w 336"/>
                  <a:gd name="T69" fmla="*/ 89 h 341"/>
                  <a:gd name="T70" fmla="*/ 122 w 336"/>
                  <a:gd name="T71" fmla="*/ 67 h 341"/>
                  <a:gd name="T72" fmla="*/ 169 w 336"/>
                  <a:gd name="T73" fmla="*/ 60 h 341"/>
                  <a:gd name="T74" fmla="*/ 206 w 336"/>
                  <a:gd name="T75" fmla="*/ 65 h 341"/>
                  <a:gd name="T76" fmla="*/ 233 w 336"/>
                  <a:gd name="T77" fmla="*/ 78 h 341"/>
                  <a:gd name="T78" fmla="*/ 248 w 336"/>
                  <a:gd name="T79" fmla="*/ 95 h 341"/>
                  <a:gd name="T80" fmla="*/ 253 w 336"/>
                  <a:gd name="T81" fmla="*/ 114 h 341"/>
                  <a:gd name="T82" fmla="*/ 247 w 336"/>
                  <a:gd name="T83" fmla="*/ 129 h 341"/>
                  <a:gd name="T84" fmla="*/ 230 w 336"/>
                  <a:gd name="T85" fmla="*/ 136 h 341"/>
                  <a:gd name="T86" fmla="*/ 216 w 336"/>
                  <a:gd name="T87" fmla="*/ 132 h 341"/>
                  <a:gd name="T88" fmla="*/ 207 w 336"/>
                  <a:gd name="T89" fmla="*/ 119 h 341"/>
                  <a:gd name="T90" fmla="*/ 192 w 336"/>
                  <a:gd name="T91" fmla="*/ 101 h 341"/>
                  <a:gd name="T92" fmla="*/ 166 w 336"/>
                  <a:gd name="T93" fmla="*/ 95 h 341"/>
                  <a:gd name="T94" fmla="*/ 138 w 336"/>
                  <a:gd name="T95" fmla="*/ 102 h 341"/>
                  <a:gd name="T96" fmla="*/ 128 w 336"/>
                  <a:gd name="T97" fmla="*/ 117 h 341"/>
                  <a:gd name="T98" fmla="*/ 131 w 336"/>
                  <a:gd name="T99" fmla="*/ 127 h 341"/>
                  <a:gd name="T100" fmla="*/ 141 w 336"/>
                  <a:gd name="T101" fmla="*/ 134 h 341"/>
                  <a:gd name="T102" fmla="*/ 154 w 336"/>
                  <a:gd name="T103" fmla="*/ 139 h 341"/>
                  <a:gd name="T104" fmla="*/ 176 w 336"/>
                  <a:gd name="T105" fmla="*/ 144 h 341"/>
                  <a:gd name="T106" fmla="*/ 211 w 336"/>
                  <a:gd name="T107" fmla="*/ 154 h 341"/>
                  <a:gd name="T108" fmla="*/ 239 w 336"/>
                  <a:gd name="T109" fmla="*/ 166 h 341"/>
                  <a:gd name="T110" fmla="*/ 257 w 336"/>
                  <a:gd name="T111" fmla="*/ 185 h 341"/>
                  <a:gd name="T112" fmla="*/ 263 w 336"/>
                  <a:gd name="T113" fmla="*/ 213 h 341"/>
                  <a:gd name="T114" fmla="*/ 252 w 336"/>
                  <a:gd name="T115" fmla="*/ 24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41">
                    <a:moveTo>
                      <a:pt x="326" y="207"/>
                    </a:moveTo>
                    <a:cubicBezTo>
                      <a:pt x="329" y="196"/>
                      <a:pt x="330" y="184"/>
                      <a:pt x="330" y="173"/>
                    </a:cubicBezTo>
                    <a:cubicBezTo>
                      <a:pt x="330" y="84"/>
                      <a:pt x="258" y="12"/>
                      <a:pt x="170" y="12"/>
                    </a:cubicBezTo>
                    <a:cubicBezTo>
                      <a:pt x="161" y="12"/>
                      <a:pt x="151" y="13"/>
                      <a:pt x="142" y="15"/>
                    </a:cubicBezTo>
                    <a:cubicBezTo>
                      <a:pt x="128" y="6"/>
                      <a:pt x="111" y="0"/>
                      <a:pt x="93" y="0"/>
                    </a:cubicBezTo>
                    <a:cubicBezTo>
                      <a:pt x="42" y="0"/>
                      <a:pt x="0" y="42"/>
                      <a:pt x="0" y="93"/>
                    </a:cubicBezTo>
                    <a:cubicBezTo>
                      <a:pt x="0" y="110"/>
                      <a:pt x="5" y="126"/>
                      <a:pt x="13" y="140"/>
                    </a:cubicBezTo>
                    <a:cubicBezTo>
                      <a:pt x="11" y="151"/>
                      <a:pt x="10" y="161"/>
                      <a:pt x="10" y="173"/>
                    </a:cubicBezTo>
                    <a:cubicBezTo>
                      <a:pt x="10" y="261"/>
                      <a:pt x="81" y="333"/>
                      <a:pt x="170" y="333"/>
                    </a:cubicBezTo>
                    <a:cubicBezTo>
                      <a:pt x="180" y="333"/>
                      <a:pt x="190" y="332"/>
                      <a:pt x="199" y="330"/>
                    </a:cubicBezTo>
                    <a:cubicBezTo>
                      <a:pt x="212" y="337"/>
                      <a:pt x="227" y="341"/>
                      <a:pt x="243" y="341"/>
                    </a:cubicBezTo>
                    <a:cubicBezTo>
                      <a:pt x="295" y="341"/>
                      <a:pt x="336" y="300"/>
                      <a:pt x="336" y="248"/>
                    </a:cubicBezTo>
                    <a:cubicBezTo>
                      <a:pt x="336" y="233"/>
                      <a:pt x="333" y="219"/>
                      <a:pt x="326" y="207"/>
                    </a:cubicBezTo>
                    <a:close/>
                    <a:moveTo>
                      <a:pt x="252" y="249"/>
                    </a:moveTo>
                    <a:cubicBezTo>
                      <a:pt x="245" y="260"/>
                      <a:pt x="234" y="268"/>
                      <a:pt x="220" y="274"/>
                    </a:cubicBezTo>
                    <a:cubicBezTo>
                      <a:pt x="205" y="280"/>
                      <a:pt x="189" y="283"/>
                      <a:pt x="169" y="283"/>
                    </a:cubicBezTo>
                    <a:cubicBezTo>
                      <a:pt x="146" y="283"/>
                      <a:pt x="127" y="279"/>
                      <a:pt x="112" y="271"/>
                    </a:cubicBezTo>
                    <a:cubicBezTo>
                      <a:pt x="101" y="265"/>
                      <a:pt x="92" y="257"/>
                      <a:pt x="86" y="247"/>
                    </a:cubicBezTo>
                    <a:cubicBezTo>
                      <a:pt x="79" y="237"/>
                      <a:pt x="75" y="228"/>
                      <a:pt x="75" y="218"/>
                    </a:cubicBezTo>
                    <a:cubicBezTo>
                      <a:pt x="75" y="212"/>
                      <a:pt x="78" y="207"/>
                      <a:pt x="82" y="203"/>
                    </a:cubicBezTo>
                    <a:cubicBezTo>
                      <a:pt x="86" y="199"/>
                      <a:pt x="92" y="197"/>
                      <a:pt x="99" y="197"/>
                    </a:cubicBezTo>
                    <a:cubicBezTo>
                      <a:pt x="104" y="197"/>
                      <a:pt x="109" y="198"/>
                      <a:pt x="113" y="202"/>
                    </a:cubicBezTo>
                    <a:cubicBezTo>
                      <a:pt x="117" y="205"/>
                      <a:pt x="120" y="210"/>
                      <a:pt x="122" y="215"/>
                    </a:cubicBezTo>
                    <a:cubicBezTo>
                      <a:pt x="125" y="222"/>
                      <a:pt x="128" y="227"/>
                      <a:pt x="131" y="232"/>
                    </a:cubicBezTo>
                    <a:cubicBezTo>
                      <a:pt x="135" y="236"/>
                      <a:pt x="139" y="239"/>
                      <a:pt x="145" y="242"/>
                    </a:cubicBezTo>
                    <a:cubicBezTo>
                      <a:pt x="151" y="245"/>
                      <a:pt x="159" y="246"/>
                      <a:pt x="168" y="246"/>
                    </a:cubicBezTo>
                    <a:cubicBezTo>
                      <a:pt x="181" y="246"/>
                      <a:pt x="192" y="244"/>
                      <a:pt x="201" y="238"/>
                    </a:cubicBezTo>
                    <a:cubicBezTo>
                      <a:pt x="209" y="232"/>
                      <a:pt x="212" y="226"/>
                      <a:pt x="212" y="218"/>
                    </a:cubicBezTo>
                    <a:cubicBezTo>
                      <a:pt x="212" y="212"/>
                      <a:pt x="210" y="207"/>
                      <a:pt x="206" y="203"/>
                    </a:cubicBezTo>
                    <a:cubicBezTo>
                      <a:pt x="202" y="199"/>
                      <a:pt x="196" y="196"/>
                      <a:pt x="189" y="193"/>
                    </a:cubicBezTo>
                    <a:cubicBezTo>
                      <a:pt x="182" y="191"/>
                      <a:pt x="172" y="189"/>
                      <a:pt x="160" y="186"/>
                    </a:cubicBezTo>
                    <a:cubicBezTo>
                      <a:pt x="143" y="182"/>
                      <a:pt x="129" y="178"/>
                      <a:pt x="118" y="173"/>
                    </a:cubicBezTo>
                    <a:cubicBezTo>
                      <a:pt x="106" y="169"/>
                      <a:pt x="97" y="162"/>
                      <a:pt x="90" y="153"/>
                    </a:cubicBezTo>
                    <a:cubicBezTo>
                      <a:pt x="83" y="145"/>
                      <a:pt x="80" y="134"/>
                      <a:pt x="80" y="121"/>
                    </a:cubicBezTo>
                    <a:cubicBezTo>
                      <a:pt x="80" y="109"/>
                      <a:pt x="83" y="98"/>
                      <a:pt x="91" y="89"/>
                    </a:cubicBezTo>
                    <a:cubicBezTo>
                      <a:pt x="98" y="79"/>
                      <a:pt x="108" y="72"/>
                      <a:pt x="122" y="67"/>
                    </a:cubicBezTo>
                    <a:cubicBezTo>
                      <a:pt x="135" y="62"/>
                      <a:pt x="151" y="60"/>
                      <a:pt x="169" y="60"/>
                    </a:cubicBezTo>
                    <a:cubicBezTo>
                      <a:pt x="183" y="60"/>
                      <a:pt x="196" y="61"/>
                      <a:pt x="206" y="65"/>
                    </a:cubicBezTo>
                    <a:cubicBezTo>
                      <a:pt x="217" y="68"/>
                      <a:pt x="226" y="72"/>
                      <a:pt x="233" y="78"/>
                    </a:cubicBezTo>
                    <a:cubicBezTo>
                      <a:pt x="240" y="83"/>
                      <a:pt x="245" y="89"/>
                      <a:pt x="248" y="95"/>
                    </a:cubicBezTo>
                    <a:cubicBezTo>
                      <a:pt x="252" y="102"/>
                      <a:pt x="253" y="108"/>
                      <a:pt x="253" y="114"/>
                    </a:cubicBezTo>
                    <a:cubicBezTo>
                      <a:pt x="253" y="119"/>
                      <a:pt x="251" y="125"/>
                      <a:pt x="247" y="129"/>
                    </a:cubicBezTo>
                    <a:cubicBezTo>
                      <a:pt x="242" y="134"/>
                      <a:pt x="237" y="136"/>
                      <a:pt x="230" y="136"/>
                    </a:cubicBezTo>
                    <a:cubicBezTo>
                      <a:pt x="224" y="136"/>
                      <a:pt x="220" y="135"/>
                      <a:pt x="216" y="132"/>
                    </a:cubicBezTo>
                    <a:cubicBezTo>
                      <a:pt x="213" y="129"/>
                      <a:pt x="210" y="125"/>
                      <a:pt x="207" y="119"/>
                    </a:cubicBezTo>
                    <a:cubicBezTo>
                      <a:pt x="203" y="111"/>
                      <a:pt x="198" y="105"/>
                      <a:pt x="192" y="101"/>
                    </a:cubicBezTo>
                    <a:cubicBezTo>
                      <a:pt x="187" y="97"/>
                      <a:pt x="178" y="95"/>
                      <a:pt x="166" y="95"/>
                    </a:cubicBezTo>
                    <a:cubicBezTo>
                      <a:pt x="154" y="95"/>
                      <a:pt x="145" y="97"/>
                      <a:pt x="138" y="102"/>
                    </a:cubicBezTo>
                    <a:cubicBezTo>
                      <a:pt x="131" y="106"/>
                      <a:pt x="128" y="111"/>
                      <a:pt x="128" y="117"/>
                    </a:cubicBezTo>
                    <a:cubicBezTo>
                      <a:pt x="128" y="121"/>
                      <a:pt x="129" y="124"/>
                      <a:pt x="131" y="127"/>
                    </a:cubicBezTo>
                    <a:cubicBezTo>
                      <a:pt x="133" y="129"/>
                      <a:pt x="137" y="132"/>
                      <a:pt x="141" y="134"/>
                    </a:cubicBezTo>
                    <a:cubicBezTo>
                      <a:pt x="145" y="136"/>
                      <a:pt x="149" y="138"/>
                      <a:pt x="154" y="139"/>
                    </a:cubicBezTo>
                    <a:cubicBezTo>
                      <a:pt x="158" y="140"/>
                      <a:pt x="166" y="142"/>
                      <a:pt x="176" y="144"/>
                    </a:cubicBezTo>
                    <a:cubicBezTo>
                      <a:pt x="189" y="147"/>
                      <a:pt x="201" y="150"/>
                      <a:pt x="211" y="154"/>
                    </a:cubicBezTo>
                    <a:cubicBezTo>
                      <a:pt x="222" y="157"/>
                      <a:pt x="231" y="161"/>
                      <a:pt x="239" y="166"/>
                    </a:cubicBezTo>
                    <a:cubicBezTo>
                      <a:pt x="246" y="171"/>
                      <a:pt x="252" y="177"/>
                      <a:pt x="257" y="185"/>
                    </a:cubicBezTo>
                    <a:cubicBezTo>
                      <a:pt x="261" y="193"/>
                      <a:pt x="263" y="202"/>
                      <a:pt x="263" y="213"/>
                    </a:cubicBezTo>
                    <a:cubicBezTo>
                      <a:pt x="263" y="227"/>
                      <a:pt x="260" y="239"/>
                      <a:pt x="252" y="249"/>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cs typeface="+mn-ea"/>
                  <a:sym typeface="+mn-lt"/>
                </a:endParaRPr>
              </a:p>
            </p:txBody>
          </p:sp>
        </p:grpSp>
        <p:grpSp>
          <p:nvGrpSpPr>
            <p:cNvPr id="8" name="Group 56"/>
            <p:cNvGrpSpPr/>
            <p:nvPr/>
          </p:nvGrpSpPr>
          <p:grpSpPr>
            <a:xfrm>
              <a:off x="3874446" y="2837228"/>
              <a:ext cx="2756416" cy="1106425"/>
              <a:chOff x="8794640" y="1918167"/>
              <a:chExt cx="2756416" cy="1106425"/>
            </a:xfrm>
          </p:grpSpPr>
          <p:sp>
            <p:nvSpPr>
              <p:cNvPr id="13" name="Freeform 13"/>
              <p:cNvSpPr/>
              <p:nvPr/>
            </p:nvSpPr>
            <p:spPr>
              <a:xfrm flipH="1">
                <a:off x="8794640" y="1918167"/>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cs typeface="+mn-ea"/>
                  <a:sym typeface="+mn-lt"/>
                </a:endParaRPr>
              </a:p>
            </p:txBody>
          </p:sp>
          <p:sp>
            <p:nvSpPr>
              <p:cNvPr id="14" name="Freeform 95"/>
              <p:cNvSpPr>
                <a:spLocks/>
              </p:cNvSpPr>
              <p:nvPr/>
            </p:nvSpPr>
            <p:spPr bwMode="auto">
              <a:xfrm>
                <a:off x="10892501" y="2234309"/>
                <a:ext cx="221562" cy="478011"/>
              </a:xfrm>
              <a:custGeom>
                <a:avLst/>
                <a:gdLst>
                  <a:gd name="T0" fmla="*/ 147 w 153"/>
                  <a:gd name="T1" fmla="*/ 165 h 330"/>
                  <a:gd name="T2" fmla="*/ 102 w 153"/>
                  <a:gd name="T3" fmla="*/ 165 h 330"/>
                  <a:gd name="T4" fmla="*/ 102 w 153"/>
                  <a:gd name="T5" fmla="*/ 330 h 330"/>
                  <a:gd name="T6" fmla="*/ 34 w 153"/>
                  <a:gd name="T7" fmla="*/ 330 h 330"/>
                  <a:gd name="T8" fmla="*/ 34 w 153"/>
                  <a:gd name="T9" fmla="*/ 165 h 330"/>
                  <a:gd name="T10" fmla="*/ 0 w 153"/>
                  <a:gd name="T11" fmla="*/ 165 h 330"/>
                  <a:gd name="T12" fmla="*/ 0 w 153"/>
                  <a:gd name="T13" fmla="*/ 108 h 330"/>
                  <a:gd name="T14" fmla="*/ 34 w 153"/>
                  <a:gd name="T15" fmla="*/ 108 h 330"/>
                  <a:gd name="T16" fmla="*/ 34 w 153"/>
                  <a:gd name="T17" fmla="*/ 74 h 330"/>
                  <a:gd name="T18" fmla="*/ 107 w 153"/>
                  <a:gd name="T19" fmla="*/ 0 h 330"/>
                  <a:gd name="T20" fmla="*/ 153 w 153"/>
                  <a:gd name="T21" fmla="*/ 0 h 330"/>
                  <a:gd name="T22" fmla="*/ 153 w 153"/>
                  <a:gd name="T23" fmla="*/ 57 h 330"/>
                  <a:gd name="T24" fmla="*/ 124 w 153"/>
                  <a:gd name="T25" fmla="*/ 57 h 330"/>
                  <a:gd name="T26" fmla="*/ 102 w 153"/>
                  <a:gd name="T27" fmla="*/ 80 h 330"/>
                  <a:gd name="T28" fmla="*/ 102 w 153"/>
                  <a:gd name="T29" fmla="*/ 108 h 330"/>
                  <a:gd name="T30" fmla="*/ 153 w 153"/>
                  <a:gd name="T31" fmla="*/ 108 h 330"/>
                  <a:gd name="T32" fmla="*/ 147 w 153"/>
                  <a:gd name="T33" fmla="*/ 1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3" h="330">
                    <a:moveTo>
                      <a:pt x="147" y="165"/>
                    </a:moveTo>
                    <a:cubicBezTo>
                      <a:pt x="102" y="165"/>
                      <a:pt x="102" y="165"/>
                      <a:pt x="102" y="165"/>
                    </a:cubicBezTo>
                    <a:cubicBezTo>
                      <a:pt x="102" y="330"/>
                      <a:pt x="102" y="330"/>
                      <a:pt x="102" y="330"/>
                    </a:cubicBezTo>
                    <a:cubicBezTo>
                      <a:pt x="34" y="330"/>
                      <a:pt x="34" y="330"/>
                      <a:pt x="34" y="330"/>
                    </a:cubicBezTo>
                    <a:cubicBezTo>
                      <a:pt x="34" y="165"/>
                      <a:pt x="34" y="165"/>
                      <a:pt x="34" y="165"/>
                    </a:cubicBezTo>
                    <a:cubicBezTo>
                      <a:pt x="0" y="165"/>
                      <a:pt x="0" y="165"/>
                      <a:pt x="0" y="165"/>
                    </a:cubicBezTo>
                    <a:cubicBezTo>
                      <a:pt x="0" y="108"/>
                      <a:pt x="0" y="108"/>
                      <a:pt x="0" y="108"/>
                    </a:cubicBezTo>
                    <a:cubicBezTo>
                      <a:pt x="34" y="108"/>
                      <a:pt x="34" y="108"/>
                      <a:pt x="34" y="108"/>
                    </a:cubicBezTo>
                    <a:cubicBezTo>
                      <a:pt x="34" y="74"/>
                      <a:pt x="34" y="74"/>
                      <a:pt x="34" y="74"/>
                    </a:cubicBezTo>
                    <a:cubicBezTo>
                      <a:pt x="34" y="28"/>
                      <a:pt x="53" y="0"/>
                      <a:pt x="107" y="0"/>
                    </a:cubicBezTo>
                    <a:cubicBezTo>
                      <a:pt x="153" y="0"/>
                      <a:pt x="153" y="0"/>
                      <a:pt x="153" y="0"/>
                    </a:cubicBezTo>
                    <a:cubicBezTo>
                      <a:pt x="153" y="57"/>
                      <a:pt x="153" y="57"/>
                      <a:pt x="153" y="57"/>
                    </a:cubicBezTo>
                    <a:cubicBezTo>
                      <a:pt x="124" y="57"/>
                      <a:pt x="124" y="57"/>
                      <a:pt x="124" y="57"/>
                    </a:cubicBezTo>
                    <a:cubicBezTo>
                      <a:pt x="103" y="57"/>
                      <a:pt x="102" y="65"/>
                      <a:pt x="102" y="80"/>
                    </a:cubicBezTo>
                    <a:cubicBezTo>
                      <a:pt x="102" y="108"/>
                      <a:pt x="102" y="108"/>
                      <a:pt x="102" y="108"/>
                    </a:cubicBezTo>
                    <a:cubicBezTo>
                      <a:pt x="153" y="108"/>
                      <a:pt x="153" y="108"/>
                      <a:pt x="153" y="108"/>
                    </a:cubicBezTo>
                    <a:lnTo>
                      <a:pt x="147" y="165"/>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cs typeface="+mn-ea"/>
                  <a:sym typeface="+mn-lt"/>
                </a:endParaRPr>
              </a:p>
            </p:txBody>
          </p:sp>
        </p:grpSp>
        <p:sp>
          <p:nvSpPr>
            <p:cNvPr id="9" name="TextBox 58"/>
            <p:cNvSpPr txBox="1"/>
            <p:nvPr/>
          </p:nvSpPr>
          <p:spPr>
            <a:xfrm>
              <a:off x="6907188" y="3036497"/>
              <a:ext cx="867545" cy="70788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000" b="1">
                  <a:cs typeface="+mn-ea"/>
                  <a:sym typeface="+mn-lt"/>
                </a:rPr>
                <a:t>XX</a:t>
              </a:r>
              <a:endParaRPr lang="en-GB" sz="4000" b="1">
                <a:cs typeface="+mn-ea"/>
                <a:sym typeface="+mn-lt"/>
              </a:endParaRPr>
            </a:p>
          </p:txBody>
        </p:sp>
        <p:sp>
          <p:nvSpPr>
            <p:cNvPr id="10" name="TextBox 59"/>
            <p:cNvSpPr txBox="1"/>
            <p:nvPr/>
          </p:nvSpPr>
          <p:spPr>
            <a:xfrm>
              <a:off x="6907188" y="5578757"/>
              <a:ext cx="867545" cy="70788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000" b="1">
                  <a:cs typeface="+mn-ea"/>
                  <a:sym typeface="+mn-lt"/>
                </a:rPr>
                <a:t>XX</a:t>
              </a:r>
              <a:endParaRPr lang="en-GB" sz="4000" b="1">
                <a:cs typeface="+mn-ea"/>
                <a:sym typeface="+mn-lt"/>
              </a:endParaRPr>
            </a:p>
          </p:txBody>
        </p:sp>
        <p:sp>
          <p:nvSpPr>
            <p:cNvPr id="11" name="TextBox 60"/>
            <p:cNvSpPr txBox="1"/>
            <p:nvPr/>
          </p:nvSpPr>
          <p:spPr>
            <a:xfrm>
              <a:off x="4467952" y="4314134"/>
              <a:ext cx="867545" cy="70788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4000" b="1">
                  <a:cs typeface="+mn-ea"/>
                  <a:sym typeface="+mn-lt"/>
                </a:rPr>
                <a:t>XX</a:t>
              </a:r>
              <a:endParaRPr lang="en-GB" sz="4000" b="1">
                <a:cs typeface="+mn-ea"/>
                <a:sym typeface="+mn-lt"/>
              </a:endParaRPr>
            </a:p>
          </p:txBody>
        </p:sp>
        <p:sp>
          <p:nvSpPr>
            <p:cNvPr id="12" name="TextBox 61"/>
            <p:cNvSpPr txBox="1"/>
            <p:nvPr/>
          </p:nvSpPr>
          <p:spPr>
            <a:xfrm>
              <a:off x="4467952" y="1758124"/>
              <a:ext cx="867545" cy="70788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4000" b="1">
                  <a:cs typeface="+mn-ea"/>
                  <a:sym typeface="+mn-lt"/>
                </a:rPr>
                <a:t>XX</a:t>
              </a:r>
              <a:endParaRPr lang="en-GB" sz="4000" b="1">
                <a:cs typeface="+mn-ea"/>
                <a:sym typeface="+mn-lt"/>
              </a:endParaRPr>
            </a:p>
          </p:txBody>
        </p:sp>
      </p:grpSp>
      <p:sp>
        <p:nvSpPr>
          <p:cNvPr id="27" name="矩形 26"/>
          <p:cNvSpPr/>
          <p:nvPr/>
        </p:nvSpPr>
        <p:spPr>
          <a:xfrm>
            <a:off x="8344467" y="1723439"/>
            <a:ext cx="2166664" cy="646331"/>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双击输入替换内容双击输入替换内容双击输入替换内容双击输入替换内容</a:t>
            </a:r>
          </a:p>
        </p:txBody>
      </p:sp>
      <p:sp>
        <p:nvSpPr>
          <p:cNvPr id="28" name="矩形 27"/>
          <p:cNvSpPr/>
          <p:nvPr/>
        </p:nvSpPr>
        <p:spPr>
          <a:xfrm>
            <a:off x="1592570" y="3001812"/>
            <a:ext cx="2166664" cy="646331"/>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双击输入替换内容双击输入替换内容双击输入替换内容双击输入替换内容</a:t>
            </a:r>
          </a:p>
        </p:txBody>
      </p:sp>
      <p:sp>
        <p:nvSpPr>
          <p:cNvPr id="29" name="矩形 28"/>
          <p:cNvSpPr/>
          <p:nvPr/>
        </p:nvSpPr>
        <p:spPr>
          <a:xfrm>
            <a:off x="8363441" y="4314887"/>
            <a:ext cx="2166664" cy="646331"/>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双击输入替换内容双击输入替换内容双击输入替换内容双击输入替换内容</a:t>
            </a:r>
          </a:p>
        </p:txBody>
      </p:sp>
      <p:sp>
        <p:nvSpPr>
          <p:cNvPr id="30" name="矩形 29"/>
          <p:cNvSpPr/>
          <p:nvPr/>
        </p:nvSpPr>
        <p:spPr>
          <a:xfrm>
            <a:off x="1592570" y="5490147"/>
            <a:ext cx="2166664" cy="646331"/>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双击输入替换内容双击输入替换内容双击输入替换内容双击输入替换内容</a:t>
            </a:r>
          </a:p>
        </p:txBody>
      </p:sp>
    </p:spTree>
    <p:extLst>
      <p:ext uri="{BB962C8B-B14F-4D97-AF65-F5344CB8AC3E}">
        <p14:creationId xmlns:p14="http://schemas.microsoft.com/office/powerpoint/2010/main" val="60771591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教学过程</a:t>
            </a:r>
          </a:p>
        </p:txBody>
      </p:sp>
      <p:grpSp>
        <p:nvGrpSpPr>
          <p:cNvPr id="3" name="组合 2"/>
          <p:cNvGrpSpPr/>
          <p:nvPr/>
        </p:nvGrpSpPr>
        <p:grpSpPr>
          <a:xfrm>
            <a:off x="1421869" y="2099871"/>
            <a:ext cx="7317316" cy="4166221"/>
            <a:chOff x="2063553" y="1345892"/>
            <a:chExt cx="7317316" cy="4166221"/>
          </a:xfrm>
        </p:grpSpPr>
        <p:sp>
          <p:nvSpPr>
            <p:cNvPr id="5" name="Oval 14"/>
            <p:cNvSpPr>
              <a:spLocks noChangeArrowheads="1"/>
            </p:cNvSpPr>
            <p:nvPr/>
          </p:nvSpPr>
          <p:spPr bwMode="auto">
            <a:xfrm>
              <a:off x="7086348" y="4345717"/>
              <a:ext cx="1166397" cy="1166396"/>
            </a:xfrm>
            <a:prstGeom prst="ellipse">
              <a:avLst/>
            </a:prstGeom>
            <a:solidFill>
              <a:schemeClr val="accent4"/>
            </a:solidFill>
            <a:ln>
              <a:noFill/>
            </a:ln>
            <a:extLst/>
          </p:spPr>
          <p:txBody>
            <a:bodyPr/>
            <a:lstStyle/>
            <a:p>
              <a:endParaRPr lang="zh-CN" altLang="en-US" sz="2133">
                <a:cs typeface="+mn-ea"/>
                <a:sym typeface="+mn-lt"/>
              </a:endParaRPr>
            </a:p>
          </p:txBody>
        </p:sp>
        <p:grpSp>
          <p:nvGrpSpPr>
            <p:cNvPr id="6" name="组合 5"/>
            <p:cNvGrpSpPr/>
            <p:nvPr/>
          </p:nvGrpSpPr>
          <p:grpSpPr>
            <a:xfrm>
              <a:off x="2063553" y="1345892"/>
              <a:ext cx="7317316" cy="3994907"/>
              <a:chOff x="2063553" y="1345892"/>
              <a:chExt cx="7317316" cy="3994907"/>
            </a:xfrm>
          </p:grpSpPr>
          <p:sp>
            <p:nvSpPr>
              <p:cNvPr id="7" name="Freeform 5"/>
              <p:cNvSpPr>
                <a:spLocks/>
              </p:cNvSpPr>
              <p:nvPr/>
            </p:nvSpPr>
            <p:spPr bwMode="auto">
              <a:xfrm>
                <a:off x="2712361" y="2616170"/>
                <a:ext cx="6114471" cy="727175"/>
              </a:xfrm>
              <a:custGeom>
                <a:avLst/>
                <a:gdLst>
                  <a:gd name="T0" fmla="*/ 0 w 1420"/>
                  <a:gd name="T1" fmla="*/ 112 h 169"/>
                  <a:gd name="T2" fmla="*/ 558 w 1420"/>
                  <a:gd name="T3" fmla="*/ 112 h 169"/>
                  <a:gd name="T4" fmla="*/ 802 w 1420"/>
                  <a:gd name="T5" fmla="*/ 58 h 169"/>
                  <a:gd name="T6" fmla="*/ 1062 w 1420"/>
                  <a:gd name="T7" fmla="*/ 0 h 169"/>
                  <a:gd name="T8" fmla="*/ 1420 w 1420"/>
                  <a:gd name="T9" fmla="*/ 0 h 169"/>
                  <a:gd name="T10" fmla="*/ 1420 w 1420"/>
                  <a:gd name="T11" fmla="*/ 58 h 169"/>
                  <a:gd name="T12" fmla="*/ 1062 w 1420"/>
                  <a:gd name="T13" fmla="*/ 58 h 169"/>
                  <a:gd name="T14" fmla="*/ 824 w 1420"/>
                  <a:gd name="T15" fmla="*/ 110 h 169"/>
                  <a:gd name="T16" fmla="*/ 558 w 1420"/>
                  <a:gd name="T17" fmla="*/ 169 h 169"/>
                  <a:gd name="T18" fmla="*/ 0 w 1420"/>
                  <a:gd name="T19" fmla="*/ 169 h 169"/>
                  <a:gd name="T20" fmla="*/ 0 w 1420"/>
                  <a:gd name="T21" fmla="*/ 11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0" h="169">
                    <a:moveTo>
                      <a:pt x="0" y="112"/>
                    </a:moveTo>
                    <a:cubicBezTo>
                      <a:pt x="558" y="112"/>
                      <a:pt x="558" y="112"/>
                      <a:pt x="558" y="112"/>
                    </a:cubicBezTo>
                    <a:cubicBezTo>
                      <a:pt x="676" y="112"/>
                      <a:pt x="739" y="85"/>
                      <a:pt x="802" y="58"/>
                    </a:cubicBezTo>
                    <a:cubicBezTo>
                      <a:pt x="869" y="29"/>
                      <a:pt x="936" y="0"/>
                      <a:pt x="1062" y="0"/>
                    </a:cubicBezTo>
                    <a:cubicBezTo>
                      <a:pt x="1420" y="0"/>
                      <a:pt x="1420" y="0"/>
                      <a:pt x="1420" y="0"/>
                    </a:cubicBezTo>
                    <a:cubicBezTo>
                      <a:pt x="1420" y="58"/>
                      <a:pt x="1420" y="58"/>
                      <a:pt x="1420" y="58"/>
                    </a:cubicBezTo>
                    <a:cubicBezTo>
                      <a:pt x="1062" y="58"/>
                      <a:pt x="1062" y="58"/>
                      <a:pt x="1062" y="58"/>
                    </a:cubicBezTo>
                    <a:cubicBezTo>
                      <a:pt x="947" y="58"/>
                      <a:pt x="886" y="84"/>
                      <a:pt x="824" y="110"/>
                    </a:cubicBezTo>
                    <a:cubicBezTo>
                      <a:pt x="756" y="140"/>
                      <a:pt x="688" y="169"/>
                      <a:pt x="558" y="169"/>
                    </a:cubicBezTo>
                    <a:cubicBezTo>
                      <a:pt x="0" y="169"/>
                      <a:pt x="0" y="169"/>
                      <a:pt x="0" y="169"/>
                    </a:cubicBezTo>
                    <a:cubicBezTo>
                      <a:pt x="0" y="112"/>
                      <a:pt x="0" y="112"/>
                      <a:pt x="0" y="112"/>
                    </a:cubicBezTo>
                    <a:close/>
                  </a:path>
                </a:pathLst>
              </a:custGeom>
              <a:solidFill>
                <a:schemeClr val="accent2"/>
              </a:solidFill>
              <a:ln>
                <a:noFill/>
              </a:ln>
              <a:extLst/>
            </p:spPr>
            <p:txBody>
              <a:bodyPr/>
              <a:lstStyle/>
              <a:p>
                <a:endParaRPr lang="zh-CN" altLang="en-US" sz="2133">
                  <a:cs typeface="+mn-ea"/>
                  <a:sym typeface="+mn-lt"/>
                </a:endParaRPr>
              </a:p>
            </p:txBody>
          </p:sp>
          <p:sp>
            <p:nvSpPr>
              <p:cNvPr id="8" name="Freeform 6"/>
              <p:cNvSpPr>
                <a:spLocks/>
              </p:cNvSpPr>
              <p:nvPr/>
            </p:nvSpPr>
            <p:spPr bwMode="auto">
              <a:xfrm>
                <a:off x="2712361" y="1814273"/>
                <a:ext cx="5055601" cy="1137236"/>
              </a:xfrm>
              <a:custGeom>
                <a:avLst/>
                <a:gdLst>
                  <a:gd name="T0" fmla="*/ 0 w 1174"/>
                  <a:gd name="T1" fmla="*/ 207 h 264"/>
                  <a:gd name="T2" fmla="*/ 427 w 1174"/>
                  <a:gd name="T3" fmla="*/ 207 h 264"/>
                  <a:gd name="T4" fmla="*/ 725 w 1174"/>
                  <a:gd name="T5" fmla="*/ 113 h 264"/>
                  <a:gd name="T6" fmla="*/ 1104 w 1174"/>
                  <a:gd name="T7" fmla="*/ 0 h 264"/>
                  <a:gd name="T8" fmla="*/ 1174 w 1174"/>
                  <a:gd name="T9" fmla="*/ 0 h 264"/>
                  <a:gd name="T10" fmla="*/ 1174 w 1174"/>
                  <a:gd name="T11" fmla="*/ 58 h 264"/>
                  <a:gd name="T12" fmla="*/ 1104 w 1174"/>
                  <a:gd name="T13" fmla="*/ 58 h 264"/>
                  <a:gd name="T14" fmla="*/ 754 w 1174"/>
                  <a:gd name="T15" fmla="*/ 163 h 264"/>
                  <a:gd name="T16" fmla="*/ 427 w 1174"/>
                  <a:gd name="T17" fmla="*/ 264 h 264"/>
                  <a:gd name="T18" fmla="*/ 0 w 1174"/>
                  <a:gd name="T19" fmla="*/ 264 h 264"/>
                  <a:gd name="T20" fmla="*/ 0 w 1174"/>
                  <a:gd name="T21" fmla="*/ 20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4" h="264">
                    <a:moveTo>
                      <a:pt x="0" y="207"/>
                    </a:moveTo>
                    <a:cubicBezTo>
                      <a:pt x="427" y="207"/>
                      <a:pt x="427" y="207"/>
                      <a:pt x="427" y="207"/>
                    </a:cubicBezTo>
                    <a:cubicBezTo>
                      <a:pt x="562" y="207"/>
                      <a:pt x="642" y="161"/>
                      <a:pt x="725" y="113"/>
                    </a:cubicBezTo>
                    <a:cubicBezTo>
                      <a:pt x="821" y="58"/>
                      <a:pt x="921" y="0"/>
                      <a:pt x="1104" y="0"/>
                    </a:cubicBezTo>
                    <a:cubicBezTo>
                      <a:pt x="1174" y="0"/>
                      <a:pt x="1174" y="0"/>
                      <a:pt x="1174" y="0"/>
                    </a:cubicBezTo>
                    <a:cubicBezTo>
                      <a:pt x="1174" y="58"/>
                      <a:pt x="1174" y="58"/>
                      <a:pt x="1174" y="58"/>
                    </a:cubicBezTo>
                    <a:cubicBezTo>
                      <a:pt x="1104" y="58"/>
                      <a:pt x="1104" y="58"/>
                      <a:pt x="1104" y="58"/>
                    </a:cubicBezTo>
                    <a:cubicBezTo>
                      <a:pt x="936" y="58"/>
                      <a:pt x="843" y="111"/>
                      <a:pt x="754" y="163"/>
                    </a:cubicBezTo>
                    <a:cubicBezTo>
                      <a:pt x="664" y="214"/>
                      <a:pt x="578" y="264"/>
                      <a:pt x="427" y="264"/>
                    </a:cubicBezTo>
                    <a:cubicBezTo>
                      <a:pt x="0" y="264"/>
                      <a:pt x="0" y="264"/>
                      <a:pt x="0" y="264"/>
                    </a:cubicBezTo>
                    <a:cubicBezTo>
                      <a:pt x="0" y="207"/>
                      <a:pt x="0" y="207"/>
                      <a:pt x="0" y="207"/>
                    </a:cubicBezTo>
                    <a:close/>
                  </a:path>
                </a:pathLst>
              </a:custGeom>
              <a:solidFill>
                <a:schemeClr val="accent1"/>
              </a:solidFill>
              <a:ln>
                <a:noFill/>
              </a:ln>
              <a:extLst/>
            </p:spPr>
            <p:txBody>
              <a:bodyPr/>
              <a:lstStyle/>
              <a:p>
                <a:endParaRPr lang="zh-CN" altLang="en-US" sz="2133">
                  <a:cs typeface="+mn-ea"/>
                  <a:sym typeface="+mn-lt"/>
                </a:endParaRPr>
              </a:p>
            </p:txBody>
          </p:sp>
          <p:sp>
            <p:nvSpPr>
              <p:cNvPr id="9" name="Freeform 7"/>
              <p:cNvSpPr>
                <a:spLocks/>
              </p:cNvSpPr>
              <p:nvPr/>
            </p:nvSpPr>
            <p:spPr bwMode="auto">
              <a:xfrm>
                <a:off x="2712361" y="3514659"/>
                <a:ext cx="6114471" cy="728997"/>
              </a:xfrm>
              <a:custGeom>
                <a:avLst/>
                <a:gdLst>
                  <a:gd name="T0" fmla="*/ 0 w 1420"/>
                  <a:gd name="T1" fmla="*/ 0 h 169"/>
                  <a:gd name="T2" fmla="*/ 558 w 1420"/>
                  <a:gd name="T3" fmla="*/ 0 h 169"/>
                  <a:gd name="T4" fmla="*/ 824 w 1420"/>
                  <a:gd name="T5" fmla="*/ 59 h 169"/>
                  <a:gd name="T6" fmla="*/ 1062 w 1420"/>
                  <a:gd name="T7" fmla="*/ 111 h 169"/>
                  <a:gd name="T8" fmla="*/ 1420 w 1420"/>
                  <a:gd name="T9" fmla="*/ 111 h 169"/>
                  <a:gd name="T10" fmla="*/ 1420 w 1420"/>
                  <a:gd name="T11" fmla="*/ 169 h 169"/>
                  <a:gd name="T12" fmla="*/ 1062 w 1420"/>
                  <a:gd name="T13" fmla="*/ 169 h 169"/>
                  <a:gd name="T14" fmla="*/ 802 w 1420"/>
                  <a:gd name="T15" fmla="*/ 111 h 169"/>
                  <a:gd name="T16" fmla="*/ 558 w 1420"/>
                  <a:gd name="T17" fmla="*/ 57 h 169"/>
                  <a:gd name="T18" fmla="*/ 0 w 1420"/>
                  <a:gd name="T19" fmla="*/ 57 h 169"/>
                  <a:gd name="T20" fmla="*/ 0 w 1420"/>
                  <a:gd name="T2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0" h="169">
                    <a:moveTo>
                      <a:pt x="0" y="0"/>
                    </a:moveTo>
                    <a:cubicBezTo>
                      <a:pt x="558" y="0"/>
                      <a:pt x="558" y="0"/>
                      <a:pt x="558" y="0"/>
                    </a:cubicBezTo>
                    <a:cubicBezTo>
                      <a:pt x="688" y="0"/>
                      <a:pt x="756" y="29"/>
                      <a:pt x="824" y="59"/>
                    </a:cubicBezTo>
                    <a:cubicBezTo>
                      <a:pt x="886" y="85"/>
                      <a:pt x="947" y="111"/>
                      <a:pt x="1062" y="111"/>
                    </a:cubicBezTo>
                    <a:cubicBezTo>
                      <a:pt x="1420" y="111"/>
                      <a:pt x="1420" y="111"/>
                      <a:pt x="1420" y="111"/>
                    </a:cubicBezTo>
                    <a:cubicBezTo>
                      <a:pt x="1420" y="169"/>
                      <a:pt x="1420" y="169"/>
                      <a:pt x="1420" y="169"/>
                    </a:cubicBezTo>
                    <a:cubicBezTo>
                      <a:pt x="1062" y="169"/>
                      <a:pt x="1062" y="169"/>
                      <a:pt x="1062" y="169"/>
                    </a:cubicBezTo>
                    <a:cubicBezTo>
                      <a:pt x="936" y="169"/>
                      <a:pt x="869" y="140"/>
                      <a:pt x="802" y="111"/>
                    </a:cubicBezTo>
                    <a:cubicBezTo>
                      <a:pt x="739" y="84"/>
                      <a:pt x="676" y="57"/>
                      <a:pt x="558" y="57"/>
                    </a:cubicBezTo>
                    <a:cubicBezTo>
                      <a:pt x="0" y="57"/>
                      <a:pt x="0" y="57"/>
                      <a:pt x="0" y="57"/>
                    </a:cubicBezTo>
                    <a:cubicBezTo>
                      <a:pt x="0" y="0"/>
                      <a:pt x="0" y="0"/>
                      <a:pt x="0" y="0"/>
                    </a:cubicBezTo>
                    <a:close/>
                  </a:path>
                </a:pathLst>
              </a:custGeom>
              <a:solidFill>
                <a:schemeClr val="accent3"/>
              </a:solidFill>
              <a:ln>
                <a:noFill/>
              </a:ln>
              <a:extLst/>
            </p:spPr>
            <p:txBody>
              <a:bodyPr/>
              <a:lstStyle/>
              <a:p>
                <a:endParaRPr lang="zh-CN" altLang="en-US" sz="2133">
                  <a:cs typeface="+mn-ea"/>
                  <a:sym typeface="+mn-lt"/>
                </a:endParaRPr>
              </a:p>
            </p:txBody>
          </p:sp>
          <p:sp>
            <p:nvSpPr>
              <p:cNvPr id="10" name="Freeform 8"/>
              <p:cNvSpPr>
                <a:spLocks/>
              </p:cNvSpPr>
              <p:nvPr/>
            </p:nvSpPr>
            <p:spPr bwMode="auto">
              <a:xfrm>
                <a:off x="2712361" y="3906495"/>
                <a:ext cx="5055601" cy="1137236"/>
              </a:xfrm>
              <a:custGeom>
                <a:avLst/>
                <a:gdLst>
                  <a:gd name="T0" fmla="*/ 0 w 1174"/>
                  <a:gd name="T1" fmla="*/ 0 h 264"/>
                  <a:gd name="T2" fmla="*/ 427 w 1174"/>
                  <a:gd name="T3" fmla="*/ 0 h 264"/>
                  <a:gd name="T4" fmla="*/ 754 w 1174"/>
                  <a:gd name="T5" fmla="*/ 102 h 264"/>
                  <a:gd name="T6" fmla="*/ 1104 w 1174"/>
                  <a:gd name="T7" fmla="*/ 206 h 264"/>
                  <a:gd name="T8" fmla="*/ 1174 w 1174"/>
                  <a:gd name="T9" fmla="*/ 206 h 264"/>
                  <a:gd name="T10" fmla="*/ 1174 w 1174"/>
                  <a:gd name="T11" fmla="*/ 264 h 264"/>
                  <a:gd name="T12" fmla="*/ 1104 w 1174"/>
                  <a:gd name="T13" fmla="*/ 264 h 264"/>
                  <a:gd name="T14" fmla="*/ 725 w 1174"/>
                  <a:gd name="T15" fmla="*/ 151 h 264"/>
                  <a:gd name="T16" fmla="*/ 427 w 1174"/>
                  <a:gd name="T17" fmla="*/ 57 h 264"/>
                  <a:gd name="T18" fmla="*/ 0 w 1174"/>
                  <a:gd name="T19" fmla="*/ 57 h 264"/>
                  <a:gd name="T20" fmla="*/ 0 w 1174"/>
                  <a:gd name="T2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4" h="264">
                    <a:moveTo>
                      <a:pt x="0" y="0"/>
                    </a:moveTo>
                    <a:cubicBezTo>
                      <a:pt x="427" y="0"/>
                      <a:pt x="427" y="0"/>
                      <a:pt x="427" y="0"/>
                    </a:cubicBezTo>
                    <a:cubicBezTo>
                      <a:pt x="578" y="0"/>
                      <a:pt x="664" y="50"/>
                      <a:pt x="754" y="102"/>
                    </a:cubicBezTo>
                    <a:cubicBezTo>
                      <a:pt x="843" y="153"/>
                      <a:pt x="936" y="206"/>
                      <a:pt x="1104" y="206"/>
                    </a:cubicBezTo>
                    <a:cubicBezTo>
                      <a:pt x="1174" y="206"/>
                      <a:pt x="1174" y="206"/>
                      <a:pt x="1174" y="206"/>
                    </a:cubicBezTo>
                    <a:cubicBezTo>
                      <a:pt x="1174" y="264"/>
                      <a:pt x="1174" y="264"/>
                      <a:pt x="1174" y="264"/>
                    </a:cubicBezTo>
                    <a:cubicBezTo>
                      <a:pt x="1104" y="264"/>
                      <a:pt x="1104" y="264"/>
                      <a:pt x="1104" y="264"/>
                    </a:cubicBezTo>
                    <a:cubicBezTo>
                      <a:pt x="921" y="264"/>
                      <a:pt x="821" y="206"/>
                      <a:pt x="725" y="151"/>
                    </a:cubicBezTo>
                    <a:cubicBezTo>
                      <a:pt x="642" y="103"/>
                      <a:pt x="562" y="57"/>
                      <a:pt x="427" y="57"/>
                    </a:cubicBezTo>
                    <a:cubicBezTo>
                      <a:pt x="0" y="57"/>
                      <a:pt x="0" y="57"/>
                      <a:pt x="0" y="57"/>
                    </a:cubicBezTo>
                    <a:cubicBezTo>
                      <a:pt x="0" y="0"/>
                      <a:pt x="0" y="0"/>
                      <a:pt x="0" y="0"/>
                    </a:cubicBezTo>
                    <a:close/>
                  </a:path>
                </a:pathLst>
              </a:custGeom>
              <a:solidFill>
                <a:schemeClr val="accent4"/>
              </a:solidFill>
              <a:ln>
                <a:noFill/>
              </a:ln>
              <a:extLst/>
            </p:spPr>
            <p:txBody>
              <a:bodyPr/>
              <a:lstStyle/>
              <a:p>
                <a:endParaRPr lang="zh-CN" altLang="en-US" sz="2133">
                  <a:cs typeface="+mn-ea"/>
                  <a:sym typeface="+mn-lt"/>
                </a:endParaRPr>
              </a:p>
            </p:txBody>
          </p:sp>
          <p:sp>
            <p:nvSpPr>
              <p:cNvPr id="11" name="Oval 9"/>
              <p:cNvSpPr>
                <a:spLocks noChangeArrowheads="1"/>
              </p:cNvSpPr>
              <p:nvPr/>
            </p:nvSpPr>
            <p:spPr bwMode="auto">
              <a:xfrm>
                <a:off x="2063553" y="2193351"/>
                <a:ext cx="2469481" cy="2471301"/>
              </a:xfrm>
              <a:prstGeom prst="ellipse">
                <a:avLst/>
              </a:pr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 name="Oval 10"/>
              <p:cNvSpPr>
                <a:spLocks noChangeArrowheads="1"/>
              </p:cNvSpPr>
              <p:nvPr/>
            </p:nvSpPr>
            <p:spPr bwMode="auto">
              <a:xfrm>
                <a:off x="2178369" y="2313635"/>
                <a:ext cx="2234379" cy="223073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 name="Oval 11"/>
              <p:cNvSpPr>
                <a:spLocks noChangeArrowheads="1"/>
              </p:cNvSpPr>
              <p:nvPr/>
            </p:nvSpPr>
            <p:spPr bwMode="auto">
              <a:xfrm>
                <a:off x="2424407" y="2554204"/>
                <a:ext cx="1744128" cy="1749595"/>
              </a:xfrm>
              <a:prstGeom prst="ellipse">
                <a:avLst/>
              </a:prstGeom>
              <a:solidFill>
                <a:schemeClr val="tx1">
                  <a:lumMod val="50000"/>
                  <a:lumOff val="50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 name="Oval 12"/>
              <p:cNvSpPr>
                <a:spLocks noChangeArrowheads="1"/>
              </p:cNvSpPr>
              <p:nvPr/>
            </p:nvSpPr>
            <p:spPr bwMode="auto">
              <a:xfrm>
                <a:off x="7086348" y="1345892"/>
                <a:ext cx="1166397" cy="1160929"/>
              </a:xfrm>
              <a:prstGeom prst="ellipse">
                <a:avLst/>
              </a:prstGeom>
              <a:solidFill>
                <a:schemeClr val="accent1"/>
              </a:solidFill>
              <a:ln>
                <a:noFill/>
              </a:ln>
              <a:extLst/>
            </p:spPr>
            <p:txBody>
              <a:bodyPr/>
              <a:lstStyle/>
              <a:p>
                <a:endParaRPr lang="zh-CN" altLang="en-US" sz="2133">
                  <a:cs typeface="+mn-ea"/>
                  <a:sym typeface="+mn-lt"/>
                </a:endParaRPr>
              </a:p>
            </p:txBody>
          </p:sp>
          <p:sp>
            <p:nvSpPr>
              <p:cNvPr id="15" name="Oval 13"/>
              <p:cNvSpPr>
                <a:spLocks noChangeArrowheads="1"/>
              </p:cNvSpPr>
              <p:nvPr/>
            </p:nvSpPr>
            <p:spPr bwMode="auto">
              <a:xfrm>
                <a:off x="7259486" y="1513561"/>
                <a:ext cx="821945" cy="8219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 name="Oval 15"/>
              <p:cNvSpPr>
                <a:spLocks noChangeArrowheads="1"/>
              </p:cNvSpPr>
              <p:nvPr/>
            </p:nvSpPr>
            <p:spPr bwMode="auto">
              <a:xfrm>
                <a:off x="7259486" y="4518854"/>
                <a:ext cx="821945" cy="8219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accent4"/>
                  </a:solidFill>
                  <a:cs typeface="+mn-ea"/>
                  <a:sym typeface="+mn-lt"/>
                </a:endParaRPr>
              </a:p>
            </p:txBody>
          </p:sp>
          <p:sp>
            <p:nvSpPr>
              <p:cNvPr id="17" name="Oval 16"/>
              <p:cNvSpPr>
                <a:spLocks noChangeArrowheads="1"/>
              </p:cNvSpPr>
              <p:nvPr/>
            </p:nvSpPr>
            <p:spPr bwMode="auto">
              <a:xfrm>
                <a:off x="8214472" y="2162369"/>
                <a:ext cx="1166397" cy="1162751"/>
              </a:xfrm>
              <a:prstGeom prst="ellipse">
                <a:avLst/>
              </a:prstGeom>
              <a:solidFill>
                <a:schemeClr val="accent2"/>
              </a:solidFill>
              <a:ln>
                <a:noFill/>
              </a:ln>
              <a:extLst/>
            </p:spPr>
            <p:txBody>
              <a:bodyPr/>
              <a:lstStyle/>
              <a:p>
                <a:endParaRPr lang="zh-CN" altLang="en-US" sz="2133">
                  <a:solidFill>
                    <a:schemeClr val="accent2"/>
                  </a:solidFill>
                  <a:cs typeface="+mn-ea"/>
                  <a:sym typeface="+mn-lt"/>
                </a:endParaRPr>
              </a:p>
            </p:txBody>
          </p:sp>
          <p:sp>
            <p:nvSpPr>
              <p:cNvPr id="18" name="Oval 17"/>
              <p:cNvSpPr>
                <a:spLocks noChangeArrowheads="1"/>
              </p:cNvSpPr>
              <p:nvPr/>
            </p:nvSpPr>
            <p:spPr bwMode="auto">
              <a:xfrm>
                <a:off x="8387610" y="2335506"/>
                <a:ext cx="821945" cy="8219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accent2"/>
                  </a:solidFill>
                  <a:cs typeface="+mn-ea"/>
                  <a:sym typeface="+mn-lt"/>
                </a:endParaRPr>
              </a:p>
            </p:txBody>
          </p:sp>
          <p:sp>
            <p:nvSpPr>
              <p:cNvPr id="19" name="Oval 18"/>
              <p:cNvSpPr>
                <a:spLocks noChangeArrowheads="1"/>
              </p:cNvSpPr>
              <p:nvPr/>
            </p:nvSpPr>
            <p:spPr bwMode="auto">
              <a:xfrm>
                <a:off x="8214472" y="3527417"/>
                <a:ext cx="1166397" cy="1162751"/>
              </a:xfrm>
              <a:prstGeom prst="ellipse">
                <a:avLst/>
              </a:prstGeom>
              <a:solidFill>
                <a:schemeClr val="accent3"/>
              </a:solidFill>
              <a:ln>
                <a:noFill/>
              </a:ln>
              <a:extLst/>
            </p:spPr>
            <p:txBody>
              <a:bodyPr/>
              <a:lstStyle/>
              <a:p>
                <a:endParaRPr lang="zh-CN" altLang="en-US" sz="2133">
                  <a:cs typeface="+mn-ea"/>
                  <a:sym typeface="+mn-lt"/>
                </a:endParaRPr>
              </a:p>
            </p:txBody>
          </p:sp>
          <p:sp>
            <p:nvSpPr>
              <p:cNvPr id="20" name="Oval 19"/>
              <p:cNvSpPr>
                <a:spLocks noChangeArrowheads="1"/>
              </p:cNvSpPr>
              <p:nvPr/>
            </p:nvSpPr>
            <p:spPr bwMode="auto">
              <a:xfrm>
                <a:off x="8387610" y="3700554"/>
                <a:ext cx="821945" cy="82194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chemeClr val="accent3"/>
                  </a:solidFill>
                  <a:cs typeface="+mn-ea"/>
                  <a:sym typeface="+mn-lt"/>
                </a:endParaRPr>
              </a:p>
            </p:txBody>
          </p:sp>
          <p:sp>
            <p:nvSpPr>
              <p:cNvPr id="21" name="TextBox 682"/>
              <p:cNvSpPr txBox="1"/>
              <p:nvPr/>
            </p:nvSpPr>
            <p:spPr>
              <a:xfrm>
                <a:off x="7288963" y="1553704"/>
                <a:ext cx="793808" cy="7489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4267" dirty="0">
                    <a:solidFill>
                      <a:schemeClr val="accent1"/>
                    </a:solidFill>
                    <a:latin typeface="+mn-lt"/>
                    <a:ea typeface="+mn-ea"/>
                    <a:cs typeface="+mn-ea"/>
                    <a:sym typeface="+mn-lt"/>
                  </a:rPr>
                  <a:t>36</a:t>
                </a:r>
                <a:endParaRPr lang="zh-CN" altLang="en-US" sz="4267" dirty="0">
                  <a:solidFill>
                    <a:schemeClr val="accent1"/>
                  </a:solidFill>
                  <a:latin typeface="+mn-lt"/>
                  <a:ea typeface="+mn-ea"/>
                  <a:cs typeface="+mn-ea"/>
                  <a:sym typeface="+mn-lt"/>
                </a:endParaRPr>
              </a:p>
            </p:txBody>
          </p:sp>
          <p:sp>
            <p:nvSpPr>
              <p:cNvPr id="22" name="TextBox 682"/>
              <p:cNvSpPr txBox="1"/>
              <p:nvPr/>
            </p:nvSpPr>
            <p:spPr>
              <a:xfrm>
                <a:off x="8429927" y="2368167"/>
                <a:ext cx="793808" cy="7489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4267" dirty="0">
                    <a:solidFill>
                      <a:schemeClr val="accent2"/>
                    </a:solidFill>
                    <a:latin typeface="+mn-lt"/>
                    <a:ea typeface="+mn-ea"/>
                    <a:cs typeface="+mn-ea"/>
                    <a:sym typeface="+mn-lt"/>
                  </a:rPr>
                  <a:t>48</a:t>
                </a:r>
                <a:endParaRPr lang="zh-CN" altLang="en-US" sz="4267" dirty="0">
                  <a:solidFill>
                    <a:schemeClr val="accent2"/>
                  </a:solidFill>
                  <a:latin typeface="+mn-lt"/>
                  <a:ea typeface="+mn-ea"/>
                  <a:cs typeface="+mn-ea"/>
                  <a:sym typeface="+mn-lt"/>
                </a:endParaRPr>
              </a:p>
            </p:txBody>
          </p:sp>
          <p:sp>
            <p:nvSpPr>
              <p:cNvPr id="23" name="TextBox 682"/>
              <p:cNvSpPr txBox="1"/>
              <p:nvPr/>
            </p:nvSpPr>
            <p:spPr>
              <a:xfrm>
                <a:off x="8417319" y="3742497"/>
                <a:ext cx="793808" cy="7489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4267" dirty="0">
                    <a:solidFill>
                      <a:schemeClr val="accent3"/>
                    </a:solidFill>
                    <a:latin typeface="+mn-lt"/>
                    <a:ea typeface="+mn-ea"/>
                    <a:cs typeface="+mn-ea"/>
                    <a:sym typeface="+mn-lt"/>
                  </a:rPr>
                  <a:t>56</a:t>
                </a:r>
                <a:endParaRPr lang="zh-CN" altLang="en-US" sz="4267" dirty="0">
                  <a:solidFill>
                    <a:schemeClr val="accent3"/>
                  </a:solidFill>
                  <a:latin typeface="+mn-lt"/>
                  <a:ea typeface="+mn-ea"/>
                  <a:cs typeface="+mn-ea"/>
                  <a:sym typeface="+mn-lt"/>
                </a:endParaRPr>
              </a:p>
            </p:txBody>
          </p:sp>
          <p:sp>
            <p:nvSpPr>
              <p:cNvPr id="24" name="TextBox 682"/>
              <p:cNvSpPr txBox="1"/>
              <p:nvPr/>
            </p:nvSpPr>
            <p:spPr>
              <a:xfrm>
                <a:off x="7289195" y="4539063"/>
                <a:ext cx="793808" cy="7489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4267" dirty="0">
                    <a:solidFill>
                      <a:schemeClr val="accent4"/>
                    </a:solidFill>
                    <a:latin typeface="+mn-lt"/>
                    <a:ea typeface="+mn-ea"/>
                    <a:cs typeface="+mn-ea"/>
                    <a:sym typeface="+mn-lt"/>
                  </a:rPr>
                  <a:t>29</a:t>
                </a:r>
                <a:endParaRPr lang="zh-CN" altLang="en-US" sz="4267" dirty="0">
                  <a:solidFill>
                    <a:schemeClr val="accent4"/>
                  </a:solidFill>
                  <a:latin typeface="+mn-lt"/>
                  <a:ea typeface="+mn-ea"/>
                  <a:cs typeface="+mn-ea"/>
                  <a:sym typeface="+mn-lt"/>
                </a:endParaRPr>
              </a:p>
            </p:txBody>
          </p:sp>
          <p:sp>
            <p:nvSpPr>
              <p:cNvPr id="25" name="TextBox 682"/>
              <p:cNvSpPr txBox="1"/>
              <p:nvPr/>
            </p:nvSpPr>
            <p:spPr>
              <a:xfrm>
                <a:off x="2576563" y="2916042"/>
                <a:ext cx="1439818" cy="99520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5867" dirty="0">
                    <a:latin typeface="+mn-lt"/>
                    <a:ea typeface="+mn-ea"/>
                    <a:cs typeface="+mn-ea"/>
                    <a:sym typeface="+mn-lt"/>
                  </a:rPr>
                  <a:t>169</a:t>
                </a:r>
                <a:endParaRPr lang="zh-CN" altLang="en-US" sz="5867" dirty="0">
                  <a:latin typeface="+mn-lt"/>
                  <a:ea typeface="+mn-ea"/>
                  <a:cs typeface="+mn-ea"/>
                  <a:sym typeface="+mn-lt"/>
                </a:endParaRPr>
              </a:p>
            </p:txBody>
          </p:sp>
        </p:grpSp>
      </p:grpSp>
      <p:sp>
        <p:nvSpPr>
          <p:cNvPr id="26" name="矩形 25"/>
          <p:cNvSpPr/>
          <p:nvPr/>
        </p:nvSpPr>
        <p:spPr>
          <a:xfrm>
            <a:off x="2070677" y="5403170"/>
            <a:ext cx="2166664" cy="646331"/>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双击输入替换内容双击输入替换内容双击输入替换内容双击输入替换内容</a:t>
            </a:r>
          </a:p>
        </p:txBody>
      </p:sp>
      <p:sp>
        <p:nvSpPr>
          <p:cNvPr id="27" name="矩形 26"/>
          <p:cNvSpPr/>
          <p:nvPr/>
        </p:nvSpPr>
        <p:spPr>
          <a:xfrm>
            <a:off x="7536272" y="2057250"/>
            <a:ext cx="1564507"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28" name="矩形 27"/>
          <p:cNvSpPr/>
          <p:nvPr/>
        </p:nvSpPr>
        <p:spPr>
          <a:xfrm>
            <a:off x="8702736" y="3215280"/>
            <a:ext cx="1564507"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29" name="矩形 28"/>
          <p:cNvSpPr/>
          <p:nvPr/>
        </p:nvSpPr>
        <p:spPr>
          <a:xfrm>
            <a:off x="8702736" y="4766802"/>
            <a:ext cx="1564507"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30" name="矩形 29"/>
          <p:cNvSpPr/>
          <p:nvPr/>
        </p:nvSpPr>
        <p:spPr>
          <a:xfrm>
            <a:off x="7585509" y="5761884"/>
            <a:ext cx="1564507"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Tree>
    <p:extLst>
      <p:ext uri="{BB962C8B-B14F-4D97-AF65-F5344CB8AC3E}">
        <p14:creationId xmlns:p14="http://schemas.microsoft.com/office/powerpoint/2010/main" val="318697659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49910" b="9989"/>
          <a:stretch/>
        </p:blipFill>
        <p:spPr>
          <a:xfrm>
            <a:off x="0" y="0"/>
            <a:ext cx="12212247" cy="685800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rcRect r="74575"/>
          <a:stretch>
            <a:fillRect/>
          </a:stretch>
        </p:blipFill>
        <p:spPr>
          <a:xfrm>
            <a:off x="310243" y="0"/>
            <a:ext cx="5208815" cy="6402241"/>
          </a:xfrm>
          <a:custGeom>
            <a:avLst/>
            <a:gdLst>
              <a:gd name="connsiteX0" fmla="*/ 0 w 4789171"/>
              <a:gd name="connsiteY0" fmla="*/ 0 h 5886450"/>
              <a:gd name="connsiteX1" fmla="*/ 4789171 w 4789171"/>
              <a:gd name="connsiteY1" fmla="*/ 0 h 5886450"/>
              <a:gd name="connsiteX2" fmla="*/ 4789171 w 4789171"/>
              <a:gd name="connsiteY2" fmla="*/ 5886450 h 5886450"/>
              <a:gd name="connsiteX3" fmla="*/ 0 w 4789171"/>
              <a:gd name="connsiteY3" fmla="*/ 5886450 h 5886450"/>
              <a:gd name="connsiteX4" fmla="*/ 0 w 4789171"/>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171" h="5886450">
                <a:moveTo>
                  <a:pt x="0" y="0"/>
                </a:moveTo>
                <a:lnTo>
                  <a:pt x="4789171" y="0"/>
                </a:lnTo>
                <a:lnTo>
                  <a:pt x="4789171" y="5886450"/>
                </a:lnTo>
                <a:lnTo>
                  <a:pt x="0" y="5886450"/>
                </a:lnTo>
                <a:lnTo>
                  <a:pt x="0" y="0"/>
                </a:lnTo>
                <a:close/>
              </a:path>
            </a:pathLst>
          </a:custGeom>
        </p:spPr>
      </p:pic>
      <p:sp>
        <p:nvSpPr>
          <p:cNvPr id="4" name="文本框 3"/>
          <p:cNvSpPr txBox="1"/>
          <p:nvPr/>
        </p:nvSpPr>
        <p:spPr>
          <a:xfrm>
            <a:off x="5278426" y="1637862"/>
            <a:ext cx="6392279" cy="1015663"/>
          </a:xfrm>
          <a:prstGeom prst="rect">
            <a:avLst/>
          </a:prstGeom>
          <a:noFill/>
        </p:spPr>
        <p:txBody>
          <a:bodyPr wrap="square" rtlCol="0">
            <a:spAutoFit/>
          </a:bodyPr>
          <a:lstStyle/>
          <a:p>
            <a:pPr algn="ctr"/>
            <a:r>
              <a:rPr lang="en-US" altLang="zh-CN" sz="6000" b="1">
                <a:solidFill>
                  <a:srgbClr val="3A6E3E"/>
                </a:solidFill>
                <a:cs typeface="+mn-ea"/>
                <a:sym typeface="+mn-lt"/>
              </a:rPr>
              <a:t>PART FOUR</a:t>
            </a:r>
            <a:endParaRPr lang="zh-CN" altLang="en-US" sz="6000" b="1">
              <a:solidFill>
                <a:srgbClr val="3A6E3E"/>
              </a:solidFill>
              <a:cs typeface="+mn-ea"/>
              <a:sym typeface="+mn-lt"/>
            </a:endParaRPr>
          </a:p>
        </p:txBody>
      </p:sp>
      <p:sp>
        <p:nvSpPr>
          <p:cNvPr id="5" name="文本框 4"/>
          <p:cNvSpPr txBox="1"/>
          <p:nvPr/>
        </p:nvSpPr>
        <p:spPr>
          <a:xfrm>
            <a:off x="5278426" y="3004388"/>
            <a:ext cx="6392279" cy="1015663"/>
          </a:xfrm>
          <a:prstGeom prst="rect">
            <a:avLst/>
          </a:prstGeom>
          <a:noFill/>
        </p:spPr>
        <p:txBody>
          <a:bodyPr wrap="square" rtlCol="0">
            <a:spAutoFit/>
          </a:bodyPr>
          <a:lstStyle/>
          <a:p>
            <a:pPr algn="ctr"/>
            <a:r>
              <a:rPr lang="zh-CN" altLang="en-US" sz="6000" b="1">
                <a:solidFill>
                  <a:srgbClr val="3A6E3E"/>
                </a:solidFill>
                <a:cs typeface="+mn-ea"/>
                <a:sym typeface="+mn-lt"/>
              </a:rPr>
              <a:t>教学反思</a:t>
            </a:r>
          </a:p>
        </p:txBody>
      </p:sp>
    </p:spTree>
    <p:extLst>
      <p:ext uri="{BB962C8B-B14F-4D97-AF65-F5344CB8AC3E}">
        <p14:creationId xmlns:p14="http://schemas.microsoft.com/office/powerpoint/2010/main" val="378343421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教学反思</a:t>
            </a:r>
          </a:p>
        </p:txBody>
      </p:sp>
      <p:sp>
        <p:nvSpPr>
          <p:cNvPr id="3" name="TextBox 62"/>
          <p:cNvSpPr txBox="1"/>
          <p:nvPr/>
        </p:nvSpPr>
        <p:spPr bwMode="auto">
          <a:xfrm rot="20079119">
            <a:off x="2265403" y="2588438"/>
            <a:ext cx="1898632" cy="451405"/>
          </a:xfrm>
          <a:prstGeom prst="rect">
            <a:avLst/>
          </a:prstGeom>
          <a:noFill/>
        </p:spPr>
        <p:txBody>
          <a:bodyPr wrap="none">
            <a:prstTxWarp prst="textArchUp">
              <a:avLst/>
            </a:prstTxWarp>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133" spc="800" dirty="0">
                <a:solidFill>
                  <a:schemeClr val="accent2"/>
                </a:solidFill>
                <a:latin typeface="+mn-lt"/>
                <a:ea typeface="+mn-ea"/>
                <a:cs typeface="+mn-ea"/>
                <a:sym typeface="+mn-lt"/>
              </a:rPr>
              <a:t>双击输入替换内容</a:t>
            </a:r>
          </a:p>
        </p:txBody>
      </p:sp>
      <p:grpSp>
        <p:nvGrpSpPr>
          <p:cNvPr id="5" name="组合 4"/>
          <p:cNvGrpSpPr/>
          <p:nvPr/>
        </p:nvGrpSpPr>
        <p:grpSpPr>
          <a:xfrm>
            <a:off x="1773501" y="2425590"/>
            <a:ext cx="7718629" cy="4091518"/>
            <a:chOff x="2206638" y="1623484"/>
            <a:chExt cx="7718629" cy="4091518"/>
          </a:xfrm>
        </p:grpSpPr>
        <p:sp>
          <p:nvSpPr>
            <p:cNvPr id="6" name="Freeform 5"/>
            <p:cNvSpPr>
              <a:spLocks/>
            </p:cNvSpPr>
            <p:nvPr/>
          </p:nvSpPr>
          <p:spPr bwMode="auto">
            <a:xfrm>
              <a:off x="6870702" y="2546351"/>
              <a:ext cx="3054351" cy="3168651"/>
            </a:xfrm>
            <a:custGeom>
              <a:avLst/>
              <a:gdLst>
                <a:gd name="T0" fmla="*/ 0 w 510"/>
                <a:gd name="T1" fmla="*/ 292 h 529"/>
                <a:gd name="T2" fmla="*/ 104 w 510"/>
                <a:gd name="T3" fmla="*/ 529 h 529"/>
                <a:gd name="T4" fmla="*/ 510 w 510"/>
                <a:gd name="T5" fmla="*/ 521 h 529"/>
                <a:gd name="T6" fmla="*/ 282 w 510"/>
                <a:gd name="T7" fmla="*/ 0 h 529"/>
                <a:gd name="T8" fmla="*/ 0 w 510"/>
                <a:gd name="T9" fmla="*/ 292 h 529"/>
              </a:gdLst>
              <a:ahLst/>
              <a:cxnLst>
                <a:cxn ang="0">
                  <a:pos x="T0" y="T1"/>
                </a:cxn>
                <a:cxn ang="0">
                  <a:pos x="T2" y="T3"/>
                </a:cxn>
                <a:cxn ang="0">
                  <a:pos x="T4" y="T5"/>
                </a:cxn>
                <a:cxn ang="0">
                  <a:pos x="T6" y="T7"/>
                </a:cxn>
                <a:cxn ang="0">
                  <a:pos x="T8" y="T9"/>
                </a:cxn>
              </a:cxnLst>
              <a:rect l="0" t="0" r="r" b="b"/>
              <a:pathLst>
                <a:path w="510" h="529">
                  <a:moveTo>
                    <a:pt x="0" y="292"/>
                  </a:moveTo>
                  <a:cubicBezTo>
                    <a:pt x="67" y="357"/>
                    <a:pt x="102" y="443"/>
                    <a:pt x="104" y="529"/>
                  </a:cubicBezTo>
                  <a:cubicBezTo>
                    <a:pt x="510" y="521"/>
                    <a:pt x="510" y="521"/>
                    <a:pt x="510" y="521"/>
                  </a:cubicBezTo>
                  <a:cubicBezTo>
                    <a:pt x="506" y="331"/>
                    <a:pt x="430" y="142"/>
                    <a:pt x="282" y="0"/>
                  </a:cubicBezTo>
                  <a:lnTo>
                    <a:pt x="0" y="292"/>
                  </a:lnTo>
                  <a:close/>
                </a:path>
              </a:pathLst>
            </a:custGeom>
            <a:solidFill>
              <a:schemeClr val="accent4"/>
            </a:solidFill>
            <a:ln>
              <a:noFill/>
            </a:ln>
          </p:spPr>
          <p:txBody>
            <a:bodyPr/>
            <a:lstStyle/>
            <a:p>
              <a:endParaRPr lang="zh-CN" altLang="en-US" sz="2133">
                <a:cs typeface="+mn-ea"/>
                <a:sym typeface="+mn-lt"/>
              </a:endParaRPr>
            </a:p>
          </p:txBody>
        </p:sp>
        <p:sp>
          <p:nvSpPr>
            <p:cNvPr id="7" name="Freeform 6"/>
            <p:cNvSpPr>
              <a:spLocks/>
            </p:cNvSpPr>
            <p:nvPr/>
          </p:nvSpPr>
          <p:spPr bwMode="auto">
            <a:xfrm>
              <a:off x="5403851" y="1875369"/>
              <a:ext cx="2760133" cy="2419351"/>
            </a:xfrm>
            <a:custGeom>
              <a:avLst/>
              <a:gdLst>
                <a:gd name="T0" fmla="*/ 246 w 461"/>
                <a:gd name="T1" fmla="*/ 404 h 404"/>
                <a:gd name="T2" fmla="*/ 461 w 461"/>
                <a:gd name="T3" fmla="*/ 183 h 404"/>
                <a:gd name="T4" fmla="*/ 3 w 461"/>
                <a:gd name="T5" fmla="*/ 4 h 404"/>
                <a:gd name="T6" fmla="*/ 0 w 461"/>
                <a:gd name="T7" fmla="*/ 4 h 404"/>
                <a:gd name="T8" fmla="*/ 4 w 461"/>
                <a:gd name="T9" fmla="*/ 307 h 404"/>
                <a:gd name="T10" fmla="*/ 246 w 461"/>
                <a:gd name="T11" fmla="*/ 404 h 404"/>
              </a:gdLst>
              <a:ahLst/>
              <a:cxnLst>
                <a:cxn ang="0">
                  <a:pos x="T0" y="T1"/>
                </a:cxn>
                <a:cxn ang="0">
                  <a:pos x="T2" y="T3"/>
                </a:cxn>
                <a:cxn ang="0">
                  <a:pos x="T4" y="T5"/>
                </a:cxn>
                <a:cxn ang="0">
                  <a:pos x="T6" y="T7"/>
                </a:cxn>
                <a:cxn ang="0">
                  <a:pos x="T8" y="T9"/>
                </a:cxn>
                <a:cxn ang="0">
                  <a:pos x="T10" y="T11"/>
                </a:cxn>
              </a:cxnLst>
              <a:rect l="0" t="0" r="r" b="b"/>
              <a:pathLst>
                <a:path w="461" h="404">
                  <a:moveTo>
                    <a:pt x="246" y="404"/>
                  </a:moveTo>
                  <a:cubicBezTo>
                    <a:pt x="461" y="183"/>
                    <a:pt x="461" y="183"/>
                    <a:pt x="461" y="183"/>
                  </a:cubicBezTo>
                  <a:cubicBezTo>
                    <a:pt x="343" y="69"/>
                    <a:pt x="180" y="0"/>
                    <a:pt x="3" y="4"/>
                  </a:cubicBezTo>
                  <a:cubicBezTo>
                    <a:pt x="2" y="4"/>
                    <a:pt x="1" y="4"/>
                    <a:pt x="0" y="4"/>
                  </a:cubicBezTo>
                  <a:cubicBezTo>
                    <a:pt x="4" y="307"/>
                    <a:pt x="4" y="307"/>
                    <a:pt x="4" y="307"/>
                  </a:cubicBezTo>
                  <a:cubicBezTo>
                    <a:pt x="98" y="306"/>
                    <a:pt x="183" y="343"/>
                    <a:pt x="246" y="404"/>
                  </a:cubicBezTo>
                  <a:close/>
                </a:path>
              </a:pathLst>
            </a:custGeom>
            <a:solidFill>
              <a:schemeClr val="accent3"/>
            </a:solidFill>
            <a:ln>
              <a:noFill/>
            </a:ln>
          </p:spPr>
          <p:txBody>
            <a:bodyPr/>
            <a:lstStyle/>
            <a:p>
              <a:endParaRPr lang="zh-CN" altLang="en-US" sz="2133">
                <a:cs typeface="+mn-ea"/>
                <a:sym typeface="+mn-lt"/>
              </a:endParaRPr>
            </a:p>
          </p:txBody>
        </p:sp>
        <p:sp>
          <p:nvSpPr>
            <p:cNvPr id="8" name="Freeform 7"/>
            <p:cNvSpPr>
              <a:spLocks/>
            </p:cNvSpPr>
            <p:nvPr/>
          </p:nvSpPr>
          <p:spPr bwMode="auto">
            <a:xfrm>
              <a:off x="2578102" y="1623484"/>
              <a:ext cx="2851151" cy="2660651"/>
            </a:xfrm>
            <a:custGeom>
              <a:avLst/>
              <a:gdLst>
                <a:gd name="T0" fmla="*/ 475 w 476"/>
                <a:gd name="T1" fmla="*/ 0 h 444"/>
                <a:gd name="T2" fmla="*/ 0 w 476"/>
                <a:gd name="T3" fmla="*/ 192 h 444"/>
                <a:gd name="T4" fmla="*/ 242 w 476"/>
                <a:gd name="T5" fmla="*/ 444 h 444"/>
                <a:gd name="T6" fmla="*/ 476 w 476"/>
                <a:gd name="T7" fmla="*/ 349 h 444"/>
                <a:gd name="T8" fmla="*/ 475 w 476"/>
                <a:gd name="T9" fmla="*/ 0 h 444"/>
              </a:gdLst>
              <a:ahLst/>
              <a:cxnLst>
                <a:cxn ang="0">
                  <a:pos x="T0" y="T1"/>
                </a:cxn>
                <a:cxn ang="0">
                  <a:pos x="T2" y="T3"/>
                </a:cxn>
                <a:cxn ang="0">
                  <a:pos x="T4" y="T5"/>
                </a:cxn>
                <a:cxn ang="0">
                  <a:pos x="T6" y="T7"/>
                </a:cxn>
                <a:cxn ang="0">
                  <a:pos x="T8" y="T9"/>
                </a:cxn>
              </a:cxnLst>
              <a:rect l="0" t="0" r="r" b="b"/>
              <a:pathLst>
                <a:path w="476" h="444">
                  <a:moveTo>
                    <a:pt x="475" y="0"/>
                  </a:moveTo>
                  <a:cubicBezTo>
                    <a:pt x="304" y="1"/>
                    <a:pt x="133" y="64"/>
                    <a:pt x="0" y="192"/>
                  </a:cubicBezTo>
                  <a:cubicBezTo>
                    <a:pt x="242" y="444"/>
                    <a:pt x="242" y="444"/>
                    <a:pt x="242" y="444"/>
                  </a:cubicBezTo>
                  <a:cubicBezTo>
                    <a:pt x="308" y="381"/>
                    <a:pt x="392" y="350"/>
                    <a:pt x="476" y="349"/>
                  </a:cubicBezTo>
                  <a:lnTo>
                    <a:pt x="475" y="0"/>
                  </a:lnTo>
                  <a:close/>
                </a:path>
              </a:pathLst>
            </a:custGeom>
            <a:solidFill>
              <a:schemeClr val="accent2"/>
            </a:solidFill>
            <a:ln>
              <a:noFill/>
            </a:ln>
          </p:spPr>
          <p:txBody>
            <a:bodyPr/>
            <a:lstStyle/>
            <a:p>
              <a:endParaRPr lang="zh-CN" altLang="en-US" sz="2133">
                <a:cs typeface="+mn-ea"/>
                <a:sym typeface="+mn-lt"/>
              </a:endParaRPr>
            </a:p>
          </p:txBody>
        </p:sp>
        <p:sp>
          <p:nvSpPr>
            <p:cNvPr id="9" name="Freeform 8"/>
            <p:cNvSpPr>
              <a:spLocks/>
            </p:cNvSpPr>
            <p:nvPr/>
          </p:nvSpPr>
          <p:spPr bwMode="auto">
            <a:xfrm>
              <a:off x="2254251" y="3426884"/>
              <a:ext cx="1790700" cy="2235200"/>
            </a:xfrm>
            <a:custGeom>
              <a:avLst/>
              <a:gdLst>
                <a:gd name="T0" fmla="*/ 160 w 299"/>
                <a:gd name="T1" fmla="*/ 0 h 373"/>
                <a:gd name="T2" fmla="*/ 0 w 299"/>
                <a:gd name="T3" fmla="*/ 369 h 373"/>
                <a:gd name="T4" fmla="*/ 198 w 299"/>
                <a:gd name="T5" fmla="*/ 373 h 373"/>
                <a:gd name="T6" fmla="*/ 299 w 299"/>
                <a:gd name="T7" fmla="*/ 141 h 373"/>
                <a:gd name="T8" fmla="*/ 160 w 299"/>
                <a:gd name="T9" fmla="*/ 0 h 373"/>
              </a:gdLst>
              <a:ahLst/>
              <a:cxnLst>
                <a:cxn ang="0">
                  <a:pos x="T0" y="T1"/>
                </a:cxn>
                <a:cxn ang="0">
                  <a:pos x="T2" y="T3"/>
                </a:cxn>
                <a:cxn ang="0">
                  <a:pos x="T4" y="T5"/>
                </a:cxn>
                <a:cxn ang="0">
                  <a:pos x="T6" y="T7"/>
                </a:cxn>
                <a:cxn ang="0">
                  <a:pos x="T8" y="T9"/>
                </a:cxn>
              </a:cxnLst>
              <a:rect l="0" t="0" r="r" b="b"/>
              <a:pathLst>
                <a:path w="299" h="373">
                  <a:moveTo>
                    <a:pt x="160" y="0"/>
                  </a:moveTo>
                  <a:cubicBezTo>
                    <a:pt x="65" y="94"/>
                    <a:pt x="4" y="224"/>
                    <a:pt x="0" y="369"/>
                  </a:cubicBezTo>
                  <a:cubicBezTo>
                    <a:pt x="198" y="373"/>
                    <a:pt x="198" y="373"/>
                    <a:pt x="198" y="373"/>
                  </a:cubicBezTo>
                  <a:cubicBezTo>
                    <a:pt x="200" y="282"/>
                    <a:pt x="238" y="200"/>
                    <a:pt x="299" y="141"/>
                  </a:cubicBezTo>
                  <a:lnTo>
                    <a:pt x="160" y="0"/>
                  </a:lnTo>
                  <a:close/>
                </a:path>
              </a:pathLst>
            </a:custGeom>
            <a:solidFill>
              <a:schemeClr val="accent1"/>
            </a:solidFill>
            <a:ln>
              <a:noFill/>
            </a:ln>
            <a:extLst/>
          </p:spPr>
          <p:txBody>
            <a:bodyPr/>
            <a:lstStyle/>
            <a:p>
              <a:endParaRPr lang="zh-CN" altLang="en-US" sz="2133">
                <a:cs typeface="+mn-ea"/>
                <a:sym typeface="+mn-lt"/>
              </a:endParaRPr>
            </a:p>
          </p:txBody>
        </p:sp>
        <p:sp>
          <p:nvSpPr>
            <p:cNvPr id="10" name="TextBox 682"/>
            <p:cNvSpPr txBox="1"/>
            <p:nvPr/>
          </p:nvSpPr>
          <p:spPr>
            <a:xfrm>
              <a:off x="2475422" y="4378995"/>
              <a:ext cx="1143263" cy="66678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733" dirty="0">
                  <a:latin typeface="+mn-lt"/>
                  <a:ea typeface="+mn-ea"/>
                  <a:cs typeface="+mn-ea"/>
                  <a:sym typeface="+mn-lt"/>
                </a:rPr>
                <a:t>36%</a:t>
              </a:r>
              <a:endParaRPr lang="zh-CN" altLang="en-US" sz="3733" dirty="0">
                <a:latin typeface="+mn-lt"/>
                <a:ea typeface="+mn-ea"/>
                <a:cs typeface="+mn-ea"/>
                <a:sym typeface="+mn-lt"/>
              </a:endParaRPr>
            </a:p>
          </p:txBody>
        </p:sp>
        <p:sp>
          <p:nvSpPr>
            <p:cNvPr id="11" name="TextBox 682"/>
            <p:cNvSpPr txBox="1"/>
            <p:nvPr/>
          </p:nvSpPr>
          <p:spPr>
            <a:xfrm>
              <a:off x="3677034" y="2597804"/>
              <a:ext cx="1143263" cy="66678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733" dirty="0">
                  <a:latin typeface="+mn-lt"/>
                  <a:ea typeface="+mn-ea"/>
                  <a:cs typeface="+mn-ea"/>
                  <a:sym typeface="+mn-lt"/>
                </a:rPr>
                <a:t>36%</a:t>
              </a:r>
              <a:endParaRPr lang="zh-CN" altLang="en-US" sz="3733" dirty="0">
                <a:latin typeface="+mn-lt"/>
                <a:ea typeface="+mn-ea"/>
                <a:cs typeface="+mn-ea"/>
                <a:sym typeface="+mn-lt"/>
              </a:endParaRPr>
            </a:p>
          </p:txBody>
        </p:sp>
        <p:sp>
          <p:nvSpPr>
            <p:cNvPr id="12" name="TextBox 682"/>
            <p:cNvSpPr txBox="1"/>
            <p:nvPr/>
          </p:nvSpPr>
          <p:spPr>
            <a:xfrm>
              <a:off x="5765766" y="2742917"/>
              <a:ext cx="1143263" cy="66678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733" dirty="0">
                  <a:latin typeface="+mn-lt"/>
                  <a:ea typeface="+mn-ea"/>
                  <a:cs typeface="+mn-ea"/>
                  <a:sym typeface="+mn-lt"/>
                </a:rPr>
                <a:t>36%</a:t>
              </a:r>
              <a:endParaRPr lang="zh-CN" altLang="en-US" sz="3733" dirty="0">
                <a:latin typeface="+mn-lt"/>
                <a:ea typeface="+mn-ea"/>
                <a:cs typeface="+mn-ea"/>
                <a:sym typeface="+mn-lt"/>
              </a:endParaRPr>
            </a:p>
          </p:txBody>
        </p:sp>
        <p:sp>
          <p:nvSpPr>
            <p:cNvPr id="13" name="TextBox 682"/>
            <p:cNvSpPr txBox="1"/>
            <p:nvPr/>
          </p:nvSpPr>
          <p:spPr>
            <a:xfrm>
              <a:off x="7924669" y="4119595"/>
              <a:ext cx="1143263" cy="66678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733" dirty="0">
                  <a:latin typeface="+mn-lt"/>
                  <a:ea typeface="+mn-ea"/>
                  <a:cs typeface="+mn-ea"/>
                  <a:sym typeface="+mn-lt"/>
                </a:rPr>
                <a:t>36%</a:t>
              </a:r>
              <a:endParaRPr lang="zh-CN" altLang="en-US" sz="3733" dirty="0">
                <a:latin typeface="+mn-lt"/>
                <a:ea typeface="+mn-ea"/>
                <a:cs typeface="+mn-ea"/>
                <a:sym typeface="+mn-lt"/>
              </a:endParaRPr>
            </a:p>
          </p:txBody>
        </p:sp>
        <p:sp>
          <p:nvSpPr>
            <p:cNvPr id="14" name="Freeform 25"/>
            <p:cNvSpPr>
              <a:spLocks noEditPoints="1"/>
            </p:cNvSpPr>
            <p:nvPr/>
          </p:nvSpPr>
          <p:spPr bwMode="auto">
            <a:xfrm>
              <a:off x="4514240" y="4394200"/>
              <a:ext cx="2170805" cy="1087968"/>
            </a:xfrm>
            <a:custGeom>
              <a:avLst/>
              <a:gdLst>
                <a:gd name="T0" fmla="*/ 500 w 537"/>
                <a:gd name="T1" fmla="*/ 83 h 269"/>
                <a:gd name="T2" fmla="*/ 490 w 537"/>
                <a:gd name="T3" fmla="*/ 111 h 269"/>
                <a:gd name="T4" fmla="*/ 443 w 537"/>
                <a:gd name="T5" fmla="*/ 149 h 269"/>
                <a:gd name="T6" fmla="*/ 400 w 537"/>
                <a:gd name="T7" fmla="*/ 111 h 269"/>
                <a:gd name="T8" fmla="*/ 390 w 537"/>
                <a:gd name="T9" fmla="*/ 83 h 269"/>
                <a:gd name="T10" fmla="*/ 402 w 537"/>
                <a:gd name="T11" fmla="*/ 32 h 269"/>
                <a:gd name="T12" fmla="*/ 132 w 537"/>
                <a:gd name="T13" fmla="*/ 128 h 269"/>
                <a:gd name="T14" fmla="*/ 90 w 537"/>
                <a:gd name="T15" fmla="*/ 161 h 269"/>
                <a:gd name="T16" fmla="*/ 46 w 537"/>
                <a:gd name="T17" fmla="*/ 38 h 269"/>
                <a:gd name="T18" fmla="*/ 132 w 537"/>
                <a:gd name="T19" fmla="*/ 128 h 269"/>
                <a:gd name="T20" fmla="*/ 277 w 537"/>
                <a:gd name="T21" fmla="*/ 186 h 269"/>
                <a:gd name="T22" fmla="*/ 252 w 537"/>
                <a:gd name="T23" fmla="*/ 245 h 269"/>
                <a:gd name="T24" fmla="*/ 262 w 537"/>
                <a:gd name="T25" fmla="*/ 172 h 269"/>
                <a:gd name="T26" fmla="*/ 264 w 537"/>
                <a:gd name="T27" fmla="*/ 23 h 269"/>
                <a:gd name="T28" fmla="*/ 322 w 537"/>
                <a:gd name="T29" fmla="*/ 37 h 269"/>
                <a:gd name="T30" fmla="*/ 271 w 537"/>
                <a:gd name="T31" fmla="*/ 7 h 269"/>
                <a:gd name="T32" fmla="*/ 204 w 537"/>
                <a:gd name="T33" fmla="*/ 75 h 269"/>
                <a:gd name="T34" fmla="*/ 205 w 537"/>
                <a:gd name="T35" fmla="*/ 101 h 269"/>
                <a:gd name="T36" fmla="*/ 268 w 537"/>
                <a:gd name="T37" fmla="*/ 166 h 269"/>
                <a:gd name="T38" fmla="*/ 304 w 537"/>
                <a:gd name="T39" fmla="*/ 148 h 269"/>
                <a:gd name="T40" fmla="*/ 335 w 537"/>
                <a:gd name="T41" fmla="*/ 80 h 269"/>
                <a:gd name="T42" fmla="*/ 331 w 537"/>
                <a:gd name="T43" fmla="*/ 74 h 269"/>
                <a:gd name="T44" fmla="*/ 227 w 537"/>
                <a:gd name="T45" fmla="*/ 67 h 269"/>
                <a:gd name="T46" fmla="*/ 281 w 537"/>
                <a:gd name="T47" fmla="*/ 70 h 269"/>
                <a:gd name="T48" fmla="*/ 288 w 537"/>
                <a:gd name="T49" fmla="*/ 69 h 269"/>
                <a:gd name="T50" fmla="*/ 310 w 537"/>
                <a:gd name="T51" fmla="*/ 66 h 269"/>
                <a:gd name="T52" fmla="*/ 323 w 537"/>
                <a:gd name="T53" fmla="*/ 86 h 269"/>
                <a:gd name="T54" fmla="*/ 313 w 537"/>
                <a:gd name="T55" fmla="*/ 102 h 269"/>
                <a:gd name="T56" fmla="*/ 268 w 537"/>
                <a:gd name="T57" fmla="*/ 154 h 269"/>
                <a:gd name="T58" fmla="*/ 224 w 537"/>
                <a:gd name="T59" fmla="*/ 102 h 269"/>
                <a:gd name="T60" fmla="*/ 214 w 537"/>
                <a:gd name="T61" fmla="*/ 86 h 269"/>
                <a:gd name="T62" fmla="*/ 189 w 537"/>
                <a:gd name="T63" fmla="*/ 168 h 269"/>
                <a:gd name="T64" fmla="*/ 156 w 537"/>
                <a:gd name="T65" fmla="*/ 269 h 269"/>
                <a:gd name="T66" fmla="*/ 381 w 537"/>
                <a:gd name="T67" fmla="*/ 269 h 269"/>
                <a:gd name="T68" fmla="*/ 350 w 537"/>
                <a:gd name="T69" fmla="*/ 167 h 269"/>
                <a:gd name="T70" fmla="*/ 313 w 537"/>
                <a:gd name="T71" fmla="*/ 166 h 269"/>
                <a:gd name="T72" fmla="*/ 362 w 537"/>
                <a:gd name="T73" fmla="*/ 214 h 269"/>
                <a:gd name="T74" fmla="*/ 175 w 537"/>
                <a:gd name="T75" fmla="*/ 218 h 269"/>
                <a:gd name="T76" fmla="*/ 223 w 537"/>
                <a:gd name="T77" fmla="*/ 166 h 269"/>
                <a:gd name="T78" fmla="*/ 129 w 537"/>
                <a:gd name="T79" fmla="*/ 164 h 269"/>
                <a:gd name="T80" fmla="*/ 4 w 537"/>
                <a:gd name="T81" fmla="*/ 238 h 269"/>
                <a:gd name="T82" fmla="*/ 115 w 537"/>
                <a:gd name="T83" fmla="*/ 215 h 269"/>
                <a:gd name="T84" fmla="*/ 124 w 537"/>
                <a:gd name="T85" fmla="*/ 85 h 269"/>
                <a:gd name="T86" fmla="*/ 58 w 537"/>
                <a:gd name="T87" fmla="*/ 119 h 269"/>
                <a:gd name="T88" fmla="*/ 126 w 537"/>
                <a:gd name="T89" fmla="*/ 113 h 269"/>
                <a:gd name="T90" fmla="*/ 455 w 537"/>
                <a:gd name="T91" fmla="*/ 158 h 269"/>
                <a:gd name="T92" fmla="*/ 457 w 537"/>
                <a:gd name="T93" fmla="*/ 204 h 269"/>
                <a:gd name="T94" fmla="*/ 534 w 537"/>
                <a:gd name="T95" fmla="*/ 234 h 269"/>
                <a:gd name="T96" fmla="*/ 382 w 537"/>
                <a:gd name="T97" fmla="*/ 159 h 269"/>
                <a:gd name="T98" fmla="*/ 443 w 537"/>
                <a:gd name="T99" fmla="*/ 170 h 269"/>
                <a:gd name="T100" fmla="*/ 455 w 537"/>
                <a:gd name="T101" fmla="*/ 158 h 269"/>
                <a:gd name="T102" fmla="*/ 412 w 537"/>
                <a:gd name="T103" fmla="*/ 69 h 269"/>
                <a:gd name="T104" fmla="*/ 402 w 537"/>
                <a:gd name="T105" fmla="*/ 87 h 269"/>
                <a:gd name="T106" fmla="*/ 400 w 537"/>
                <a:gd name="T107" fmla="*/ 99 h 269"/>
                <a:gd name="T108" fmla="*/ 408 w 537"/>
                <a:gd name="T109" fmla="*/ 106 h 269"/>
                <a:gd name="T110" fmla="*/ 443 w 537"/>
                <a:gd name="T111" fmla="*/ 140 h 269"/>
                <a:gd name="T112" fmla="*/ 482 w 537"/>
                <a:gd name="T113" fmla="*/ 106 h 269"/>
                <a:gd name="T114" fmla="*/ 489 w 537"/>
                <a:gd name="T115" fmla="*/ 98 h 269"/>
                <a:gd name="T116" fmla="*/ 488 w 537"/>
                <a:gd name="T117" fmla="*/ 87 h 269"/>
                <a:gd name="T118" fmla="*/ 479 w 537"/>
                <a:gd name="T119" fmla="*/ 7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269">
                  <a:moveTo>
                    <a:pt x="496" y="80"/>
                  </a:moveTo>
                  <a:cubicBezTo>
                    <a:pt x="497" y="80"/>
                    <a:pt x="498" y="81"/>
                    <a:pt x="498" y="81"/>
                  </a:cubicBezTo>
                  <a:cubicBezTo>
                    <a:pt x="500" y="83"/>
                    <a:pt x="500" y="83"/>
                    <a:pt x="500" y="83"/>
                  </a:cubicBezTo>
                  <a:cubicBezTo>
                    <a:pt x="500" y="85"/>
                    <a:pt x="500" y="85"/>
                    <a:pt x="500" y="85"/>
                  </a:cubicBezTo>
                  <a:cubicBezTo>
                    <a:pt x="500" y="92"/>
                    <a:pt x="499" y="97"/>
                    <a:pt x="498" y="102"/>
                  </a:cubicBezTo>
                  <a:cubicBezTo>
                    <a:pt x="496" y="106"/>
                    <a:pt x="494" y="109"/>
                    <a:pt x="490" y="111"/>
                  </a:cubicBezTo>
                  <a:cubicBezTo>
                    <a:pt x="488" y="118"/>
                    <a:pt x="486" y="126"/>
                    <a:pt x="482" y="132"/>
                  </a:cubicBezTo>
                  <a:cubicBezTo>
                    <a:pt x="478" y="139"/>
                    <a:pt x="472" y="144"/>
                    <a:pt x="464" y="147"/>
                  </a:cubicBezTo>
                  <a:cubicBezTo>
                    <a:pt x="461" y="148"/>
                    <a:pt x="452" y="149"/>
                    <a:pt x="443" y="149"/>
                  </a:cubicBezTo>
                  <a:cubicBezTo>
                    <a:pt x="435" y="149"/>
                    <a:pt x="427" y="148"/>
                    <a:pt x="423" y="146"/>
                  </a:cubicBezTo>
                  <a:cubicBezTo>
                    <a:pt x="416" y="143"/>
                    <a:pt x="411" y="138"/>
                    <a:pt x="407" y="131"/>
                  </a:cubicBezTo>
                  <a:cubicBezTo>
                    <a:pt x="404" y="125"/>
                    <a:pt x="402" y="118"/>
                    <a:pt x="400" y="111"/>
                  </a:cubicBezTo>
                  <a:cubicBezTo>
                    <a:pt x="396" y="109"/>
                    <a:pt x="394" y="106"/>
                    <a:pt x="392" y="102"/>
                  </a:cubicBezTo>
                  <a:cubicBezTo>
                    <a:pt x="390" y="98"/>
                    <a:pt x="389" y="92"/>
                    <a:pt x="390" y="85"/>
                  </a:cubicBezTo>
                  <a:cubicBezTo>
                    <a:pt x="390" y="83"/>
                    <a:pt x="390" y="83"/>
                    <a:pt x="390" y="83"/>
                  </a:cubicBezTo>
                  <a:cubicBezTo>
                    <a:pt x="392" y="81"/>
                    <a:pt x="392" y="81"/>
                    <a:pt x="392" y="81"/>
                  </a:cubicBezTo>
                  <a:cubicBezTo>
                    <a:pt x="392" y="81"/>
                    <a:pt x="393" y="81"/>
                    <a:pt x="393" y="80"/>
                  </a:cubicBezTo>
                  <a:cubicBezTo>
                    <a:pt x="391" y="53"/>
                    <a:pt x="392" y="43"/>
                    <a:pt x="402" y="32"/>
                  </a:cubicBezTo>
                  <a:cubicBezTo>
                    <a:pt x="421" y="16"/>
                    <a:pt x="466" y="16"/>
                    <a:pt x="486" y="31"/>
                  </a:cubicBezTo>
                  <a:cubicBezTo>
                    <a:pt x="499" y="44"/>
                    <a:pt x="500" y="58"/>
                    <a:pt x="496" y="80"/>
                  </a:cubicBezTo>
                  <a:close/>
                  <a:moveTo>
                    <a:pt x="132" y="128"/>
                  </a:moveTo>
                  <a:cubicBezTo>
                    <a:pt x="125" y="143"/>
                    <a:pt x="113" y="155"/>
                    <a:pt x="93" y="161"/>
                  </a:cubicBezTo>
                  <a:cubicBezTo>
                    <a:pt x="91" y="161"/>
                    <a:pt x="91" y="161"/>
                    <a:pt x="91" y="161"/>
                  </a:cubicBezTo>
                  <a:cubicBezTo>
                    <a:pt x="90" y="161"/>
                    <a:pt x="90" y="161"/>
                    <a:pt x="90" y="161"/>
                  </a:cubicBezTo>
                  <a:cubicBezTo>
                    <a:pt x="69" y="157"/>
                    <a:pt x="56" y="144"/>
                    <a:pt x="49" y="128"/>
                  </a:cubicBezTo>
                  <a:cubicBezTo>
                    <a:pt x="45" y="128"/>
                    <a:pt x="35" y="128"/>
                    <a:pt x="31" y="128"/>
                  </a:cubicBezTo>
                  <a:cubicBezTo>
                    <a:pt x="26" y="96"/>
                    <a:pt x="33" y="49"/>
                    <a:pt x="46" y="38"/>
                  </a:cubicBezTo>
                  <a:cubicBezTo>
                    <a:pt x="65" y="22"/>
                    <a:pt x="112" y="21"/>
                    <a:pt x="132" y="36"/>
                  </a:cubicBezTo>
                  <a:cubicBezTo>
                    <a:pt x="146" y="46"/>
                    <a:pt x="156" y="97"/>
                    <a:pt x="151" y="126"/>
                  </a:cubicBezTo>
                  <a:cubicBezTo>
                    <a:pt x="148" y="128"/>
                    <a:pt x="135" y="127"/>
                    <a:pt x="132" y="128"/>
                  </a:cubicBezTo>
                  <a:close/>
                  <a:moveTo>
                    <a:pt x="281" y="172"/>
                  </a:moveTo>
                  <a:cubicBezTo>
                    <a:pt x="281" y="179"/>
                    <a:pt x="281" y="179"/>
                    <a:pt x="281" y="179"/>
                  </a:cubicBezTo>
                  <a:cubicBezTo>
                    <a:pt x="277" y="186"/>
                    <a:pt x="277" y="186"/>
                    <a:pt x="277" y="186"/>
                  </a:cubicBezTo>
                  <a:cubicBezTo>
                    <a:pt x="290" y="245"/>
                    <a:pt x="290" y="245"/>
                    <a:pt x="290" y="245"/>
                  </a:cubicBezTo>
                  <a:cubicBezTo>
                    <a:pt x="271" y="254"/>
                    <a:pt x="271" y="254"/>
                    <a:pt x="271" y="254"/>
                  </a:cubicBezTo>
                  <a:cubicBezTo>
                    <a:pt x="252" y="245"/>
                    <a:pt x="252" y="245"/>
                    <a:pt x="252" y="245"/>
                  </a:cubicBezTo>
                  <a:cubicBezTo>
                    <a:pt x="266" y="186"/>
                    <a:pt x="266" y="186"/>
                    <a:pt x="266" y="186"/>
                  </a:cubicBezTo>
                  <a:cubicBezTo>
                    <a:pt x="261" y="179"/>
                    <a:pt x="261" y="179"/>
                    <a:pt x="261" y="179"/>
                  </a:cubicBezTo>
                  <a:cubicBezTo>
                    <a:pt x="262" y="172"/>
                    <a:pt x="262" y="172"/>
                    <a:pt x="262" y="172"/>
                  </a:cubicBezTo>
                  <a:cubicBezTo>
                    <a:pt x="270" y="171"/>
                    <a:pt x="272" y="171"/>
                    <a:pt x="281" y="172"/>
                  </a:cubicBezTo>
                  <a:close/>
                  <a:moveTo>
                    <a:pt x="233" y="16"/>
                  </a:moveTo>
                  <a:cubicBezTo>
                    <a:pt x="245" y="15"/>
                    <a:pt x="262" y="11"/>
                    <a:pt x="264" y="23"/>
                  </a:cubicBezTo>
                  <a:cubicBezTo>
                    <a:pt x="256" y="19"/>
                    <a:pt x="245" y="17"/>
                    <a:pt x="233" y="16"/>
                  </a:cubicBezTo>
                  <a:close/>
                  <a:moveTo>
                    <a:pt x="280" y="21"/>
                  </a:moveTo>
                  <a:cubicBezTo>
                    <a:pt x="297" y="16"/>
                    <a:pt x="319" y="15"/>
                    <a:pt x="322" y="37"/>
                  </a:cubicBezTo>
                  <a:cubicBezTo>
                    <a:pt x="319" y="28"/>
                    <a:pt x="298" y="18"/>
                    <a:pt x="280" y="21"/>
                  </a:cubicBezTo>
                  <a:close/>
                  <a:moveTo>
                    <a:pt x="331" y="74"/>
                  </a:moveTo>
                  <a:cubicBezTo>
                    <a:pt x="335" y="27"/>
                    <a:pt x="328" y="0"/>
                    <a:pt x="271" y="7"/>
                  </a:cubicBezTo>
                  <a:cubicBezTo>
                    <a:pt x="252" y="10"/>
                    <a:pt x="231" y="4"/>
                    <a:pt x="219" y="13"/>
                  </a:cubicBezTo>
                  <a:cubicBezTo>
                    <a:pt x="204" y="27"/>
                    <a:pt x="203" y="48"/>
                    <a:pt x="207" y="73"/>
                  </a:cubicBezTo>
                  <a:cubicBezTo>
                    <a:pt x="206" y="74"/>
                    <a:pt x="205" y="74"/>
                    <a:pt x="204" y="75"/>
                  </a:cubicBezTo>
                  <a:cubicBezTo>
                    <a:pt x="202" y="77"/>
                    <a:pt x="202" y="77"/>
                    <a:pt x="202" y="77"/>
                  </a:cubicBezTo>
                  <a:cubicBezTo>
                    <a:pt x="202" y="80"/>
                    <a:pt x="202" y="80"/>
                    <a:pt x="202" y="80"/>
                  </a:cubicBezTo>
                  <a:cubicBezTo>
                    <a:pt x="201" y="88"/>
                    <a:pt x="203" y="95"/>
                    <a:pt x="205" y="101"/>
                  </a:cubicBezTo>
                  <a:cubicBezTo>
                    <a:pt x="207" y="106"/>
                    <a:pt x="210" y="109"/>
                    <a:pt x="214" y="111"/>
                  </a:cubicBezTo>
                  <a:cubicBezTo>
                    <a:pt x="219" y="128"/>
                    <a:pt x="226" y="140"/>
                    <a:pt x="234" y="149"/>
                  </a:cubicBezTo>
                  <a:cubicBezTo>
                    <a:pt x="243" y="158"/>
                    <a:pt x="255" y="164"/>
                    <a:pt x="268" y="166"/>
                  </a:cubicBezTo>
                  <a:cubicBezTo>
                    <a:pt x="269" y="166"/>
                    <a:pt x="269" y="166"/>
                    <a:pt x="269" y="166"/>
                  </a:cubicBezTo>
                  <a:cubicBezTo>
                    <a:pt x="270" y="166"/>
                    <a:pt x="270" y="166"/>
                    <a:pt x="270" y="166"/>
                  </a:cubicBezTo>
                  <a:cubicBezTo>
                    <a:pt x="284" y="163"/>
                    <a:pt x="295" y="157"/>
                    <a:pt x="304" y="148"/>
                  </a:cubicBezTo>
                  <a:cubicBezTo>
                    <a:pt x="313" y="139"/>
                    <a:pt x="319" y="127"/>
                    <a:pt x="323" y="111"/>
                  </a:cubicBezTo>
                  <a:cubicBezTo>
                    <a:pt x="327" y="109"/>
                    <a:pt x="330" y="105"/>
                    <a:pt x="332" y="100"/>
                  </a:cubicBezTo>
                  <a:cubicBezTo>
                    <a:pt x="334" y="95"/>
                    <a:pt x="335" y="88"/>
                    <a:pt x="335" y="80"/>
                  </a:cubicBezTo>
                  <a:cubicBezTo>
                    <a:pt x="335" y="77"/>
                    <a:pt x="335" y="77"/>
                    <a:pt x="335" y="77"/>
                  </a:cubicBezTo>
                  <a:cubicBezTo>
                    <a:pt x="332" y="75"/>
                    <a:pt x="332" y="75"/>
                    <a:pt x="332" y="75"/>
                  </a:cubicBezTo>
                  <a:cubicBezTo>
                    <a:pt x="332" y="75"/>
                    <a:pt x="332" y="75"/>
                    <a:pt x="331" y="74"/>
                  </a:cubicBezTo>
                  <a:close/>
                  <a:moveTo>
                    <a:pt x="214" y="86"/>
                  </a:moveTo>
                  <a:cubicBezTo>
                    <a:pt x="217" y="85"/>
                    <a:pt x="221" y="85"/>
                    <a:pt x="222" y="86"/>
                  </a:cubicBezTo>
                  <a:cubicBezTo>
                    <a:pt x="224" y="80"/>
                    <a:pt x="225" y="73"/>
                    <a:pt x="227" y="67"/>
                  </a:cubicBezTo>
                  <a:cubicBezTo>
                    <a:pt x="240" y="77"/>
                    <a:pt x="264" y="78"/>
                    <a:pt x="285" y="60"/>
                  </a:cubicBezTo>
                  <a:cubicBezTo>
                    <a:pt x="285" y="60"/>
                    <a:pt x="285" y="60"/>
                    <a:pt x="285" y="60"/>
                  </a:cubicBezTo>
                  <a:cubicBezTo>
                    <a:pt x="281" y="70"/>
                    <a:pt x="281" y="70"/>
                    <a:pt x="281" y="70"/>
                  </a:cubicBezTo>
                  <a:cubicBezTo>
                    <a:pt x="285" y="71"/>
                    <a:pt x="285" y="71"/>
                    <a:pt x="285" y="71"/>
                  </a:cubicBezTo>
                  <a:cubicBezTo>
                    <a:pt x="289" y="64"/>
                    <a:pt x="289" y="64"/>
                    <a:pt x="289" y="64"/>
                  </a:cubicBezTo>
                  <a:cubicBezTo>
                    <a:pt x="288" y="69"/>
                    <a:pt x="288" y="69"/>
                    <a:pt x="288" y="69"/>
                  </a:cubicBezTo>
                  <a:cubicBezTo>
                    <a:pt x="292" y="70"/>
                    <a:pt x="292" y="70"/>
                    <a:pt x="292" y="70"/>
                  </a:cubicBezTo>
                  <a:cubicBezTo>
                    <a:pt x="295" y="62"/>
                    <a:pt x="295" y="62"/>
                    <a:pt x="295" y="62"/>
                  </a:cubicBezTo>
                  <a:cubicBezTo>
                    <a:pt x="299" y="65"/>
                    <a:pt x="305" y="68"/>
                    <a:pt x="310" y="66"/>
                  </a:cubicBezTo>
                  <a:cubicBezTo>
                    <a:pt x="312" y="72"/>
                    <a:pt x="313" y="77"/>
                    <a:pt x="314" y="84"/>
                  </a:cubicBezTo>
                  <a:cubicBezTo>
                    <a:pt x="317" y="86"/>
                    <a:pt x="317" y="86"/>
                    <a:pt x="317" y="86"/>
                  </a:cubicBezTo>
                  <a:cubicBezTo>
                    <a:pt x="319" y="86"/>
                    <a:pt x="321" y="86"/>
                    <a:pt x="323" y="86"/>
                  </a:cubicBezTo>
                  <a:cubicBezTo>
                    <a:pt x="322" y="90"/>
                    <a:pt x="322" y="93"/>
                    <a:pt x="321" y="96"/>
                  </a:cubicBezTo>
                  <a:cubicBezTo>
                    <a:pt x="319" y="99"/>
                    <a:pt x="318" y="100"/>
                    <a:pt x="316" y="101"/>
                  </a:cubicBezTo>
                  <a:cubicBezTo>
                    <a:pt x="313" y="102"/>
                    <a:pt x="313" y="102"/>
                    <a:pt x="313" y="102"/>
                  </a:cubicBezTo>
                  <a:cubicBezTo>
                    <a:pt x="312" y="105"/>
                    <a:pt x="312" y="105"/>
                    <a:pt x="312" y="105"/>
                  </a:cubicBezTo>
                  <a:cubicBezTo>
                    <a:pt x="308" y="120"/>
                    <a:pt x="303" y="132"/>
                    <a:pt x="295" y="139"/>
                  </a:cubicBezTo>
                  <a:cubicBezTo>
                    <a:pt x="288" y="147"/>
                    <a:pt x="279" y="151"/>
                    <a:pt x="268" y="154"/>
                  </a:cubicBezTo>
                  <a:cubicBezTo>
                    <a:pt x="259" y="152"/>
                    <a:pt x="250" y="147"/>
                    <a:pt x="243" y="140"/>
                  </a:cubicBezTo>
                  <a:cubicBezTo>
                    <a:pt x="235" y="132"/>
                    <a:pt x="229" y="121"/>
                    <a:pt x="225" y="105"/>
                  </a:cubicBezTo>
                  <a:cubicBezTo>
                    <a:pt x="224" y="102"/>
                    <a:pt x="224" y="102"/>
                    <a:pt x="224" y="102"/>
                  </a:cubicBezTo>
                  <a:cubicBezTo>
                    <a:pt x="221" y="101"/>
                    <a:pt x="221" y="101"/>
                    <a:pt x="221" y="101"/>
                  </a:cubicBezTo>
                  <a:cubicBezTo>
                    <a:pt x="219" y="100"/>
                    <a:pt x="217" y="99"/>
                    <a:pt x="216" y="96"/>
                  </a:cubicBezTo>
                  <a:cubicBezTo>
                    <a:pt x="215" y="93"/>
                    <a:pt x="214" y="90"/>
                    <a:pt x="214" y="86"/>
                  </a:cubicBezTo>
                  <a:close/>
                  <a:moveTo>
                    <a:pt x="193" y="166"/>
                  </a:moveTo>
                  <a:cubicBezTo>
                    <a:pt x="191" y="166"/>
                    <a:pt x="191" y="166"/>
                    <a:pt x="191" y="166"/>
                  </a:cubicBezTo>
                  <a:cubicBezTo>
                    <a:pt x="189" y="168"/>
                    <a:pt x="189" y="168"/>
                    <a:pt x="189" y="168"/>
                  </a:cubicBezTo>
                  <a:cubicBezTo>
                    <a:pt x="175" y="180"/>
                    <a:pt x="167" y="197"/>
                    <a:pt x="162" y="215"/>
                  </a:cubicBezTo>
                  <a:cubicBezTo>
                    <a:pt x="158" y="232"/>
                    <a:pt x="157" y="249"/>
                    <a:pt x="156" y="262"/>
                  </a:cubicBezTo>
                  <a:cubicBezTo>
                    <a:pt x="156" y="269"/>
                    <a:pt x="156" y="269"/>
                    <a:pt x="156" y="269"/>
                  </a:cubicBezTo>
                  <a:cubicBezTo>
                    <a:pt x="163" y="269"/>
                    <a:pt x="163" y="269"/>
                    <a:pt x="163" y="269"/>
                  </a:cubicBezTo>
                  <a:cubicBezTo>
                    <a:pt x="375" y="269"/>
                    <a:pt x="375" y="269"/>
                    <a:pt x="375" y="269"/>
                  </a:cubicBezTo>
                  <a:cubicBezTo>
                    <a:pt x="381" y="269"/>
                    <a:pt x="381" y="269"/>
                    <a:pt x="381" y="269"/>
                  </a:cubicBezTo>
                  <a:cubicBezTo>
                    <a:pt x="381" y="263"/>
                    <a:pt x="381" y="263"/>
                    <a:pt x="381" y="263"/>
                  </a:cubicBezTo>
                  <a:cubicBezTo>
                    <a:pt x="383" y="247"/>
                    <a:pt x="380" y="228"/>
                    <a:pt x="375" y="210"/>
                  </a:cubicBezTo>
                  <a:cubicBezTo>
                    <a:pt x="369" y="192"/>
                    <a:pt x="361" y="176"/>
                    <a:pt x="350" y="167"/>
                  </a:cubicBezTo>
                  <a:cubicBezTo>
                    <a:pt x="348" y="165"/>
                    <a:pt x="348" y="165"/>
                    <a:pt x="348" y="165"/>
                  </a:cubicBezTo>
                  <a:cubicBezTo>
                    <a:pt x="345" y="165"/>
                    <a:pt x="345" y="165"/>
                    <a:pt x="345" y="165"/>
                  </a:cubicBezTo>
                  <a:cubicBezTo>
                    <a:pt x="313" y="166"/>
                    <a:pt x="313" y="166"/>
                    <a:pt x="313" y="166"/>
                  </a:cubicBezTo>
                  <a:cubicBezTo>
                    <a:pt x="313" y="179"/>
                    <a:pt x="313" y="179"/>
                    <a:pt x="313" y="179"/>
                  </a:cubicBezTo>
                  <a:cubicBezTo>
                    <a:pt x="343" y="178"/>
                    <a:pt x="343" y="178"/>
                    <a:pt x="343" y="178"/>
                  </a:cubicBezTo>
                  <a:cubicBezTo>
                    <a:pt x="351" y="187"/>
                    <a:pt x="357" y="200"/>
                    <a:pt x="362" y="214"/>
                  </a:cubicBezTo>
                  <a:cubicBezTo>
                    <a:pt x="366" y="228"/>
                    <a:pt x="369" y="243"/>
                    <a:pt x="368" y="256"/>
                  </a:cubicBezTo>
                  <a:cubicBezTo>
                    <a:pt x="205" y="256"/>
                    <a:pt x="338" y="256"/>
                    <a:pt x="170" y="256"/>
                  </a:cubicBezTo>
                  <a:cubicBezTo>
                    <a:pt x="170" y="244"/>
                    <a:pt x="172" y="231"/>
                    <a:pt x="175" y="218"/>
                  </a:cubicBezTo>
                  <a:cubicBezTo>
                    <a:pt x="179" y="203"/>
                    <a:pt x="185" y="189"/>
                    <a:pt x="196" y="179"/>
                  </a:cubicBezTo>
                  <a:cubicBezTo>
                    <a:pt x="223" y="180"/>
                    <a:pt x="223" y="180"/>
                    <a:pt x="223" y="180"/>
                  </a:cubicBezTo>
                  <a:cubicBezTo>
                    <a:pt x="223" y="166"/>
                    <a:pt x="223" y="166"/>
                    <a:pt x="223" y="166"/>
                  </a:cubicBezTo>
                  <a:cubicBezTo>
                    <a:pt x="193" y="166"/>
                    <a:pt x="193" y="166"/>
                    <a:pt x="193" y="166"/>
                  </a:cubicBezTo>
                  <a:close/>
                  <a:moveTo>
                    <a:pt x="128" y="165"/>
                  </a:moveTo>
                  <a:cubicBezTo>
                    <a:pt x="129" y="165"/>
                    <a:pt x="129" y="165"/>
                    <a:pt x="129" y="164"/>
                  </a:cubicBezTo>
                  <a:cubicBezTo>
                    <a:pt x="143" y="170"/>
                    <a:pt x="154" y="177"/>
                    <a:pt x="161" y="186"/>
                  </a:cubicBezTo>
                  <a:cubicBezTo>
                    <a:pt x="152" y="202"/>
                    <a:pt x="148" y="221"/>
                    <a:pt x="145" y="238"/>
                  </a:cubicBezTo>
                  <a:cubicBezTo>
                    <a:pt x="4" y="238"/>
                    <a:pt x="4" y="238"/>
                    <a:pt x="4" y="238"/>
                  </a:cubicBezTo>
                  <a:cubicBezTo>
                    <a:pt x="0" y="218"/>
                    <a:pt x="5" y="179"/>
                    <a:pt x="51" y="165"/>
                  </a:cubicBezTo>
                  <a:cubicBezTo>
                    <a:pt x="66" y="215"/>
                    <a:pt x="66" y="215"/>
                    <a:pt x="66" y="215"/>
                  </a:cubicBezTo>
                  <a:cubicBezTo>
                    <a:pt x="82" y="218"/>
                    <a:pt x="98" y="218"/>
                    <a:pt x="115" y="215"/>
                  </a:cubicBezTo>
                  <a:cubicBezTo>
                    <a:pt x="119" y="198"/>
                    <a:pt x="124" y="182"/>
                    <a:pt x="129" y="165"/>
                  </a:cubicBezTo>
                  <a:cubicBezTo>
                    <a:pt x="128" y="165"/>
                    <a:pt x="128" y="165"/>
                    <a:pt x="128" y="165"/>
                  </a:cubicBezTo>
                  <a:close/>
                  <a:moveTo>
                    <a:pt x="124" y="85"/>
                  </a:moveTo>
                  <a:cubicBezTo>
                    <a:pt x="108" y="88"/>
                    <a:pt x="81" y="90"/>
                    <a:pt x="59" y="85"/>
                  </a:cubicBezTo>
                  <a:cubicBezTo>
                    <a:pt x="57" y="89"/>
                    <a:pt x="57" y="93"/>
                    <a:pt x="56" y="98"/>
                  </a:cubicBezTo>
                  <a:cubicBezTo>
                    <a:pt x="55" y="105"/>
                    <a:pt x="56" y="112"/>
                    <a:pt x="58" y="119"/>
                  </a:cubicBezTo>
                  <a:cubicBezTo>
                    <a:pt x="62" y="133"/>
                    <a:pt x="72" y="146"/>
                    <a:pt x="91" y="150"/>
                  </a:cubicBezTo>
                  <a:cubicBezTo>
                    <a:pt x="111" y="144"/>
                    <a:pt x="122" y="129"/>
                    <a:pt x="126" y="113"/>
                  </a:cubicBezTo>
                  <a:cubicBezTo>
                    <a:pt x="126" y="113"/>
                    <a:pt x="126" y="113"/>
                    <a:pt x="126" y="113"/>
                  </a:cubicBezTo>
                  <a:cubicBezTo>
                    <a:pt x="127" y="105"/>
                    <a:pt x="127" y="98"/>
                    <a:pt x="126" y="91"/>
                  </a:cubicBezTo>
                  <a:cubicBezTo>
                    <a:pt x="125" y="89"/>
                    <a:pt x="125" y="87"/>
                    <a:pt x="124" y="85"/>
                  </a:cubicBezTo>
                  <a:close/>
                  <a:moveTo>
                    <a:pt x="455" y="158"/>
                  </a:moveTo>
                  <a:cubicBezTo>
                    <a:pt x="455" y="164"/>
                    <a:pt x="455" y="164"/>
                    <a:pt x="455" y="164"/>
                  </a:cubicBezTo>
                  <a:cubicBezTo>
                    <a:pt x="452" y="170"/>
                    <a:pt x="452" y="170"/>
                    <a:pt x="452" y="170"/>
                  </a:cubicBezTo>
                  <a:cubicBezTo>
                    <a:pt x="457" y="204"/>
                    <a:pt x="457" y="204"/>
                    <a:pt x="457" y="204"/>
                  </a:cubicBezTo>
                  <a:cubicBezTo>
                    <a:pt x="478" y="159"/>
                    <a:pt x="478" y="159"/>
                    <a:pt x="478" y="159"/>
                  </a:cubicBezTo>
                  <a:cubicBezTo>
                    <a:pt x="510" y="158"/>
                    <a:pt x="510" y="158"/>
                    <a:pt x="510" y="158"/>
                  </a:cubicBezTo>
                  <a:cubicBezTo>
                    <a:pt x="526" y="174"/>
                    <a:pt x="537" y="210"/>
                    <a:pt x="534" y="234"/>
                  </a:cubicBezTo>
                  <a:cubicBezTo>
                    <a:pt x="396" y="234"/>
                    <a:pt x="396" y="234"/>
                    <a:pt x="396" y="234"/>
                  </a:cubicBezTo>
                  <a:cubicBezTo>
                    <a:pt x="392" y="213"/>
                    <a:pt x="384" y="189"/>
                    <a:pt x="371" y="172"/>
                  </a:cubicBezTo>
                  <a:cubicBezTo>
                    <a:pt x="374" y="167"/>
                    <a:pt x="377" y="163"/>
                    <a:pt x="382" y="159"/>
                  </a:cubicBezTo>
                  <a:cubicBezTo>
                    <a:pt x="410" y="159"/>
                    <a:pt x="410" y="159"/>
                    <a:pt x="410" y="159"/>
                  </a:cubicBezTo>
                  <a:cubicBezTo>
                    <a:pt x="437" y="204"/>
                    <a:pt x="437" y="204"/>
                    <a:pt x="437" y="204"/>
                  </a:cubicBezTo>
                  <a:cubicBezTo>
                    <a:pt x="443" y="170"/>
                    <a:pt x="443" y="170"/>
                    <a:pt x="443" y="170"/>
                  </a:cubicBezTo>
                  <a:cubicBezTo>
                    <a:pt x="439" y="164"/>
                    <a:pt x="439" y="164"/>
                    <a:pt x="439" y="164"/>
                  </a:cubicBezTo>
                  <a:cubicBezTo>
                    <a:pt x="439" y="158"/>
                    <a:pt x="439" y="158"/>
                    <a:pt x="439" y="158"/>
                  </a:cubicBezTo>
                  <a:cubicBezTo>
                    <a:pt x="446" y="158"/>
                    <a:pt x="448" y="158"/>
                    <a:pt x="455" y="158"/>
                  </a:cubicBezTo>
                  <a:close/>
                  <a:moveTo>
                    <a:pt x="479" y="70"/>
                  </a:moveTo>
                  <a:cubicBezTo>
                    <a:pt x="466" y="73"/>
                    <a:pt x="447" y="75"/>
                    <a:pt x="433" y="67"/>
                  </a:cubicBezTo>
                  <a:cubicBezTo>
                    <a:pt x="427" y="63"/>
                    <a:pt x="418" y="70"/>
                    <a:pt x="412" y="69"/>
                  </a:cubicBezTo>
                  <a:cubicBezTo>
                    <a:pt x="409" y="74"/>
                    <a:pt x="408" y="78"/>
                    <a:pt x="407" y="83"/>
                  </a:cubicBezTo>
                  <a:cubicBezTo>
                    <a:pt x="406" y="87"/>
                    <a:pt x="406" y="87"/>
                    <a:pt x="406" y="87"/>
                  </a:cubicBezTo>
                  <a:cubicBezTo>
                    <a:pt x="402" y="87"/>
                    <a:pt x="402" y="87"/>
                    <a:pt x="402" y="87"/>
                  </a:cubicBezTo>
                  <a:cubicBezTo>
                    <a:pt x="401" y="87"/>
                    <a:pt x="400" y="87"/>
                    <a:pt x="400" y="87"/>
                  </a:cubicBezTo>
                  <a:cubicBezTo>
                    <a:pt x="399" y="87"/>
                    <a:pt x="399" y="87"/>
                    <a:pt x="399" y="88"/>
                  </a:cubicBezTo>
                  <a:cubicBezTo>
                    <a:pt x="399" y="92"/>
                    <a:pt x="399" y="96"/>
                    <a:pt x="400" y="99"/>
                  </a:cubicBezTo>
                  <a:cubicBezTo>
                    <a:pt x="401" y="101"/>
                    <a:pt x="403" y="103"/>
                    <a:pt x="405" y="103"/>
                  </a:cubicBezTo>
                  <a:cubicBezTo>
                    <a:pt x="407" y="104"/>
                    <a:pt x="407" y="104"/>
                    <a:pt x="407" y="104"/>
                  </a:cubicBezTo>
                  <a:cubicBezTo>
                    <a:pt x="408" y="106"/>
                    <a:pt x="408" y="106"/>
                    <a:pt x="408" y="106"/>
                  </a:cubicBezTo>
                  <a:cubicBezTo>
                    <a:pt x="410" y="114"/>
                    <a:pt x="412" y="121"/>
                    <a:pt x="415" y="126"/>
                  </a:cubicBezTo>
                  <a:cubicBezTo>
                    <a:pt x="418" y="132"/>
                    <a:pt x="422" y="136"/>
                    <a:pt x="427" y="138"/>
                  </a:cubicBezTo>
                  <a:cubicBezTo>
                    <a:pt x="429" y="139"/>
                    <a:pt x="436" y="140"/>
                    <a:pt x="443" y="140"/>
                  </a:cubicBezTo>
                  <a:cubicBezTo>
                    <a:pt x="451" y="140"/>
                    <a:pt x="459" y="140"/>
                    <a:pt x="461" y="139"/>
                  </a:cubicBezTo>
                  <a:cubicBezTo>
                    <a:pt x="467" y="137"/>
                    <a:pt x="471" y="133"/>
                    <a:pt x="474" y="127"/>
                  </a:cubicBezTo>
                  <a:cubicBezTo>
                    <a:pt x="478" y="121"/>
                    <a:pt x="480" y="114"/>
                    <a:pt x="482" y="106"/>
                  </a:cubicBezTo>
                  <a:cubicBezTo>
                    <a:pt x="483" y="104"/>
                    <a:pt x="483" y="104"/>
                    <a:pt x="483" y="104"/>
                  </a:cubicBezTo>
                  <a:cubicBezTo>
                    <a:pt x="485" y="103"/>
                    <a:pt x="485" y="103"/>
                    <a:pt x="485" y="103"/>
                  </a:cubicBezTo>
                  <a:cubicBezTo>
                    <a:pt x="487" y="103"/>
                    <a:pt x="488" y="101"/>
                    <a:pt x="489" y="98"/>
                  </a:cubicBezTo>
                  <a:cubicBezTo>
                    <a:pt x="490" y="96"/>
                    <a:pt x="491" y="92"/>
                    <a:pt x="491" y="88"/>
                  </a:cubicBezTo>
                  <a:cubicBezTo>
                    <a:pt x="491" y="87"/>
                    <a:pt x="491" y="87"/>
                    <a:pt x="490" y="87"/>
                  </a:cubicBezTo>
                  <a:cubicBezTo>
                    <a:pt x="489" y="87"/>
                    <a:pt x="489" y="87"/>
                    <a:pt x="488" y="87"/>
                  </a:cubicBezTo>
                  <a:cubicBezTo>
                    <a:pt x="484" y="87"/>
                    <a:pt x="484" y="87"/>
                    <a:pt x="484" y="87"/>
                  </a:cubicBezTo>
                  <a:cubicBezTo>
                    <a:pt x="483" y="83"/>
                    <a:pt x="483" y="83"/>
                    <a:pt x="483" y="83"/>
                  </a:cubicBezTo>
                  <a:cubicBezTo>
                    <a:pt x="482" y="79"/>
                    <a:pt x="481" y="74"/>
                    <a:pt x="479" y="70"/>
                  </a:cubicBezTo>
                  <a:close/>
                </a:path>
              </a:pathLst>
            </a:custGeom>
            <a:solidFill>
              <a:schemeClr val="bg1">
                <a:lumMod val="50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 name="Freeform 26"/>
            <p:cNvSpPr>
              <a:spLocks/>
            </p:cNvSpPr>
            <p:nvPr/>
          </p:nvSpPr>
          <p:spPr bwMode="auto">
            <a:xfrm>
              <a:off x="4751852" y="4676949"/>
              <a:ext cx="249753" cy="140272"/>
            </a:xfrm>
            <a:custGeom>
              <a:avLst/>
              <a:gdLst>
                <a:gd name="T0" fmla="*/ 0 w 62"/>
                <a:gd name="T1" fmla="*/ 2 h 35"/>
                <a:gd name="T2" fmla="*/ 50 w 62"/>
                <a:gd name="T3" fmla="*/ 8 h 35"/>
                <a:gd name="T4" fmla="*/ 62 w 62"/>
                <a:gd name="T5" fmla="*/ 35 h 35"/>
                <a:gd name="T6" fmla="*/ 43 w 62"/>
                <a:gd name="T7" fmla="*/ 11 h 35"/>
                <a:gd name="T8" fmla="*/ 0 w 62"/>
                <a:gd name="T9" fmla="*/ 2 h 35"/>
              </a:gdLst>
              <a:ahLst/>
              <a:cxnLst>
                <a:cxn ang="0">
                  <a:pos x="T0" y="T1"/>
                </a:cxn>
                <a:cxn ang="0">
                  <a:pos x="T2" y="T3"/>
                </a:cxn>
                <a:cxn ang="0">
                  <a:pos x="T4" y="T5"/>
                </a:cxn>
                <a:cxn ang="0">
                  <a:pos x="T6" y="T7"/>
                </a:cxn>
                <a:cxn ang="0">
                  <a:pos x="T8" y="T9"/>
                </a:cxn>
              </a:cxnLst>
              <a:rect l="0" t="0" r="r" b="b"/>
              <a:pathLst>
                <a:path w="62" h="35">
                  <a:moveTo>
                    <a:pt x="0" y="2"/>
                  </a:moveTo>
                  <a:cubicBezTo>
                    <a:pt x="17" y="1"/>
                    <a:pt x="33" y="0"/>
                    <a:pt x="50" y="8"/>
                  </a:cubicBezTo>
                  <a:cubicBezTo>
                    <a:pt x="57" y="17"/>
                    <a:pt x="59" y="26"/>
                    <a:pt x="62" y="35"/>
                  </a:cubicBezTo>
                  <a:cubicBezTo>
                    <a:pt x="55" y="27"/>
                    <a:pt x="50" y="19"/>
                    <a:pt x="43" y="11"/>
                  </a:cubicBezTo>
                  <a:cubicBezTo>
                    <a:pt x="32" y="3"/>
                    <a:pt x="14" y="4"/>
                    <a:pt x="0" y="2"/>
                  </a:cubicBezTo>
                  <a:close/>
                </a:path>
              </a:pathLst>
            </a:custGeom>
            <a:solidFill>
              <a:schemeClr val="bg1">
                <a:lumMod val="50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 name="TextBox 61"/>
            <p:cNvSpPr txBox="1"/>
            <p:nvPr/>
          </p:nvSpPr>
          <p:spPr bwMode="auto">
            <a:xfrm rot="17600533">
              <a:off x="1555423" y="4115188"/>
              <a:ext cx="1753835" cy="451405"/>
            </a:xfrm>
            <a:prstGeom prst="rect">
              <a:avLst/>
            </a:prstGeom>
            <a:noFill/>
          </p:spPr>
          <p:txBody>
            <a:bodyPr wrap="none">
              <a:prstTxWarp prst="textArchUp">
                <a:avLst/>
              </a:prstTxWarp>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3" spc="800" dirty="0">
                  <a:solidFill>
                    <a:schemeClr val="accent1"/>
                  </a:solidFill>
                  <a:latin typeface="+mn-lt"/>
                  <a:ea typeface="+mn-ea"/>
                  <a:cs typeface="+mn-ea"/>
                  <a:sym typeface="+mn-lt"/>
                </a:rPr>
                <a:t>双击输入替换内容</a:t>
              </a:r>
            </a:p>
          </p:txBody>
        </p:sp>
        <p:sp>
          <p:nvSpPr>
            <p:cNvPr id="17" name="TextBox 63"/>
            <p:cNvSpPr txBox="1"/>
            <p:nvPr/>
          </p:nvSpPr>
          <p:spPr bwMode="auto">
            <a:xfrm rot="1581346">
              <a:off x="6346095" y="1955438"/>
              <a:ext cx="1601168" cy="451405"/>
            </a:xfrm>
            <a:prstGeom prst="rect">
              <a:avLst/>
            </a:prstGeom>
            <a:noFill/>
          </p:spPr>
          <p:txBody>
            <a:bodyPr wrap="none">
              <a:prstTxWarp prst="textArchUp">
                <a:avLst/>
              </a:prstTxWarp>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2133" spc="800" dirty="0">
                  <a:solidFill>
                    <a:schemeClr val="accent3"/>
                  </a:solidFill>
                  <a:latin typeface="+mn-lt"/>
                  <a:ea typeface="+mn-ea"/>
                  <a:cs typeface="+mn-ea"/>
                  <a:sym typeface="+mn-lt"/>
                </a:rPr>
                <a:t>双击输入替换内容</a:t>
              </a:r>
            </a:p>
          </p:txBody>
        </p:sp>
        <p:sp>
          <p:nvSpPr>
            <p:cNvPr id="18" name="TextBox 64"/>
            <p:cNvSpPr txBox="1"/>
            <p:nvPr/>
          </p:nvSpPr>
          <p:spPr bwMode="auto">
            <a:xfrm rot="4436709">
              <a:off x="8926703" y="3959524"/>
              <a:ext cx="1545723" cy="451405"/>
            </a:xfrm>
            <a:prstGeom prst="rect">
              <a:avLst/>
            </a:prstGeom>
            <a:noFill/>
          </p:spPr>
          <p:txBody>
            <a:bodyPr wrap="none">
              <a:prstTxWarp prst="textArchUp">
                <a:avLst/>
              </a:prstTxWarp>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133" dirty="0">
                  <a:solidFill>
                    <a:schemeClr val="accent4"/>
                  </a:solidFill>
                  <a:latin typeface="+mn-lt"/>
                  <a:ea typeface="+mn-ea"/>
                  <a:cs typeface="+mn-ea"/>
                  <a:sym typeface="+mn-lt"/>
                </a:rPr>
                <a:t>双击输入替换内容</a:t>
              </a:r>
            </a:p>
          </p:txBody>
        </p:sp>
      </p:grpSp>
      <p:sp>
        <p:nvSpPr>
          <p:cNvPr id="19" name="矩形 18"/>
          <p:cNvSpPr/>
          <p:nvPr/>
        </p:nvSpPr>
        <p:spPr>
          <a:xfrm>
            <a:off x="591708" y="4156335"/>
            <a:ext cx="1248082" cy="646331"/>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20" name="矩形 19"/>
          <p:cNvSpPr/>
          <p:nvPr/>
        </p:nvSpPr>
        <p:spPr>
          <a:xfrm>
            <a:off x="1839790" y="1602831"/>
            <a:ext cx="1248082" cy="646331"/>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21" name="矩形 20"/>
          <p:cNvSpPr/>
          <p:nvPr/>
        </p:nvSpPr>
        <p:spPr>
          <a:xfrm>
            <a:off x="6874225" y="1928175"/>
            <a:ext cx="1248082" cy="646331"/>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22" name="矩形 21"/>
          <p:cNvSpPr/>
          <p:nvPr/>
        </p:nvSpPr>
        <p:spPr>
          <a:xfrm>
            <a:off x="9566151" y="4311999"/>
            <a:ext cx="1248082" cy="646331"/>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Tree>
    <p:extLst>
      <p:ext uri="{BB962C8B-B14F-4D97-AF65-F5344CB8AC3E}">
        <p14:creationId xmlns:p14="http://schemas.microsoft.com/office/powerpoint/2010/main" val="428459764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49910" b="9989"/>
          <a:stretch/>
        </p:blipFill>
        <p:spPr>
          <a:xfrm>
            <a:off x="0" y="0"/>
            <a:ext cx="12212247" cy="685800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69608"/>
          <a:stretch>
            <a:fillRect/>
          </a:stretch>
        </p:blipFill>
        <p:spPr>
          <a:xfrm flipH="1">
            <a:off x="752204" y="971550"/>
            <a:ext cx="5724796" cy="5886450"/>
          </a:xfrm>
          <a:custGeom>
            <a:avLst/>
            <a:gdLst>
              <a:gd name="connsiteX0" fmla="*/ 0 w 5724796"/>
              <a:gd name="connsiteY0" fmla="*/ 0 h 5886450"/>
              <a:gd name="connsiteX1" fmla="*/ 5724796 w 5724796"/>
              <a:gd name="connsiteY1" fmla="*/ 0 h 5886450"/>
              <a:gd name="connsiteX2" fmla="*/ 5724796 w 5724796"/>
              <a:gd name="connsiteY2" fmla="*/ 5886450 h 5886450"/>
              <a:gd name="connsiteX3" fmla="*/ 0 w 5724796"/>
              <a:gd name="connsiteY3" fmla="*/ 5886450 h 5886450"/>
              <a:gd name="connsiteX4" fmla="*/ 0 w 5724796"/>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4796" h="5886450">
                <a:moveTo>
                  <a:pt x="0" y="0"/>
                </a:moveTo>
                <a:lnTo>
                  <a:pt x="5724796" y="0"/>
                </a:lnTo>
                <a:lnTo>
                  <a:pt x="5724796" y="5886450"/>
                </a:lnTo>
                <a:lnTo>
                  <a:pt x="0" y="5886450"/>
                </a:lnTo>
                <a:lnTo>
                  <a:pt x="0" y="0"/>
                </a:lnTo>
                <a:close/>
              </a:path>
            </a:pathLst>
          </a:custGeom>
        </p:spPr>
      </p:pic>
      <p:sp>
        <p:nvSpPr>
          <p:cNvPr id="4" name="文本框 3"/>
          <p:cNvSpPr txBox="1"/>
          <p:nvPr/>
        </p:nvSpPr>
        <p:spPr>
          <a:xfrm>
            <a:off x="7627645" y="1173147"/>
            <a:ext cx="2927184" cy="1015663"/>
          </a:xfrm>
          <a:prstGeom prst="rect">
            <a:avLst/>
          </a:prstGeom>
          <a:noFill/>
        </p:spPr>
        <p:txBody>
          <a:bodyPr wrap="square" rtlCol="0">
            <a:spAutoFit/>
          </a:bodyPr>
          <a:lstStyle/>
          <a:p>
            <a:r>
              <a:rPr lang="zh-CN" altLang="en-US" sz="6000" b="1">
                <a:solidFill>
                  <a:srgbClr val="3A6E3E"/>
                </a:solidFill>
                <a:cs typeface="+mn-ea"/>
                <a:sym typeface="+mn-lt"/>
              </a:rPr>
              <a:t>目  录</a:t>
            </a:r>
          </a:p>
        </p:txBody>
      </p:sp>
      <p:sp>
        <p:nvSpPr>
          <p:cNvPr id="5" name="文本框 4"/>
          <p:cNvSpPr txBox="1"/>
          <p:nvPr/>
        </p:nvSpPr>
        <p:spPr>
          <a:xfrm>
            <a:off x="6561785" y="2698210"/>
            <a:ext cx="1102143" cy="3170099"/>
          </a:xfrm>
          <a:prstGeom prst="rect">
            <a:avLst/>
          </a:prstGeom>
          <a:noFill/>
        </p:spPr>
        <p:txBody>
          <a:bodyPr wrap="square" rtlCol="0">
            <a:spAutoFit/>
          </a:bodyPr>
          <a:lstStyle/>
          <a:p>
            <a:r>
              <a:rPr lang="en-US" altLang="zh-CN" sz="4000">
                <a:solidFill>
                  <a:srgbClr val="3A6E3E"/>
                </a:solidFill>
                <a:cs typeface="+mn-ea"/>
                <a:sym typeface="+mn-lt"/>
              </a:rPr>
              <a:t>01.</a:t>
            </a:r>
            <a:r>
              <a:rPr lang="zh-CN" altLang="en-US" sz="4000">
                <a:solidFill>
                  <a:srgbClr val="3A6E3E"/>
                </a:solidFill>
                <a:cs typeface="+mn-ea"/>
                <a:sym typeface="+mn-lt"/>
              </a:rPr>
              <a:t>教学分析</a:t>
            </a:r>
          </a:p>
        </p:txBody>
      </p:sp>
      <p:sp>
        <p:nvSpPr>
          <p:cNvPr id="6" name="文本框 5"/>
          <p:cNvSpPr txBox="1"/>
          <p:nvPr/>
        </p:nvSpPr>
        <p:spPr>
          <a:xfrm>
            <a:off x="7738353" y="2698210"/>
            <a:ext cx="1102143" cy="3170099"/>
          </a:xfrm>
          <a:prstGeom prst="rect">
            <a:avLst/>
          </a:prstGeom>
          <a:noFill/>
        </p:spPr>
        <p:txBody>
          <a:bodyPr wrap="square" rtlCol="0">
            <a:spAutoFit/>
          </a:bodyPr>
          <a:lstStyle/>
          <a:p>
            <a:r>
              <a:rPr lang="en-US" altLang="zh-CN" sz="4000">
                <a:solidFill>
                  <a:srgbClr val="3A6E3E"/>
                </a:solidFill>
                <a:cs typeface="+mn-ea"/>
                <a:sym typeface="+mn-lt"/>
              </a:rPr>
              <a:t>02.</a:t>
            </a:r>
            <a:r>
              <a:rPr lang="zh-CN" altLang="en-US" sz="4000">
                <a:solidFill>
                  <a:srgbClr val="3A6E3E"/>
                </a:solidFill>
                <a:cs typeface="+mn-ea"/>
                <a:sym typeface="+mn-lt"/>
              </a:rPr>
              <a:t>教学设计</a:t>
            </a:r>
          </a:p>
        </p:txBody>
      </p:sp>
      <p:sp>
        <p:nvSpPr>
          <p:cNvPr id="7" name="文本框 6"/>
          <p:cNvSpPr txBox="1"/>
          <p:nvPr/>
        </p:nvSpPr>
        <p:spPr>
          <a:xfrm>
            <a:off x="8840496" y="2701346"/>
            <a:ext cx="1102143" cy="3170099"/>
          </a:xfrm>
          <a:prstGeom prst="rect">
            <a:avLst/>
          </a:prstGeom>
          <a:noFill/>
        </p:spPr>
        <p:txBody>
          <a:bodyPr wrap="square" rtlCol="0">
            <a:spAutoFit/>
          </a:bodyPr>
          <a:lstStyle/>
          <a:p>
            <a:r>
              <a:rPr lang="en-US" altLang="zh-CN" sz="4000">
                <a:solidFill>
                  <a:srgbClr val="3A6E3E"/>
                </a:solidFill>
                <a:cs typeface="+mn-ea"/>
                <a:sym typeface="+mn-lt"/>
              </a:rPr>
              <a:t>03.</a:t>
            </a:r>
            <a:r>
              <a:rPr lang="zh-CN" altLang="en-US" sz="4000">
                <a:solidFill>
                  <a:srgbClr val="3A6E3E"/>
                </a:solidFill>
                <a:cs typeface="+mn-ea"/>
                <a:sym typeface="+mn-lt"/>
              </a:rPr>
              <a:t>教学过程</a:t>
            </a:r>
          </a:p>
        </p:txBody>
      </p:sp>
      <p:sp>
        <p:nvSpPr>
          <p:cNvPr id="8" name="文本框 7"/>
          <p:cNvSpPr txBox="1"/>
          <p:nvPr/>
        </p:nvSpPr>
        <p:spPr>
          <a:xfrm>
            <a:off x="10015037" y="2698209"/>
            <a:ext cx="1102143" cy="3170099"/>
          </a:xfrm>
          <a:prstGeom prst="rect">
            <a:avLst/>
          </a:prstGeom>
          <a:noFill/>
        </p:spPr>
        <p:txBody>
          <a:bodyPr wrap="square" rtlCol="0">
            <a:spAutoFit/>
          </a:bodyPr>
          <a:lstStyle/>
          <a:p>
            <a:r>
              <a:rPr lang="en-US" altLang="zh-CN" sz="4000">
                <a:solidFill>
                  <a:srgbClr val="3A6E3E"/>
                </a:solidFill>
                <a:cs typeface="+mn-ea"/>
                <a:sym typeface="+mn-lt"/>
              </a:rPr>
              <a:t>04.</a:t>
            </a:r>
            <a:r>
              <a:rPr lang="zh-CN" altLang="en-US" sz="4000">
                <a:solidFill>
                  <a:srgbClr val="3A6E3E"/>
                </a:solidFill>
                <a:cs typeface="+mn-ea"/>
                <a:sym typeface="+mn-lt"/>
              </a:rPr>
              <a:t>教学反思</a:t>
            </a:r>
          </a:p>
        </p:txBody>
      </p:sp>
    </p:spTree>
    <p:extLst>
      <p:ext uri="{BB962C8B-B14F-4D97-AF65-F5344CB8AC3E}">
        <p14:creationId xmlns:p14="http://schemas.microsoft.com/office/powerpoint/2010/main" val="3767285176"/>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教学反思</a:t>
            </a:r>
          </a:p>
        </p:txBody>
      </p:sp>
      <p:sp>
        <p:nvSpPr>
          <p:cNvPr id="3" name="Freeform 24"/>
          <p:cNvSpPr>
            <a:spLocks noEditPoints="1"/>
          </p:cNvSpPr>
          <p:nvPr/>
        </p:nvSpPr>
        <p:spPr bwMode="auto">
          <a:xfrm>
            <a:off x="2622383" y="5951505"/>
            <a:ext cx="303076" cy="438184"/>
          </a:xfrm>
          <a:custGeom>
            <a:avLst/>
            <a:gdLst>
              <a:gd name="T0" fmla="*/ 45 w 140"/>
              <a:gd name="T1" fmla="*/ 199 h 203"/>
              <a:gd name="T2" fmla="*/ 34 w 140"/>
              <a:gd name="T3" fmla="*/ 185 h 203"/>
              <a:gd name="T4" fmla="*/ 25 w 140"/>
              <a:gd name="T5" fmla="*/ 159 h 203"/>
              <a:gd name="T6" fmla="*/ 25 w 140"/>
              <a:gd name="T7" fmla="*/ 142 h 203"/>
              <a:gd name="T8" fmla="*/ 16 w 140"/>
              <a:gd name="T9" fmla="*/ 112 h 203"/>
              <a:gd name="T10" fmla="*/ 2 w 140"/>
              <a:gd name="T11" fmla="*/ 57 h 203"/>
              <a:gd name="T12" fmla="*/ 64 w 140"/>
              <a:gd name="T13" fmla="*/ 1 h 203"/>
              <a:gd name="T14" fmla="*/ 74 w 140"/>
              <a:gd name="T15" fmla="*/ 0 h 203"/>
              <a:gd name="T16" fmla="*/ 118 w 140"/>
              <a:gd name="T17" fmla="*/ 20 h 203"/>
              <a:gd name="T18" fmla="*/ 130 w 140"/>
              <a:gd name="T19" fmla="*/ 102 h 203"/>
              <a:gd name="T20" fmla="*/ 116 w 140"/>
              <a:gd name="T21" fmla="*/ 137 h 203"/>
              <a:gd name="T22" fmla="*/ 115 w 140"/>
              <a:gd name="T23" fmla="*/ 148 h 203"/>
              <a:gd name="T24" fmla="*/ 114 w 140"/>
              <a:gd name="T25" fmla="*/ 161 h 203"/>
              <a:gd name="T26" fmla="*/ 103 w 140"/>
              <a:gd name="T27" fmla="*/ 186 h 203"/>
              <a:gd name="T28" fmla="*/ 83 w 140"/>
              <a:gd name="T29" fmla="*/ 203 h 203"/>
              <a:gd name="T30" fmla="*/ 70 w 140"/>
              <a:gd name="T31" fmla="*/ 141 h 203"/>
              <a:gd name="T32" fmla="*/ 103 w 140"/>
              <a:gd name="T33" fmla="*/ 136 h 203"/>
              <a:gd name="T34" fmla="*/ 108 w 140"/>
              <a:gd name="T35" fmla="*/ 116 h 203"/>
              <a:gd name="T36" fmla="*/ 124 w 140"/>
              <a:gd name="T37" fmla="*/ 60 h 203"/>
              <a:gd name="T38" fmla="*/ 40 w 140"/>
              <a:gd name="T39" fmla="*/ 21 h 203"/>
              <a:gd name="T40" fmla="*/ 24 w 140"/>
              <a:gd name="T41" fmla="*/ 102 h 203"/>
              <a:gd name="T42" fmla="*/ 42 w 140"/>
              <a:gd name="T43" fmla="*/ 141 h 203"/>
              <a:gd name="T44" fmla="*/ 70 w 140"/>
              <a:gd name="T45" fmla="*/ 157 h 203"/>
              <a:gd name="T46" fmla="*/ 102 w 140"/>
              <a:gd name="T47" fmla="*/ 154 h 203"/>
              <a:gd name="T48" fmla="*/ 58 w 140"/>
              <a:gd name="T49" fmla="*/ 146 h 203"/>
              <a:gd name="T50" fmla="*/ 37 w 140"/>
              <a:gd name="T51" fmla="*/ 150 h 203"/>
              <a:gd name="T52" fmla="*/ 61 w 140"/>
              <a:gd name="T53" fmla="*/ 157 h 203"/>
              <a:gd name="T54" fmla="*/ 70 w 140"/>
              <a:gd name="T55" fmla="*/ 163 h 203"/>
              <a:gd name="T56" fmla="*/ 37 w 140"/>
              <a:gd name="T57" fmla="*/ 166 h 203"/>
              <a:gd name="T58" fmla="*/ 82 w 140"/>
              <a:gd name="T59" fmla="*/ 174 h 203"/>
              <a:gd name="T60" fmla="*/ 102 w 140"/>
              <a:gd name="T61" fmla="*/ 171 h 203"/>
              <a:gd name="T62" fmla="*/ 70 w 140"/>
              <a:gd name="T63" fmla="*/ 163 h 203"/>
              <a:gd name="T64" fmla="*/ 47 w 140"/>
              <a:gd name="T65" fmla="*/ 180 h 203"/>
              <a:gd name="T66" fmla="*/ 81 w 140"/>
              <a:gd name="T67" fmla="*/ 19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2" y="202"/>
                  <a:pt x="48" y="201"/>
                  <a:pt x="45" y="199"/>
                </a:cubicBezTo>
                <a:cubicBezTo>
                  <a:pt x="41" y="196"/>
                  <a:pt x="38" y="192"/>
                  <a:pt x="36" y="188"/>
                </a:cubicBezTo>
                <a:cubicBezTo>
                  <a:pt x="36" y="186"/>
                  <a:pt x="35" y="185"/>
                  <a:pt x="34" y="185"/>
                </a:cubicBezTo>
                <a:cubicBezTo>
                  <a:pt x="25" y="181"/>
                  <a:pt x="21" y="170"/>
                  <a:pt x="25" y="162"/>
                </a:cubicBezTo>
                <a:cubicBezTo>
                  <a:pt x="25" y="161"/>
                  <a:pt x="25" y="159"/>
                  <a:pt x="25" y="159"/>
                </a:cubicBezTo>
                <a:cubicBezTo>
                  <a:pt x="23" y="154"/>
                  <a:pt x="23" y="150"/>
                  <a:pt x="25" y="146"/>
                </a:cubicBezTo>
                <a:cubicBezTo>
                  <a:pt x="25" y="144"/>
                  <a:pt x="25" y="143"/>
                  <a:pt x="25" y="142"/>
                </a:cubicBezTo>
                <a:cubicBezTo>
                  <a:pt x="24" y="139"/>
                  <a:pt x="23" y="136"/>
                  <a:pt x="23" y="133"/>
                </a:cubicBezTo>
                <a:cubicBezTo>
                  <a:pt x="22" y="125"/>
                  <a:pt x="19" y="119"/>
                  <a:pt x="16" y="112"/>
                </a:cubicBezTo>
                <a:cubicBezTo>
                  <a:pt x="12" y="106"/>
                  <a:pt x="9" y="100"/>
                  <a:pt x="6" y="94"/>
                </a:cubicBezTo>
                <a:cubicBezTo>
                  <a:pt x="1" y="82"/>
                  <a:pt x="0" y="70"/>
                  <a:pt x="2" y="57"/>
                </a:cubicBezTo>
                <a:cubicBezTo>
                  <a:pt x="7" y="33"/>
                  <a:pt x="20" y="16"/>
                  <a:pt x="43" y="6"/>
                </a:cubicBezTo>
                <a:cubicBezTo>
                  <a:pt x="49" y="3"/>
                  <a:pt x="57" y="1"/>
                  <a:pt x="64" y="1"/>
                </a:cubicBezTo>
                <a:cubicBezTo>
                  <a:pt x="64" y="1"/>
                  <a:pt x="65" y="0"/>
                  <a:pt x="66" y="0"/>
                </a:cubicBezTo>
                <a:cubicBezTo>
                  <a:pt x="68" y="0"/>
                  <a:pt x="71" y="0"/>
                  <a:pt x="74" y="0"/>
                </a:cubicBezTo>
                <a:cubicBezTo>
                  <a:pt x="78" y="1"/>
                  <a:pt x="83" y="2"/>
                  <a:pt x="87" y="3"/>
                </a:cubicBezTo>
                <a:cubicBezTo>
                  <a:pt x="99" y="6"/>
                  <a:pt x="109" y="12"/>
                  <a:pt x="118" y="20"/>
                </a:cubicBezTo>
                <a:cubicBezTo>
                  <a:pt x="127" y="29"/>
                  <a:pt x="133" y="40"/>
                  <a:pt x="136" y="52"/>
                </a:cubicBezTo>
                <a:cubicBezTo>
                  <a:pt x="140" y="70"/>
                  <a:pt x="138" y="86"/>
                  <a:pt x="130" y="102"/>
                </a:cubicBezTo>
                <a:cubicBezTo>
                  <a:pt x="127" y="107"/>
                  <a:pt x="124" y="111"/>
                  <a:pt x="122" y="116"/>
                </a:cubicBezTo>
                <a:cubicBezTo>
                  <a:pt x="118" y="123"/>
                  <a:pt x="117" y="130"/>
                  <a:pt x="116" y="137"/>
                </a:cubicBezTo>
                <a:cubicBezTo>
                  <a:pt x="116" y="138"/>
                  <a:pt x="116" y="139"/>
                  <a:pt x="116" y="140"/>
                </a:cubicBezTo>
                <a:cubicBezTo>
                  <a:pt x="115" y="142"/>
                  <a:pt x="115" y="147"/>
                  <a:pt x="115" y="148"/>
                </a:cubicBezTo>
                <a:cubicBezTo>
                  <a:pt x="116" y="152"/>
                  <a:pt x="115" y="155"/>
                  <a:pt x="114" y="159"/>
                </a:cubicBezTo>
                <a:cubicBezTo>
                  <a:pt x="114" y="160"/>
                  <a:pt x="114" y="161"/>
                  <a:pt x="114" y="161"/>
                </a:cubicBezTo>
                <a:cubicBezTo>
                  <a:pt x="118" y="171"/>
                  <a:pt x="114" y="181"/>
                  <a:pt x="105" y="185"/>
                </a:cubicBezTo>
                <a:cubicBezTo>
                  <a:pt x="104" y="185"/>
                  <a:pt x="104" y="186"/>
                  <a:pt x="103" y="186"/>
                </a:cubicBezTo>
                <a:cubicBezTo>
                  <a:pt x="100" y="196"/>
                  <a:pt x="93" y="202"/>
                  <a:pt x="83" y="203"/>
                </a:cubicBezTo>
                <a:cubicBezTo>
                  <a:pt x="83" y="203"/>
                  <a:pt x="83" y="203"/>
                  <a:pt x="83" y="203"/>
                </a:cubicBezTo>
                <a:cubicBezTo>
                  <a:pt x="74" y="203"/>
                  <a:pt x="65" y="203"/>
                  <a:pt x="56" y="203"/>
                </a:cubicBezTo>
                <a:moveTo>
                  <a:pt x="70" y="141"/>
                </a:moveTo>
                <a:cubicBezTo>
                  <a:pt x="79" y="141"/>
                  <a:pt x="88" y="141"/>
                  <a:pt x="97" y="141"/>
                </a:cubicBezTo>
                <a:cubicBezTo>
                  <a:pt x="101" y="141"/>
                  <a:pt x="103" y="139"/>
                  <a:pt x="103" y="136"/>
                </a:cubicBezTo>
                <a:cubicBezTo>
                  <a:pt x="104" y="135"/>
                  <a:pt x="104" y="134"/>
                  <a:pt x="104" y="134"/>
                </a:cubicBezTo>
                <a:cubicBezTo>
                  <a:pt x="104" y="128"/>
                  <a:pt x="105" y="122"/>
                  <a:pt x="108" y="116"/>
                </a:cubicBezTo>
                <a:cubicBezTo>
                  <a:pt x="111" y="110"/>
                  <a:pt x="114" y="103"/>
                  <a:pt x="118" y="97"/>
                </a:cubicBezTo>
                <a:cubicBezTo>
                  <a:pt x="124" y="85"/>
                  <a:pt x="126" y="73"/>
                  <a:pt x="124" y="60"/>
                </a:cubicBezTo>
                <a:cubicBezTo>
                  <a:pt x="122" y="44"/>
                  <a:pt x="114" y="31"/>
                  <a:pt x="100" y="22"/>
                </a:cubicBezTo>
                <a:cubicBezTo>
                  <a:pt x="81" y="10"/>
                  <a:pt x="60" y="9"/>
                  <a:pt x="40" y="21"/>
                </a:cubicBezTo>
                <a:cubicBezTo>
                  <a:pt x="20" y="33"/>
                  <a:pt x="11" y="56"/>
                  <a:pt x="15" y="80"/>
                </a:cubicBezTo>
                <a:cubicBezTo>
                  <a:pt x="16" y="88"/>
                  <a:pt x="20" y="95"/>
                  <a:pt x="24" y="102"/>
                </a:cubicBezTo>
                <a:cubicBezTo>
                  <a:pt x="30" y="112"/>
                  <a:pt x="34" y="123"/>
                  <a:pt x="36" y="135"/>
                </a:cubicBezTo>
                <a:cubicBezTo>
                  <a:pt x="36" y="139"/>
                  <a:pt x="38" y="141"/>
                  <a:pt x="42" y="141"/>
                </a:cubicBezTo>
                <a:cubicBezTo>
                  <a:pt x="51" y="141"/>
                  <a:pt x="60" y="141"/>
                  <a:pt x="70" y="141"/>
                </a:cubicBezTo>
                <a:moveTo>
                  <a:pt x="70" y="157"/>
                </a:moveTo>
                <a:cubicBezTo>
                  <a:pt x="79" y="157"/>
                  <a:pt x="88" y="157"/>
                  <a:pt x="97" y="157"/>
                </a:cubicBezTo>
                <a:cubicBezTo>
                  <a:pt x="99" y="157"/>
                  <a:pt x="101" y="156"/>
                  <a:pt x="102" y="154"/>
                </a:cubicBezTo>
                <a:cubicBezTo>
                  <a:pt x="104" y="150"/>
                  <a:pt x="101" y="146"/>
                  <a:pt x="97" y="146"/>
                </a:cubicBezTo>
                <a:cubicBezTo>
                  <a:pt x="84" y="146"/>
                  <a:pt x="71" y="146"/>
                  <a:pt x="58" y="146"/>
                </a:cubicBezTo>
                <a:cubicBezTo>
                  <a:pt x="53" y="146"/>
                  <a:pt x="48" y="146"/>
                  <a:pt x="42" y="146"/>
                </a:cubicBezTo>
                <a:cubicBezTo>
                  <a:pt x="40" y="146"/>
                  <a:pt x="38" y="147"/>
                  <a:pt x="37" y="150"/>
                </a:cubicBezTo>
                <a:cubicBezTo>
                  <a:pt x="35" y="153"/>
                  <a:pt x="38" y="157"/>
                  <a:pt x="42" y="157"/>
                </a:cubicBezTo>
                <a:cubicBezTo>
                  <a:pt x="48" y="157"/>
                  <a:pt x="55" y="157"/>
                  <a:pt x="61" y="157"/>
                </a:cubicBezTo>
                <a:cubicBezTo>
                  <a:pt x="64" y="157"/>
                  <a:pt x="67" y="157"/>
                  <a:pt x="70" y="157"/>
                </a:cubicBezTo>
                <a:moveTo>
                  <a:pt x="70" y="163"/>
                </a:moveTo>
                <a:cubicBezTo>
                  <a:pt x="61" y="163"/>
                  <a:pt x="51" y="163"/>
                  <a:pt x="42" y="163"/>
                </a:cubicBezTo>
                <a:cubicBezTo>
                  <a:pt x="40" y="163"/>
                  <a:pt x="38" y="164"/>
                  <a:pt x="37" y="166"/>
                </a:cubicBezTo>
                <a:cubicBezTo>
                  <a:pt x="35" y="170"/>
                  <a:pt x="38" y="174"/>
                  <a:pt x="42" y="174"/>
                </a:cubicBezTo>
                <a:cubicBezTo>
                  <a:pt x="56" y="174"/>
                  <a:pt x="69" y="174"/>
                  <a:pt x="82" y="174"/>
                </a:cubicBezTo>
                <a:cubicBezTo>
                  <a:pt x="87" y="174"/>
                  <a:pt x="92" y="174"/>
                  <a:pt x="97" y="174"/>
                </a:cubicBezTo>
                <a:cubicBezTo>
                  <a:pt x="100" y="174"/>
                  <a:pt x="101" y="173"/>
                  <a:pt x="102" y="171"/>
                </a:cubicBezTo>
                <a:cubicBezTo>
                  <a:pt x="104" y="167"/>
                  <a:pt x="101" y="163"/>
                  <a:pt x="97" y="163"/>
                </a:cubicBezTo>
                <a:cubicBezTo>
                  <a:pt x="88" y="163"/>
                  <a:pt x="79" y="163"/>
                  <a:pt x="70" y="163"/>
                </a:cubicBezTo>
                <a:moveTo>
                  <a:pt x="92" y="180"/>
                </a:moveTo>
                <a:cubicBezTo>
                  <a:pt x="77" y="180"/>
                  <a:pt x="62" y="180"/>
                  <a:pt x="47" y="180"/>
                </a:cubicBezTo>
                <a:cubicBezTo>
                  <a:pt x="48" y="186"/>
                  <a:pt x="52" y="190"/>
                  <a:pt x="58" y="191"/>
                </a:cubicBezTo>
                <a:cubicBezTo>
                  <a:pt x="66" y="191"/>
                  <a:pt x="74" y="191"/>
                  <a:pt x="81" y="191"/>
                </a:cubicBezTo>
                <a:cubicBezTo>
                  <a:pt x="87" y="190"/>
                  <a:pt x="92" y="186"/>
                  <a:pt x="92" y="18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 name="Freeform 26"/>
          <p:cNvSpPr>
            <a:spLocks/>
          </p:cNvSpPr>
          <p:nvPr/>
        </p:nvSpPr>
        <p:spPr bwMode="auto">
          <a:xfrm>
            <a:off x="5534481" y="5854739"/>
            <a:ext cx="256520" cy="276604"/>
          </a:xfrm>
          <a:custGeom>
            <a:avLst/>
            <a:gdLst>
              <a:gd name="T0" fmla="*/ 115 w 119"/>
              <a:gd name="T1" fmla="*/ 5 h 128"/>
              <a:gd name="T2" fmla="*/ 117 w 119"/>
              <a:gd name="T3" fmla="*/ 11 h 128"/>
              <a:gd name="T4" fmla="*/ 110 w 119"/>
              <a:gd name="T5" fmla="*/ 64 h 128"/>
              <a:gd name="T6" fmla="*/ 28 w 119"/>
              <a:gd name="T7" fmla="*/ 127 h 128"/>
              <a:gd name="T8" fmla="*/ 11 w 119"/>
              <a:gd name="T9" fmla="*/ 128 h 128"/>
              <a:gd name="T10" fmla="*/ 1 w 119"/>
              <a:gd name="T11" fmla="*/ 118 h 128"/>
              <a:gd name="T12" fmla="*/ 8 w 119"/>
              <a:gd name="T13" fmla="*/ 107 h 128"/>
              <a:gd name="T14" fmla="*/ 14 w 119"/>
              <a:gd name="T15" fmla="*/ 106 h 128"/>
              <a:gd name="T16" fmla="*/ 41 w 119"/>
              <a:gd name="T17" fmla="*/ 102 h 128"/>
              <a:gd name="T18" fmla="*/ 81 w 119"/>
              <a:gd name="T19" fmla="*/ 72 h 128"/>
              <a:gd name="T20" fmla="*/ 94 w 119"/>
              <a:gd name="T21" fmla="*/ 40 h 128"/>
              <a:gd name="T22" fmla="*/ 96 w 119"/>
              <a:gd name="T23" fmla="*/ 20 h 128"/>
              <a:gd name="T24" fmla="*/ 96 w 119"/>
              <a:gd name="T25" fmla="*/ 11 h 128"/>
              <a:gd name="T26" fmla="*/ 102 w 119"/>
              <a:gd name="T27" fmla="*/ 2 h 128"/>
              <a:gd name="T28" fmla="*/ 115 w 119"/>
              <a:gd name="T29"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8">
                <a:moveTo>
                  <a:pt x="115" y="5"/>
                </a:moveTo>
                <a:cubicBezTo>
                  <a:pt x="116" y="6"/>
                  <a:pt x="117" y="8"/>
                  <a:pt x="117" y="11"/>
                </a:cubicBezTo>
                <a:cubicBezTo>
                  <a:pt x="119" y="30"/>
                  <a:pt x="117" y="48"/>
                  <a:pt x="110" y="64"/>
                </a:cubicBezTo>
                <a:cubicBezTo>
                  <a:pt x="94" y="100"/>
                  <a:pt x="66" y="121"/>
                  <a:pt x="28" y="127"/>
                </a:cubicBezTo>
                <a:cubicBezTo>
                  <a:pt x="22" y="128"/>
                  <a:pt x="16" y="128"/>
                  <a:pt x="11" y="128"/>
                </a:cubicBezTo>
                <a:cubicBezTo>
                  <a:pt x="5" y="128"/>
                  <a:pt x="1" y="124"/>
                  <a:pt x="1" y="118"/>
                </a:cubicBezTo>
                <a:cubicBezTo>
                  <a:pt x="0" y="113"/>
                  <a:pt x="3" y="108"/>
                  <a:pt x="8" y="107"/>
                </a:cubicBezTo>
                <a:cubicBezTo>
                  <a:pt x="10" y="106"/>
                  <a:pt x="12" y="106"/>
                  <a:pt x="14" y="106"/>
                </a:cubicBezTo>
                <a:cubicBezTo>
                  <a:pt x="23" y="106"/>
                  <a:pt x="32" y="105"/>
                  <a:pt x="41" y="102"/>
                </a:cubicBezTo>
                <a:cubicBezTo>
                  <a:pt x="57" y="96"/>
                  <a:pt x="71" y="86"/>
                  <a:pt x="81" y="72"/>
                </a:cubicBezTo>
                <a:cubicBezTo>
                  <a:pt x="87" y="62"/>
                  <a:pt x="92" y="52"/>
                  <a:pt x="94" y="40"/>
                </a:cubicBezTo>
                <a:cubicBezTo>
                  <a:pt x="96" y="34"/>
                  <a:pt x="96" y="27"/>
                  <a:pt x="96" y="20"/>
                </a:cubicBezTo>
                <a:cubicBezTo>
                  <a:pt x="96" y="17"/>
                  <a:pt x="95" y="14"/>
                  <a:pt x="96" y="11"/>
                </a:cubicBezTo>
                <a:cubicBezTo>
                  <a:pt x="96" y="7"/>
                  <a:pt x="98" y="4"/>
                  <a:pt x="102" y="2"/>
                </a:cubicBezTo>
                <a:cubicBezTo>
                  <a:pt x="106" y="0"/>
                  <a:pt x="111" y="1"/>
                  <a:pt x="11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6" name="Freeform 27"/>
          <p:cNvSpPr>
            <a:spLocks/>
          </p:cNvSpPr>
          <p:nvPr/>
        </p:nvSpPr>
        <p:spPr bwMode="auto">
          <a:xfrm>
            <a:off x="5528091" y="5859304"/>
            <a:ext cx="172536" cy="187141"/>
          </a:xfrm>
          <a:custGeom>
            <a:avLst/>
            <a:gdLst>
              <a:gd name="T0" fmla="*/ 62 w 80"/>
              <a:gd name="T1" fmla="*/ 68 h 87"/>
              <a:gd name="T2" fmla="*/ 18 w 80"/>
              <a:gd name="T3" fmla="*/ 86 h 87"/>
              <a:gd name="T4" fmla="*/ 7 w 80"/>
              <a:gd name="T5" fmla="*/ 85 h 87"/>
              <a:gd name="T6" fmla="*/ 1 w 80"/>
              <a:gd name="T7" fmla="*/ 73 h 87"/>
              <a:gd name="T8" fmla="*/ 11 w 80"/>
              <a:gd name="T9" fmla="*/ 63 h 87"/>
              <a:gd name="T10" fmla="*/ 20 w 80"/>
              <a:gd name="T11" fmla="*/ 62 h 87"/>
              <a:gd name="T12" fmla="*/ 56 w 80"/>
              <a:gd name="T13" fmla="*/ 22 h 87"/>
              <a:gd name="T14" fmla="*/ 56 w 80"/>
              <a:gd name="T15" fmla="*/ 12 h 87"/>
              <a:gd name="T16" fmla="*/ 67 w 80"/>
              <a:gd name="T17" fmla="*/ 1 h 87"/>
              <a:gd name="T18" fmla="*/ 79 w 80"/>
              <a:gd name="T19" fmla="*/ 10 h 87"/>
              <a:gd name="T20" fmla="*/ 80 w 80"/>
              <a:gd name="T21" fmla="*/ 22 h 87"/>
              <a:gd name="T22" fmla="*/ 72 w 80"/>
              <a:gd name="T23" fmla="*/ 55 h 87"/>
              <a:gd name="T24" fmla="*/ 62 w 80"/>
              <a:gd name="T25" fmla="*/ 6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7">
                <a:moveTo>
                  <a:pt x="62" y="68"/>
                </a:moveTo>
                <a:cubicBezTo>
                  <a:pt x="50" y="80"/>
                  <a:pt x="35" y="86"/>
                  <a:pt x="18" y="86"/>
                </a:cubicBezTo>
                <a:cubicBezTo>
                  <a:pt x="14" y="87"/>
                  <a:pt x="11" y="87"/>
                  <a:pt x="7" y="85"/>
                </a:cubicBezTo>
                <a:cubicBezTo>
                  <a:pt x="3" y="83"/>
                  <a:pt x="0" y="78"/>
                  <a:pt x="1" y="73"/>
                </a:cubicBezTo>
                <a:cubicBezTo>
                  <a:pt x="2" y="68"/>
                  <a:pt x="6" y="63"/>
                  <a:pt x="11" y="63"/>
                </a:cubicBezTo>
                <a:cubicBezTo>
                  <a:pt x="14" y="63"/>
                  <a:pt x="17" y="63"/>
                  <a:pt x="20" y="62"/>
                </a:cubicBezTo>
                <a:cubicBezTo>
                  <a:pt x="41" y="61"/>
                  <a:pt x="56" y="44"/>
                  <a:pt x="56" y="22"/>
                </a:cubicBezTo>
                <a:cubicBezTo>
                  <a:pt x="56" y="19"/>
                  <a:pt x="56" y="15"/>
                  <a:pt x="56" y="12"/>
                </a:cubicBezTo>
                <a:cubicBezTo>
                  <a:pt x="56" y="6"/>
                  <a:pt x="61" y="1"/>
                  <a:pt x="67" y="1"/>
                </a:cubicBezTo>
                <a:cubicBezTo>
                  <a:pt x="72" y="0"/>
                  <a:pt x="78" y="4"/>
                  <a:pt x="79" y="10"/>
                </a:cubicBezTo>
                <a:cubicBezTo>
                  <a:pt x="80" y="14"/>
                  <a:pt x="80" y="18"/>
                  <a:pt x="80" y="22"/>
                </a:cubicBezTo>
                <a:cubicBezTo>
                  <a:pt x="80" y="33"/>
                  <a:pt x="78" y="45"/>
                  <a:pt x="72" y="55"/>
                </a:cubicBezTo>
                <a:cubicBezTo>
                  <a:pt x="69" y="59"/>
                  <a:pt x="66" y="64"/>
                  <a:pt x="62"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7" name="Freeform 28"/>
          <p:cNvSpPr>
            <a:spLocks/>
          </p:cNvSpPr>
          <p:nvPr/>
        </p:nvSpPr>
        <p:spPr bwMode="auto">
          <a:xfrm>
            <a:off x="5518961" y="5859304"/>
            <a:ext cx="90376" cy="92201"/>
          </a:xfrm>
          <a:custGeom>
            <a:avLst/>
            <a:gdLst>
              <a:gd name="T0" fmla="*/ 34 w 42"/>
              <a:gd name="T1" fmla="*/ 7 h 43"/>
              <a:gd name="T2" fmla="*/ 35 w 42"/>
              <a:gd name="T3" fmla="*/ 34 h 43"/>
              <a:gd name="T4" fmla="*/ 8 w 42"/>
              <a:gd name="T5" fmla="*/ 35 h 43"/>
              <a:gd name="T6" fmla="*/ 7 w 42"/>
              <a:gd name="T7" fmla="*/ 8 h 43"/>
              <a:gd name="T8" fmla="*/ 34 w 42"/>
              <a:gd name="T9" fmla="*/ 7 h 43"/>
            </a:gdLst>
            <a:ahLst/>
            <a:cxnLst>
              <a:cxn ang="0">
                <a:pos x="T0" y="T1"/>
              </a:cxn>
              <a:cxn ang="0">
                <a:pos x="T2" y="T3"/>
              </a:cxn>
              <a:cxn ang="0">
                <a:pos x="T4" y="T5"/>
              </a:cxn>
              <a:cxn ang="0">
                <a:pos x="T6" y="T7"/>
              </a:cxn>
              <a:cxn ang="0">
                <a:pos x="T8" y="T9"/>
              </a:cxn>
            </a:cxnLst>
            <a:rect l="0" t="0" r="r" b="b"/>
            <a:pathLst>
              <a:path w="42" h="43">
                <a:moveTo>
                  <a:pt x="34" y="7"/>
                </a:moveTo>
                <a:cubicBezTo>
                  <a:pt x="42" y="15"/>
                  <a:pt x="42" y="27"/>
                  <a:pt x="35" y="34"/>
                </a:cubicBezTo>
                <a:cubicBezTo>
                  <a:pt x="28" y="42"/>
                  <a:pt x="16" y="43"/>
                  <a:pt x="8" y="35"/>
                </a:cubicBezTo>
                <a:cubicBezTo>
                  <a:pt x="0" y="28"/>
                  <a:pt x="0" y="16"/>
                  <a:pt x="7" y="8"/>
                </a:cubicBezTo>
                <a:cubicBezTo>
                  <a:pt x="14" y="1"/>
                  <a:pt x="26" y="0"/>
                  <a:pt x="3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nvGrpSpPr>
          <p:cNvPr id="8" name="组合 7"/>
          <p:cNvGrpSpPr/>
          <p:nvPr/>
        </p:nvGrpSpPr>
        <p:grpSpPr>
          <a:xfrm>
            <a:off x="6421806" y="1871827"/>
            <a:ext cx="1502607" cy="1623107"/>
            <a:chOff x="5273554" y="900487"/>
            <a:chExt cx="1126955" cy="1217330"/>
          </a:xfrm>
        </p:grpSpPr>
        <p:sp>
          <p:nvSpPr>
            <p:cNvPr id="9" name="Freeform 22"/>
            <p:cNvSpPr>
              <a:spLocks noEditPoints="1"/>
            </p:cNvSpPr>
            <p:nvPr/>
          </p:nvSpPr>
          <p:spPr bwMode="auto">
            <a:xfrm>
              <a:off x="5273554" y="900487"/>
              <a:ext cx="226623" cy="328638"/>
            </a:xfrm>
            <a:custGeom>
              <a:avLst/>
              <a:gdLst>
                <a:gd name="T0" fmla="*/ 45 w 140"/>
                <a:gd name="T1" fmla="*/ 199 h 203"/>
                <a:gd name="T2" fmla="*/ 34 w 140"/>
                <a:gd name="T3" fmla="*/ 184 h 203"/>
                <a:gd name="T4" fmla="*/ 25 w 140"/>
                <a:gd name="T5" fmla="*/ 158 h 203"/>
                <a:gd name="T6" fmla="*/ 25 w 140"/>
                <a:gd name="T7" fmla="*/ 142 h 203"/>
                <a:gd name="T8" fmla="*/ 16 w 140"/>
                <a:gd name="T9" fmla="*/ 112 h 203"/>
                <a:gd name="T10" fmla="*/ 3 w 140"/>
                <a:gd name="T11" fmla="*/ 57 h 203"/>
                <a:gd name="T12" fmla="*/ 64 w 140"/>
                <a:gd name="T13" fmla="*/ 0 h 203"/>
                <a:gd name="T14" fmla="*/ 74 w 140"/>
                <a:gd name="T15" fmla="*/ 0 h 203"/>
                <a:gd name="T16" fmla="*/ 118 w 140"/>
                <a:gd name="T17" fmla="*/ 20 h 203"/>
                <a:gd name="T18" fmla="*/ 130 w 140"/>
                <a:gd name="T19" fmla="*/ 101 h 203"/>
                <a:gd name="T20" fmla="*/ 116 w 140"/>
                <a:gd name="T21" fmla="*/ 136 h 203"/>
                <a:gd name="T22" fmla="*/ 116 w 140"/>
                <a:gd name="T23" fmla="*/ 148 h 203"/>
                <a:gd name="T24" fmla="*/ 114 w 140"/>
                <a:gd name="T25" fmla="*/ 161 h 203"/>
                <a:gd name="T26" fmla="*/ 104 w 140"/>
                <a:gd name="T27" fmla="*/ 186 h 203"/>
                <a:gd name="T28" fmla="*/ 83 w 140"/>
                <a:gd name="T29" fmla="*/ 203 h 203"/>
                <a:gd name="T30" fmla="*/ 70 w 140"/>
                <a:gd name="T31" fmla="*/ 140 h 203"/>
                <a:gd name="T32" fmla="*/ 104 w 140"/>
                <a:gd name="T33" fmla="*/ 135 h 203"/>
                <a:gd name="T34" fmla="*/ 108 w 140"/>
                <a:gd name="T35" fmla="*/ 116 h 203"/>
                <a:gd name="T36" fmla="*/ 125 w 140"/>
                <a:gd name="T37" fmla="*/ 59 h 203"/>
                <a:gd name="T38" fmla="*/ 41 w 140"/>
                <a:gd name="T39" fmla="*/ 21 h 203"/>
                <a:gd name="T40" fmla="*/ 24 w 140"/>
                <a:gd name="T41" fmla="*/ 101 h 203"/>
                <a:gd name="T42" fmla="*/ 42 w 140"/>
                <a:gd name="T43" fmla="*/ 140 h 203"/>
                <a:gd name="T44" fmla="*/ 70 w 140"/>
                <a:gd name="T45" fmla="*/ 157 h 203"/>
                <a:gd name="T46" fmla="*/ 103 w 140"/>
                <a:gd name="T47" fmla="*/ 153 h 203"/>
                <a:gd name="T48" fmla="*/ 59 w 140"/>
                <a:gd name="T49" fmla="*/ 146 h 203"/>
                <a:gd name="T50" fmla="*/ 37 w 140"/>
                <a:gd name="T51" fmla="*/ 149 h 203"/>
                <a:gd name="T52" fmla="*/ 61 w 140"/>
                <a:gd name="T53" fmla="*/ 157 h 203"/>
                <a:gd name="T54" fmla="*/ 70 w 140"/>
                <a:gd name="T55" fmla="*/ 162 h 203"/>
                <a:gd name="T56" fmla="*/ 37 w 140"/>
                <a:gd name="T57" fmla="*/ 166 h 203"/>
                <a:gd name="T58" fmla="*/ 82 w 140"/>
                <a:gd name="T59" fmla="*/ 173 h 203"/>
                <a:gd name="T60" fmla="*/ 103 w 140"/>
                <a:gd name="T61" fmla="*/ 170 h 203"/>
                <a:gd name="T62" fmla="*/ 70 w 140"/>
                <a:gd name="T63" fmla="*/ 162 h 203"/>
                <a:gd name="T64" fmla="*/ 48 w 140"/>
                <a:gd name="T65" fmla="*/ 179 h 203"/>
                <a:gd name="T66" fmla="*/ 82 w 140"/>
                <a:gd name="T67" fmla="*/ 19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3" y="202"/>
                    <a:pt x="49" y="201"/>
                    <a:pt x="45" y="199"/>
                  </a:cubicBezTo>
                  <a:cubicBezTo>
                    <a:pt x="41" y="196"/>
                    <a:pt x="38" y="192"/>
                    <a:pt x="37" y="187"/>
                  </a:cubicBezTo>
                  <a:cubicBezTo>
                    <a:pt x="36" y="186"/>
                    <a:pt x="35" y="185"/>
                    <a:pt x="34" y="184"/>
                  </a:cubicBezTo>
                  <a:cubicBezTo>
                    <a:pt x="26" y="180"/>
                    <a:pt x="22" y="170"/>
                    <a:pt x="25" y="161"/>
                  </a:cubicBezTo>
                  <a:cubicBezTo>
                    <a:pt x="26" y="160"/>
                    <a:pt x="25" y="159"/>
                    <a:pt x="25" y="158"/>
                  </a:cubicBezTo>
                  <a:cubicBezTo>
                    <a:pt x="24" y="154"/>
                    <a:pt x="23" y="149"/>
                    <a:pt x="25" y="145"/>
                  </a:cubicBezTo>
                  <a:cubicBezTo>
                    <a:pt x="25" y="144"/>
                    <a:pt x="25" y="143"/>
                    <a:pt x="25" y="142"/>
                  </a:cubicBezTo>
                  <a:cubicBezTo>
                    <a:pt x="24" y="139"/>
                    <a:pt x="23" y="135"/>
                    <a:pt x="23" y="132"/>
                  </a:cubicBezTo>
                  <a:cubicBezTo>
                    <a:pt x="22" y="125"/>
                    <a:pt x="19" y="118"/>
                    <a:pt x="16" y="112"/>
                  </a:cubicBezTo>
                  <a:cubicBezTo>
                    <a:pt x="13" y="106"/>
                    <a:pt x="9" y="100"/>
                    <a:pt x="6" y="93"/>
                  </a:cubicBezTo>
                  <a:cubicBezTo>
                    <a:pt x="1" y="82"/>
                    <a:pt x="0" y="69"/>
                    <a:pt x="3" y="57"/>
                  </a:cubicBezTo>
                  <a:cubicBezTo>
                    <a:pt x="7" y="33"/>
                    <a:pt x="21" y="16"/>
                    <a:pt x="43" y="5"/>
                  </a:cubicBezTo>
                  <a:cubicBezTo>
                    <a:pt x="50" y="2"/>
                    <a:pt x="57" y="1"/>
                    <a:pt x="64" y="0"/>
                  </a:cubicBezTo>
                  <a:cubicBezTo>
                    <a:pt x="65" y="0"/>
                    <a:pt x="65" y="0"/>
                    <a:pt x="66" y="0"/>
                  </a:cubicBezTo>
                  <a:cubicBezTo>
                    <a:pt x="69" y="0"/>
                    <a:pt x="71" y="0"/>
                    <a:pt x="74" y="0"/>
                  </a:cubicBezTo>
                  <a:cubicBezTo>
                    <a:pt x="78" y="1"/>
                    <a:pt x="83" y="1"/>
                    <a:pt x="88" y="2"/>
                  </a:cubicBezTo>
                  <a:cubicBezTo>
                    <a:pt x="99" y="5"/>
                    <a:pt x="110" y="11"/>
                    <a:pt x="118" y="20"/>
                  </a:cubicBezTo>
                  <a:cubicBezTo>
                    <a:pt x="127" y="29"/>
                    <a:pt x="133" y="40"/>
                    <a:pt x="136" y="52"/>
                  </a:cubicBezTo>
                  <a:cubicBezTo>
                    <a:pt x="140" y="69"/>
                    <a:pt x="138" y="86"/>
                    <a:pt x="130" y="101"/>
                  </a:cubicBezTo>
                  <a:cubicBezTo>
                    <a:pt x="127" y="106"/>
                    <a:pt x="125" y="111"/>
                    <a:pt x="122" y="116"/>
                  </a:cubicBezTo>
                  <a:cubicBezTo>
                    <a:pt x="119" y="122"/>
                    <a:pt x="117" y="129"/>
                    <a:pt x="116" y="136"/>
                  </a:cubicBezTo>
                  <a:cubicBezTo>
                    <a:pt x="116" y="137"/>
                    <a:pt x="116" y="138"/>
                    <a:pt x="116" y="139"/>
                  </a:cubicBezTo>
                  <a:cubicBezTo>
                    <a:pt x="115" y="141"/>
                    <a:pt x="115" y="146"/>
                    <a:pt x="116" y="148"/>
                  </a:cubicBezTo>
                  <a:cubicBezTo>
                    <a:pt x="116" y="152"/>
                    <a:pt x="116" y="155"/>
                    <a:pt x="114" y="158"/>
                  </a:cubicBezTo>
                  <a:cubicBezTo>
                    <a:pt x="114" y="159"/>
                    <a:pt x="114" y="160"/>
                    <a:pt x="114" y="161"/>
                  </a:cubicBezTo>
                  <a:cubicBezTo>
                    <a:pt x="118" y="170"/>
                    <a:pt x="114" y="180"/>
                    <a:pt x="105" y="184"/>
                  </a:cubicBezTo>
                  <a:cubicBezTo>
                    <a:pt x="105" y="185"/>
                    <a:pt x="104" y="185"/>
                    <a:pt x="104" y="186"/>
                  </a:cubicBezTo>
                  <a:cubicBezTo>
                    <a:pt x="100" y="196"/>
                    <a:pt x="94" y="201"/>
                    <a:pt x="84" y="203"/>
                  </a:cubicBezTo>
                  <a:cubicBezTo>
                    <a:pt x="83" y="203"/>
                    <a:pt x="83" y="203"/>
                    <a:pt x="83" y="203"/>
                  </a:cubicBezTo>
                  <a:cubicBezTo>
                    <a:pt x="74" y="203"/>
                    <a:pt x="65" y="203"/>
                    <a:pt x="56" y="203"/>
                  </a:cubicBezTo>
                  <a:moveTo>
                    <a:pt x="70" y="140"/>
                  </a:moveTo>
                  <a:cubicBezTo>
                    <a:pt x="79" y="140"/>
                    <a:pt x="88" y="140"/>
                    <a:pt x="98" y="140"/>
                  </a:cubicBezTo>
                  <a:cubicBezTo>
                    <a:pt x="101" y="140"/>
                    <a:pt x="103" y="138"/>
                    <a:pt x="104" y="135"/>
                  </a:cubicBezTo>
                  <a:cubicBezTo>
                    <a:pt x="104" y="135"/>
                    <a:pt x="104" y="134"/>
                    <a:pt x="104" y="133"/>
                  </a:cubicBezTo>
                  <a:cubicBezTo>
                    <a:pt x="105" y="127"/>
                    <a:pt x="106" y="121"/>
                    <a:pt x="108" y="116"/>
                  </a:cubicBezTo>
                  <a:cubicBezTo>
                    <a:pt x="111" y="109"/>
                    <a:pt x="114" y="103"/>
                    <a:pt x="118" y="97"/>
                  </a:cubicBezTo>
                  <a:cubicBezTo>
                    <a:pt x="124" y="85"/>
                    <a:pt x="127" y="72"/>
                    <a:pt x="125" y="59"/>
                  </a:cubicBezTo>
                  <a:cubicBezTo>
                    <a:pt x="122" y="43"/>
                    <a:pt x="114" y="30"/>
                    <a:pt x="101" y="22"/>
                  </a:cubicBezTo>
                  <a:cubicBezTo>
                    <a:pt x="81" y="9"/>
                    <a:pt x="61" y="9"/>
                    <a:pt x="41" y="21"/>
                  </a:cubicBezTo>
                  <a:cubicBezTo>
                    <a:pt x="21" y="33"/>
                    <a:pt x="11" y="56"/>
                    <a:pt x="15" y="79"/>
                  </a:cubicBezTo>
                  <a:cubicBezTo>
                    <a:pt x="17" y="87"/>
                    <a:pt x="20" y="94"/>
                    <a:pt x="24" y="101"/>
                  </a:cubicBezTo>
                  <a:cubicBezTo>
                    <a:pt x="31" y="112"/>
                    <a:pt x="35" y="122"/>
                    <a:pt x="36" y="135"/>
                  </a:cubicBezTo>
                  <a:cubicBezTo>
                    <a:pt x="36" y="139"/>
                    <a:pt x="38" y="140"/>
                    <a:pt x="42" y="140"/>
                  </a:cubicBezTo>
                  <a:cubicBezTo>
                    <a:pt x="52" y="140"/>
                    <a:pt x="61" y="140"/>
                    <a:pt x="70" y="140"/>
                  </a:cubicBezTo>
                  <a:moveTo>
                    <a:pt x="70" y="157"/>
                  </a:moveTo>
                  <a:cubicBezTo>
                    <a:pt x="79" y="157"/>
                    <a:pt x="88" y="157"/>
                    <a:pt x="97" y="157"/>
                  </a:cubicBezTo>
                  <a:cubicBezTo>
                    <a:pt x="100" y="157"/>
                    <a:pt x="102" y="156"/>
                    <a:pt x="103" y="153"/>
                  </a:cubicBezTo>
                  <a:cubicBezTo>
                    <a:pt x="104" y="150"/>
                    <a:pt x="102" y="146"/>
                    <a:pt x="97" y="146"/>
                  </a:cubicBezTo>
                  <a:cubicBezTo>
                    <a:pt x="84" y="146"/>
                    <a:pt x="71" y="146"/>
                    <a:pt x="59" y="146"/>
                  </a:cubicBezTo>
                  <a:cubicBezTo>
                    <a:pt x="53" y="146"/>
                    <a:pt x="48" y="146"/>
                    <a:pt x="43" y="146"/>
                  </a:cubicBezTo>
                  <a:cubicBezTo>
                    <a:pt x="40" y="146"/>
                    <a:pt x="38" y="147"/>
                    <a:pt x="37" y="149"/>
                  </a:cubicBezTo>
                  <a:cubicBezTo>
                    <a:pt x="35" y="153"/>
                    <a:pt x="38" y="157"/>
                    <a:pt x="43" y="157"/>
                  </a:cubicBezTo>
                  <a:cubicBezTo>
                    <a:pt x="49" y="157"/>
                    <a:pt x="55" y="157"/>
                    <a:pt x="61" y="157"/>
                  </a:cubicBezTo>
                  <a:cubicBezTo>
                    <a:pt x="64" y="157"/>
                    <a:pt x="67" y="157"/>
                    <a:pt x="70" y="157"/>
                  </a:cubicBezTo>
                  <a:moveTo>
                    <a:pt x="70" y="162"/>
                  </a:moveTo>
                  <a:cubicBezTo>
                    <a:pt x="61" y="162"/>
                    <a:pt x="52" y="162"/>
                    <a:pt x="43" y="162"/>
                  </a:cubicBezTo>
                  <a:cubicBezTo>
                    <a:pt x="40" y="162"/>
                    <a:pt x="38" y="163"/>
                    <a:pt x="37" y="166"/>
                  </a:cubicBezTo>
                  <a:cubicBezTo>
                    <a:pt x="35" y="170"/>
                    <a:pt x="38" y="173"/>
                    <a:pt x="43" y="173"/>
                  </a:cubicBezTo>
                  <a:cubicBezTo>
                    <a:pt x="56" y="173"/>
                    <a:pt x="69" y="173"/>
                    <a:pt x="82" y="173"/>
                  </a:cubicBezTo>
                  <a:cubicBezTo>
                    <a:pt x="87" y="173"/>
                    <a:pt x="92" y="173"/>
                    <a:pt x="97" y="173"/>
                  </a:cubicBezTo>
                  <a:cubicBezTo>
                    <a:pt x="100" y="173"/>
                    <a:pt x="102" y="172"/>
                    <a:pt x="103" y="170"/>
                  </a:cubicBezTo>
                  <a:cubicBezTo>
                    <a:pt x="104" y="166"/>
                    <a:pt x="102" y="162"/>
                    <a:pt x="97" y="162"/>
                  </a:cubicBezTo>
                  <a:cubicBezTo>
                    <a:pt x="88" y="162"/>
                    <a:pt x="79" y="162"/>
                    <a:pt x="70" y="162"/>
                  </a:cubicBezTo>
                  <a:moveTo>
                    <a:pt x="92" y="179"/>
                  </a:moveTo>
                  <a:cubicBezTo>
                    <a:pt x="77" y="179"/>
                    <a:pt x="62" y="179"/>
                    <a:pt x="48" y="179"/>
                  </a:cubicBezTo>
                  <a:cubicBezTo>
                    <a:pt x="48" y="185"/>
                    <a:pt x="52" y="190"/>
                    <a:pt x="58" y="190"/>
                  </a:cubicBezTo>
                  <a:cubicBezTo>
                    <a:pt x="66" y="190"/>
                    <a:pt x="74" y="190"/>
                    <a:pt x="82" y="190"/>
                  </a:cubicBezTo>
                  <a:cubicBezTo>
                    <a:pt x="88" y="190"/>
                    <a:pt x="92" y="185"/>
                    <a:pt x="92" y="179"/>
                  </a:cubicBezTo>
                </a:path>
              </a:pathLst>
            </a:custGeom>
            <a:solidFill>
              <a:srgbClr val="8E8E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0" name="Freeform 35"/>
            <p:cNvSpPr>
              <a:spLocks noEditPoints="1"/>
            </p:cNvSpPr>
            <p:nvPr/>
          </p:nvSpPr>
          <p:spPr bwMode="auto">
            <a:xfrm>
              <a:off x="5399531" y="1115470"/>
              <a:ext cx="1000978" cy="1002347"/>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sp>
        <p:nvSpPr>
          <p:cNvPr id="11" name="Freeform 36"/>
          <p:cNvSpPr>
            <a:spLocks noEditPoints="1"/>
          </p:cNvSpPr>
          <p:nvPr/>
        </p:nvSpPr>
        <p:spPr bwMode="auto">
          <a:xfrm>
            <a:off x="5480620" y="4047230"/>
            <a:ext cx="669144" cy="670057"/>
          </a:xfrm>
          <a:custGeom>
            <a:avLst/>
            <a:gdLst>
              <a:gd name="T0" fmla="*/ 234 w 310"/>
              <a:gd name="T1" fmla="*/ 262 h 310"/>
              <a:gd name="T2" fmla="*/ 263 w 310"/>
              <a:gd name="T3" fmla="*/ 266 h 310"/>
              <a:gd name="T4" fmla="*/ 264 w 310"/>
              <a:gd name="T5" fmla="*/ 250 h 310"/>
              <a:gd name="T6" fmla="*/ 280 w 310"/>
              <a:gd name="T7" fmla="*/ 234 h 310"/>
              <a:gd name="T8" fmla="*/ 289 w 310"/>
              <a:gd name="T9" fmla="*/ 216 h 310"/>
              <a:gd name="T10" fmla="*/ 288 w 310"/>
              <a:gd name="T11" fmla="*/ 192 h 310"/>
              <a:gd name="T12" fmla="*/ 308 w 310"/>
              <a:gd name="T13" fmla="*/ 184 h 310"/>
              <a:gd name="T14" fmla="*/ 287 w 310"/>
              <a:gd name="T15" fmla="*/ 164 h 310"/>
              <a:gd name="T16" fmla="*/ 310 w 310"/>
              <a:gd name="T17" fmla="*/ 146 h 310"/>
              <a:gd name="T18" fmla="*/ 298 w 310"/>
              <a:gd name="T19" fmla="*/ 135 h 310"/>
              <a:gd name="T20" fmla="*/ 296 w 310"/>
              <a:gd name="T21" fmla="*/ 112 h 310"/>
              <a:gd name="T22" fmla="*/ 290 w 310"/>
              <a:gd name="T23" fmla="*/ 94 h 310"/>
              <a:gd name="T24" fmla="*/ 276 w 310"/>
              <a:gd name="T25" fmla="*/ 76 h 310"/>
              <a:gd name="T26" fmla="*/ 277 w 310"/>
              <a:gd name="T27" fmla="*/ 59 h 310"/>
              <a:gd name="T28" fmla="*/ 250 w 310"/>
              <a:gd name="T29" fmla="*/ 62 h 310"/>
              <a:gd name="T30" fmla="*/ 250 w 310"/>
              <a:gd name="T31" fmla="*/ 32 h 310"/>
              <a:gd name="T32" fmla="*/ 233 w 310"/>
              <a:gd name="T33" fmla="*/ 34 h 310"/>
              <a:gd name="T34" fmla="*/ 214 w 310"/>
              <a:gd name="T35" fmla="*/ 23 h 310"/>
              <a:gd name="T36" fmla="*/ 206 w 310"/>
              <a:gd name="T37" fmla="*/ 8 h 310"/>
              <a:gd name="T38" fmla="*/ 183 w 310"/>
              <a:gd name="T39" fmla="*/ 25 h 310"/>
              <a:gd name="T40" fmla="*/ 169 w 310"/>
              <a:gd name="T41" fmla="*/ 0 h 310"/>
              <a:gd name="T42" fmla="*/ 156 w 310"/>
              <a:gd name="T43" fmla="*/ 11 h 310"/>
              <a:gd name="T44" fmla="*/ 133 w 310"/>
              <a:gd name="T45" fmla="*/ 9 h 310"/>
              <a:gd name="T46" fmla="*/ 114 w 310"/>
              <a:gd name="T47" fmla="*/ 13 h 310"/>
              <a:gd name="T48" fmla="*/ 94 w 310"/>
              <a:gd name="T49" fmla="*/ 24 h 310"/>
              <a:gd name="T50" fmla="*/ 83 w 310"/>
              <a:gd name="T51" fmla="*/ 17 h 310"/>
              <a:gd name="T52" fmla="*/ 78 w 310"/>
              <a:gd name="T53" fmla="*/ 34 h 310"/>
              <a:gd name="T54" fmla="*/ 58 w 310"/>
              <a:gd name="T55" fmla="*/ 44 h 310"/>
              <a:gd name="T56" fmla="*/ 44 w 310"/>
              <a:gd name="T57" fmla="*/ 58 h 310"/>
              <a:gd name="T58" fmla="*/ 33 w 310"/>
              <a:gd name="T59" fmla="*/ 78 h 310"/>
              <a:gd name="T60" fmla="*/ 17 w 310"/>
              <a:gd name="T61" fmla="*/ 84 h 310"/>
              <a:gd name="T62" fmla="*/ 31 w 310"/>
              <a:gd name="T63" fmla="*/ 109 h 310"/>
              <a:gd name="T64" fmla="*/ 4 w 310"/>
              <a:gd name="T65" fmla="*/ 119 h 310"/>
              <a:gd name="T66" fmla="*/ 13 w 310"/>
              <a:gd name="T67" fmla="*/ 134 h 310"/>
              <a:gd name="T68" fmla="*/ 8 w 310"/>
              <a:gd name="T69" fmla="*/ 156 h 310"/>
              <a:gd name="T70" fmla="*/ 9 w 310"/>
              <a:gd name="T71" fmla="*/ 176 h 310"/>
              <a:gd name="T72" fmla="*/ 17 w 310"/>
              <a:gd name="T73" fmla="*/ 197 h 310"/>
              <a:gd name="T74" fmla="*/ 11 w 310"/>
              <a:gd name="T75" fmla="*/ 213 h 310"/>
              <a:gd name="T76" fmla="*/ 39 w 310"/>
              <a:gd name="T77" fmla="*/ 219 h 310"/>
              <a:gd name="T78" fmla="*/ 29 w 310"/>
              <a:gd name="T79" fmla="*/ 246 h 310"/>
              <a:gd name="T80" fmla="*/ 46 w 310"/>
              <a:gd name="T81" fmla="*/ 249 h 310"/>
              <a:gd name="T82" fmla="*/ 60 w 310"/>
              <a:gd name="T83" fmla="*/ 267 h 310"/>
              <a:gd name="T84" fmla="*/ 75 w 310"/>
              <a:gd name="T85" fmla="*/ 279 h 310"/>
              <a:gd name="T86" fmla="*/ 97 w 310"/>
              <a:gd name="T87" fmla="*/ 287 h 310"/>
              <a:gd name="T88" fmla="*/ 104 w 310"/>
              <a:gd name="T89" fmla="*/ 302 h 310"/>
              <a:gd name="T90" fmla="*/ 126 w 310"/>
              <a:gd name="T91" fmla="*/ 284 h 310"/>
              <a:gd name="T92" fmla="*/ 142 w 310"/>
              <a:gd name="T93" fmla="*/ 309 h 310"/>
              <a:gd name="T94" fmla="*/ 155 w 310"/>
              <a:gd name="T95" fmla="*/ 299 h 310"/>
              <a:gd name="T96" fmla="*/ 177 w 310"/>
              <a:gd name="T97" fmla="*/ 301 h 310"/>
              <a:gd name="T98" fmla="*/ 197 w 310"/>
              <a:gd name="T99" fmla="*/ 297 h 310"/>
              <a:gd name="T100" fmla="*/ 217 w 310"/>
              <a:gd name="T101" fmla="*/ 286 h 310"/>
              <a:gd name="T102" fmla="*/ 227 w 310"/>
              <a:gd name="T103" fmla="*/ 292 h 310"/>
              <a:gd name="T104" fmla="*/ 128 w 310"/>
              <a:gd name="T105" fmla="*/ 120 h 310"/>
              <a:gd name="T106" fmla="*/ 141 w 310"/>
              <a:gd name="T107" fmla="*/ 124 h 310"/>
              <a:gd name="T108" fmla="*/ 198 w 310"/>
              <a:gd name="T109" fmla="*/ 143 h 310"/>
              <a:gd name="T110" fmla="*/ 202 w 310"/>
              <a:gd name="T111" fmla="*/ 130 h 310"/>
              <a:gd name="T112" fmla="*/ 126 w 310"/>
              <a:gd name="T113" fmla="*/ 169 h 310"/>
              <a:gd name="T114" fmla="*/ 133 w 310"/>
              <a:gd name="T115" fmla="*/ 166 h 310"/>
              <a:gd name="T116" fmla="*/ 166 w 310"/>
              <a:gd name="T117" fmla="*/ 177 h 310"/>
              <a:gd name="T118" fmla="*/ 171 w 310"/>
              <a:gd name="T119" fmla="*/ 184 h 310"/>
              <a:gd name="T120" fmla="*/ 167 w 310"/>
              <a:gd name="T121" fmla="*/ 19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 h="310">
                <a:moveTo>
                  <a:pt x="235" y="279"/>
                </a:moveTo>
                <a:cubicBezTo>
                  <a:pt x="233" y="276"/>
                  <a:pt x="233" y="276"/>
                  <a:pt x="233" y="276"/>
                </a:cubicBezTo>
                <a:cubicBezTo>
                  <a:pt x="230" y="272"/>
                  <a:pt x="230" y="266"/>
                  <a:pt x="234" y="262"/>
                </a:cubicBezTo>
                <a:cubicBezTo>
                  <a:pt x="239" y="257"/>
                  <a:pt x="247" y="258"/>
                  <a:pt x="251" y="263"/>
                </a:cubicBezTo>
                <a:cubicBezTo>
                  <a:pt x="253" y="266"/>
                  <a:pt x="253" y="266"/>
                  <a:pt x="253" y="266"/>
                </a:cubicBezTo>
                <a:cubicBezTo>
                  <a:pt x="255" y="269"/>
                  <a:pt x="260" y="269"/>
                  <a:pt x="263" y="266"/>
                </a:cubicBezTo>
                <a:cubicBezTo>
                  <a:pt x="265" y="265"/>
                  <a:pt x="266" y="264"/>
                  <a:pt x="268" y="262"/>
                </a:cubicBezTo>
                <a:cubicBezTo>
                  <a:pt x="270" y="259"/>
                  <a:pt x="270" y="254"/>
                  <a:pt x="267" y="252"/>
                </a:cubicBezTo>
                <a:cubicBezTo>
                  <a:pt x="264" y="250"/>
                  <a:pt x="264" y="250"/>
                  <a:pt x="264" y="250"/>
                </a:cubicBezTo>
                <a:cubicBezTo>
                  <a:pt x="260" y="246"/>
                  <a:pt x="258" y="240"/>
                  <a:pt x="261" y="235"/>
                </a:cubicBezTo>
                <a:cubicBezTo>
                  <a:pt x="264" y="229"/>
                  <a:pt x="272" y="228"/>
                  <a:pt x="277" y="232"/>
                </a:cubicBezTo>
                <a:cubicBezTo>
                  <a:pt x="280" y="234"/>
                  <a:pt x="280" y="234"/>
                  <a:pt x="280" y="234"/>
                </a:cubicBezTo>
                <a:cubicBezTo>
                  <a:pt x="283" y="236"/>
                  <a:pt x="288" y="235"/>
                  <a:pt x="290" y="232"/>
                </a:cubicBezTo>
                <a:cubicBezTo>
                  <a:pt x="291" y="230"/>
                  <a:pt x="292" y="228"/>
                  <a:pt x="293" y="226"/>
                </a:cubicBezTo>
                <a:cubicBezTo>
                  <a:pt x="295" y="222"/>
                  <a:pt x="293" y="218"/>
                  <a:pt x="289" y="216"/>
                </a:cubicBezTo>
                <a:cubicBezTo>
                  <a:pt x="286" y="215"/>
                  <a:pt x="286" y="215"/>
                  <a:pt x="286" y="215"/>
                </a:cubicBezTo>
                <a:cubicBezTo>
                  <a:pt x="280" y="213"/>
                  <a:pt x="277" y="206"/>
                  <a:pt x="280" y="200"/>
                </a:cubicBezTo>
                <a:cubicBezTo>
                  <a:pt x="277" y="195"/>
                  <a:pt x="282" y="189"/>
                  <a:pt x="288" y="192"/>
                </a:cubicBezTo>
                <a:cubicBezTo>
                  <a:pt x="297" y="195"/>
                  <a:pt x="297" y="195"/>
                  <a:pt x="297" y="195"/>
                </a:cubicBezTo>
                <a:cubicBezTo>
                  <a:pt x="301" y="197"/>
                  <a:pt x="305" y="195"/>
                  <a:pt x="306" y="190"/>
                </a:cubicBezTo>
                <a:cubicBezTo>
                  <a:pt x="307" y="188"/>
                  <a:pt x="307" y="186"/>
                  <a:pt x="308" y="184"/>
                </a:cubicBezTo>
                <a:cubicBezTo>
                  <a:pt x="308" y="180"/>
                  <a:pt x="305" y="176"/>
                  <a:pt x="301" y="176"/>
                </a:cubicBezTo>
                <a:cubicBezTo>
                  <a:pt x="298" y="176"/>
                  <a:pt x="298" y="176"/>
                  <a:pt x="298" y="176"/>
                </a:cubicBezTo>
                <a:cubicBezTo>
                  <a:pt x="291" y="175"/>
                  <a:pt x="287" y="170"/>
                  <a:pt x="287" y="164"/>
                </a:cubicBezTo>
                <a:cubicBezTo>
                  <a:pt x="288" y="157"/>
                  <a:pt x="293" y="153"/>
                  <a:pt x="300" y="153"/>
                </a:cubicBezTo>
                <a:cubicBezTo>
                  <a:pt x="303" y="154"/>
                  <a:pt x="303" y="154"/>
                  <a:pt x="303" y="154"/>
                </a:cubicBezTo>
                <a:cubicBezTo>
                  <a:pt x="307" y="154"/>
                  <a:pt x="310" y="151"/>
                  <a:pt x="310" y="146"/>
                </a:cubicBezTo>
                <a:cubicBezTo>
                  <a:pt x="310" y="144"/>
                  <a:pt x="310" y="142"/>
                  <a:pt x="310" y="140"/>
                </a:cubicBezTo>
                <a:cubicBezTo>
                  <a:pt x="309" y="136"/>
                  <a:pt x="305" y="133"/>
                  <a:pt x="301" y="134"/>
                </a:cubicBezTo>
                <a:cubicBezTo>
                  <a:pt x="298" y="135"/>
                  <a:pt x="298" y="135"/>
                  <a:pt x="298" y="135"/>
                </a:cubicBezTo>
                <a:cubicBezTo>
                  <a:pt x="292" y="136"/>
                  <a:pt x="286" y="132"/>
                  <a:pt x="285" y="126"/>
                </a:cubicBezTo>
                <a:cubicBezTo>
                  <a:pt x="283" y="120"/>
                  <a:pt x="287" y="114"/>
                  <a:pt x="293" y="113"/>
                </a:cubicBezTo>
                <a:cubicBezTo>
                  <a:pt x="296" y="112"/>
                  <a:pt x="296" y="112"/>
                  <a:pt x="296" y="112"/>
                </a:cubicBezTo>
                <a:cubicBezTo>
                  <a:pt x="300" y="111"/>
                  <a:pt x="303" y="107"/>
                  <a:pt x="301" y="103"/>
                </a:cubicBezTo>
                <a:cubicBezTo>
                  <a:pt x="301" y="101"/>
                  <a:pt x="300" y="99"/>
                  <a:pt x="299" y="97"/>
                </a:cubicBezTo>
                <a:cubicBezTo>
                  <a:pt x="298" y="93"/>
                  <a:pt x="293" y="92"/>
                  <a:pt x="290" y="94"/>
                </a:cubicBezTo>
                <a:cubicBezTo>
                  <a:pt x="286" y="95"/>
                  <a:pt x="286" y="95"/>
                  <a:pt x="286" y="95"/>
                </a:cubicBezTo>
                <a:cubicBezTo>
                  <a:pt x="281" y="98"/>
                  <a:pt x="274" y="96"/>
                  <a:pt x="271" y="91"/>
                </a:cubicBezTo>
                <a:cubicBezTo>
                  <a:pt x="268" y="85"/>
                  <a:pt x="270" y="79"/>
                  <a:pt x="276" y="76"/>
                </a:cubicBezTo>
                <a:cubicBezTo>
                  <a:pt x="279" y="74"/>
                  <a:pt x="279" y="74"/>
                  <a:pt x="279" y="74"/>
                </a:cubicBezTo>
                <a:cubicBezTo>
                  <a:pt x="282" y="72"/>
                  <a:pt x="283" y="67"/>
                  <a:pt x="281" y="64"/>
                </a:cubicBezTo>
                <a:cubicBezTo>
                  <a:pt x="280" y="62"/>
                  <a:pt x="278" y="61"/>
                  <a:pt x="277" y="59"/>
                </a:cubicBezTo>
                <a:cubicBezTo>
                  <a:pt x="275" y="56"/>
                  <a:pt x="270" y="55"/>
                  <a:pt x="267" y="58"/>
                </a:cubicBezTo>
                <a:cubicBezTo>
                  <a:pt x="264" y="61"/>
                  <a:pt x="264" y="61"/>
                  <a:pt x="264" y="61"/>
                </a:cubicBezTo>
                <a:cubicBezTo>
                  <a:pt x="260" y="64"/>
                  <a:pt x="254" y="65"/>
                  <a:pt x="250" y="62"/>
                </a:cubicBezTo>
                <a:cubicBezTo>
                  <a:pt x="244" y="58"/>
                  <a:pt x="244" y="50"/>
                  <a:pt x="249" y="45"/>
                </a:cubicBezTo>
                <a:cubicBezTo>
                  <a:pt x="251" y="43"/>
                  <a:pt x="251" y="43"/>
                  <a:pt x="251" y="43"/>
                </a:cubicBezTo>
                <a:cubicBezTo>
                  <a:pt x="254" y="40"/>
                  <a:pt x="254" y="35"/>
                  <a:pt x="250" y="32"/>
                </a:cubicBezTo>
                <a:cubicBezTo>
                  <a:pt x="249" y="31"/>
                  <a:pt x="247" y="30"/>
                  <a:pt x="245" y="28"/>
                </a:cubicBezTo>
                <a:cubicBezTo>
                  <a:pt x="242" y="26"/>
                  <a:pt x="237" y="27"/>
                  <a:pt x="235" y="31"/>
                </a:cubicBezTo>
                <a:cubicBezTo>
                  <a:pt x="233" y="34"/>
                  <a:pt x="233" y="34"/>
                  <a:pt x="233" y="34"/>
                </a:cubicBezTo>
                <a:cubicBezTo>
                  <a:pt x="230" y="39"/>
                  <a:pt x="223" y="41"/>
                  <a:pt x="218" y="38"/>
                </a:cubicBezTo>
                <a:cubicBezTo>
                  <a:pt x="218" y="38"/>
                  <a:pt x="218" y="38"/>
                  <a:pt x="218" y="38"/>
                </a:cubicBezTo>
                <a:cubicBezTo>
                  <a:pt x="213" y="35"/>
                  <a:pt x="211" y="28"/>
                  <a:pt x="214" y="23"/>
                </a:cubicBezTo>
                <a:cubicBezTo>
                  <a:pt x="215" y="20"/>
                  <a:pt x="215" y="20"/>
                  <a:pt x="215" y="20"/>
                </a:cubicBezTo>
                <a:cubicBezTo>
                  <a:pt x="217" y="17"/>
                  <a:pt x="216" y="12"/>
                  <a:pt x="212" y="10"/>
                </a:cubicBezTo>
                <a:cubicBezTo>
                  <a:pt x="210" y="10"/>
                  <a:pt x="208" y="9"/>
                  <a:pt x="206" y="8"/>
                </a:cubicBezTo>
                <a:cubicBezTo>
                  <a:pt x="202" y="7"/>
                  <a:pt x="198" y="9"/>
                  <a:pt x="197" y="13"/>
                </a:cubicBezTo>
                <a:cubicBezTo>
                  <a:pt x="196" y="17"/>
                  <a:pt x="196" y="17"/>
                  <a:pt x="196" y="17"/>
                </a:cubicBezTo>
                <a:cubicBezTo>
                  <a:pt x="195" y="23"/>
                  <a:pt x="189" y="27"/>
                  <a:pt x="183" y="25"/>
                </a:cubicBezTo>
                <a:cubicBezTo>
                  <a:pt x="177" y="24"/>
                  <a:pt x="173" y="18"/>
                  <a:pt x="174" y="12"/>
                </a:cubicBezTo>
                <a:cubicBezTo>
                  <a:pt x="175" y="9"/>
                  <a:pt x="175" y="9"/>
                  <a:pt x="175" y="9"/>
                </a:cubicBezTo>
                <a:cubicBezTo>
                  <a:pt x="176" y="5"/>
                  <a:pt x="173" y="1"/>
                  <a:pt x="169" y="0"/>
                </a:cubicBezTo>
                <a:cubicBezTo>
                  <a:pt x="167" y="0"/>
                  <a:pt x="165" y="0"/>
                  <a:pt x="163" y="0"/>
                </a:cubicBezTo>
                <a:cubicBezTo>
                  <a:pt x="158" y="0"/>
                  <a:pt x="155" y="3"/>
                  <a:pt x="155" y="7"/>
                </a:cubicBezTo>
                <a:cubicBezTo>
                  <a:pt x="156" y="11"/>
                  <a:pt x="156" y="11"/>
                  <a:pt x="156" y="11"/>
                </a:cubicBezTo>
                <a:cubicBezTo>
                  <a:pt x="156" y="17"/>
                  <a:pt x="151" y="22"/>
                  <a:pt x="145" y="23"/>
                </a:cubicBezTo>
                <a:cubicBezTo>
                  <a:pt x="139" y="23"/>
                  <a:pt x="134" y="18"/>
                  <a:pt x="133" y="12"/>
                </a:cubicBezTo>
                <a:cubicBezTo>
                  <a:pt x="133" y="9"/>
                  <a:pt x="133" y="9"/>
                  <a:pt x="133" y="9"/>
                </a:cubicBezTo>
                <a:cubicBezTo>
                  <a:pt x="133" y="5"/>
                  <a:pt x="129" y="2"/>
                  <a:pt x="125" y="3"/>
                </a:cubicBezTo>
                <a:cubicBezTo>
                  <a:pt x="123" y="3"/>
                  <a:pt x="121" y="4"/>
                  <a:pt x="119" y="4"/>
                </a:cubicBezTo>
                <a:cubicBezTo>
                  <a:pt x="115" y="5"/>
                  <a:pt x="112" y="9"/>
                  <a:pt x="114" y="13"/>
                </a:cubicBezTo>
                <a:cubicBezTo>
                  <a:pt x="115" y="17"/>
                  <a:pt x="115" y="17"/>
                  <a:pt x="115" y="17"/>
                </a:cubicBezTo>
                <a:cubicBezTo>
                  <a:pt x="117" y="23"/>
                  <a:pt x="114" y="29"/>
                  <a:pt x="108" y="31"/>
                </a:cubicBezTo>
                <a:cubicBezTo>
                  <a:pt x="102" y="33"/>
                  <a:pt x="96" y="30"/>
                  <a:pt x="94" y="24"/>
                </a:cubicBezTo>
                <a:cubicBezTo>
                  <a:pt x="93" y="21"/>
                  <a:pt x="93" y="21"/>
                  <a:pt x="93" y="21"/>
                </a:cubicBezTo>
                <a:cubicBezTo>
                  <a:pt x="92" y="17"/>
                  <a:pt x="87" y="15"/>
                  <a:pt x="83" y="17"/>
                </a:cubicBezTo>
                <a:cubicBezTo>
                  <a:pt x="83" y="17"/>
                  <a:pt x="83" y="17"/>
                  <a:pt x="83" y="17"/>
                </a:cubicBezTo>
                <a:cubicBezTo>
                  <a:pt x="81" y="18"/>
                  <a:pt x="79" y="19"/>
                  <a:pt x="78" y="21"/>
                </a:cubicBezTo>
                <a:cubicBezTo>
                  <a:pt x="74" y="23"/>
                  <a:pt x="73" y="27"/>
                  <a:pt x="75" y="31"/>
                </a:cubicBezTo>
                <a:cubicBezTo>
                  <a:pt x="78" y="34"/>
                  <a:pt x="78" y="34"/>
                  <a:pt x="78" y="34"/>
                </a:cubicBezTo>
                <a:cubicBezTo>
                  <a:pt x="81" y="39"/>
                  <a:pt x="80" y="46"/>
                  <a:pt x="75" y="49"/>
                </a:cubicBezTo>
                <a:cubicBezTo>
                  <a:pt x="70" y="53"/>
                  <a:pt x="63" y="52"/>
                  <a:pt x="60" y="47"/>
                </a:cubicBezTo>
                <a:cubicBezTo>
                  <a:pt x="58" y="44"/>
                  <a:pt x="58" y="44"/>
                  <a:pt x="58" y="44"/>
                </a:cubicBezTo>
                <a:cubicBezTo>
                  <a:pt x="55" y="41"/>
                  <a:pt x="50" y="40"/>
                  <a:pt x="47" y="43"/>
                </a:cubicBezTo>
                <a:cubicBezTo>
                  <a:pt x="46" y="45"/>
                  <a:pt x="44" y="46"/>
                  <a:pt x="43" y="48"/>
                </a:cubicBezTo>
                <a:cubicBezTo>
                  <a:pt x="40" y="51"/>
                  <a:pt x="40" y="56"/>
                  <a:pt x="44" y="58"/>
                </a:cubicBezTo>
                <a:cubicBezTo>
                  <a:pt x="47" y="60"/>
                  <a:pt x="47" y="60"/>
                  <a:pt x="47" y="60"/>
                </a:cubicBezTo>
                <a:cubicBezTo>
                  <a:pt x="52" y="64"/>
                  <a:pt x="52" y="71"/>
                  <a:pt x="49" y="76"/>
                </a:cubicBezTo>
                <a:cubicBezTo>
                  <a:pt x="45" y="81"/>
                  <a:pt x="38" y="82"/>
                  <a:pt x="33" y="78"/>
                </a:cubicBezTo>
                <a:cubicBezTo>
                  <a:pt x="31" y="76"/>
                  <a:pt x="31" y="76"/>
                  <a:pt x="31" y="76"/>
                </a:cubicBezTo>
                <a:cubicBezTo>
                  <a:pt x="27" y="74"/>
                  <a:pt x="22" y="75"/>
                  <a:pt x="20" y="78"/>
                </a:cubicBezTo>
                <a:cubicBezTo>
                  <a:pt x="19" y="80"/>
                  <a:pt x="18" y="82"/>
                  <a:pt x="17" y="84"/>
                </a:cubicBezTo>
                <a:cubicBezTo>
                  <a:pt x="15" y="87"/>
                  <a:pt x="17" y="92"/>
                  <a:pt x="21" y="93"/>
                </a:cubicBezTo>
                <a:cubicBezTo>
                  <a:pt x="24" y="95"/>
                  <a:pt x="24" y="95"/>
                  <a:pt x="24" y="95"/>
                </a:cubicBezTo>
                <a:cubicBezTo>
                  <a:pt x="30" y="97"/>
                  <a:pt x="33" y="104"/>
                  <a:pt x="31" y="109"/>
                </a:cubicBezTo>
                <a:cubicBezTo>
                  <a:pt x="34" y="114"/>
                  <a:pt x="28" y="120"/>
                  <a:pt x="23" y="118"/>
                </a:cubicBezTo>
                <a:cubicBezTo>
                  <a:pt x="14" y="114"/>
                  <a:pt x="14" y="114"/>
                  <a:pt x="14" y="114"/>
                </a:cubicBezTo>
                <a:cubicBezTo>
                  <a:pt x="10" y="113"/>
                  <a:pt x="5" y="115"/>
                  <a:pt x="4" y="119"/>
                </a:cubicBezTo>
                <a:cubicBezTo>
                  <a:pt x="4" y="121"/>
                  <a:pt x="3" y="123"/>
                  <a:pt x="3" y="125"/>
                </a:cubicBezTo>
                <a:cubicBezTo>
                  <a:pt x="2" y="130"/>
                  <a:pt x="5" y="133"/>
                  <a:pt x="9" y="134"/>
                </a:cubicBezTo>
                <a:cubicBezTo>
                  <a:pt x="13" y="134"/>
                  <a:pt x="13" y="134"/>
                  <a:pt x="13" y="134"/>
                </a:cubicBezTo>
                <a:cubicBezTo>
                  <a:pt x="18" y="135"/>
                  <a:pt x="23" y="139"/>
                  <a:pt x="23" y="144"/>
                </a:cubicBezTo>
                <a:cubicBezTo>
                  <a:pt x="24" y="151"/>
                  <a:pt x="18" y="157"/>
                  <a:pt x="11" y="156"/>
                </a:cubicBezTo>
                <a:cubicBezTo>
                  <a:pt x="8" y="156"/>
                  <a:pt x="8" y="156"/>
                  <a:pt x="8" y="156"/>
                </a:cubicBezTo>
                <a:cubicBezTo>
                  <a:pt x="4" y="156"/>
                  <a:pt x="0" y="159"/>
                  <a:pt x="0" y="163"/>
                </a:cubicBezTo>
                <a:cubicBezTo>
                  <a:pt x="0" y="165"/>
                  <a:pt x="1" y="168"/>
                  <a:pt x="1" y="170"/>
                </a:cubicBezTo>
                <a:cubicBezTo>
                  <a:pt x="1" y="174"/>
                  <a:pt x="5" y="177"/>
                  <a:pt x="9" y="176"/>
                </a:cubicBezTo>
                <a:cubicBezTo>
                  <a:pt x="13" y="175"/>
                  <a:pt x="13" y="175"/>
                  <a:pt x="13" y="175"/>
                </a:cubicBezTo>
                <a:cubicBezTo>
                  <a:pt x="18" y="174"/>
                  <a:pt x="23" y="177"/>
                  <a:pt x="25" y="182"/>
                </a:cubicBezTo>
                <a:cubicBezTo>
                  <a:pt x="28" y="188"/>
                  <a:pt x="24" y="196"/>
                  <a:pt x="17" y="197"/>
                </a:cubicBezTo>
                <a:cubicBezTo>
                  <a:pt x="14" y="198"/>
                  <a:pt x="14" y="198"/>
                  <a:pt x="14" y="198"/>
                </a:cubicBezTo>
                <a:cubicBezTo>
                  <a:pt x="10" y="198"/>
                  <a:pt x="8" y="203"/>
                  <a:pt x="9" y="207"/>
                </a:cubicBezTo>
                <a:cubicBezTo>
                  <a:pt x="10" y="209"/>
                  <a:pt x="10" y="211"/>
                  <a:pt x="11" y="213"/>
                </a:cubicBezTo>
                <a:cubicBezTo>
                  <a:pt x="13" y="216"/>
                  <a:pt x="17" y="218"/>
                  <a:pt x="21" y="216"/>
                </a:cubicBezTo>
                <a:cubicBezTo>
                  <a:pt x="24" y="214"/>
                  <a:pt x="24" y="214"/>
                  <a:pt x="24" y="214"/>
                </a:cubicBezTo>
                <a:cubicBezTo>
                  <a:pt x="30" y="212"/>
                  <a:pt x="36" y="214"/>
                  <a:pt x="39" y="219"/>
                </a:cubicBezTo>
                <a:cubicBezTo>
                  <a:pt x="42" y="224"/>
                  <a:pt x="40" y="231"/>
                  <a:pt x="35" y="234"/>
                </a:cubicBezTo>
                <a:cubicBezTo>
                  <a:pt x="32" y="236"/>
                  <a:pt x="32" y="236"/>
                  <a:pt x="32" y="236"/>
                </a:cubicBezTo>
                <a:cubicBezTo>
                  <a:pt x="28" y="238"/>
                  <a:pt x="27" y="242"/>
                  <a:pt x="29" y="246"/>
                </a:cubicBezTo>
                <a:cubicBezTo>
                  <a:pt x="31" y="248"/>
                  <a:pt x="32" y="249"/>
                  <a:pt x="33" y="251"/>
                </a:cubicBezTo>
                <a:cubicBezTo>
                  <a:pt x="36" y="254"/>
                  <a:pt x="41" y="254"/>
                  <a:pt x="44" y="252"/>
                </a:cubicBezTo>
                <a:cubicBezTo>
                  <a:pt x="46" y="249"/>
                  <a:pt x="46" y="249"/>
                  <a:pt x="46" y="249"/>
                </a:cubicBezTo>
                <a:cubicBezTo>
                  <a:pt x="50" y="245"/>
                  <a:pt x="56" y="245"/>
                  <a:pt x="61" y="248"/>
                </a:cubicBezTo>
                <a:cubicBezTo>
                  <a:pt x="66" y="252"/>
                  <a:pt x="67" y="260"/>
                  <a:pt x="62" y="265"/>
                </a:cubicBezTo>
                <a:cubicBezTo>
                  <a:pt x="60" y="267"/>
                  <a:pt x="60" y="267"/>
                  <a:pt x="60" y="267"/>
                </a:cubicBezTo>
                <a:cubicBezTo>
                  <a:pt x="57" y="270"/>
                  <a:pt x="57" y="275"/>
                  <a:pt x="60" y="278"/>
                </a:cubicBezTo>
                <a:cubicBezTo>
                  <a:pt x="62" y="279"/>
                  <a:pt x="63" y="280"/>
                  <a:pt x="65" y="281"/>
                </a:cubicBezTo>
                <a:cubicBezTo>
                  <a:pt x="69" y="284"/>
                  <a:pt x="73" y="283"/>
                  <a:pt x="75" y="279"/>
                </a:cubicBezTo>
                <a:cubicBezTo>
                  <a:pt x="77" y="276"/>
                  <a:pt x="77" y="276"/>
                  <a:pt x="77" y="276"/>
                </a:cubicBezTo>
                <a:cubicBezTo>
                  <a:pt x="80" y="271"/>
                  <a:pt x="85" y="269"/>
                  <a:pt x="91" y="271"/>
                </a:cubicBezTo>
                <a:cubicBezTo>
                  <a:pt x="97" y="273"/>
                  <a:pt x="100" y="281"/>
                  <a:pt x="97" y="287"/>
                </a:cubicBezTo>
                <a:cubicBezTo>
                  <a:pt x="95" y="289"/>
                  <a:pt x="95" y="289"/>
                  <a:pt x="95" y="289"/>
                </a:cubicBezTo>
                <a:cubicBezTo>
                  <a:pt x="93" y="293"/>
                  <a:pt x="95" y="298"/>
                  <a:pt x="99" y="299"/>
                </a:cubicBezTo>
                <a:cubicBezTo>
                  <a:pt x="101" y="300"/>
                  <a:pt x="102" y="301"/>
                  <a:pt x="104" y="302"/>
                </a:cubicBezTo>
                <a:cubicBezTo>
                  <a:pt x="108" y="303"/>
                  <a:pt x="113" y="301"/>
                  <a:pt x="114" y="297"/>
                </a:cubicBezTo>
                <a:cubicBezTo>
                  <a:pt x="114" y="293"/>
                  <a:pt x="114" y="293"/>
                  <a:pt x="114" y="293"/>
                </a:cubicBezTo>
                <a:cubicBezTo>
                  <a:pt x="116" y="288"/>
                  <a:pt x="120" y="284"/>
                  <a:pt x="126" y="284"/>
                </a:cubicBezTo>
                <a:cubicBezTo>
                  <a:pt x="133" y="285"/>
                  <a:pt x="138" y="291"/>
                  <a:pt x="136" y="298"/>
                </a:cubicBezTo>
                <a:cubicBezTo>
                  <a:pt x="135" y="301"/>
                  <a:pt x="135" y="301"/>
                  <a:pt x="135" y="301"/>
                </a:cubicBezTo>
                <a:cubicBezTo>
                  <a:pt x="134" y="305"/>
                  <a:pt x="137" y="309"/>
                  <a:pt x="142" y="309"/>
                </a:cubicBezTo>
                <a:cubicBezTo>
                  <a:pt x="144" y="310"/>
                  <a:pt x="146" y="310"/>
                  <a:pt x="148" y="310"/>
                </a:cubicBezTo>
                <a:cubicBezTo>
                  <a:pt x="152" y="310"/>
                  <a:pt x="155" y="307"/>
                  <a:pt x="155" y="303"/>
                </a:cubicBezTo>
                <a:cubicBezTo>
                  <a:pt x="155" y="299"/>
                  <a:pt x="155" y="299"/>
                  <a:pt x="155" y="299"/>
                </a:cubicBezTo>
                <a:cubicBezTo>
                  <a:pt x="155" y="293"/>
                  <a:pt x="159" y="287"/>
                  <a:pt x="165" y="287"/>
                </a:cubicBezTo>
                <a:cubicBezTo>
                  <a:pt x="171" y="284"/>
                  <a:pt x="177" y="288"/>
                  <a:pt x="177" y="294"/>
                </a:cubicBezTo>
                <a:cubicBezTo>
                  <a:pt x="177" y="301"/>
                  <a:pt x="177" y="301"/>
                  <a:pt x="177" y="301"/>
                </a:cubicBezTo>
                <a:cubicBezTo>
                  <a:pt x="178" y="305"/>
                  <a:pt x="182" y="308"/>
                  <a:pt x="186" y="307"/>
                </a:cubicBezTo>
                <a:cubicBezTo>
                  <a:pt x="188" y="307"/>
                  <a:pt x="190" y="306"/>
                  <a:pt x="192" y="306"/>
                </a:cubicBezTo>
                <a:cubicBezTo>
                  <a:pt x="196" y="305"/>
                  <a:pt x="198" y="300"/>
                  <a:pt x="197" y="297"/>
                </a:cubicBezTo>
                <a:cubicBezTo>
                  <a:pt x="195" y="293"/>
                  <a:pt x="195" y="293"/>
                  <a:pt x="195" y="293"/>
                </a:cubicBezTo>
                <a:cubicBezTo>
                  <a:pt x="193" y="287"/>
                  <a:pt x="197" y="279"/>
                  <a:pt x="204" y="278"/>
                </a:cubicBezTo>
                <a:cubicBezTo>
                  <a:pt x="210" y="277"/>
                  <a:pt x="215" y="281"/>
                  <a:pt x="217" y="286"/>
                </a:cubicBezTo>
                <a:cubicBezTo>
                  <a:pt x="217" y="288"/>
                  <a:pt x="217" y="288"/>
                  <a:pt x="217" y="288"/>
                </a:cubicBezTo>
                <a:cubicBezTo>
                  <a:pt x="219" y="292"/>
                  <a:pt x="224" y="294"/>
                  <a:pt x="227" y="292"/>
                </a:cubicBezTo>
                <a:cubicBezTo>
                  <a:pt x="227" y="292"/>
                  <a:pt x="227" y="292"/>
                  <a:pt x="227" y="292"/>
                </a:cubicBezTo>
                <a:cubicBezTo>
                  <a:pt x="229" y="291"/>
                  <a:pt x="231" y="290"/>
                  <a:pt x="233" y="289"/>
                </a:cubicBezTo>
                <a:cubicBezTo>
                  <a:pt x="236" y="287"/>
                  <a:pt x="237" y="282"/>
                  <a:pt x="235" y="279"/>
                </a:cubicBezTo>
                <a:moveTo>
                  <a:pt x="128" y="120"/>
                </a:moveTo>
                <a:cubicBezTo>
                  <a:pt x="125" y="116"/>
                  <a:pt x="127" y="110"/>
                  <a:pt x="132" y="108"/>
                </a:cubicBezTo>
                <a:cubicBezTo>
                  <a:pt x="136" y="105"/>
                  <a:pt x="142" y="107"/>
                  <a:pt x="145" y="111"/>
                </a:cubicBezTo>
                <a:cubicBezTo>
                  <a:pt x="147" y="116"/>
                  <a:pt x="145" y="122"/>
                  <a:pt x="141" y="124"/>
                </a:cubicBezTo>
                <a:cubicBezTo>
                  <a:pt x="136" y="127"/>
                  <a:pt x="130" y="125"/>
                  <a:pt x="128" y="120"/>
                </a:cubicBezTo>
                <a:moveTo>
                  <a:pt x="202" y="130"/>
                </a:moveTo>
                <a:cubicBezTo>
                  <a:pt x="205" y="135"/>
                  <a:pt x="203" y="140"/>
                  <a:pt x="198" y="143"/>
                </a:cubicBezTo>
                <a:cubicBezTo>
                  <a:pt x="194" y="145"/>
                  <a:pt x="188" y="144"/>
                  <a:pt x="186" y="139"/>
                </a:cubicBezTo>
                <a:cubicBezTo>
                  <a:pt x="183" y="134"/>
                  <a:pt x="185" y="129"/>
                  <a:pt x="190" y="126"/>
                </a:cubicBezTo>
                <a:cubicBezTo>
                  <a:pt x="194" y="124"/>
                  <a:pt x="200" y="126"/>
                  <a:pt x="202" y="130"/>
                </a:cubicBezTo>
                <a:moveTo>
                  <a:pt x="109" y="178"/>
                </a:moveTo>
                <a:cubicBezTo>
                  <a:pt x="107" y="174"/>
                  <a:pt x="108" y="168"/>
                  <a:pt x="113" y="165"/>
                </a:cubicBezTo>
                <a:cubicBezTo>
                  <a:pt x="118" y="163"/>
                  <a:pt x="123" y="165"/>
                  <a:pt x="126" y="169"/>
                </a:cubicBezTo>
                <a:cubicBezTo>
                  <a:pt x="128" y="174"/>
                  <a:pt x="126" y="180"/>
                  <a:pt x="122" y="182"/>
                </a:cubicBezTo>
                <a:cubicBezTo>
                  <a:pt x="117" y="185"/>
                  <a:pt x="112" y="183"/>
                  <a:pt x="109" y="178"/>
                </a:cubicBezTo>
                <a:moveTo>
                  <a:pt x="133" y="166"/>
                </a:moveTo>
                <a:cubicBezTo>
                  <a:pt x="127" y="154"/>
                  <a:pt x="132" y="140"/>
                  <a:pt x="144" y="133"/>
                </a:cubicBezTo>
                <a:cubicBezTo>
                  <a:pt x="156" y="127"/>
                  <a:pt x="170" y="132"/>
                  <a:pt x="177" y="144"/>
                </a:cubicBezTo>
                <a:cubicBezTo>
                  <a:pt x="183" y="156"/>
                  <a:pt x="178" y="170"/>
                  <a:pt x="166" y="177"/>
                </a:cubicBezTo>
                <a:cubicBezTo>
                  <a:pt x="155" y="183"/>
                  <a:pt x="140" y="178"/>
                  <a:pt x="133" y="166"/>
                </a:cubicBezTo>
                <a:moveTo>
                  <a:pt x="167" y="197"/>
                </a:moveTo>
                <a:cubicBezTo>
                  <a:pt x="165" y="192"/>
                  <a:pt x="166" y="187"/>
                  <a:pt x="171" y="184"/>
                </a:cubicBezTo>
                <a:cubicBezTo>
                  <a:pt x="176" y="182"/>
                  <a:pt x="181" y="183"/>
                  <a:pt x="184" y="188"/>
                </a:cubicBezTo>
                <a:cubicBezTo>
                  <a:pt x="186" y="193"/>
                  <a:pt x="184" y="198"/>
                  <a:pt x="180" y="201"/>
                </a:cubicBezTo>
                <a:cubicBezTo>
                  <a:pt x="175" y="203"/>
                  <a:pt x="169" y="202"/>
                  <a:pt x="167" y="197"/>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nvGrpSpPr>
          <p:cNvPr id="12" name="组合 11"/>
          <p:cNvGrpSpPr/>
          <p:nvPr/>
        </p:nvGrpSpPr>
        <p:grpSpPr>
          <a:xfrm>
            <a:off x="7339251" y="1288494"/>
            <a:ext cx="1342853" cy="1485261"/>
            <a:chOff x="5961638" y="462987"/>
            <a:chExt cx="1007140" cy="1113946"/>
          </a:xfrm>
        </p:grpSpPr>
        <p:sp>
          <p:nvSpPr>
            <p:cNvPr id="13" name="Freeform 29"/>
            <p:cNvSpPr>
              <a:spLocks/>
            </p:cNvSpPr>
            <p:nvPr/>
          </p:nvSpPr>
          <p:spPr bwMode="auto">
            <a:xfrm>
              <a:off x="5961638" y="462987"/>
              <a:ext cx="241002" cy="160212"/>
            </a:xfrm>
            <a:custGeom>
              <a:avLst/>
              <a:gdLst>
                <a:gd name="T0" fmla="*/ 1 w 149"/>
                <a:gd name="T1" fmla="*/ 92 h 99"/>
                <a:gd name="T2" fmla="*/ 1 w 149"/>
                <a:gd name="T3" fmla="*/ 85 h 99"/>
                <a:gd name="T4" fmla="*/ 27 w 149"/>
                <a:gd name="T5" fmla="*/ 38 h 99"/>
                <a:gd name="T6" fmla="*/ 125 w 149"/>
                <a:gd name="T7" fmla="*/ 8 h 99"/>
                <a:gd name="T8" fmla="*/ 142 w 149"/>
                <a:gd name="T9" fmla="*/ 13 h 99"/>
                <a:gd name="T10" fmla="*/ 148 w 149"/>
                <a:gd name="T11" fmla="*/ 26 h 99"/>
                <a:gd name="T12" fmla="*/ 136 w 149"/>
                <a:gd name="T13" fmla="*/ 34 h 99"/>
                <a:gd name="T14" fmla="*/ 131 w 149"/>
                <a:gd name="T15" fmla="*/ 32 h 99"/>
                <a:gd name="T16" fmla="*/ 104 w 149"/>
                <a:gd name="T17" fmla="*/ 27 h 99"/>
                <a:gd name="T18" fmla="*/ 56 w 149"/>
                <a:gd name="T19" fmla="*/ 41 h 99"/>
                <a:gd name="T20" fmla="*/ 32 w 149"/>
                <a:gd name="T21" fmla="*/ 66 h 99"/>
                <a:gd name="T22" fmla="*/ 24 w 149"/>
                <a:gd name="T23" fmla="*/ 84 h 99"/>
                <a:gd name="T24" fmla="*/ 21 w 149"/>
                <a:gd name="T25" fmla="*/ 92 h 99"/>
                <a:gd name="T26" fmla="*/ 11 w 149"/>
                <a:gd name="T27" fmla="*/ 99 h 99"/>
                <a:gd name="T28" fmla="*/ 1 w 149"/>
                <a:gd name="T29" fmla="*/ 9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99">
                  <a:moveTo>
                    <a:pt x="1" y="92"/>
                  </a:moveTo>
                  <a:cubicBezTo>
                    <a:pt x="0" y="90"/>
                    <a:pt x="0" y="87"/>
                    <a:pt x="1" y="85"/>
                  </a:cubicBezTo>
                  <a:cubicBezTo>
                    <a:pt x="6" y="67"/>
                    <a:pt x="14" y="51"/>
                    <a:pt x="27" y="38"/>
                  </a:cubicBezTo>
                  <a:cubicBezTo>
                    <a:pt x="54" y="10"/>
                    <a:pt x="87" y="0"/>
                    <a:pt x="125" y="8"/>
                  </a:cubicBezTo>
                  <a:cubicBezTo>
                    <a:pt x="131" y="9"/>
                    <a:pt x="136" y="11"/>
                    <a:pt x="142" y="13"/>
                  </a:cubicBezTo>
                  <a:cubicBezTo>
                    <a:pt x="147" y="15"/>
                    <a:pt x="149" y="20"/>
                    <a:pt x="148" y="26"/>
                  </a:cubicBezTo>
                  <a:cubicBezTo>
                    <a:pt x="146" y="31"/>
                    <a:pt x="141" y="34"/>
                    <a:pt x="136" y="34"/>
                  </a:cubicBezTo>
                  <a:cubicBezTo>
                    <a:pt x="134" y="33"/>
                    <a:pt x="133" y="33"/>
                    <a:pt x="131" y="32"/>
                  </a:cubicBezTo>
                  <a:cubicBezTo>
                    <a:pt x="122" y="29"/>
                    <a:pt x="113" y="27"/>
                    <a:pt x="104" y="27"/>
                  </a:cubicBezTo>
                  <a:cubicBezTo>
                    <a:pt x="86" y="27"/>
                    <a:pt x="71" y="31"/>
                    <a:pt x="56" y="41"/>
                  </a:cubicBezTo>
                  <a:cubicBezTo>
                    <a:pt x="47" y="48"/>
                    <a:pt x="39" y="56"/>
                    <a:pt x="32" y="66"/>
                  </a:cubicBezTo>
                  <a:cubicBezTo>
                    <a:pt x="29" y="71"/>
                    <a:pt x="26" y="78"/>
                    <a:pt x="24" y="84"/>
                  </a:cubicBezTo>
                  <a:cubicBezTo>
                    <a:pt x="23" y="87"/>
                    <a:pt x="22" y="90"/>
                    <a:pt x="21" y="92"/>
                  </a:cubicBezTo>
                  <a:cubicBezTo>
                    <a:pt x="19" y="96"/>
                    <a:pt x="16" y="98"/>
                    <a:pt x="11" y="99"/>
                  </a:cubicBezTo>
                  <a:cubicBezTo>
                    <a:pt x="7" y="99"/>
                    <a:pt x="3" y="96"/>
                    <a:pt x="1" y="92"/>
                  </a:cubicBezTo>
                  <a:close/>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4" name="Freeform 30"/>
            <p:cNvSpPr>
              <a:spLocks/>
            </p:cNvSpPr>
            <p:nvPr/>
          </p:nvSpPr>
          <p:spPr bwMode="auto">
            <a:xfrm>
              <a:off x="6023258" y="532823"/>
              <a:ext cx="160212" cy="112969"/>
            </a:xfrm>
            <a:custGeom>
              <a:avLst/>
              <a:gdLst>
                <a:gd name="T0" fmla="*/ 38 w 99"/>
                <a:gd name="T1" fmla="*/ 7 h 70"/>
                <a:gd name="T2" fmla="*/ 86 w 99"/>
                <a:gd name="T3" fmla="*/ 6 h 70"/>
                <a:gd name="T4" fmla="*/ 95 w 99"/>
                <a:gd name="T5" fmla="*/ 10 h 70"/>
                <a:gd name="T6" fmla="*/ 97 w 99"/>
                <a:gd name="T7" fmla="*/ 24 h 70"/>
                <a:gd name="T8" fmla="*/ 84 w 99"/>
                <a:gd name="T9" fmla="*/ 30 h 70"/>
                <a:gd name="T10" fmla="*/ 76 w 99"/>
                <a:gd name="T11" fmla="*/ 28 h 70"/>
                <a:gd name="T12" fmla="*/ 27 w 99"/>
                <a:gd name="T13" fmla="*/ 52 h 70"/>
                <a:gd name="T14" fmla="*/ 24 w 99"/>
                <a:gd name="T15" fmla="*/ 62 h 70"/>
                <a:gd name="T16" fmla="*/ 10 w 99"/>
                <a:gd name="T17" fmla="*/ 68 h 70"/>
                <a:gd name="T18" fmla="*/ 1 w 99"/>
                <a:gd name="T19" fmla="*/ 56 h 70"/>
                <a:gd name="T20" fmla="*/ 5 w 99"/>
                <a:gd name="T21" fmla="*/ 44 h 70"/>
                <a:gd name="T22" fmla="*/ 24 w 99"/>
                <a:gd name="T23" fmla="*/ 16 h 70"/>
                <a:gd name="T24" fmla="*/ 37 w 99"/>
                <a:gd name="T25" fmla="*/ 7 h 70"/>
                <a:gd name="T26" fmla="*/ 38 w 99"/>
                <a:gd name="T2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8" y="7"/>
                  </a:moveTo>
                  <a:cubicBezTo>
                    <a:pt x="53" y="0"/>
                    <a:pt x="69" y="0"/>
                    <a:pt x="86" y="6"/>
                  </a:cubicBezTo>
                  <a:cubicBezTo>
                    <a:pt x="89" y="7"/>
                    <a:pt x="93" y="8"/>
                    <a:pt x="95" y="10"/>
                  </a:cubicBezTo>
                  <a:cubicBezTo>
                    <a:pt x="99" y="14"/>
                    <a:pt x="99" y="20"/>
                    <a:pt x="97" y="24"/>
                  </a:cubicBezTo>
                  <a:cubicBezTo>
                    <a:pt x="94" y="29"/>
                    <a:pt x="89" y="31"/>
                    <a:pt x="84" y="30"/>
                  </a:cubicBezTo>
                  <a:cubicBezTo>
                    <a:pt x="81" y="29"/>
                    <a:pt x="78" y="28"/>
                    <a:pt x="76" y="28"/>
                  </a:cubicBezTo>
                  <a:cubicBezTo>
                    <a:pt x="55" y="21"/>
                    <a:pt x="34" y="32"/>
                    <a:pt x="27" y="52"/>
                  </a:cubicBezTo>
                  <a:cubicBezTo>
                    <a:pt x="26" y="56"/>
                    <a:pt x="25" y="59"/>
                    <a:pt x="24" y="62"/>
                  </a:cubicBezTo>
                  <a:cubicBezTo>
                    <a:pt x="22" y="67"/>
                    <a:pt x="16" y="70"/>
                    <a:pt x="10" y="68"/>
                  </a:cubicBezTo>
                  <a:cubicBezTo>
                    <a:pt x="4" y="67"/>
                    <a:pt x="0" y="61"/>
                    <a:pt x="1" y="56"/>
                  </a:cubicBezTo>
                  <a:cubicBezTo>
                    <a:pt x="2" y="52"/>
                    <a:pt x="3" y="48"/>
                    <a:pt x="5" y="44"/>
                  </a:cubicBezTo>
                  <a:cubicBezTo>
                    <a:pt x="9" y="33"/>
                    <a:pt x="15" y="24"/>
                    <a:pt x="24" y="16"/>
                  </a:cubicBezTo>
                  <a:cubicBezTo>
                    <a:pt x="28" y="13"/>
                    <a:pt x="33" y="10"/>
                    <a:pt x="37" y="7"/>
                  </a:cubicBezTo>
                  <a:lnTo>
                    <a:pt x="38" y="7"/>
                  </a:lnTo>
                  <a:close/>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5" name="Freeform 31"/>
            <p:cNvSpPr>
              <a:spLocks/>
            </p:cNvSpPr>
            <p:nvPr/>
          </p:nvSpPr>
          <p:spPr bwMode="auto">
            <a:xfrm>
              <a:off x="6091040" y="605397"/>
              <a:ext cx="69836" cy="69836"/>
            </a:xfrm>
            <a:custGeom>
              <a:avLst/>
              <a:gdLst>
                <a:gd name="T0" fmla="*/ 4 w 43"/>
                <a:gd name="T1" fmla="*/ 30 h 43"/>
                <a:gd name="T2" fmla="*/ 13 w 43"/>
                <a:gd name="T3" fmla="*/ 5 h 43"/>
                <a:gd name="T4" fmla="*/ 39 w 43"/>
                <a:gd name="T5" fmla="*/ 13 h 43"/>
                <a:gd name="T6" fmla="*/ 30 w 43"/>
                <a:gd name="T7" fmla="*/ 39 h 43"/>
                <a:gd name="T8" fmla="*/ 4 w 43"/>
                <a:gd name="T9" fmla="*/ 30 h 43"/>
              </a:gdLst>
              <a:ahLst/>
              <a:cxnLst>
                <a:cxn ang="0">
                  <a:pos x="T0" y="T1"/>
                </a:cxn>
                <a:cxn ang="0">
                  <a:pos x="T2" y="T3"/>
                </a:cxn>
                <a:cxn ang="0">
                  <a:pos x="T4" y="T5"/>
                </a:cxn>
                <a:cxn ang="0">
                  <a:pos x="T6" y="T7"/>
                </a:cxn>
                <a:cxn ang="0">
                  <a:pos x="T8" y="T9"/>
                </a:cxn>
              </a:cxnLst>
              <a:rect l="0" t="0" r="r" b="b"/>
              <a:pathLst>
                <a:path w="43" h="43">
                  <a:moveTo>
                    <a:pt x="4" y="30"/>
                  </a:moveTo>
                  <a:cubicBezTo>
                    <a:pt x="0" y="21"/>
                    <a:pt x="4" y="9"/>
                    <a:pt x="13" y="5"/>
                  </a:cubicBezTo>
                  <a:cubicBezTo>
                    <a:pt x="22" y="0"/>
                    <a:pt x="34" y="4"/>
                    <a:pt x="39" y="13"/>
                  </a:cubicBezTo>
                  <a:cubicBezTo>
                    <a:pt x="43" y="22"/>
                    <a:pt x="39" y="34"/>
                    <a:pt x="30" y="39"/>
                  </a:cubicBezTo>
                  <a:cubicBezTo>
                    <a:pt x="21" y="43"/>
                    <a:pt x="9" y="40"/>
                    <a:pt x="4" y="30"/>
                  </a:cubicBezTo>
                  <a:close/>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16" name="Freeform 34"/>
            <p:cNvSpPr>
              <a:spLocks noEditPoints="1"/>
            </p:cNvSpPr>
            <p:nvPr/>
          </p:nvSpPr>
          <p:spPr bwMode="auto">
            <a:xfrm>
              <a:off x="6240297" y="489005"/>
              <a:ext cx="728481" cy="728481"/>
            </a:xfrm>
            <a:custGeom>
              <a:avLst/>
              <a:gdLst>
                <a:gd name="T0" fmla="*/ 447 w 450"/>
                <a:gd name="T1" fmla="*/ 224 h 450"/>
                <a:gd name="T2" fmla="*/ 446 w 450"/>
                <a:gd name="T3" fmla="*/ 186 h 450"/>
                <a:gd name="T4" fmla="*/ 435 w 450"/>
                <a:gd name="T5" fmla="*/ 164 h 450"/>
                <a:gd name="T6" fmla="*/ 425 w 450"/>
                <a:gd name="T7" fmla="*/ 131 h 450"/>
                <a:gd name="T8" fmla="*/ 407 w 450"/>
                <a:gd name="T9" fmla="*/ 100 h 450"/>
                <a:gd name="T10" fmla="*/ 388 w 450"/>
                <a:gd name="T11" fmla="*/ 70 h 450"/>
                <a:gd name="T12" fmla="*/ 351 w 450"/>
                <a:gd name="T13" fmla="*/ 39 h 450"/>
                <a:gd name="T14" fmla="*/ 331 w 450"/>
                <a:gd name="T15" fmla="*/ 27 h 450"/>
                <a:gd name="T16" fmla="*/ 299 w 450"/>
                <a:gd name="T17" fmla="*/ 13 h 450"/>
                <a:gd name="T18" fmla="*/ 252 w 450"/>
                <a:gd name="T19" fmla="*/ 2 h 450"/>
                <a:gd name="T20" fmla="*/ 228 w 450"/>
                <a:gd name="T21" fmla="*/ 2 h 450"/>
                <a:gd name="T22" fmla="*/ 193 w 450"/>
                <a:gd name="T23" fmla="*/ 6 h 450"/>
                <a:gd name="T24" fmla="*/ 182 w 450"/>
                <a:gd name="T25" fmla="*/ 8 h 450"/>
                <a:gd name="T26" fmla="*/ 148 w 450"/>
                <a:gd name="T27" fmla="*/ 14 h 450"/>
                <a:gd name="T28" fmla="*/ 125 w 450"/>
                <a:gd name="T29" fmla="*/ 24 h 450"/>
                <a:gd name="T30" fmla="*/ 115 w 450"/>
                <a:gd name="T31" fmla="*/ 51 h 450"/>
                <a:gd name="T32" fmla="*/ 88 w 450"/>
                <a:gd name="T33" fmla="*/ 51 h 450"/>
                <a:gd name="T34" fmla="*/ 69 w 450"/>
                <a:gd name="T35" fmla="*/ 65 h 450"/>
                <a:gd name="T36" fmla="*/ 66 w 450"/>
                <a:gd name="T37" fmla="*/ 92 h 450"/>
                <a:gd name="T38" fmla="*/ 40 w 450"/>
                <a:gd name="T39" fmla="*/ 100 h 450"/>
                <a:gd name="T40" fmla="*/ 28 w 450"/>
                <a:gd name="T41" fmla="*/ 120 h 450"/>
                <a:gd name="T42" fmla="*/ 32 w 450"/>
                <a:gd name="T43" fmla="*/ 147 h 450"/>
                <a:gd name="T44" fmla="*/ 12 w 450"/>
                <a:gd name="T45" fmla="*/ 164 h 450"/>
                <a:gd name="T46" fmla="*/ 3 w 450"/>
                <a:gd name="T47" fmla="*/ 185 h 450"/>
                <a:gd name="T48" fmla="*/ 17 w 450"/>
                <a:gd name="T49" fmla="*/ 209 h 450"/>
                <a:gd name="T50" fmla="*/ 2 w 450"/>
                <a:gd name="T51" fmla="*/ 231 h 450"/>
                <a:gd name="T52" fmla="*/ 4 w 450"/>
                <a:gd name="T53" fmla="*/ 254 h 450"/>
                <a:gd name="T54" fmla="*/ 7 w 450"/>
                <a:gd name="T55" fmla="*/ 265 h 450"/>
                <a:gd name="T56" fmla="*/ 15 w 450"/>
                <a:gd name="T57" fmla="*/ 299 h 450"/>
                <a:gd name="T58" fmla="*/ 23 w 450"/>
                <a:gd name="T59" fmla="*/ 320 h 450"/>
                <a:gd name="T60" fmla="*/ 41 w 450"/>
                <a:gd name="T61" fmla="*/ 348 h 450"/>
                <a:gd name="T62" fmla="*/ 48 w 450"/>
                <a:gd name="T63" fmla="*/ 358 h 450"/>
                <a:gd name="T64" fmla="*/ 70 w 450"/>
                <a:gd name="T65" fmla="*/ 384 h 450"/>
                <a:gd name="T66" fmla="*/ 95 w 450"/>
                <a:gd name="T67" fmla="*/ 408 h 450"/>
                <a:gd name="T68" fmla="*/ 116 w 450"/>
                <a:gd name="T69" fmla="*/ 418 h 450"/>
                <a:gd name="T70" fmla="*/ 147 w 450"/>
                <a:gd name="T71" fmla="*/ 433 h 450"/>
                <a:gd name="T72" fmla="*/ 180 w 450"/>
                <a:gd name="T73" fmla="*/ 440 h 450"/>
                <a:gd name="T74" fmla="*/ 191 w 450"/>
                <a:gd name="T75" fmla="*/ 443 h 450"/>
                <a:gd name="T76" fmla="*/ 226 w 450"/>
                <a:gd name="T77" fmla="*/ 449 h 450"/>
                <a:gd name="T78" fmla="*/ 250 w 450"/>
                <a:gd name="T79" fmla="*/ 448 h 450"/>
                <a:gd name="T80" fmla="*/ 295 w 450"/>
                <a:gd name="T81" fmla="*/ 438 h 450"/>
                <a:gd name="T82" fmla="*/ 325 w 450"/>
                <a:gd name="T83" fmla="*/ 421 h 450"/>
                <a:gd name="T84" fmla="*/ 354 w 450"/>
                <a:gd name="T85" fmla="*/ 384 h 450"/>
                <a:gd name="T86" fmla="*/ 381 w 450"/>
                <a:gd name="T87" fmla="*/ 380 h 450"/>
                <a:gd name="T88" fmla="*/ 406 w 450"/>
                <a:gd name="T89" fmla="*/ 355 h 450"/>
                <a:gd name="T90" fmla="*/ 425 w 450"/>
                <a:gd name="T91" fmla="*/ 325 h 450"/>
                <a:gd name="T92" fmla="*/ 431 w 450"/>
                <a:gd name="T93" fmla="*/ 304 h 450"/>
                <a:gd name="T94" fmla="*/ 421 w 450"/>
                <a:gd name="T95" fmla="*/ 276 h 450"/>
                <a:gd name="T96" fmla="*/ 445 w 450"/>
                <a:gd name="T97" fmla="*/ 257 h 450"/>
                <a:gd name="T98" fmla="*/ 447 w 450"/>
                <a:gd name="T99" fmla="*/ 234 h 450"/>
                <a:gd name="T100" fmla="*/ 280 w 450"/>
                <a:gd name="T101" fmla="*/ 313 h 450"/>
                <a:gd name="T102" fmla="*/ 277 w 450"/>
                <a:gd name="T103" fmla="*/ 75 h 450"/>
                <a:gd name="T104" fmla="*/ 120 w 450"/>
                <a:gd name="T105" fmla="*/ 170 h 450"/>
                <a:gd name="T106" fmla="*/ 125 w 450"/>
                <a:gd name="T107" fmla="*/ 287 h 450"/>
                <a:gd name="T108" fmla="*/ 231 w 450"/>
                <a:gd name="T109" fmla="*/ 39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450">
                  <a:moveTo>
                    <a:pt x="447" y="234"/>
                  </a:moveTo>
                  <a:cubicBezTo>
                    <a:pt x="448" y="234"/>
                    <a:pt x="449" y="234"/>
                    <a:pt x="449" y="234"/>
                  </a:cubicBezTo>
                  <a:cubicBezTo>
                    <a:pt x="450" y="230"/>
                    <a:pt x="449" y="226"/>
                    <a:pt x="449" y="222"/>
                  </a:cubicBezTo>
                  <a:cubicBezTo>
                    <a:pt x="449" y="222"/>
                    <a:pt x="448" y="223"/>
                    <a:pt x="447" y="223"/>
                  </a:cubicBezTo>
                  <a:cubicBezTo>
                    <a:pt x="447" y="223"/>
                    <a:pt x="447" y="224"/>
                    <a:pt x="447" y="224"/>
                  </a:cubicBezTo>
                  <a:cubicBezTo>
                    <a:pt x="447" y="224"/>
                    <a:pt x="447" y="224"/>
                    <a:pt x="447" y="224"/>
                  </a:cubicBezTo>
                  <a:cubicBezTo>
                    <a:pt x="435" y="224"/>
                    <a:pt x="427" y="219"/>
                    <a:pt x="427" y="213"/>
                  </a:cubicBezTo>
                  <a:cubicBezTo>
                    <a:pt x="426" y="206"/>
                    <a:pt x="435" y="200"/>
                    <a:pt x="443" y="199"/>
                  </a:cubicBezTo>
                  <a:cubicBezTo>
                    <a:pt x="443" y="199"/>
                    <a:pt x="443" y="199"/>
                    <a:pt x="443" y="199"/>
                  </a:cubicBezTo>
                  <a:cubicBezTo>
                    <a:pt x="444" y="198"/>
                    <a:pt x="444" y="198"/>
                    <a:pt x="444" y="198"/>
                  </a:cubicBezTo>
                  <a:cubicBezTo>
                    <a:pt x="445" y="198"/>
                    <a:pt x="446" y="198"/>
                    <a:pt x="447" y="198"/>
                  </a:cubicBezTo>
                  <a:cubicBezTo>
                    <a:pt x="447" y="194"/>
                    <a:pt x="446" y="190"/>
                    <a:pt x="446" y="186"/>
                  </a:cubicBezTo>
                  <a:cubicBezTo>
                    <a:pt x="445" y="187"/>
                    <a:pt x="444" y="187"/>
                    <a:pt x="443" y="187"/>
                  </a:cubicBezTo>
                  <a:cubicBezTo>
                    <a:pt x="442" y="188"/>
                    <a:pt x="442" y="188"/>
                    <a:pt x="442" y="188"/>
                  </a:cubicBezTo>
                  <a:cubicBezTo>
                    <a:pt x="442" y="188"/>
                    <a:pt x="442" y="188"/>
                    <a:pt x="442" y="188"/>
                  </a:cubicBezTo>
                  <a:cubicBezTo>
                    <a:pt x="432" y="188"/>
                    <a:pt x="422" y="187"/>
                    <a:pt x="421" y="180"/>
                  </a:cubicBezTo>
                  <a:cubicBezTo>
                    <a:pt x="419" y="174"/>
                    <a:pt x="427" y="166"/>
                    <a:pt x="435" y="164"/>
                  </a:cubicBezTo>
                  <a:cubicBezTo>
                    <a:pt x="435" y="164"/>
                    <a:pt x="435" y="164"/>
                    <a:pt x="435" y="164"/>
                  </a:cubicBezTo>
                  <a:cubicBezTo>
                    <a:pt x="436" y="164"/>
                    <a:pt x="436" y="164"/>
                    <a:pt x="436" y="164"/>
                  </a:cubicBezTo>
                  <a:cubicBezTo>
                    <a:pt x="438" y="163"/>
                    <a:pt x="439" y="163"/>
                    <a:pt x="440" y="163"/>
                  </a:cubicBezTo>
                  <a:cubicBezTo>
                    <a:pt x="439" y="159"/>
                    <a:pt x="438" y="155"/>
                    <a:pt x="437" y="151"/>
                  </a:cubicBezTo>
                  <a:cubicBezTo>
                    <a:pt x="436" y="152"/>
                    <a:pt x="435" y="152"/>
                    <a:pt x="434" y="153"/>
                  </a:cubicBezTo>
                  <a:cubicBezTo>
                    <a:pt x="424" y="157"/>
                    <a:pt x="414" y="155"/>
                    <a:pt x="412" y="149"/>
                  </a:cubicBezTo>
                  <a:cubicBezTo>
                    <a:pt x="409" y="143"/>
                    <a:pt x="415" y="135"/>
                    <a:pt x="425" y="131"/>
                  </a:cubicBezTo>
                  <a:cubicBezTo>
                    <a:pt x="426" y="130"/>
                    <a:pt x="427" y="130"/>
                    <a:pt x="428" y="130"/>
                  </a:cubicBezTo>
                  <a:cubicBezTo>
                    <a:pt x="426" y="126"/>
                    <a:pt x="424" y="122"/>
                    <a:pt x="423" y="119"/>
                  </a:cubicBezTo>
                  <a:cubicBezTo>
                    <a:pt x="422" y="119"/>
                    <a:pt x="421" y="120"/>
                    <a:pt x="420" y="120"/>
                  </a:cubicBezTo>
                  <a:cubicBezTo>
                    <a:pt x="419" y="121"/>
                    <a:pt x="419" y="121"/>
                    <a:pt x="419" y="121"/>
                  </a:cubicBezTo>
                  <a:cubicBezTo>
                    <a:pt x="410" y="126"/>
                    <a:pt x="401" y="126"/>
                    <a:pt x="397" y="121"/>
                  </a:cubicBezTo>
                  <a:cubicBezTo>
                    <a:pt x="394" y="115"/>
                    <a:pt x="398" y="106"/>
                    <a:pt x="407" y="100"/>
                  </a:cubicBezTo>
                  <a:cubicBezTo>
                    <a:pt x="408" y="99"/>
                    <a:pt x="409" y="99"/>
                    <a:pt x="410" y="98"/>
                  </a:cubicBezTo>
                  <a:cubicBezTo>
                    <a:pt x="408" y="95"/>
                    <a:pt x="406" y="92"/>
                    <a:pt x="403" y="89"/>
                  </a:cubicBezTo>
                  <a:cubicBezTo>
                    <a:pt x="402" y="89"/>
                    <a:pt x="402" y="90"/>
                    <a:pt x="401" y="91"/>
                  </a:cubicBezTo>
                  <a:cubicBezTo>
                    <a:pt x="393" y="98"/>
                    <a:pt x="383" y="99"/>
                    <a:pt x="379" y="94"/>
                  </a:cubicBezTo>
                  <a:cubicBezTo>
                    <a:pt x="374" y="89"/>
                    <a:pt x="377" y="80"/>
                    <a:pt x="385" y="73"/>
                  </a:cubicBezTo>
                  <a:cubicBezTo>
                    <a:pt x="386" y="72"/>
                    <a:pt x="387" y="71"/>
                    <a:pt x="388" y="70"/>
                  </a:cubicBezTo>
                  <a:cubicBezTo>
                    <a:pt x="385" y="68"/>
                    <a:pt x="382" y="65"/>
                    <a:pt x="379" y="62"/>
                  </a:cubicBezTo>
                  <a:cubicBezTo>
                    <a:pt x="379" y="63"/>
                    <a:pt x="378" y="63"/>
                    <a:pt x="377" y="64"/>
                  </a:cubicBezTo>
                  <a:cubicBezTo>
                    <a:pt x="371" y="72"/>
                    <a:pt x="361" y="76"/>
                    <a:pt x="356" y="71"/>
                  </a:cubicBezTo>
                  <a:cubicBezTo>
                    <a:pt x="351" y="67"/>
                    <a:pt x="352" y="57"/>
                    <a:pt x="359" y="49"/>
                  </a:cubicBezTo>
                  <a:cubicBezTo>
                    <a:pt x="360" y="48"/>
                    <a:pt x="361" y="47"/>
                    <a:pt x="361" y="46"/>
                  </a:cubicBezTo>
                  <a:cubicBezTo>
                    <a:pt x="358" y="44"/>
                    <a:pt x="355" y="42"/>
                    <a:pt x="351" y="39"/>
                  </a:cubicBezTo>
                  <a:cubicBezTo>
                    <a:pt x="351" y="40"/>
                    <a:pt x="351" y="41"/>
                    <a:pt x="350" y="42"/>
                  </a:cubicBezTo>
                  <a:cubicBezTo>
                    <a:pt x="345" y="51"/>
                    <a:pt x="336" y="56"/>
                    <a:pt x="330" y="52"/>
                  </a:cubicBezTo>
                  <a:cubicBezTo>
                    <a:pt x="324" y="49"/>
                    <a:pt x="324" y="39"/>
                    <a:pt x="329" y="30"/>
                  </a:cubicBezTo>
                  <a:cubicBezTo>
                    <a:pt x="329" y="30"/>
                    <a:pt x="329" y="30"/>
                    <a:pt x="329" y="30"/>
                  </a:cubicBezTo>
                  <a:cubicBezTo>
                    <a:pt x="330" y="30"/>
                    <a:pt x="330" y="30"/>
                    <a:pt x="330" y="30"/>
                  </a:cubicBezTo>
                  <a:cubicBezTo>
                    <a:pt x="330" y="29"/>
                    <a:pt x="331" y="28"/>
                    <a:pt x="331" y="27"/>
                  </a:cubicBezTo>
                  <a:cubicBezTo>
                    <a:pt x="328" y="25"/>
                    <a:pt x="324" y="23"/>
                    <a:pt x="321" y="22"/>
                  </a:cubicBezTo>
                  <a:cubicBezTo>
                    <a:pt x="320" y="22"/>
                    <a:pt x="320" y="23"/>
                    <a:pt x="320" y="24"/>
                  </a:cubicBezTo>
                  <a:cubicBezTo>
                    <a:pt x="316" y="34"/>
                    <a:pt x="307" y="40"/>
                    <a:pt x="301" y="37"/>
                  </a:cubicBezTo>
                  <a:cubicBezTo>
                    <a:pt x="295" y="35"/>
                    <a:pt x="294" y="26"/>
                    <a:pt x="297" y="16"/>
                  </a:cubicBezTo>
                  <a:cubicBezTo>
                    <a:pt x="297" y="16"/>
                    <a:pt x="297" y="15"/>
                    <a:pt x="297" y="15"/>
                  </a:cubicBezTo>
                  <a:cubicBezTo>
                    <a:pt x="298" y="14"/>
                    <a:pt x="298" y="13"/>
                    <a:pt x="299" y="13"/>
                  </a:cubicBezTo>
                  <a:cubicBezTo>
                    <a:pt x="295" y="11"/>
                    <a:pt x="291" y="10"/>
                    <a:pt x="287" y="9"/>
                  </a:cubicBezTo>
                  <a:cubicBezTo>
                    <a:pt x="287" y="10"/>
                    <a:pt x="287" y="10"/>
                    <a:pt x="287" y="11"/>
                  </a:cubicBezTo>
                  <a:cubicBezTo>
                    <a:pt x="284" y="21"/>
                    <a:pt x="277" y="29"/>
                    <a:pt x="271" y="27"/>
                  </a:cubicBezTo>
                  <a:cubicBezTo>
                    <a:pt x="264" y="26"/>
                    <a:pt x="261" y="16"/>
                    <a:pt x="263" y="6"/>
                  </a:cubicBezTo>
                  <a:cubicBezTo>
                    <a:pt x="264" y="5"/>
                    <a:pt x="264" y="4"/>
                    <a:pt x="264" y="4"/>
                  </a:cubicBezTo>
                  <a:cubicBezTo>
                    <a:pt x="260" y="3"/>
                    <a:pt x="256" y="2"/>
                    <a:pt x="252" y="2"/>
                  </a:cubicBezTo>
                  <a:cubicBezTo>
                    <a:pt x="252" y="2"/>
                    <a:pt x="252" y="3"/>
                    <a:pt x="252" y="4"/>
                  </a:cubicBezTo>
                  <a:cubicBezTo>
                    <a:pt x="252" y="4"/>
                    <a:pt x="252" y="5"/>
                    <a:pt x="252" y="6"/>
                  </a:cubicBezTo>
                  <a:cubicBezTo>
                    <a:pt x="251" y="15"/>
                    <a:pt x="245" y="22"/>
                    <a:pt x="239" y="22"/>
                  </a:cubicBezTo>
                  <a:cubicBezTo>
                    <a:pt x="233" y="21"/>
                    <a:pt x="228" y="13"/>
                    <a:pt x="228" y="4"/>
                  </a:cubicBezTo>
                  <a:cubicBezTo>
                    <a:pt x="228" y="4"/>
                    <a:pt x="228" y="4"/>
                    <a:pt x="228" y="4"/>
                  </a:cubicBezTo>
                  <a:cubicBezTo>
                    <a:pt x="228" y="4"/>
                    <a:pt x="228" y="2"/>
                    <a:pt x="228" y="2"/>
                  </a:cubicBezTo>
                  <a:cubicBezTo>
                    <a:pt x="228" y="1"/>
                    <a:pt x="228" y="1"/>
                    <a:pt x="228" y="0"/>
                  </a:cubicBezTo>
                  <a:cubicBezTo>
                    <a:pt x="225" y="0"/>
                    <a:pt x="221" y="0"/>
                    <a:pt x="217" y="0"/>
                  </a:cubicBezTo>
                  <a:cubicBezTo>
                    <a:pt x="217" y="1"/>
                    <a:pt x="217" y="1"/>
                    <a:pt x="217" y="1"/>
                  </a:cubicBezTo>
                  <a:cubicBezTo>
                    <a:pt x="217" y="2"/>
                    <a:pt x="217" y="3"/>
                    <a:pt x="217" y="4"/>
                  </a:cubicBezTo>
                  <a:cubicBezTo>
                    <a:pt x="217" y="14"/>
                    <a:pt x="213" y="21"/>
                    <a:pt x="207" y="22"/>
                  </a:cubicBezTo>
                  <a:cubicBezTo>
                    <a:pt x="201" y="22"/>
                    <a:pt x="195" y="16"/>
                    <a:pt x="193" y="6"/>
                  </a:cubicBezTo>
                  <a:cubicBezTo>
                    <a:pt x="193" y="6"/>
                    <a:pt x="193" y="6"/>
                    <a:pt x="193" y="6"/>
                  </a:cubicBezTo>
                  <a:cubicBezTo>
                    <a:pt x="193" y="6"/>
                    <a:pt x="193" y="4"/>
                    <a:pt x="193" y="4"/>
                  </a:cubicBezTo>
                  <a:cubicBezTo>
                    <a:pt x="193" y="3"/>
                    <a:pt x="193" y="3"/>
                    <a:pt x="193" y="2"/>
                  </a:cubicBezTo>
                  <a:cubicBezTo>
                    <a:pt x="189" y="3"/>
                    <a:pt x="185" y="3"/>
                    <a:pt x="182" y="4"/>
                  </a:cubicBezTo>
                  <a:cubicBezTo>
                    <a:pt x="182" y="5"/>
                    <a:pt x="182" y="5"/>
                    <a:pt x="182" y="5"/>
                  </a:cubicBezTo>
                  <a:cubicBezTo>
                    <a:pt x="182" y="6"/>
                    <a:pt x="182" y="7"/>
                    <a:pt x="182" y="8"/>
                  </a:cubicBezTo>
                  <a:cubicBezTo>
                    <a:pt x="184" y="17"/>
                    <a:pt x="181" y="25"/>
                    <a:pt x="175" y="27"/>
                  </a:cubicBezTo>
                  <a:cubicBezTo>
                    <a:pt x="169" y="28"/>
                    <a:pt x="163" y="22"/>
                    <a:pt x="159" y="14"/>
                  </a:cubicBezTo>
                  <a:cubicBezTo>
                    <a:pt x="159" y="13"/>
                    <a:pt x="159" y="12"/>
                    <a:pt x="158" y="11"/>
                  </a:cubicBezTo>
                  <a:cubicBezTo>
                    <a:pt x="158" y="10"/>
                    <a:pt x="158" y="10"/>
                    <a:pt x="158" y="10"/>
                  </a:cubicBezTo>
                  <a:cubicBezTo>
                    <a:pt x="155" y="11"/>
                    <a:pt x="151" y="12"/>
                    <a:pt x="147" y="14"/>
                  </a:cubicBezTo>
                  <a:cubicBezTo>
                    <a:pt x="148" y="14"/>
                    <a:pt x="148" y="14"/>
                    <a:pt x="148" y="14"/>
                  </a:cubicBezTo>
                  <a:cubicBezTo>
                    <a:pt x="148" y="14"/>
                    <a:pt x="148" y="15"/>
                    <a:pt x="148" y="16"/>
                  </a:cubicBezTo>
                  <a:cubicBezTo>
                    <a:pt x="148" y="16"/>
                    <a:pt x="149" y="17"/>
                    <a:pt x="149" y="17"/>
                  </a:cubicBezTo>
                  <a:cubicBezTo>
                    <a:pt x="151" y="26"/>
                    <a:pt x="149" y="34"/>
                    <a:pt x="144" y="37"/>
                  </a:cubicBezTo>
                  <a:cubicBezTo>
                    <a:pt x="139" y="39"/>
                    <a:pt x="132" y="35"/>
                    <a:pt x="127" y="27"/>
                  </a:cubicBezTo>
                  <a:cubicBezTo>
                    <a:pt x="127" y="27"/>
                    <a:pt x="127" y="27"/>
                    <a:pt x="127" y="27"/>
                  </a:cubicBezTo>
                  <a:cubicBezTo>
                    <a:pt x="127" y="25"/>
                    <a:pt x="126" y="25"/>
                    <a:pt x="125" y="24"/>
                  </a:cubicBezTo>
                  <a:cubicBezTo>
                    <a:pt x="125" y="23"/>
                    <a:pt x="125" y="23"/>
                    <a:pt x="125" y="23"/>
                  </a:cubicBezTo>
                  <a:cubicBezTo>
                    <a:pt x="122" y="25"/>
                    <a:pt x="119" y="27"/>
                    <a:pt x="115" y="28"/>
                  </a:cubicBezTo>
                  <a:cubicBezTo>
                    <a:pt x="116" y="29"/>
                    <a:pt x="116" y="30"/>
                    <a:pt x="116" y="30"/>
                  </a:cubicBezTo>
                  <a:cubicBezTo>
                    <a:pt x="116" y="30"/>
                    <a:pt x="116" y="30"/>
                    <a:pt x="116" y="30"/>
                  </a:cubicBezTo>
                  <a:cubicBezTo>
                    <a:pt x="117" y="31"/>
                    <a:pt x="117" y="31"/>
                    <a:pt x="117" y="32"/>
                  </a:cubicBezTo>
                  <a:cubicBezTo>
                    <a:pt x="121" y="40"/>
                    <a:pt x="120" y="48"/>
                    <a:pt x="115" y="51"/>
                  </a:cubicBezTo>
                  <a:cubicBezTo>
                    <a:pt x="110" y="54"/>
                    <a:pt x="103" y="51"/>
                    <a:pt x="97" y="44"/>
                  </a:cubicBezTo>
                  <a:cubicBezTo>
                    <a:pt x="97" y="43"/>
                    <a:pt x="96" y="42"/>
                    <a:pt x="95" y="41"/>
                  </a:cubicBezTo>
                  <a:cubicBezTo>
                    <a:pt x="92" y="43"/>
                    <a:pt x="89" y="45"/>
                    <a:pt x="86" y="48"/>
                  </a:cubicBezTo>
                  <a:cubicBezTo>
                    <a:pt x="86" y="48"/>
                    <a:pt x="87" y="49"/>
                    <a:pt x="87" y="49"/>
                  </a:cubicBezTo>
                  <a:cubicBezTo>
                    <a:pt x="87" y="49"/>
                    <a:pt x="87" y="49"/>
                    <a:pt x="87" y="49"/>
                  </a:cubicBezTo>
                  <a:cubicBezTo>
                    <a:pt x="88" y="50"/>
                    <a:pt x="88" y="51"/>
                    <a:pt x="88" y="51"/>
                  </a:cubicBezTo>
                  <a:cubicBezTo>
                    <a:pt x="88" y="51"/>
                    <a:pt x="88" y="51"/>
                    <a:pt x="88" y="51"/>
                  </a:cubicBezTo>
                  <a:cubicBezTo>
                    <a:pt x="93" y="58"/>
                    <a:pt x="93" y="66"/>
                    <a:pt x="89" y="70"/>
                  </a:cubicBezTo>
                  <a:cubicBezTo>
                    <a:pt x="85" y="73"/>
                    <a:pt x="77" y="72"/>
                    <a:pt x="71" y="66"/>
                  </a:cubicBezTo>
                  <a:cubicBezTo>
                    <a:pt x="71" y="66"/>
                    <a:pt x="71" y="66"/>
                    <a:pt x="71" y="66"/>
                  </a:cubicBezTo>
                  <a:cubicBezTo>
                    <a:pt x="70" y="66"/>
                    <a:pt x="70" y="65"/>
                    <a:pt x="69" y="65"/>
                  </a:cubicBezTo>
                  <a:cubicBezTo>
                    <a:pt x="69" y="65"/>
                    <a:pt x="69" y="65"/>
                    <a:pt x="69" y="65"/>
                  </a:cubicBezTo>
                  <a:cubicBezTo>
                    <a:pt x="69" y="64"/>
                    <a:pt x="68" y="64"/>
                    <a:pt x="68" y="63"/>
                  </a:cubicBezTo>
                  <a:cubicBezTo>
                    <a:pt x="65" y="66"/>
                    <a:pt x="63" y="69"/>
                    <a:pt x="60" y="71"/>
                  </a:cubicBezTo>
                  <a:cubicBezTo>
                    <a:pt x="61" y="72"/>
                    <a:pt x="61" y="72"/>
                    <a:pt x="61" y="73"/>
                  </a:cubicBezTo>
                  <a:cubicBezTo>
                    <a:pt x="62" y="73"/>
                    <a:pt x="62" y="73"/>
                    <a:pt x="62" y="73"/>
                  </a:cubicBezTo>
                  <a:cubicBezTo>
                    <a:pt x="62" y="73"/>
                    <a:pt x="62" y="74"/>
                    <a:pt x="63" y="74"/>
                  </a:cubicBezTo>
                  <a:cubicBezTo>
                    <a:pt x="68" y="81"/>
                    <a:pt x="70" y="88"/>
                    <a:pt x="66" y="92"/>
                  </a:cubicBezTo>
                  <a:cubicBezTo>
                    <a:pt x="63" y="96"/>
                    <a:pt x="55" y="96"/>
                    <a:pt x="48" y="92"/>
                  </a:cubicBezTo>
                  <a:cubicBezTo>
                    <a:pt x="48" y="92"/>
                    <a:pt x="47" y="91"/>
                    <a:pt x="46" y="91"/>
                  </a:cubicBezTo>
                  <a:cubicBezTo>
                    <a:pt x="46" y="91"/>
                    <a:pt x="46" y="91"/>
                    <a:pt x="46" y="91"/>
                  </a:cubicBezTo>
                  <a:cubicBezTo>
                    <a:pt x="46" y="91"/>
                    <a:pt x="45" y="90"/>
                    <a:pt x="45" y="90"/>
                  </a:cubicBezTo>
                  <a:cubicBezTo>
                    <a:pt x="42" y="93"/>
                    <a:pt x="40" y="96"/>
                    <a:pt x="38" y="99"/>
                  </a:cubicBezTo>
                  <a:cubicBezTo>
                    <a:pt x="39" y="99"/>
                    <a:pt x="39" y="100"/>
                    <a:pt x="40" y="100"/>
                  </a:cubicBezTo>
                  <a:cubicBezTo>
                    <a:pt x="40" y="100"/>
                    <a:pt x="40" y="100"/>
                    <a:pt x="40" y="100"/>
                  </a:cubicBezTo>
                  <a:cubicBezTo>
                    <a:pt x="40" y="101"/>
                    <a:pt x="41" y="101"/>
                    <a:pt x="41" y="101"/>
                  </a:cubicBezTo>
                  <a:cubicBezTo>
                    <a:pt x="47" y="107"/>
                    <a:pt x="50" y="114"/>
                    <a:pt x="47" y="118"/>
                  </a:cubicBezTo>
                  <a:cubicBezTo>
                    <a:pt x="44" y="123"/>
                    <a:pt x="37" y="124"/>
                    <a:pt x="30" y="121"/>
                  </a:cubicBezTo>
                  <a:cubicBezTo>
                    <a:pt x="30" y="121"/>
                    <a:pt x="30" y="121"/>
                    <a:pt x="30" y="121"/>
                  </a:cubicBezTo>
                  <a:cubicBezTo>
                    <a:pt x="29" y="121"/>
                    <a:pt x="28" y="121"/>
                    <a:pt x="28" y="120"/>
                  </a:cubicBezTo>
                  <a:cubicBezTo>
                    <a:pt x="28" y="120"/>
                    <a:pt x="28" y="120"/>
                    <a:pt x="28" y="120"/>
                  </a:cubicBezTo>
                  <a:cubicBezTo>
                    <a:pt x="27" y="120"/>
                    <a:pt x="27" y="120"/>
                    <a:pt x="26" y="119"/>
                  </a:cubicBezTo>
                  <a:cubicBezTo>
                    <a:pt x="24" y="123"/>
                    <a:pt x="22" y="126"/>
                    <a:pt x="21" y="129"/>
                  </a:cubicBezTo>
                  <a:cubicBezTo>
                    <a:pt x="22" y="130"/>
                    <a:pt x="24" y="131"/>
                    <a:pt x="24" y="131"/>
                  </a:cubicBezTo>
                  <a:cubicBezTo>
                    <a:pt x="24" y="131"/>
                    <a:pt x="24" y="131"/>
                    <a:pt x="24" y="131"/>
                  </a:cubicBezTo>
                  <a:cubicBezTo>
                    <a:pt x="32" y="136"/>
                    <a:pt x="34" y="142"/>
                    <a:pt x="32" y="147"/>
                  </a:cubicBezTo>
                  <a:cubicBezTo>
                    <a:pt x="30" y="152"/>
                    <a:pt x="24" y="154"/>
                    <a:pt x="16" y="152"/>
                  </a:cubicBezTo>
                  <a:cubicBezTo>
                    <a:pt x="15" y="152"/>
                    <a:pt x="15" y="152"/>
                    <a:pt x="14" y="152"/>
                  </a:cubicBezTo>
                  <a:cubicBezTo>
                    <a:pt x="14" y="152"/>
                    <a:pt x="14" y="152"/>
                    <a:pt x="14" y="152"/>
                  </a:cubicBezTo>
                  <a:cubicBezTo>
                    <a:pt x="13" y="152"/>
                    <a:pt x="13" y="152"/>
                    <a:pt x="12" y="151"/>
                  </a:cubicBezTo>
                  <a:cubicBezTo>
                    <a:pt x="11" y="155"/>
                    <a:pt x="10" y="159"/>
                    <a:pt x="9" y="162"/>
                  </a:cubicBezTo>
                  <a:cubicBezTo>
                    <a:pt x="10" y="163"/>
                    <a:pt x="11" y="163"/>
                    <a:pt x="12" y="164"/>
                  </a:cubicBezTo>
                  <a:cubicBezTo>
                    <a:pt x="19" y="167"/>
                    <a:pt x="23" y="172"/>
                    <a:pt x="22" y="177"/>
                  </a:cubicBezTo>
                  <a:cubicBezTo>
                    <a:pt x="21" y="182"/>
                    <a:pt x="15" y="185"/>
                    <a:pt x="7" y="185"/>
                  </a:cubicBezTo>
                  <a:cubicBezTo>
                    <a:pt x="7" y="185"/>
                    <a:pt x="7" y="185"/>
                    <a:pt x="7" y="185"/>
                  </a:cubicBezTo>
                  <a:cubicBezTo>
                    <a:pt x="7" y="185"/>
                    <a:pt x="6" y="185"/>
                    <a:pt x="5" y="185"/>
                  </a:cubicBezTo>
                  <a:cubicBezTo>
                    <a:pt x="5" y="185"/>
                    <a:pt x="5" y="185"/>
                    <a:pt x="5" y="185"/>
                  </a:cubicBezTo>
                  <a:cubicBezTo>
                    <a:pt x="5" y="185"/>
                    <a:pt x="4" y="185"/>
                    <a:pt x="3" y="185"/>
                  </a:cubicBezTo>
                  <a:cubicBezTo>
                    <a:pt x="3" y="189"/>
                    <a:pt x="2" y="193"/>
                    <a:pt x="2" y="196"/>
                  </a:cubicBezTo>
                  <a:cubicBezTo>
                    <a:pt x="2" y="196"/>
                    <a:pt x="3" y="197"/>
                    <a:pt x="4" y="197"/>
                  </a:cubicBezTo>
                  <a:cubicBezTo>
                    <a:pt x="4" y="197"/>
                    <a:pt x="4" y="197"/>
                    <a:pt x="4" y="197"/>
                  </a:cubicBezTo>
                  <a:cubicBezTo>
                    <a:pt x="4" y="197"/>
                    <a:pt x="5" y="197"/>
                    <a:pt x="5" y="197"/>
                  </a:cubicBezTo>
                  <a:cubicBezTo>
                    <a:pt x="5" y="197"/>
                    <a:pt x="5" y="197"/>
                    <a:pt x="5" y="197"/>
                  </a:cubicBezTo>
                  <a:cubicBezTo>
                    <a:pt x="12" y="199"/>
                    <a:pt x="17" y="204"/>
                    <a:pt x="17" y="209"/>
                  </a:cubicBezTo>
                  <a:cubicBezTo>
                    <a:pt x="16" y="214"/>
                    <a:pt x="11" y="218"/>
                    <a:pt x="4" y="219"/>
                  </a:cubicBezTo>
                  <a:cubicBezTo>
                    <a:pt x="3" y="219"/>
                    <a:pt x="3" y="220"/>
                    <a:pt x="2" y="220"/>
                  </a:cubicBezTo>
                  <a:cubicBezTo>
                    <a:pt x="2" y="220"/>
                    <a:pt x="2" y="220"/>
                    <a:pt x="2" y="220"/>
                  </a:cubicBezTo>
                  <a:cubicBezTo>
                    <a:pt x="1" y="220"/>
                    <a:pt x="0" y="220"/>
                    <a:pt x="0" y="220"/>
                  </a:cubicBezTo>
                  <a:cubicBezTo>
                    <a:pt x="0" y="224"/>
                    <a:pt x="0" y="227"/>
                    <a:pt x="0" y="231"/>
                  </a:cubicBezTo>
                  <a:cubicBezTo>
                    <a:pt x="0" y="231"/>
                    <a:pt x="1" y="231"/>
                    <a:pt x="2" y="231"/>
                  </a:cubicBezTo>
                  <a:cubicBezTo>
                    <a:pt x="2" y="231"/>
                    <a:pt x="2" y="231"/>
                    <a:pt x="2" y="231"/>
                  </a:cubicBezTo>
                  <a:cubicBezTo>
                    <a:pt x="3" y="231"/>
                    <a:pt x="3" y="231"/>
                    <a:pt x="4" y="231"/>
                  </a:cubicBezTo>
                  <a:cubicBezTo>
                    <a:pt x="11" y="233"/>
                    <a:pt x="16" y="236"/>
                    <a:pt x="16" y="241"/>
                  </a:cubicBezTo>
                  <a:cubicBezTo>
                    <a:pt x="17" y="246"/>
                    <a:pt x="12" y="251"/>
                    <a:pt x="6" y="253"/>
                  </a:cubicBezTo>
                  <a:cubicBezTo>
                    <a:pt x="6" y="253"/>
                    <a:pt x="6" y="253"/>
                    <a:pt x="6" y="253"/>
                  </a:cubicBezTo>
                  <a:cubicBezTo>
                    <a:pt x="5" y="254"/>
                    <a:pt x="4" y="254"/>
                    <a:pt x="4" y="254"/>
                  </a:cubicBezTo>
                  <a:cubicBezTo>
                    <a:pt x="4" y="254"/>
                    <a:pt x="4" y="254"/>
                    <a:pt x="4" y="254"/>
                  </a:cubicBezTo>
                  <a:cubicBezTo>
                    <a:pt x="3" y="254"/>
                    <a:pt x="2" y="254"/>
                    <a:pt x="2" y="255"/>
                  </a:cubicBezTo>
                  <a:cubicBezTo>
                    <a:pt x="2" y="258"/>
                    <a:pt x="3" y="262"/>
                    <a:pt x="3" y="266"/>
                  </a:cubicBezTo>
                  <a:cubicBezTo>
                    <a:pt x="4" y="266"/>
                    <a:pt x="5" y="265"/>
                    <a:pt x="5" y="265"/>
                  </a:cubicBezTo>
                  <a:cubicBezTo>
                    <a:pt x="6" y="265"/>
                    <a:pt x="6" y="265"/>
                    <a:pt x="6" y="265"/>
                  </a:cubicBezTo>
                  <a:cubicBezTo>
                    <a:pt x="6" y="265"/>
                    <a:pt x="7" y="265"/>
                    <a:pt x="7" y="265"/>
                  </a:cubicBezTo>
                  <a:cubicBezTo>
                    <a:pt x="14" y="266"/>
                    <a:pt x="20" y="268"/>
                    <a:pt x="21" y="273"/>
                  </a:cubicBezTo>
                  <a:cubicBezTo>
                    <a:pt x="22" y="278"/>
                    <a:pt x="19" y="283"/>
                    <a:pt x="13" y="287"/>
                  </a:cubicBezTo>
                  <a:cubicBezTo>
                    <a:pt x="13" y="287"/>
                    <a:pt x="13" y="287"/>
                    <a:pt x="13" y="287"/>
                  </a:cubicBezTo>
                  <a:cubicBezTo>
                    <a:pt x="11" y="287"/>
                    <a:pt x="10" y="288"/>
                    <a:pt x="9" y="288"/>
                  </a:cubicBezTo>
                  <a:cubicBezTo>
                    <a:pt x="10" y="292"/>
                    <a:pt x="11" y="296"/>
                    <a:pt x="12" y="299"/>
                  </a:cubicBezTo>
                  <a:cubicBezTo>
                    <a:pt x="13" y="299"/>
                    <a:pt x="14" y="299"/>
                    <a:pt x="15" y="299"/>
                  </a:cubicBezTo>
                  <a:cubicBezTo>
                    <a:pt x="16" y="298"/>
                    <a:pt x="16" y="298"/>
                    <a:pt x="16" y="298"/>
                  </a:cubicBezTo>
                  <a:cubicBezTo>
                    <a:pt x="23" y="297"/>
                    <a:pt x="29" y="299"/>
                    <a:pt x="31" y="304"/>
                  </a:cubicBezTo>
                  <a:cubicBezTo>
                    <a:pt x="33" y="308"/>
                    <a:pt x="30" y="314"/>
                    <a:pt x="25" y="319"/>
                  </a:cubicBezTo>
                  <a:cubicBezTo>
                    <a:pt x="25" y="319"/>
                    <a:pt x="25" y="319"/>
                    <a:pt x="25" y="319"/>
                  </a:cubicBezTo>
                  <a:cubicBezTo>
                    <a:pt x="24" y="319"/>
                    <a:pt x="24" y="319"/>
                    <a:pt x="23" y="320"/>
                  </a:cubicBezTo>
                  <a:cubicBezTo>
                    <a:pt x="23" y="320"/>
                    <a:pt x="23" y="320"/>
                    <a:pt x="23" y="320"/>
                  </a:cubicBezTo>
                  <a:cubicBezTo>
                    <a:pt x="22" y="320"/>
                    <a:pt x="22" y="321"/>
                    <a:pt x="21" y="321"/>
                  </a:cubicBezTo>
                  <a:cubicBezTo>
                    <a:pt x="23" y="324"/>
                    <a:pt x="25" y="328"/>
                    <a:pt x="26" y="331"/>
                  </a:cubicBezTo>
                  <a:cubicBezTo>
                    <a:pt x="27" y="331"/>
                    <a:pt x="28" y="330"/>
                    <a:pt x="29" y="330"/>
                  </a:cubicBezTo>
                  <a:cubicBezTo>
                    <a:pt x="30" y="330"/>
                    <a:pt x="30" y="330"/>
                    <a:pt x="30" y="330"/>
                  </a:cubicBezTo>
                  <a:cubicBezTo>
                    <a:pt x="37" y="328"/>
                    <a:pt x="43" y="329"/>
                    <a:pt x="45" y="333"/>
                  </a:cubicBezTo>
                  <a:cubicBezTo>
                    <a:pt x="48" y="337"/>
                    <a:pt x="46" y="343"/>
                    <a:pt x="41" y="348"/>
                  </a:cubicBezTo>
                  <a:cubicBezTo>
                    <a:pt x="41" y="349"/>
                    <a:pt x="41" y="349"/>
                    <a:pt x="40" y="350"/>
                  </a:cubicBezTo>
                  <a:cubicBezTo>
                    <a:pt x="40" y="350"/>
                    <a:pt x="40" y="350"/>
                    <a:pt x="40" y="350"/>
                  </a:cubicBezTo>
                  <a:cubicBezTo>
                    <a:pt x="40" y="350"/>
                    <a:pt x="39" y="351"/>
                    <a:pt x="39" y="351"/>
                  </a:cubicBezTo>
                  <a:cubicBezTo>
                    <a:pt x="41" y="354"/>
                    <a:pt x="43" y="357"/>
                    <a:pt x="45" y="360"/>
                  </a:cubicBezTo>
                  <a:cubicBezTo>
                    <a:pt x="46" y="360"/>
                    <a:pt x="47" y="359"/>
                    <a:pt x="47" y="359"/>
                  </a:cubicBezTo>
                  <a:cubicBezTo>
                    <a:pt x="48" y="358"/>
                    <a:pt x="48" y="358"/>
                    <a:pt x="48" y="358"/>
                  </a:cubicBezTo>
                  <a:cubicBezTo>
                    <a:pt x="55" y="355"/>
                    <a:pt x="61" y="355"/>
                    <a:pt x="64" y="359"/>
                  </a:cubicBezTo>
                  <a:cubicBezTo>
                    <a:pt x="68" y="363"/>
                    <a:pt x="67" y="369"/>
                    <a:pt x="62" y="375"/>
                  </a:cubicBezTo>
                  <a:cubicBezTo>
                    <a:pt x="62" y="376"/>
                    <a:pt x="62" y="376"/>
                    <a:pt x="62" y="376"/>
                  </a:cubicBezTo>
                  <a:cubicBezTo>
                    <a:pt x="61" y="377"/>
                    <a:pt x="61" y="377"/>
                    <a:pt x="60" y="378"/>
                  </a:cubicBezTo>
                  <a:cubicBezTo>
                    <a:pt x="63" y="381"/>
                    <a:pt x="65" y="384"/>
                    <a:pt x="68" y="386"/>
                  </a:cubicBezTo>
                  <a:cubicBezTo>
                    <a:pt x="69" y="386"/>
                    <a:pt x="69" y="385"/>
                    <a:pt x="70" y="384"/>
                  </a:cubicBezTo>
                  <a:cubicBezTo>
                    <a:pt x="71" y="384"/>
                    <a:pt x="71" y="384"/>
                    <a:pt x="71" y="384"/>
                  </a:cubicBezTo>
                  <a:cubicBezTo>
                    <a:pt x="77" y="380"/>
                    <a:pt x="83" y="379"/>
                    <a:pt x="87" y="382"/>
                  </a:cubicBezTo>
                  <a:cubicBezTo>
                    <a:pt x="91" y="385"/>
                    <a:pt x="91" y="392"/>
                    <a:pt x="88" y="398"/>
                  </a:cubicBezTo>
                  <a:cubicBezTo>
                    <a:pt x="87" y="399"/>
                    <a:pt x="87" y="399"/>
                    <a:pt x="87" y="399"/>
                  </a:cubicBezTo>
                  <a:cubicBezTo>
                    <a:pt x="87" y="400"/>
                    <a:pt x="86" y="401"/>
                    <a:pt x="86" y="402"/>
                  </a:cubicBezTo>
                  <a:cubicBezTo>
                    <a:pt x="89" y="404"/>
                    <a:pt x="92" y="406"/>
                    <a:pt x="95" y="408"/>
                  </a:cubicBezTo>
                  <a:cubicBezTo>
                    <a:pt x="95" y="408"/>
                    <a:pt x="96" y="407"/>
                    <a:pt x="96" y="407"/>
                  </a:cubicBezTo>
                  <a:cubicBezTo>
                    <a:pt x="96" y="407"/>
                    <a:pt x="96" y="407"/>
                    <a:pt x="96" y="407"/>
                  </a:cubicBezTo>
                  <a:cubicBezTo>
                    <a:pt x="97" y="406"/>
                    <a:pt x="97" y="406"/>
                    <a:pt x="97" y="405"/>
                  </a:cubicBezTo>
                  <a:cubicBezTo>
                    <a:pt x="102" y="400"/>
                    <a:pt x="109" y="399"/>
                    <a:pt x="113" y="401"/>
                  </a:cubicBezTo>
                  <a:cubicBezTo>
                    <a:pt x="117" y="404"/>
                    <a:pt x="118" y="410"/>
                    <a:pt x="116" y="417"/>
                  </a:cubicBezTo>
                  <a:cubicBezTo>
                    <a:pt x="116" y="418"/>
                    <a:pt x="116" y="418"/>
                    <a:pt x="116" y="418"/>
                  </a:cubicBezTo>
                  <a:cubicBezTo>
                    <a:pt x="115" y="419"/>
                    <a:pt x="115" y="420"/>
                    <a:pt x="115" y="421"/>
                  </a:cubicBezTo>
                  <a:cubicBezTo>
                    <a:pt x="118" y="423"/>
                    <a:pt x="121" y="424"/>
                    <a:pt x="125" y="426"/>
                  </a:cubicBezTo>
                  <a:cubicBezTo>
                    <a:pt x="125" y="425"/>
                    <a:pt x="126" y="424"/>
                    <a:pt x="127" y="423"/>
                  </a:cubicBezTo>
                  <a:cubicBezTo>
                    <a:pt x="131" y="417"/>
                    <a:pt x="137" y="414"/>
                    <a:pt x="141" y="416"/>
                  </a:cubicBezTo>
                  <a:cubicBezTo>
                    <a:pt x="146" y="418"/>
                    <a:pt x="148" y="424"/>
                    <a:pt x="147" y="432"/>
                  </a:cubicBezTo>
                  <a:cubicBezTo>
                    <a:pt x="147" y="432"/>
                    <a:pt x="147" y="433"/>
                    <a:pt x="147" y="433"/>
                  </a:cubicBezTo>
                  <a:cubicBezTo>
                    <a:pt x="147" y="434"/>
                    <a:pt x="147" y="434"/>
                    <a:pt x="147" y="434"/>
                  </a:cubicBezTo>
                  <a:cubicBezTo>
                    <a:pt x="147" y="434"/>
                    <a:pt x="147" y="435"/>
                    <a:pt x="146" y="435"/>
                  </a:cubicBezTo>
                  <a:cubicBezTo>
                    <a:pt x="150" y="437"/>
                    <a:pt x="153" y="438"/>
                    <a:pt x="157" y="439"/>
                  </a:cubicBezTo>
                  <a:cubicBezTo>
                    <a:pt x="157" y="438"/>
                    <a:pt x="158" y="437"/>
                    <a:pt x="158" y="436"/>
                  </a:cubicBezTo>
                  <a:cubicBezTo>
                    <a:pt x="162" y="429"/>
                    <a:pt x="167" y="424"/>
                    <a:pt x="172" y="426"/>
                  </a:cubicBezTo>
                  <a:cubicBezTo>
                    <a:pt x="177" y="427"/>
                    <a:pt x="180" y="433"/>
                    <a:pt x="180" y="440"/>
                  </a:cubicBezTo>
                  <a:cubicBezTo>
                    <a:pt x="180" y="442"/>
                    <a:pt x="180" y="443"/>
                    <a:pt x="180" y="444"/>
                  </a:cubicBezTo>
                  <a:cubicBezTo>
                    <a:pt x="184" y="445"/>
                    <a:pt x="187" y="446"/>
                    <a:pt x="191" y="447"/>
                  </a:cubicBezTo>
                  <a:cubicBezTo>
                    <a:pt x="191" y="446"/>
                    <a:pt x="191" y="446"/>
                    <a:pt x="191" y="445"/>
                  </a:cubicBezTo>
                  <a:cubicBezTo>
                    <a:pt x="191" y="445"/>
                    <a:pt x="191" y="445"/>
                    <a:pt x="191" y="445"/>
                  </a:cubicBezTo>
                  <a:cubicBezTo>
                    <a:pt x="191" y="444"/>
                    <a:pt x="191" y="444"/>
                    <a:pt x="191" y="443"/>
                  </a:cubicBezTo>
                  <a:cubicBezTo>
                    <a:pt x="191" y="443"/>
                    <a:pt x="191" y="443"/>
                    <a:pt x="191" y="443"/>
                  </a:cubicBezTo>
                  <a:cubicBezTo>
                    <a:pt x="191" y="436"/>
                    <a:pt x="198" y="431"/>
                    <a:pt x="203" y="431"/>
                  </a:cubicBezTo>
                  <a:cubicBezTo>
                    <a:pt x="209" y="432"/>
                    <a:pt x="213" y="438"/>
                    <a:pt x="214" y="445"/>
                  </a:cubicBezTo>
                  <a:cubicBezTo>
                    <a:pt x="214" y="446"/>
                    <a:pt x="214" y="447"/>
                    <a:pt x="214" y="447"/>
                  </a:cubicBezTo>
                  <a:cubicBezTo>
                    <a:pt x="214" y="447"/>
                    <a:pt x="214" y="447"/>
                    <a:pt x="214" y="447"/>
                  </a:cubicBezTo>
                  <a:cubicBezTo>
                    <a:pt x="214" y="448"/>
                    <a:pt x="215" y="449"/>
                    <a:pt x="215" y="449"/>
                  </a:cubicBezTo>
                  <a:cubicBezTo>
                    <a:pt x="218" y="449"/>
                    <a:pt x="222" y="450"/>
                    <a:pt x="226" y="449"/>
                  </a:cubicBezTo>
                  <a:cubicBezTo>
                    <a:pt x="226" y="449"/>
                    <a:pt x="226" y="448"/>
                    <a:pt x="226" y="448"/>
                  </a:cubicBezTo>
                  <a:cubicBezTo>
                    <a:pt x="226" y="447"/>
                    <a:pt x="226" y="447"/>
                    <a:pt x="226" y="447"/>
                  </a:cubicBezTo>
                  <a:cubicBezTo>
                    <a:pt x="226" y="447"/>
                    <a:pt x="226" y="446"/>
                    <a:pt x="226" y="446"/>
                  </a:cubicBezTo>
                  <a:cubicBezTo>
                    <a:pt x="227" y="438"/>
                    <a:pt x="231" y="432"/>
                    <a:pt x="236" y="432"/>
                  </a:cubicBezTo>
                  <a:cubicBezTo>
                    <a:pt x="241" y="431"/>
                    <a:pt x="247" y="437"/>
                    <a:pt x="249" y="444"/>
                  </a:cubicBezTo>
                  <a:cubicBezTo>
                    <a:pt x="249" y="446"/>
                    <a:pt x="249" y="447"/>
                    <a:pt x="250" y="448"/>
                  </a:cubicBezTo>
                  <a:cubicBezTo>
                    <a:pt x="253" y="448"/>
                    <a:pt x="257" y="447"/>
                    <a:pt x="261" y="447"/>
                  </a:cubicBezTo>
                  <a:cubicBezTo>
                    <a:pt x="260" y="445"/>
                    <a:pt x="260" y="444"/>
                    <a:pt x="260" y="443"/>
                  </a:cubicBezTo>
                  <a:cubicBezTo>
                    <a:pt x="260" y="435"/>
                    <a:pt x="263" y="428"/>
                    <a:pt x="268" y="427"/>
                  </a:cubicBezTo>
                  <a:cubicBezTo>
                    <a:pt x="273" y="425"/>
                    <a:pt x="279" y="430"/>
                    <a:pt x="283" y="438"/>
                  </a:cubicBezTo>
                  <a:cubicBezTo>
                    <a:pt x="283" y="439"/>
                    <a:pt x="284" y="440"/>
                    <a:pt x="284" y="441"/>
                  </a:cubicBezTo>
                  <a:cubicBezTo>
                    <a:pt x="288" y="441"/>
                    <a:pt x="291" y="439"/>
                    <a:pt x="295" y="438"/>
                  </a:cubicBezTo>
                  <a:cubicBezTo>
                    <a:pt x="294" y="437"/>
                    <a:pt x="294" y="436"/>
                    <a:pt x="294" y="435"/>
                  </a:cubicBezTo>
                  <a:cubicBezTo>
                    <a:pt x="292" y="427"/>
                    <a:pt x="294" y="419"/>
                    <a:pt x="299" y="417"/>
                  </a:cubicBezTo>
                  <a:cubicBezTo>
                    <a:pt x="304" y="415"/>
                    <a:pt x="311" y="419"/>
                    <a:pt x="315" y="426"/>
                  </a:cubicBezTo>
                  <a:cubicBezTo>
                    <a:pt x="316" y="427"/>
                    <a:pt x="316" y="428"/>
                    <a:pt x="317" y="430"/>
                  </a:cubicBezTo>
                  <a:cubicBezTo>
                    <a:pt x="320" y="428"/>
                    <a:pt x="324" y="426"/>
                    <a:pt x="327" y="425"/>
                  </a:cubicBezTo>
                  <a:cubicBezTo>
                    <a:pt x="327" y="423"/>
                    <a:pt x="326" y="422"/>
                    <a:pt x="325" y="421"/>
                  </a:cubicBezTo>
                  <a:cubicBezTo>
                    <a:pt x="322" y="413"/>
                    <a:pt x="323" y="406"/>
                    <a:pt x="327" y="403"/>
                  </a:cubicBezTo>
                  <a:cubicBezTo>
                    <a:pt x="332" y="400"/>
                    <a:pt x="340" y="403"/>
                    <a:pt x="346" y="409"/>
                  </a:cubicBezTo>
                  <a:cubicBezTo>
                    <a:pt x="346" y="410"/>
                    <a:pt x="347" y="411"/>
                    <a:pt x="348" y="413"/>
                  </a:cubicBezTo>
                  <a:cubicBezTo>
                    <a:pt x="351" y="410"/>
                    <a:pt x="354" y="408"/>
                    <a:pt x="357" y="406"/>
                  </a:cubicBezTo>
                  <a:cubicBezTo>
                    <a:pt x="356" y="405"/>
                    <a:pt x="356" y="404"/>
                    <a:pt x="355" y="403"/>
                  </a:cubicBezTo>
                  <a:cubicBezTo>
                    <a:pt x="350" y="396"/>
                    <a:pt x="349" y="388"/>
                    <a:pt x="354" y="384"/>
                  </a:cubicBezTo>
                  <a:cubicBezTo>
                    <a:pt x="358" y="380"/>
                    <a:pt x="366" y="382"/>
                    <a:pt x="373" y="388"/>
                  </a:cubicBezTo>
                  <a:cubicBezTo>
                    <a:pt x="374" y="389"/>
                    <a:pt x="375" y="390"/>
                    <a:pt x="375" y="390"/>
                  </a:cubicBezTo>
                  <a:cubicBezTo>
                    <a:pt x="376" y="391"/>
                    <a:pt x="376" y="391"/>
                    <a:pt x="376" y="391"/>
                  </a:cubicBezTo>
                  <a:cubicBezTo>
                    <a:pt x="379" y="388"/>
                    <a:pt x="381" y="386"/>
                    <a:pt x="384" y="383"/>
                  </a:cubicBezTo>
                  <a:cubicBezTo>
                    <a:pt x="384" y="383"/>
                    <a:pt x="384" y="383"/>
                    <a:pt x="384" y="383"/>
                  </a:cubicBezTo>
                  <a:cubicBezTo>
                    <a:pt x="383" y="382"/>
                    <a:pt x="382" y="381"/>
                    <a:pt x="381" y="380"/>
                  </a:cubicBezTo>
                  <a:cubicBezTo>
                    <a:pt x="375" y="374"/>
                    <a:pt x="373" y="366"/>
                    <a:pt x="377" y="361"/>
                  </a:cubicBezTo>
                  <a:cubicBezTo>
                    <a:pt x="381" y="357"/>
                    <a:pt x="389" y="357"/>
                    <a:pt x="397" y="363"/>
                  </a:cubicBezTo>
                  <a:cubicBezTo>
                    <a:pt x="398" y="363"/>
                    <a:pt x="398" y="364"/>
                    <a:pt x="399" y="364"/>
                  </a:cubicBezTo>
                  <a:cubicBezTo>
                    <a:pt x="400" y="365"/>
                    <a:pt x="400" y="365"/>
                    <a:pt x="400" y="365"/>
                  </a:cubicBezTo>
                  <a:cubicBezTo>
                    <a:pt x="402" y="362"/>
                    <a:pt x="405" y="359"/>
                    <a:pt x="407" y="356"/>
                  </a:cubicBezTo>
                  <a:cubicBezTo>
                    <a:pt x="406" y="355"/>
                    <a:pt x="406" y="355"/>
                    <a:pt x="406" y="355"/>
                  </a:cubicBezTo>
                  <a:cubicBezTo>
                    <a:pt x="405" y="355"/>
                    <a:pt x="405" y="354"/>
                    <a:pt x="404" y="354"/>
                  </a:cubicBezTo>
                  <a:cubicBezTo>
                    <a:pt x="396" y="348"/>
                    <a:pt x="393" y="340"/>
                    <a:pt x="396" y="335"/>
                  </a:cubicBezTo>
                  <a:cubicBezTo>
                    <a:pt x="399" y="330"/>
                    <a:pt x="408" y="329"/>
                    <a:pt x="417" y="334"/>
                  </a:cubicBezTo>
                  <a:cubicBezTo>
                    <a:pt x="417" y="334"/>
                    <a:pt x="418" y="334"/>
                    <a:pt x="419" y="335"/>
                  </a:cubicBezTo>
                  <a:cubicBezTo>
                    <a:pt x="419" y="335"/>
                    <a:pt x="419" y="335"/>
                    <a:pt x="420" y="336"/>
                  </a:cubicBezTo>
                  <a:cubicBezTo>
                    <a:pt x="422" y="332"/>
                    <a:pt x="424" y="329"/>
                    <a:pt x="425" y="325"/>
                  </a:cubicBezTo>
                  <a:cubicBezTo>
                    <a:pt x="425" y="325"/>
                    <a:pt x="425" y="325"/>
                    <a:pt x="425" y="325"/>
                  </a:cubicBezTo>
                  <a:cubicBezTo>
                    <a:pt x="424" y="325"/>
                    <a:pt x="423" y="324"/>
                    <a:pt x="423" y="324"/>
                  </a:cubicBezTo>
                  <a:cubicBezTo>
                    <a:pt x="423" y="324"/>
                    <a:pt x="423" y="324"/>
                    <a:pt x="423" y="324"/>
                  </a:cubicBezTo>
                  <a:cubicBezTo>
                    <a:pt x="413" y="320"/>
                    <a:pt x="409" y="313"/>
                    <a:pt x="411" y="308"/>
                  </a:cubicBezTo>
                  <a:cubicBezTo>
                    <a:pt x="413" y="302"/>
                    <a:pt x="422" y="296"/>
                    <a:pt x="432" y="304"/>
                  </a:cubicBezTo>
                  <a:cubicBezTo>
                    <a:pt x="431" y="304"/>
                    <a:pt x="431" y="304"/>
                    <a:pt x="431" y="304"/>
                  </a:cubicBezTo>
                  <a:cubicBezTo>
                    <a:pt x="432" y="304"/>
                    <a:pt x="433" y="303"/>
                    <a:pt x="433" y="304"/>
                  </a:cubicBezTo>
                  <a:cubicBezTo>
                    <a:pt x="434" y="304"/>
                    <a:pt x="434" y="304"/>
                    <a:pt x="435" y="304"/>
                  </a:cubicBezTo>
                  <a:cubicBezTo>
                    <a:pt x="436" y="300"/>
                    <a:pt x="438" y="296"/>
                    <a:pt x="439" y="293"/>
                  </a:cubicBezTo>
                  <a:cubicBezTo>
                    <a:pt x="438" y="293"/>
                    <a:pt x="438" y="292"/>
                    <a:pt x="437" y="292"/>
                  </a:cubicBezTo>
                  <a:cubicBezTo>
                    <a:pt x="436" y="292"/>
                    <a:pt x="436" y="292"/>
                    <a:pt x="435" y="292"/>
                  </a:cubicBezTo>
                  <a:cubicBezTo>
                    <a:pt x="426" y="289"/>
                    <a:pt x="420" y="282"/>
                    <a:pt x="421" y="276"/>
                  </a:cubicBezTo>
                  <a:cubicBezTo>
                    <a:pt x="423" y="270"/>
                    <a:pt x="432" y="267"/>
                    <a:pt x="442" y="268"/>
                  </a:cubicBezTo>
                  <a:cubicBezTo>
                    <a:pt x="442" y="268"/>
                    <a:pt x="442" y="268"/>
                    <a:pt x="442" y="268"/>
                  </a:cubicBezTo>
                  <a:cubicBezTo>
                    <a:pt x="442" y="268"/>
                    <a:pt x="442" y="269"/>
                    <a:pt x="443" y="269"/>
                  </a:cubicBezTo>
                  <a:cubicBezTo>
                    <a:pt x="444" y="269"/>
                    <a:pt x="444" y="269"/>
                    <a:pt x="445" y="269"/>
                  </a:cubicBezTo>
                  <a:cubicBezTo>
                    <a:pt x="446" y="265"/>
                    <a:pt x="446" y="261"/>
                    <a:pt x="447" y="258"/>
                  </a:cubicBezTo>
                  <a:cubicBezTo>
                    <a:pt x="446" y="258"/>
                    <a:pt x="445" y="257"/>
                    <a:pt x="445" y="257"/>
                  </a:cubicBezTo>
                  <a:cubicBezTo>
                    <a:pt x="444" y="257"/>
                    <a:pt x="443" y="256"/>
                    <a:pt x="443" y="256"/>
                  </a:cubicBezTo>
                  <a:cubicBezTo>
                    <a:pt x="443" y="256"/>
                    <a:pt x="443" y="256"/>
                    <a:pt x="443" y="256"/>
                  </a:cubicBezTo>
                  <a:cubicBezTo>
                    <a:pt x="433" y="256"/>
                    <a:pt x="427" y="250"/>
                    <a:pt x="427" y="244"/>
                  </a:cubicBezTo>
                  <a:cubicBezTo>
                    <a:pt x="427" y="237"/>
                    <a:pt x="435" y="233"/>
                    <a:pt x="447" y="234"/>
                  </a:cubicBezTo>
                  <a:cubicBezTo>
                    <a:pt x="447" y="234"/>
                    <a:pt x="447" y="234"/>
                    <a:pt x="447" y="234"/>
                  </a:cubicBezTo>
                  <a:cubicBezTo>
                    <a:pt x="447" y="234"/>
                    <a:pt x="447" y="234"/>
                    <a:pt x="447" y="234"/>
                  </a:cubicBezTo>
                  <a:moveTo>
                    <a:pt x="319" y="97"/>
                  </a:moveTo>
                  <a:cubicBezTo>
                    <a:pt x="333" y="88"/>
                    <a:pt x="355" y="106"/>
                    <a:pt x="372" y="132"/>
                  </a:cubicBezTo>
                  <a:cubicBezTo>
                    <a:pt x="388" y="159"/>
                    <a:pt x="395" y="187"/>
                    <a:pt x="381" y="196"/>
                  </a:cubicBezTo>
                  <a:cubicBezTo>
                    <a:pt x="369" y="203"/>
                    <a:pt x="340" y="187"/>
                    <a:pt x="324" y="162"/>
                  </a:cubicBezTo>
                  <a:cubicBezTo>
                    <a:pt x="309" y="138"/>
                    <a:pt x="307" y="104"/>
                    <a:pt x="319" y="97"/>
                  </a:cubicBezTo>
                  <a:moveTo>
                    <a:pt x="280" y="313"/>
                  </a:moveTo>
                  <a:cubicBezTo>
                    <a:pt x="231" y="344"/>
                    <a:pt x="167" y="329"/>
                    <a:pt x="136" y="280"/>
                  </a:cubicBezTo>
                  <a:cubicBezTo>
                    <a:pt x="106" y="231"/>
                    <a:pt x="120" y="167"/>
                    <a:pt x="169" y="137"/>
                  </a:cubicBezTo>
                  <a:cubicBezTo>
                    <a:pt x="218" y="106"/>
                    <a:pt x="282" y="121"/>
                    <a:pt x="313" y="169"/>
                  </a:cubicBezTo>
                  <a:cubicBezTo>
                    <a:pt x="343" y="218"/>
                    <a:pt x="329" y="283"/>
                    <a:pt x="280" y="313"/>
                  </a:cubicBezTo>
                  <a:moveTo>
                    <a:pt x="218" y="51"/>
                  </a:moveTo>
                  <a:cubicBezTo>
                    <a:pt x="249" y="50"/>
                    <a:pt x="277" y="58"/>
                    <a:pt x="277" y="75"/>
                  </a:cubicBezTo>
                  <a:cubicBezTo>
                    <a:pt x="278" y="89"/>
                    <a:pt x="249" y="106"/>
                    <a:pt x="220" y="107"/>
                  </a:cubicBezTo>
                  <a:cubicBezTo>
                    <a:pt x="191" y="108"/>
                    <a:pt x="161" y="93"/>
                    <a:pt x="161" y="79"/>
                  </a:cubicBezTo>
                  <a:cubicBezTo>
                    <a:pt x="160" y="62"/>
                    <a:pt x="187" y="52"/>
                    <a:pt x="218" y="51"/>
                  </a:cubicBezTo>
                  <a:moveTo>
                    <a:pt x="71" y="144"/>
                  </a:moveTo>
                  <a:cubicBezTo>
                    <a:pt x="85" y="116"/>
                    <a:pt x="106" y="96"/>
                    <a:pt x="121" y="104"/>
                  </a:cubicBezTo>
                  <a:cubicBezTo>
                    <a:pt x="133" y="110"/>
                    <a:pt x="134" y="144"/>
                    <a:pt x="120" y="170"/>
                  </a:cubicBezTo>
                  <a:cubicBezTo>
                    <a:pt x="107" y="195"/>
                    <a:pt x="79" y="214"/>
                    <a:pt x="66" y="207"/>
                  </a:cubicBezTo>
                  <a:cubicBezTo>
                    <a:pt x="51" y="199"/>
                    <a:pt x="56" y="171"/>
                    <a:pt x="71" y="144"/>
                  </a:cubicBezTo>
                  <a:moveTo>
                    <a:pt x="130" y="353"/>
                  </a:moveTo>
                  <a:cubicBezTo>
                    <a:pt x="116" y="362"/>
                    <a:pt x="94" y="343"/>
                    <a:pt x="77" y="317"/>
                  </a:cubicBezTo>
                  <a:cubicBezTo>
                    <a:pt x="61" y="291"/>
                    <a:pt x="54" y="263"/>
                    <a:pt x="68" y="254"/>
                  </a:cubicBezTo>
                  <a:cubicBezTo>
                    <a:pt x="80" y="247"/>
                    <a:pt x="109" y="263"/>
                    <a:pt x="125" y="287"/>
                  </a:cubicBezTo>
                  <a:cubicBezTo>
                    <a:pt x="140" y="312"/>
                    <a:pt x="142" y="346"/>
                    <a:pt x="130" y="353"/>
                  </a:cubicBezTo>
                  <a:moveTo>
                    <a:pt x="231" y="399"/>
                  </a:moveTo>
                  <a:cubicBezTo>
                    <a:pt x="200" y="400"/>
                    <a:pt x="172" y="392"/>
                    <a:pt x="172" y="375"/>
                  </a:cubicBezTo>
                  <a:cubicBezTo>
                    <a:pt x="171" y="361"/>
                    <a:pt x="200" y="344"/>
                    <a:pt x="229" y="343"/>
                  </a:cubicBezTo>
                  <a:cubicBezTo>
                    <a:pt x="258" y="342"/>
                    <a:pt x="288" y="357"/>
                    <a:pt x="288" y="371"/>
                  </a:cubicBezTo>
                  <a:cubicBezTo>
                    <a:pt x="289" y="387"/>
                    <a:pt x="262" y="397"/>
                    <a:pt x="231" y="399"/>
                  </a:cubicBezTo>
                  <a:moveTo>
                    <a:pt x="378" y="306"/>
                  </a:moveTo>
                  <a:cubicBezTo>
                    <a:pt x="364" y="334"/>
                    <a:pt x="343" y="354"/>
                    <a:pt x="328" y="346"/>
                  </a:cubicBezTo>
                  <a:cubicBezTo>
                    <a:pt x="316" y="339"/>
                    <a:pt x="315" y="306"/>
                    <a:pt x="329" y="280"/>
                  </a:cubicBezTo>
                  <a:cubicBezTo>
                    <a:pt x="342" y="254"/>
                    <a:pt x="370" y="236"/>
                    <a:pt x="383" y="243"/>
                  </a:cubicBezTo>
                  <a:cubicBezTo>
                    <a:pt x="398" y="250"/>
                    <a:pt x="393" y="279"/>
                    <a:pt x="378" y="306"/>
                  </a:cubicBezTo>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pic>
          <p:nvPicPr>
            <p:cNvPr id="17"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1944" y="1207900"/>
              <a:ext cx="71205" cy="1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1482" y="1512575"/>
              <a:ext cx="45188" cy="64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Freeform 40"/>
            <p:cNvSpPr>
              <a:spLocks noEditPoints="1"/>
            </p:cNvSpPr>
            <p:nvPr/>
          </p:nvSpPr>
          <p:spPr bwMode="auto">
            <a:xfrm>
              <a:off x="6406669" y="1255141"/>
              <a:ext cx="308098" cy="307414"/>
            </a:xfrm>
            <a:custGeom>
              <a:avLst/>
              <a:gdLst>
                <a:gd name="T0" fmla="*/ 143 w 190"/>
                <a:gd name="T1" fmla="*/ 160 h 190"/>
                <a:gd name="T2" fmla="*/ 161 w 190"/>
                <a:gd name="T3" fmla="*/ 163 h 190"/>
                <a:gd name="T4" fmla="*/ 161 w 190"/>
                <a:gd name="T5" fmla="*/ 153 h 190"/>
                <a:gd name="T6" fmla="*/ 171 w 190"/>
                <a:gd name="T7" fmla="*/ 143 h 190"/>
                <a:gd name="T8" fmla="*/ 177 w 190"/>
                <a:gd name="T9" fmla="*/ 133 h 190"/>
                <a:gd name="T10" fmla="*/ 176 w 190"/>
                <a:gd name="T11" fmla="*/ 118 h 190"/>
                <a:gd name="T12" fmla="*/ 188 w 190"/>
                <a:gd name="T13" fmla="*/ 113 h 190"/>
                <a:gd name="T14" fmla="*/ 175 w 190"/>
                <a:gd name="T15" fmla="*/ 100 h 190"/>
                <a:gd name="T16" fmla="*/ 189 w 190"/>
                <a:gd name="T17" fmla="*/ 90 h 190"/>
                <a:gd name="T18" fmla="*/ 182 w 190"/>
                <a:gd name="T19" fmla="*/ 83 h 190"/>
                <a:gd name="T20" fmla="*/ 181 w 190"/>
                <a:gd name="T21" fmla="*/ 69 h 190"/>
                <a:gd name="T22" fmla="*/ 177 w 190"/>
                <a:gd name="T23" fmla="*/ 58 h 190"/>
                <a:gd name="T24" fmla="*/ 168 w 190"/>
                <a:gd name="T25" fmla="*/ 47 h 190"/>
                <a:gd name="T26" fmla="*/ 169 w 190"/>
                <a:gd name="T27" fmla="*/ 37 h 190"/>
                <a:gd name="T28" fmla="*/ 153 w 190"/>
                <a:gd name="T29" fmla="*/ 38 h 190"/>
                <a:gd name="T30" fmla="*/ 153 w 190"/>
                <a:gd name="T31" fmla="*/ 20 h 190"/>
                <a:gd name="T32" fmla="*/ 142 w 190"/>
                <a:gd name="T33" fmla="*/ 21 h 190"/>
                <a:gd name="T34" fmla="*/ 131 w 190"/>
                <a:gd name="T35" fmla="*/ 13 h 190"/>
                <a:gd name="T36" fmla="*/ 120 w 190"/>
                <a:gd name="T37" fmla="*/ 9 h 190"/>
                <a:gd name="T38" fmla="*/ 106 w 190"/>
                <a:gd name="T39" fmla="*/ 8 h 190"/>
                <a:gd name="T40" fmla="*/ 99 w 190"/>
                <a:gd name="T41" fmla="*/ 0 h 190"/>
                <a:gd name="T42" fmla="*/ 89 w 190"/>
                <a:gd name="T43" fmla="*/ 14 h 190"/>
                <a:gd name="T44" fmla="*/ 81 w 190"/>
                <a:gd name="T45" fmla="*/ 6 h 190"/>
                <a:gd name="T46" fmla="*/ 69 w 190"/>
                <a:gd name="T47" fmla="*/ 9 h 190"/>
                <a:gd name="T48" fmla="*/ 57 w 190"/>
                <a:gd name="T49" fmla="*/ 15 h 190"/>
                <a:gd name="T50" fmla="*/ 51 w 190"/>
                <a:gd name="T51" fmla="*/ 11 h 190"/>
                <a:gd name="T52" fmla="*/ 47 w 190"/>
                <a:gd name="T53" fmla="*/ 21 h 190"/>
                <a:gd name="T54" fmla="*/ 35 w 190"/>
                <a:gd name="T55" fmla="*/ 28 h 190"/>
                <a:gd name="T56" fmla="*/ 27 w 190"/>
                <a:gd name="T57" fmla="*/ 36 h 190"/>
                <a:gd name="T58" fmla="*/ 20 w 190"/>
                <a:gd name="T59" fmla="*/ 48 h 190"/>
                <a:gd name="T60" fmla="*/ 11 w 190"/>
                <a:gd name="T61" fmla="*/ 52 h 190"/>
                <a:gd name="T62" fmla="*/ 19 w 190"/>
                <a:gd name="T63" fmla="*/ 67 h 190"/>
                <a:gd name="T64" fmla="*/ 3 w 190"/>
                <a:gd name="T65" fmla="*/ 73 h 190"/>
                <a:gd name="T66" fmla="*/ 8 w 190"/>
                <a:gd name="T67" fmla="*/ 82 h 190"/>
                <a:gd name="T68" fmla="*/ 5 w 190"/>
                <a:gd name="T69" fmla="*/ 96 h 190"/>
                <a:gd name="T70" fmla="*/ 6 w 190"/>
                <a:gd name="T71" fmla="*/ 108 h 190"/>
                <a:gd name="T72" fmla="*/ 10 w 190"/>
                <a:gd name="T73" fmla="*/ 121 h 190"/>
                <a:gd name="T74" fmla="*/ 7 w 190"/>
                <a:gd name="T75" fmla="*/ 130 h 190"/>
                <a:gd name="T76" fmla="*/ 24 w 190"/>
                <a:gd name="T77" fmla="*/ 134 h 190"/>
                <a:gd name="T78" fmla="*/ 18 w 190"/>
                <a:gd name="T79" fmla="*/ 151 h 190"/>
                <a:gd name="T80" fmla="*/ 28 w 190"/>
                <a:gd name="T81" fmla="*/ 153 h 190"/>
                <a:gd name="T82" fmla="*/ 36 w 190"/>
                <a:gd name="T83" fmla="*/ 164 h 190"/>
                <a:gd name="T84" fmla="*/ 46 w 190"/>
                <a:gd name="T85" fmla="*/ 171 h 190"/>
                <a:gd name="T86" fmla="*/ 59 w 190"/>
                <a:gd name="T87" fmla="*/ 176 h 190"/>
                <a:gd name="T88" fmla="*/ 64 w 190"/>
                <a:gd name="T89" fmla="*/ 185 h 190"/>
                <a:gd name="T90" fmla="*/ 77 w 190"/>
                <a:gd name="T91" fmla="*/ 174 h 190"/>
                <a:gd name="T92" fmla="*/ 86 w 190"/>
                <a:gd name="T93" fmla="*/ 189 h 190"/>
                <a:gd name="T94" fmla="*/ 95 w 190"/>
                <a:gd name="T95" fmla="*/ 183 h 190"/>
                <a:gd name="T96" fmla="*/ 108 w 190"/>
                <a:gd name="T97" fmla="*/ 184 h 190"/>
                <a:gd name="T98" fmla="*/ 120 w 190"/>
                <a:gd name="T99" fmla="*/ 182 h 190"/>
                <a:gd name="T100" fmla="*/ 132 w 190"/>
                <a:gd name="T101" fmla="*/ 175 h 190"/>
                <a:gd name="T102" fmla="*/ 139 w 190"/>
                <a:gd name="T103" fmla="*/ 179 h 190"/>
                <a:gd name="T104" fmla="*/ 78 w 190"/>
                <a:gd name="T105" fmla="*/ 74 h 190"/>
                <a:gd name="T106" fmla="*/ 86 w 190"/>
                <a:gd name="T107" fmla="*/ 76 h 190"/>
                <a:gd name="T108" fmla="*/ 121 w 190"/>
                <a:gd name="T109" fmla="*/ 88 h 190"/>
                <a:gd name="T110" fmla="*/ 124 w 190"/>
                <a:gd name="T111" fmla="*/ 80 h 190"/>
                <a:gd name="T112" fmla="*/ 77 w 190"/>
                <a:gd name="T113" fmla="*/ 104 h 190"/>
                <a:gd name="T114" fmla="*/ 81 w 190"/>
                <a:gd name="T115" fmla="*/ 102 h 190"/>
                <a:gd name="T116" fmla="*/ 102 w 190"/>
                <a:gd name="T117" fmla="*/ 108 h 190"/>
                <a:gd name="T118" fmla="*/ 104 w 190"/>
                <a:gd name="T119" fmla="*/ 113 h 190"/>
                <a:gd name="T120" fmla="*/ 102 w 190"/>
                <a:gd name="T121" fmla="*/ 12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90">
                  <a:moveTo>
                    <a:pt x="143" y="171"/>
                  </a:moveTo>
                  <a:cubicBezTo>
                    <a:pt x="142" y="169"/>
                    <a:pt x="142" y="169"/>
                    <a:pt x="142" y="169"/>
                  </a:cubicBezTo>
                  <a:cubicBezTo>
                    <a:pt x="140" y="167"/>
                    <a:pt x="140" y="163"/>
                    <a:pt x="143" y="160"/>
                  </a:cubicBezTo>
                  <a:cubicBezTo>
                    <a:pt x="146" y="157"/>
                    <a:pt x="151" y="158"/>
                    <a:pt x="153" y="161"/>
                  </a:cubicBezTo>
                  <a:cubicBezTo>
                    <a:pt x="154" y="163"/>
                    <a:pt x="154" y="163"/>
                    <a:pt x="154" y="163"/>
                  </a:cubicBezTo>
                  <a:cubicBezTo>
                    <a:pt x="156" y="165"/>
                    <a:pt x="159" y="165"/>
                    <a:pt x="161" y="163"/>
                  </a:cubicBezTo>
                  <a:cubicBezTo>
                    <a:pt x="162" y="162"/>
                    <a:pt x="162" y="161"/>
                    <a:pt x="163" y="160"/>
                  </a:cubicBezTo>
                  <a:cubicBezTo>
                    <a:pt x="165" y="159"/>
                    <a:pt x="165" y="156"/>
                    <a:pt x="163" y="154"/>
                  </a:cubicBezTo>
                  <a:cubicBezTo>
                    <a:pt x="161" y="153"/>
                    <a:pt x="161" y="153"/>
                    <a:pt x="161" y="153"/>
                  </a:cubicBezTo>
                  <a:cubicBezTo>
                    <a:pt x="159" y="151"/>
                    <a:pt x="158" y="147"/>
                    <a:pt x="159" y="144"/>
                  </a:cubicBezTo>
                  <a:cubicBezTo>
                    <a:pt x="161" y="140"/>
                    <a:pt x="166" y="139"/>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5" y="132"/>
                    <a:pt x="175" y="132"/>
                    <a:pt x="175" y="132"/>
                  </a:cubicBezTo>
                  <a:cubicBezTo>
                    <a:pt x="171" y="130"/>
                    <a:pt x="169" y="126"/>
                    <a:pt x="171" y="123"/>
                  </a:cubicBezTo>
                  <a:cubicBezTo>
                    <a:pt x="169" y="120"/>
                    <a:pt x="172" y="116"/>
                    <a:pt x="176" y="118"/>
                  </a:cubicBezTo>
                  <a:cubicBezTo>
                    <a:pt x="181" y="120"/>
                    <a:pt x="181" y="120"/>
                    <a:pt x="181" y="120"/>
                  </a:cubicBezTo>
                  <a:cubicBezTo>
                    <a:pt x="184" y="121"/>
                    <a:pt x="186" y="119"/>
                    <a:pt x="187" y="117"/>
                  </a:cubicBezTo>
                  <a:cubicBezTo>
                    <a:pt x="187" y="116"/>
                    <a:pt x="188" y="114"/>
                    <a:pt x="188" y="113"/>
                  </a:cubicBezTo>
                  <a:cubicBezTo>
                    <a:pt x="188" y="111"/>
                    <a:pt x="186" y="108"/>
                    <a:pt x="184" y="108"/>
                  </a:cubicBezTo>
                  <a:cubicBezTo>
                    <a:pt x="182" y="108"/>
                    <a:pt x="182" y="108"/>
                    <a:pt x="182" y="108"/>
                  </a:cubicBezTo>
                  <a:cubicBezTo>
                    <a:pt x="178" y="107"/>
                    <a:pt x="175" y="104"/>
                    <a:pt x="175" y="100"/>
                  </a:cubicBezTo>
                  <a:cubicBezTo>
                    <a:pt x="176" y="97"/>
                    <a:pt x="179" y="94"/>
                    <a:pt x="183" y="94"/>
                  </a:cubicBezTo>
                  <a:cubicBezTo>
                    <a:pt x="185" y="94"/>
                    <a:pt x="185" y="94"/>
                    <a:pt x="185" y="94"/>
                  </a:cubicBezTo>
                  <a:cubicBezTo>
                    <a:pt x="187" y="95"/>
                    <a:pt x="190" y="93"/>
                    <a:pt x="189" y="90"/>
                  </a:cubicBezTo>
                  <a:cubicBezTo>
                    <a:pt x="189" y="89"/>
                    <a:pt x="189" y="87"/>
                    <a:pt x="189" y="86"/>
                  </a:cubicBezTo>
                  <a:cubicBezTo>
                    <a:pt x="189" y="84"/>
                    <a:pt x="186" y="82"/>
                    <a:pt x="184" y="82"/>
                  </a:cubicBezTo>
                  <a:cubicBezTo>
                    <a:pt x="182" y="83"/>
                    <a:pt x="182" y="83"/>
                    <a:pt x="182" y="83"/>
                  </a:cubicBezTo>
                  <a:cubicBezTo>
                    <a:pt x="178" y="84"/>
                    <a:pt x="174" y="81"/>
                    <a:pt x="174" y="77"/>
                  </a:cubicBezTo>
                  <a:cubicBezTo>
                    <a:pt x="173" y="74"/>
                    <a:pt x="175" y="70"/>
                    <a:pt x="179" y="69"/>
                  </a:cubicBezTo>
                  <a:cubicBezTo>
                    <a:pt x="181" y="69"/>
                    <a:pt x="181" y="69"/>
                    <a:pt x="181" y="69"/>
                  </a:cubicBezTo>
                  <a:cubicBezTo>
                    <a:pt x="183" y="69"/>
                    <a:pt x="185" y="66"/>
                    <a:pt x="184" y="63"/>
                  </a:cubicBezTo>
                  <a:cubicBezTo>
                    <a:pt x="184" y="62"/>
                    <a:pt x="183" y="61"/>
                    <a:pt x="183" y="60"/>
                  </a:cubicBezTo>
                  <a:cubicBezTo>
                    <a:pt x="182" y="58"/>
                    <a:pt x="179" y="57"/>
                    <a:pt x="177" y="58"/>
                  </a:cubicBezTo>
                  <a:cubicBezTo>
                    <a:pt x="175" y="59"/>
                    <a:pt x="175" y="59"/>
                    <a:pt x="175" y="59"/>
                  </a:cubicBezTo>
                  <a:cubicBezTo>
                    <a:pt x="171" y="61"/>
                    <a:pt x="167" y="59"/>
                    <a:pt x="166" y="56"/>
                  </a:cubicBezTo>
                  <a:cubicBezTo>
                    <a:pt x="164" y="53"/>
                    <a:pt x="165" y="48"/>
                    <a:pt x="168" y="47"/>
                  </a:cubicBezTo>
                  <a:cubicBezTo>
                    <a:pt x="170" y="46"/>
                    <a:pt x="170" y="46"/>
                    <a:pt x="170" y="46"/>
                  </a:cubicBezTo>
                  <a:cubicBezTo>
                    <a:pt x="172" y="45"/>
                    <a:pt x="173" y="42"/>
                    <a:pt x="172" y="40"/>
                  </a:cubicBezTo>
                  <a:cubicBezTo>
                    <a:pt x="171" y="39"/>
                    <a:pt x="170" y="38"/>
                    <a:pt x="169" y="37"/>
                  </a:cubicBezTo>
                  <a:cubicBezTo>
                    <a:pt x="168" y="35"/>
                    <a:pt x="165" y="34"/>
                    <a:pt x="163" y="36"/>
                  </a:cubicBezTo>
                  <a:cubicBezTo>
                    <a:pt x="161" y="38"/>
                    <a:pt x="161" y="38"/>
                    <a:pt x="161" y="38"/>
                  </a:cubicBezTo>
                  <a:cubicBezTo>
                    <a:pt x="159" y="40"/>
                    <a:pt x="155" y="40"/>
                    <a:pt x="153" y="38"/>
                  </a:cubicBezTo>
                  <a:cubicBezTo>
                    <a:pt x="149" y="36"/>
                    <a:pt x="149" y="31"/>
                    <a:pt x="152" y="28"/>
                  </a:cubicBezTo>
                  <a:cubicBezTo>
                    <a:pt x="153" y="27"/>
                    <a:pt x="153" y="27"/>
                    <a:pt x="153" y="27"/>
                  </a:cubicBezTo>
                  <a:cubicBezTo>
                    <a:pt x="155" y="25"/>
                    <a:pt x="155" y="22"/>
                    <a:pt x="153" y="20"/>
                  </a:cubicBezTo>
                  <a:cubicBezTo>
                    <a:pt x="152" y="19"/>
                    <a:pt x="151" y="19"/>
                    <a:pt x="150" y="18"/>
                  </a:cubicBezTo>
                  <a:cubicBezTo>
                    <a:pt x="148" y="16"/>
                    <a:pt x="145" y="17"/>
                    <a:pt x="144" y="19"/>
                  </a:cubicBezTo>
                  <a:cubicBezTo>
                    <a:pt x="142" y="21"/>
                    <a:pt x="142" y="21"/>
                    <a:pt x="142" y="21"/>
                  </a:cubicBezTo>
                  <a:cubicBezTo>
                    <a:pt x="141" y="25"/>
                    <a:pt x="136" y="26"/>
                    <a:pt x="133" y="24"/>
                  </a:cubicBezTo>
                  <a:cubicBezTo>
                    <a:pt x="130" y="22"/>
                    <a:pt x="129" y="18"/>
                    <a:pt x="131" y="15"/>
                  </a:cubicBezTo>
                  <a:cubicBezTo>
                    <a:pt x="131" y="13"/>
                    <a:pt x="131" y="13"/>
                    <a:pt x="131" y="13"/>
                  </a:cubicBezTo>
                  <a:cubicBezTo>
                    <a:pt x="133" y="11"/>
                    <a:pt x="132" y="8"/>
                    <a:pt x="129" y="7"/>
                  </a:cubicBezTo>
                  <a:cubicBezTo>
                    <a:pt x="128" y="6"/>
                    <a:pt x="127" y="6"/>
                    <a:pt x="126" y="6"/>
                  </a:cubicBezTo>
                  <a:cubicBezTo>
                    <a:pt x="123" y="5"/>
                    <a:pt x="121" y="6"/>
                    <a:pt x="120" y="9"/>
                  </a:cubicBezTo>
                  <a:cubicBezTo>
                    <a:pt x="120" y="11"/>
                    <a:pt x="120" y="11"/>
                    <a:pt x="120" y="11"/>
                  </a:cubicBezTo>
                  <a:cubicBezTo>
                    <a:pt x="119" y="15"/>
                    <a:pt x="115" y="17"/>
                    <a:pt x="111" y="16"/>
                  </a:cubicBezTo>
                  <a:cubicBezTo>
                    <a:pt x="108" y="15"/>
                    <a:pt x="106" y="11"/>
                    <a:pt x="106" y="8"/>
                  </a:cubicBezTo>
                  <a:cubicBezTo>
                    <a:pt x="107" y="6"/>
                    <a:pt x="107" y="6"/>
                    <a:pt x="107" y="6"/>
                  </a:cubicBezTo>
                  <a:cubicBezTo>
                    <a:pt x="107" y="3"/>
                    <a:pt x="106" y="1"/>
                    <a:pt x="103" y="1"/>
                  </a:cubicBezTo>
                  <a:cubicBezTo>
                    <a:pt x="102" y="1"/>
                    <a:pt x="101" y="1"/>
                    <a:pt x="99" y="0"/>
                  </a:cubicBezTo>
                  <a:cubicBezTo>
                    <a:pt x="97" y="0"/>
                    <a:pt x="95" y="2"/>
                    <a:pt x="95" y="5"/>
                  </a:cubicBezTo>
                  <a:cubicBezTo>
                    <a:pt x="95" y="7"/>
                    <a:pt x="95" y="7"/>
                    <a:pt x="95" y="7"/>
                  </a:cubicBezTo>
                  <a:cubicBezTo>
                    <a:pt x="95" y="11"/>
                    <a:pt x="92" y="14"/>
                    <a:pt x="89" y="14"/>
                  </a:cubicBezTo>
                  <a:cubicBezTo>
                    <a:pt x="89" y="14"/>
                    <a:pt x="89" y="14"/>
                    <a:pt x="89" y="14"/>
                  </a:cubicBezTo>
                  <a:cubicBezTo>
                    <a:pt x="85" y="15"/>
                    <a:pt x="82" y="12"/>
                    <a:pt x="81" y="8"/>
                  </a:cubicBezTo>
                  <a:cubicBezTo>
                    <a:pt x="81" y="6"/>
                    <a:pt x="81" y="6"/>
                    <a:pt x="81" y="6"/>
                  </a:cubicBezTo>
                  <a:cubicBezTo>
                    <a:pt x="81" y="4"/>
                    <a:pt x="79" y="2"/>
                    <a:pt x="76" y="2"/>
                  </a:cubicBezTo>
                  <a:cubicBezTo>
                    <a:pt x="75" y="2"/>
                    <a:pt x="74" y="3"/>
                    <a:pt x="72" y="3"/>
                  </a:cubicBezTo>
                  <a:cubicBezTo>
                    <a:pt x="70" y="4"/>
                    <a:pt x="69" y="6"/>
                    <a:pt x="69" y="9"/>
                  </a:cubicBezTo>
                  <a:cubicBezTo>
                    <a:pt x="70" y="11"/>
                    <a:pt x="70" y="11"/>
                    <a:pt x="70" y="11"/>
                  </a:cubicBezTo>
                  <a:cubicBezTo>
                    <a:pt x="71" y="14"/>
                    <a:pt x="70" y="18"/>
                    <a:pt x="66" y="19"/>
                  </a:cubicBezTo>
                  <a:cubicBezTo>
                    <a:pt x="63" y="21"/>
                    <a:pt x="59" y="19"/>
                    <a:pt x="57" y="15"/>
                  </a:cubicBezTo>
                  <a:cubicBezTo>
                    <a:pt x="57" y="14"/>
                    <a:pt x="57" y="14"/>
                    <a:pt x="57" y="14"/>
                  </a:cubicBezTo>
                  <a:cubicBezTo>
                    <a:pt x="56" y="11"/>
                    <a:pt x="53" y="10"/>
                    <a:pt x="51" y="11"/>
                  </a:cubicBezTo>
                  <a:cubicBezTo>
                    <a:pt x="51" y="11"/>
                    <a:pt x="51" y="11"/>
                    <a:pt x="51" y="11"/>
                  </a:cubicBezTo>
                  <a:cubicBezTo>
                    <a:pt x="50" y="12"/>
                    <a:pt x="48" y="12"/>
                    <a:pt x="47" y="13"/>
                  </a:cubicBezTo>
                  <a:cubicBezTo>
                    <a:pt x="45" y="14"/>
                    <a:pt x="45" y="17"/>
                    <a:pt x="46" y="19"/>
                  </a:cubicBezTo>
                  <a:cubicBezTo>
                    <a:pt x="47" y="21"/>
                    <a:pt x="47" y="21"/>
                    <a:pt x="47" y="21"/>
                  </a:cubicBezTo>
                  <a:cubicBezTo>
                    <a:pt x="50" y="24"/>
                    <a:pt x="49" y="28"/>
                    <a:pt x="46" y="31"/>
                  </a:cubicBezTo>
                  <a:cubicBezTo>
                    <a:pt x="43" y="33"/>
                    <a:pt x="39" y="32"/>
                    <a:pt x="36" y="29"/>
                  </a:cubicBezTo>
                  <a:cubicBezTo>
                    <a:pt x="35" y="28"/>
                    <a:pt x="35" y="28"/>
                    <a:pt x="35" y="28"/>
                  </a:cubicBezTo>
                  <a:cubicBezTo>
                    <a:pt x="34" y="25"/>
                    <a:pt x="31" y="25"/>
                    <a:pt x="29" y="27"/>
                  </a:cubicBezTo>
                  <a:cubicBezTo>
                    <a:pt x="28" y="28"/>
                    <a:pt x="27" y="29"/>
                    <a:pt x="26" y="30"/>
                  </a:cubicBezTo>
                  <a:cubicBezTo>
                    <a:pt x="24" y="32"/>
                    <a:pt x="25" y="34"/>
                    <a:pt x="27" y="36"/>
                  </a:cubicBezTo>
                  <a:cubicBezTo>
                    <a:pt x="28" y="37"/>
                    <a:pt x="28" y="37"/>
                    <a:pt x="28" y="37"/>
                  </a:cubicBezTo>
                  <a:cubicBezTo>
                    <a:pt x="31" y="40"/>
                    <a:pt x="32" y="44"/>
                    <a:pt x="30" y="47"/>
                  </a:cubicBezTo>
                  <a:cubicBezTo>
                    <a:pt x="27" y="50"/>
                    <a:pt x="23" y="50"/>
                    <a:pt x="20" y="48"/>
                  </a:cubicBezTo>
                  <a:cubicBezTo>
                    <a:pt x="19" y="47"/>
                    <a:pt x="19" y="47"/>
                    <a:pt x="19" y="47"/>
                  </a:cubicBezTo>
                  <a:cubicBezTo>
                    <a:pt x="17" y="45"/>
                    <a:pt x="14" y="46"/>
                    <a:pt x="12" y="48"/>
                  </a:cubicBezTo>
                  <a:cubicBezTo>
                    <a:pt x="12" y="49"/>
                    <a:pt x="11" y="51"/>
                    <a:pt x="11" y="52"/>
                  </a:cubicBezTo>
                  <a:cubicBezTo>
                    <a:pt x="9" y="54"/>
                    <a:pt x="10" y="57"/>
                    <a:pt x="13" y="58"/>
                  </a:cubicBezTo>
                  <a:cubicBezTo>
                    <a:pt x="15" y="58"/>
                    <a:pt x="15" y="58"/>
                    <a:pt x="15" y="58"/>
                  </a:cubicBezTo>
                  <a:cubicBezTo>
                    <a:pt x="18" y="60"/>
                    <a:pt x="20" y="64"/>
                    <a:pt x="19" y="67"/>
                  </a:cubicBezTo>
                  <a:cubicBezTo>
                    <a:pt x="20" y="70"/>
                    <a:pt x="17" y="74"/>
                    <a:pt x="14" y="73"/>
                  </a:cubicBezTo>
                  <a:cubicBezTo>
                    <a:pt x="8" y="70"/>
                    <a:pt x="8" y="70"/>
                    <a:pt x="8" y="70"/>
                  </a:cubicBezTo>
                  <a:cubicBezTo>
                    <a:pt x="6" y="69"/>
                    <a:pt x="3" y="71"/>
                    <a:pt x="3" y="73"/>
                  </a:cubicBezTo>
                  <a:cubicBezTo>
                    <a:pt x="2" y="75"/>
                    <a:pt x="2" y="76"/>
                    <a:pt x="2" y="77"/>
                  </a:cubicBezTo>
                  <a:cubicBezTo>
                    <a:pt x="1" y="80"/>
                    <a:pt x="3" y="82"/>
                    <a:pt x="6" y="82"/>
                  </a:cubicBezTo>
                  <a:cubicBezTo>
                    <a:pt x="8" y="82"/>
                    <a:pt x="8" y="82"/>
                    <a:pt x="8" y="82"/>
                  </a:cubicBezTo>
                  <a:cubicBezTo>
                    <a:pt x="11" y="83"/>
                    <a:pt x="14" y="85"/>
                    <a:pt x="14" y="89"/>
                  </a:cubicBezTo>
                  <a:cubicBezTo>
                    <a:pt x="14" y="93"/>
                    <a:pt x="11" y="96"/>
                    <a:pt x="7" y="96"/>
                  </a:cubicBezTo>
                  <a:cubicBezTo>
                    <a:pt x="5" y="96"/>
                    <a:pt x="5" y="96"/>
                    <a:pt x="5" y="96"/>
                  </a:cubicBezTo>
                  <a:cubicBezTo>
                    <a:pt x="2" y="96"/>
                    <a:pt x="0" y="98"/>
                    <a:pt x="0" y="100"/>
                  </a:cubicBezTo>
                  <a:cubicBezTo>
                    <a:pt x="0" y="102"/>
                    <a:pt x="0" y="103"/>
                    <a:pt x="0" y="104"/>
                  </a:cubicBezTo>
                  <a:cubicBezTo>
                    <a:pt x="1" y="107"/>
                    <a:pt x="3" y="108"/>
                    <a:pt x="6" y="108"/>
                  </a:cubicBezTo>
                  <a:cubicBezTo>
                    <a:pt x="8" y="107"/>
                    <a:pt x="8" y="107"/>
                    <a:pt x="8" y="107"/>
                  </a:cubicBezTo>
                  <a:cubicBezTo>
                    <a:pt x="11" y="107"/>
                    <a:pt x="14" y="108"/>
                    <a:pt x="15" y="112"/>
                  </a:cubicBezTo>
                  <a:cubicBezTo>
                    <a:pt x="17" y="116"/>
                    <a:pt x="15" y="120"/>
                    <a:pt x="10" y="121"/>
                  </a:cubicBezTo>
                  <a:cubicBezTo>
                    <a:pt x="9" y="121"/>
                    <a:pt x="9" y="121"/>
                    <a:pt x="9" y="121"/>
                  </a:cubicBezTo>
                  <a:cubicBezTo>
                    <a:pt x="6" y="122"/>
                    <a:pt x="5" y="124"/>
                    <a:pt x="5" y="127"/>
                  </a:cubicBezTo>
                  <a:cubicBezTo>
                    <a:pt x="6" y="128"/>
                    <a:pt x="6" y="129"/>
                    <a:pt x="7" y="130"/>
                  </a:cubicBezTo>
                  <a:cubicBezTo>
                    <a:pt x="8" y="133"/>
                    <a:pt x="11" y="134"/>
                    <a:pt x="13" y="132"/>
                  </a:cubicBezTo>
                  <a:cubicBezTo>
                    <a:pt x="15" y="131"/>
                    <a:pt x="15" y="131"/>
                    <a:pt x="15" y="131"/>
                  </a:cubicBezTo>
                  <a:cubicBezTo>
                    <a:pt x="18" y="130"/>
                    <a:pt x="22" y="131"/>
                    <a:pt x="24" y="134"/>
                  </a:cubicBezTo>
                  <a:cubicBezTo>
                    <a:pt x="26" y="138"/>
                    <a:pt x="24" y="142"/>
                    <a:pt x="21" y="143"/>
                  </a:cubicBezTo>
                  <a:cubicBezTo>
                    <a:pt x="19" y="144"/>
                    <a:pt x="19" y="144"/>
                    <a:pt x="19" y="144"/>
                  </a:cubicBezTo>
                  <a:cubicBezTo>
                    <a:pt x="17" y="146"/>
                    <a:pt x="16" y="149"/>
                    <a:pt x="18" y="151"/>
                  </a:cubicBezTo>
                  <a:cubicBezTo>
                    <a:pt x="19" y="152"/>
                    <a:pt x="19" y="153"/>
                    <a:pt x="20" y="154"/>
                  </a:cubicBezTo>
                  <a:cubicBezTo>
                    <a:pt x="22" y="156"/>
                    <a:pt x="25" y="156"/>
                    <a:pt x="27" y="154"/>
                  </a:cubicBezTo>
                  <a:cubicBezTo>
                    <a:pt x="28" y="153"/>
                    <a:pt x="28" y="153"/>
                    <a:pt x="28" y="153"/>
                  </a:cubicBezTo>
                  <a:cubicBezTo>
                    <a:pt x="31" y="150"/>
                    <a:pt x="34" y="150"/>
                    <a:pt x="37" y="152"/>
                  </a:cubicBezTo>
                  <a:cubicBezTo>
                    <a:pt x="40" y="154"/>
                    <a:pt x="41" y="159"/>
                    <a:pt x="38" y="162"/>
                  </a:cubicBezTo>
                  <a:cubicBezTo>
                    <a:pt x="36" y="164"/>
                    <a:pt x="36" y="164"/>
                    <a:pt x="36" y="164"/>
                  </a:cubicBezTo>
                  <a:cubicBezTo>
                    <a:pt x="35" y="165"/>
                    <a:pt x="35" y="168"/>
                    <a:pt x="37" y="170"/>
                  </a:cubicBezTo>
                  <a:cubicBezTo>
                    <a:pt x="38" y="171"/>
                    <a:pt x="39" y="172"/>
                    <a:pt x="40" y="172"/>
                  </a:cubicBezTo>
                  <a:cubicBezTo>
                    <a:pt x="42" y="174"/>
                    <a:pt x="45" y="173"/>
                    <a:pt x="46" y="171"/>
                  </a:cubicBezTo>
                  <a:cubicBezTo>
                    <a:pt x="47" y="169"/>
                    <a:pt x="47" y="169"/>
                    <a:pt x="47" y="169"/>
                  </a:cubicBezTo>
                  <a:cubicBezTo>
                    <a:pt x="49" y="166"/>
                    <a:pt x="52" y="165"/>
                    <a:pt x="55" y="166"/>
                  </a:cubicBezTo>
                  <a:cubicBezTo>
                    <a:pt x="59" y="167"/>
                    <a:pt x="61" y="172"/>
                    <a:pt x="59" y="176"/>
                  </a:cubicBezTo>
                  <a:cubicBezTo>
                    <a:pt x="58" y="177"/>
                    <a:pt x="58" y="177"/>
                    <a:pt x="58" y="177"/>
                  </a:cubicBezTo>
                  <a:cubicBezTo>
                    <a:pt x="57" y="179"/>
                    <a:pt x="58" y="182"/>
                    <a:pt x="60" y="183"/>
                  </a:cubicBezTo>
                  <a:cubicBezTo>
                    <a:pt x="61" y="184"/>
                    <a:pt x="63" y="184"/>
                    <a:pt x="64" y="185"/>
                  </a:cubicBezTo>
                  <a:cubicBezTo>
                    <a:pt x="66" y="185"/>
                    <a:pt x="69" y="184"/>
                    <a:pt x="69" y="182"/>
                  </a:cubicBezTo>
                  <a:cubicBezTo>
                    <a:pt x="70" y="180"/>
                    <a:pt x="70" y="180"/>
                    <a:pt x="70" y="180"/>
                  </a:cubicBezTo>
                  <a:cubicBezTo>
                    <a:pt x="71" y="176"/>
                    <a:pt x="74" y="174"/>
                    <a:pt x="77" y="174"/>
                  </a:cubicBezTo>
                  <a:cubicBezTo>
                    <a:pt x="81" y="174"/>
                    <a:pt x="84" y="178"/>
                    <a:pt x="83" y="182"/>
                  </a:cubicBezTo>
                  <a:cubicBezTo>
                    <a:pt x="83" y="184"/>
                    <a:pt x="83" y="184"/>
                    <a:pt x="83" y="184"/>
                  </a:cubicBezTo>
                  <a:cubicBezTo>
                    <a:pt x="82" y="187"/>
                    <a:pt x="84" y="189"/>
                    <a:pt x="86" y="189"/>
                  </a:cubicBezTo>
                  <a:cubicBezTo>
                    <a:pt x="88" y="190"/>
                    <a:pt x="89" y="190"/>
                    <a:pt x="90" y="190"/>
                  </a:cubicBezTo>
                  <a:cubicBezTo>
                    <a:pt x="93" y="190"/>
                    <a:pt x="95" y="188"/>
                    <a:pt x="95" y="185"/>
                  </a:cubicBezTo>
                  <a:cubicBezTo>
                    <a:pt x="95" y="183"/>
                    <a:pt x="95" y="183"/>
                    <a:pt x="95"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5" y="188"/>
                    <a:pt x="116" y="187"/>
                    <a:pt x="117" y="187"/>
                  </a:cubicBezTo>
                  <a:cubicBezTo>
                    <a:pt x="120" y="187"/>
                    <a:pt x="121" y="184"/>
                    <a:pt x="120" y="182"/>
                  </a:cubicBezTo>
                  <a:cubicBezTo>
                    <a:pt x="119" y="179"/>
                    <a:pt x="119" y="179"/>
                    <a:pt x="119" y="179"/>
                  </a:cubicBezTo>
                  <a:cubicBezTo>
                    <a:pt x="118" y="176"/>
                    <a:pt x="120" y="171"/>
                    <a:pt x="125" y="170"/>
                  </a:cubicBezTo>
                  <a:cubicBezTo>
                    <a:pt x="128" y="170"/>
                    <a:pt x="131" y="172"/>
                    <a:pt x="132" y="175"/>
                  </a:cubicBezTo>
                  <a:cubicBezTo>
                    <a:pt x="133" y="177"/>
                    <a:pt x="133" y="177"/>
                    <a:pt x="133" y="177"/>
                  </a:cubicBezTo>
                  <a:cubicBezTo>
                    <a:pt x="134" y="179"/>
                    <a:pt x="136" y="180"/>
                    <a:pt x="139" y="179"/>
                  </a:cubicBezTo>
                  <a:cubicBezTo>
                    <a:pt x="139" y="179"/>
                    <a:pt x="139" y="179"/>
                    <a:pt x="139" y="179"/>
                  </a:cubicBezTo>
                  <a:cubicBezTo>
                    <a:pt x="140" y="178"/>
                    <a:pt x="141" y="178"/>
                    <a:pt x="142" y="177"/>
                  </a:cubicBezTo>
                  <a:cubicBezTo>
                    <a:pt x="144" y="176"/>
                    <a:pt x="145" y="173"/>
                    <a:pt x="143" y="171"/>
                  </a:cubicBezTo>
                  <a:close/>
                  <a:moveTo>
                    <a:pt x="78" y="74"/>
                  </a:moveTo>
                  <a:cubicBezTo>
                    <a:pt x="77" y="71"/>
                    <a:pt x="78" y="68"/>
                    <a:pt x="80" y="66"/>
                  </a:cubicBezTo>
                  <a:cubicBezTo>
                    <a:pt x="83" y="65"/>
                    <a:pt x="87" y="66"/>
                    <a:pt x="88" y="69"/>
                  </a:cubicBezTo>
                  <a:cubicBezTo>
                    <a:pt x="90" y="71"/>
                    <a:pt x="89" y="75"/>
                    <a:pt x="86" y="76"/>
                  </a:cubicBezTo>
                  <a:cubicBezTo>
                    <a:pt x="83" y="78"/>
                    <a:pt x="79" y="77"/>
                    <a:pt x="78" y="74"/>
                  </a:cubicBezTo>
                  <a:close/>
                  <a:moveTo>
                    <a:pt x="124" y="80"/>
                  </a:moveTo>
                  <a:cubicBezTo>
                    <a:pt x="125" y="83"/>
                    <a:pt x="124" y="86"/>
                    <a:pt x="121" y="88"/>
                  </a:cubicBezTo>
                  <a:cubicBezTo>
                    <a:pt x="118" y="89"/>
                    <a:pt x="115" y="88"/>
                    <a:pt x="113" y="85"/>
                  </a:cubicBezTo>
                  <a:cubicBezTo>
                    <a:pt x="112" y="83"/>
                    <a:pt x="113" y="79"/>
                    <a:pt x="116" y="78"/>
                  </a:cubicBezTo>
                  <a:cubicBezTo>
                    <a:pt x="119" y="76"/>
                    <a:pt x="122" y="77"/>
                    <a:pt x="124" y="80"/>
                  </a:cubicBezTo>
                  <a:close/>
                  <a:moveTo>
                    <a:pt x="67" y="109"/>
                  </a:moveTo>
                  <a:cubicBezTo>
                    <a:pt x="65" y="107"/>
                    <a:pt x="66" y="103"/>
                    <a:pt x="69" y="102"/>
                  </a:cubicBezTo>
                  <a:cubicBezTo>
                    <a:pt x="72" y="100"/>
                    <a:pt x="75" y="101"/>
                    <a:pt x="77" y="104"/>
                  </a:cubicBezTo>
                  <a:cubicBezTo>
                    <a:pt x="78" y="107"/>
                    <a:pt x="77" y="110"/>
                    <a:pt x="74" y="112"/>
                  </a:cubicBezTo>
                  <a:cubicBezTo>
                    <a:pt x="72" y="113"/>
                    <a:pt x="68" y="112"/>
                    <a:pt x="67" y="109"/>
                  </a:cubicBezTo>
                  <a:close/>
                  <a:moveTo>
                    <a:pt x="81" y="102"/>
                  </a:moveTo>
                  <a:cubicBezTo>
                    <a:pt x="78" y="95"/>
                    <a:pt x="80" y="86"/>
                    <a:pt x="88" y="82"/>
                  </a:cubicBezTo>
                  <a:cubicBezTo>
                    <a:pt x="95" y="78"/>
                    <a:pt x="104" y="81"/>
                    <a:pt x="108" y="88"/>
                  </a:cubicBezTo>
                  <a:cubicBezTo>
                    <a:pt x="112" y="96"/>
                    <a:pt x="109" y="105"/>
                    <a:pt x="102" y="108"/>
                  </a:cubicBezTo>
                  <a:cubicBezTo>
                    <a:pt x="94" y="112"/>
                    <a:pt x="85" y="109"/>
                    <a:pt x="81" y="102"/>
                  </a:cubicBezTo>
                  <a:close/>
                  <a:moveTo>
                    <a:pt x="102" y="121"/>
                  </a:moveTo>
                  <a:cubicBezTo>
                    <a:pt x="100" y="118"/>
                    <a:pt x="102" y="114"/>
                    <a:pt x="104" y="113"/>
                  </a:cubicBezTo>
                  <a:cubicBezTo>
                    <a:pt x="107" y="111"/>
                    <a:pt x="111" y="113"/>
                    <a:pt x="112" y="115"/>
                  </a:cubicBezTo>
                  <a:cubicBezTo>
                    <a:pt x="114" y="118"/>
                    <a:pt x="113" y="122"/>
                    <a:pt x="110" y="123"/>
                  </a:cubicBezTo>
                  <a:cubicBezTo>
                    <a:pt x="107" y="125"/>
                    <a:pt x="103" y="124"/>
                    <a:pt x="102" y="121"/>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grpSp>
        <p:nvGrpSpPr>
          <p:cNvPr id="20" name="组合 19"/>
          <p:cNvGrpSpPr/>
          <p:nvPr/>
        </p:nvGrpSpPr>
        <p:grpSpPr>
          <a:xfrm>
            <a:off x="6225534" y="3475765"/>
            <a:ext cx="1789252" cy="1396712"/>
            <a:chOff x="5126350" y="2103440"/>
            <a:chExt cx="1341939" cy="1047534"/>
          </a:xfrm>
        </p:grpSpPr>
        <p:sp>
          <p:nvSpPr>
            <p:cNvPr id="21" name="Freeform 7"/>
            <p:cNvSpPr>
              <a:spLocks noEditPoints="1"/>
            </p:cNvSpPr>
            <p:nvPr/>
          </p:nvSpPr>
          <p:spPr bwMode="auto">
            <a:xfrm>
              <a:off x="6081454" y="2103440"/>
              <a:ext cx="258802" cy="255379"/>
            </a:xfrm>
            <a:custGeom>
              <a:avLst/>
              <a:gdLst>
                <a:gd name="T0" fmla="*/ 61 w 160"/>
                <a:gd name="T1" fmla="*/ 100 h 158"/>
                <a:gd name="T2" fmla="*/ 79 w 160"/>
                <a:gd name="T3" fmla="*/ 51 h 158"/>
                <a:gd name="T4" fmla="*/ 101 w 160"/>
                <a:gd name="T5" fmla="*/ 98 h 158"/>
                <a:gd name="T6" fmla="*/ 82 w 160"/>
                <a:gd name="T7" fmla="*/ 0 h 158"/>
                <a:gd name="T8" fmla="*/ 67 w 160"/>
                <a:gd name="T9" fmla="*/ 0 h 158"/>
                <a:gd name="T10" fmla="*/ 56 w 160"/>
                <a:gd name="T11" fmla="*/ 19 h 158"/>
                <a:gd name="T12" fmla="*/ 49 w 160"/>
                <a:gd name="T13" fmla="*/ 25 h 158"/>
                <a:gd name="T14" fmla="*/ 38 w 160"/>
                <a:gd name="T15" fmla="*/ 21 h 158"/>
                <a:gd name="T16" fmla="*/ 28 w 160"/>
                <a:gd name="T17" fmla="*/ 18 h 158"/>
                <a:gd name="T18" fmla="*/ 15 w 160"/>
                <a:gd name="T19" fmla="*/ 31 h 158"/>
                <a:gd name="T20" fmla="*/ 22 w 160"/>
                <a:gd name="T21" fmla="*/ 54 h 158"/>
                <a:gd name="T22" fmla="*/ 18 w 160"/>
                <a:gd name="T23" fmla="*/ 63 h 158"/>
                <a:gd name="T24" fmla="*/ 0 w 160"/>
                <a:gd name="T25" fmla="*/ 76 h 158"/>
                <a:gd name="T26" fmla="*/ 5 w 160"/>
                <a:gd name="T27" fmla="*/ 96 h 158"/>
                <a:gd name="T28" fmla="*/ 24 w 160"/>
                <a:gd name="T29" fmla="*/ 103 h 158"/>
                <a:gd name="T30" fmla="*/ 20 w 160"/>
                <a:gd name="T31" fmla="*/ 127 h 158"/>
                <a:gd name="T32" fmla="*/ 33 w 160"/>
                <a:gd name="T33" fmla="*/ 143 h 158"/>
                <a:gd name="T34" fmla="*/ 40 w 160"/>
                <a:gd name="T35" fmla="*/ 144 h 158"/>
                <a:gd name="T36" fmla="*/ 58 w 160"/>
                <a:gd name="T37" fmla="*/ 136 h 158"/>
                <a:gd name="T38" fmla="*/ 64 w 160"/>
                <a:gd name="T39" fmla="*/ 139 h 158"/>
                <a:gd name="T40" fmla="*/ 74 w 160"/>
                <a:gd name="T41" fmla="*/ 157 h 158"/>
                <a:gd name="T42" fmla="*/ 78 w 160"/>
                <a:gd name="T43" fmla="*/ 158 h 158"/>
                <a:gd name="T44" fmla="*/ 98 w 160"/>
                <a:gd name="T45" fmla="*/ 154 h 158"/>
                <a:gd name="T46" fmla="*/ 108 w 160"/>
                <a:gd name="T47" fmla="*/ 133 h 158"/>
                <a:gd name="T48" fmla="*/ 111 w 160"/>
                <a:gd name="T49" fmla="*/ 133 h 158"/>
                <a:gd name="T50" fmla="*/ 130 w 160"/>
                <a:gd name="T51" fmla="*/ 139 h 158"/>
                <a:gd name="T52" fmla="*/ 135 w 160"/>
                <a:gd name="T53" fmla="*/ 138 h 158"/>
                <a:gd name="T54" fmla="*/ 146 w 160"/>
                <a:gd name="T55" fmla="*/ 120 h 158"/>
                <a:gd name="T56" fmla="*/ 138 w 160"/>
                <a:gd name="T57" fmla="*/ 99 h 158"/>
                <a:gd name="T58" fmla="*/ 157 w 160"/>
                <a:gd name="T59" fmla="*/ 88 h 158"/>
                <a:gd name="T60" fmla="*/ 158 w 160"/>
                <a:gd name="T61" fmla="*/ 67 h 158"/>
                <a:gd name="T62" fmla="*/ 138 w 160"/>
                <a:gd name="T63" fmla="*/ 56 h 158"/>
                <a:gd name="T64" fmla="*/ 134 w 160"/>
                <a:gd name="T65" fmla="*/ 46 h 158"/>
                <a:gd name="T66" fmla="*/ 139 w 160"/>
                <a:gd name="T67" fmla="*/ 31 h 158"/>
                <a:gd name="T68" fmla="*/ 127 w 160"/>
                <a:gd name="T69" fmla="*/ 15 h 158"/>
                <a:gd name="T70" fmla="*/ 119 w 160"/>
                <a:gd name="T71" fmla="*/ 14 h 158"/>
                <a:gd name="T72" fmla="*/ 101 w 160"/>
                <a:gd name="T73" fmla="*/ 22 h 158"/>
                <a:gd name="T74" fmla="*/ 95 w 160"/>
                <a:gd name="T75" fmla="*/ 19 h 158"/>
                <a:gd name="T76" fmla="*/ 82 w 160"/>
                <a:gd name="T7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58">
                  <a:moveTo>
                    <a:pt x="80" y="107"/>
                  </a:moveTo>
                  <a:cubicBezTo>
                    <a:pt x="73" y="107"/>
                    <a:pt x="67" y="105"/>
                    <a:pt x="61" y="100"/>
                  </a:cubicBezTo>
                  <a:cubicBezTo>
                    <a:pt x="49" y="89"/>
                    <a:pt x="48" y="71"/>
                    <a:pt x="58" y="60"/>
                  </a:cubicBezTo>
                  <a:cubicBezTo>
                    <a:pt x="64" y="54"/>
                    <a:pt x="71" y="51"/>
                    <a:pt x="79" y="51"/>
                  </a:cubicBezTo>
                  <a:cubicBezTo>
                    <a:pt x="86" y="51"/>
                    <a:pt x="93" y="53"/>
                    <a:pt x="98" y="58"/>
                  </a:cubicBezTo>
                  <a:cubicBezTo>
                    <a:pt x="110" y="68"/>
                    <a:pt x="111" y="87"/>
                    <a:pt x="101" y="98"/>
                  </a:cubicBezTo>
                  <a:cubicBezTo>
                    <a:pt x="96" y="104"/>
                    <a:pt x="88" y="107"/>
                    <a:pt x="80" y="107"/>
                  </a:cubicBezTo>
                  <a:moveTo>
                    <a:pt x="82" y="0"/>
                  </a:moveTo>
                  <a:cubicBezTo>
                    <a:pt x="81" y="0"/>
                    <a:pt x="81" y="0"/>
                    <a:pt x="81" y="0"/>
                  </a:cubicBezTo>
                  <a:cubicBezTo>
                    <a:pt x="76" y="0"/>
                    <a:pt x="72" y="0"/>
                    <a:pt x="67" y="0"/>
                  </a:cubicBezTo>
                  <a:cubicBezTo>
                    <a:pt x="64" y="0"/>
                    <a:pt x="62" y="2"/>
                    <a:pt x="61" y="4"/>
                  </a:cubicBezTo>
                  <a:cubicBezTo>
                    <a:pt x="60" y="9"/>
                    <a:pt x="58" y="14"/>
                    <a:pt x="56" y="19"/>
                  </a:cubicBezTo>
                  <a:cubicBezTo>
                    <a:pt x="56" y="22"/>
                    <a:pt x="54" y="23"/>
                    <a:pt x="51" y="24"/>
                  </a:cubicBezTo>
                  <a:cubicBezTo>
                    <a:pt x="51" y="25"/>
                    <a:pt x="50" y="25"/>
                    <a:pt x="49" y="25"/>
                  </a:cubicBezTo>
                  <a:cubicBezTo>
                    <a:pt x="49" y="25"/>
                    <a:pt x="49" y="25"/>
                    <a:pt x="48" y="25"/>
                  </a:cubicBezTo>
                  <a:cubicBezTo>
                    <a:pt x="45" y="23"/>
                    <a:pt x="41" y="22"/>
                    <a:pt x="38" y="21"/>
                  </a:cubicBezTo>
                  <a:cubicBezTo>
                    <a:pt x="35" y="20"/>
                    <a:pt x="32" y="19"/>
                    <a:pt x="30" y="19"/>
                  </a:cubicBezTo>
                  <a:cubicBezTo>
                    <a:pt x="29" y="18"/>
                    <a:pt x="29" y="18"/>
                    <a:pt x="28" y="18"/>
                  </a:cubicBezTo>
                  <a:cubicBezTo>
                    <a:pt x="27" y="18"/>
                    <a:pt x="26" y="19"/>
                    <a:pt x="25" y="20"/>
                  </a:cubicBezTo>
                  <a:cubicBezTo>
                    <a:pt x="22" y="24"/>
                    <a:pt x="19" y="28"/>
                    <a:pt x="15" y="31"/>
                  </a:cubicBezTo>
                  <a:cubicBezTo>
                    <a:pt x="13" y="33"/>
                    <a:pt x="13" y="36"/>
                    <a:pt x="14" y="39"/>
                  </a:cubicBezTo>
                  <a:cubicBezTo>
                    <a:pt x="17" y="44"/>
                    <a:pt x="19" y="49"/>
                    <a:pt x="22" y="54"/>
                  </a:cubicBezTo>
                  <a:cubicBezTo>
                    <a:pt x="22" y="55"/>
                    <a:pt x="23" y="56"/>
                    <a:pt x="23" y="56"/>
                  </a:cubicBezTo>
                  <a:cubicBezTo>
                    <a:pt x="22" y="58"/>
                    <a:pt x="21" y="61"/>
                    <a:pt x="18" y="63"/>
                  </a:cubicBezTo>
                  <a:cubicBezTo>
                    <a:pt x="13" y="65"/>
                    <a:pt x="8" y="68"/>
                    <a:pt x="3" y="70"/>
                  </a:cubicBezTo>
                  <a:cubicBezTo>
                    <a:pt x="1" y="71"/>
                    <a:pt x="0" y="73"/>
                    <a:pt x="0" y="76"/>
                  </a:cubicBezTo>
                  <a:cubicBezTo>
                    <a:pt x="1" y="81"/>
                    <a:pt x="1" y="86"/>
                    <a:pt x="1" y="90"/>
                  </a:cubicBezTo>
                  <a:cubicBezTo>
                    <a:pt x="1" y="93"/>
                    <a:pt x="2" y="95"/>
                    <a:pt x="5" y="96"/>
                  </a:cubicBezTo>
                  <a:cubicBezTo>
                    <a:pt x="11" y="98"/>
                    <a:pt x="16" y="100"/>
                    <a:pt x="22" y="102"/>
                  </a:cubicBezTo>
                  <a:cubicBezTo>
                    <a:pt x="23" y="102"/>
                    <a:pt x="23" y="102"/>
                    <a:pt x="24" y="103"/>
                  </a:cubicBezTo>
                  <a:cubicBezTo>
                    <a:pt x="25" y="105"/>
                    <a:pt x="27" y="108"/>
                    <a:pt x="25" y="111"/>
                  </a:cubicBezTo>
                  <a:cubicBezTo>
                    <a:pt x="23" y="116"/>
                    <a:pt x="22" y="122"/>
                    <a:pt x="20" y="127"/>
                  </a:cubicBezTo>
                  <a:cubicBezTo>
                    <a:pt x="20" y="129"/>
                    <a:pt x="20" y="131"/>
                    <a:pt x="22" y="133"/>
                  </a:cubicBezTo>
                  <a:cubicBezTo>
                    <a:pt x="26" y="136"/>
                    <a:pt x="30" y="139"/>
                    <a:pt x="33" y="143"/>
                  </a:cubicBezTo>
                  <a:cubicBezTo>
                    <a:pt x="35" y="144"/>
                    <a:pt x="36" y="145"/>
                    <a:pt x="37" y="145"/>
                  </a:cubicBezTo>
                  <a:cubicBezTo>
                    <a:pt x="38" y="145"/>
                    <a:pt x="39" y="144"/>
                    <a:pt x="40" y="144"/>
                  </a:cubicBezTo>
                  <a:cubicBezTo>
                    <a:pt x="45" y="142"/>
                    <a:pt x="49" y="140"/>
                    <a:pt x="53" y="137"/>
                  </a:cubicBezTo>
                  <a:cubicBezTo>
                    <a:pt x="55" y="137"/>
                    <a:pt x="57" y="136"/>
                    <a:pt x="58" y="136"/>
                  </a:cubicBezTo>
                  <a:cubicBezTo>
                    <a:pt x="59" y="136"/>
                    <a:pt x="61" y="136"/>
                    <a:pt x="62" y="137"/>
                  </a:cubicBezTo>
                  <a:cubicBezTo>
                    <a:pt x="63" y="137"/>
                    <a:pt x="64" y="138"/>
                    <a:pt x="64" y="139"/>
                  </a:cubicBezTo>
                  <a:cubicBezTo>
                    <a:pt x="66" y="144"/>
                    <a:pt x="69" y="148"/>
                    <a:pt x="71" y="153"/>
                  </a:cubicBezTo>
                  <a:cubicBezTo>
                    <a:pt x="72" y="154"/>
                    <a:pt x="73" y="156"/>
                    <a:pt x="74" y="157"/>
                  </a:cubicBezTo>
                  <a:cubicBezTo>
                    <a:pt x="75" y="158"/>
                    <a:pt x="77" y="158"/>
                    <a:pt x="78" y="158"/>
                  </a:cubicBezTo>
                  <a:cubicBezTo>
                    <a:pt x="78" y="158"/>
                    <a:pt x="78" y="158"/>
                    <a:pt x="78" y="158"/>
                  </a:cubicBezTo>
                  <a:cubicBezTo>
                    <a:pt x="83" y="158"/>
                    <a:pt x="88" y="158"/>
                    <a:pt x="93" y="158"/>
                  </a:cubicBezTo>
                  <a:cubicBezTo>
                    <a:pt x="96" y="158"/>
                    <a:pt x="97" y="156"/>
                    <a:pt x="98" y="154"/>
                  </a:cubicBezTo>
                  <a:cubicBezTo>
                    <a:pt x="100" y="149"/>
                    <a:pt x="102" y="144"/>
                    <a:pt x="103" y="139"/>
                  </a:cubicBezTo>
                  <a:cubicBezTo>
                    <a:pt x="104" y="136"/>
                    <a:pt x="105" y="134"/>
                    <a:pt x="108" y="133"/>
                  </a:cubicBezTo>
                  <a:cubicBezTo>
                    <a:pt x="109" y="133"/>
                    <a:pt x="110" y="133"/>
                    <a:pt x="110" y="133"/>
                  </a:cubicBezTo>
                  <a:cubicBezTo>
                    <a:pt x="111" y="133"/>
                    <a:pt x="111" y="133"/>
                    <a:pt x="111" y="133"/>
                  </a:cubicBezTo>
                  <a:cubicBezTo>
                    <a:pt x="115" y="135"/>
                    <a:pt x="118" y="136"/>
                    <a:pt x="122" y="137"/>
                  </a:cubicBezTo>
                  <a:cubicBezTo>
                    <a:pt x="125" y="138"/>
                    <a:pt x="127" y="139"/>
                    <a:pt x="130" y="139"/>
                  </a:cubicBezTo>
                  <a:cubicBezTo>
                    <a:pt x="131" y="139"/>
                    <a:pt x="131" y="140"/>
                    <a:pt x="131" y="140"/>
                  </a:cubicBezTo>
                  <a:cubicBezTo>
                    <a:pt x="133" y="140"/>
                    <a:pt x="134" y="139"/>
                    <a:pt x="135" y="138"/>
                  </a:cubicBezTo>
                  <a:cubicBezTo>
                    <a:pt x="138" y="134"/>
                    <a:pt x="141" y="130"/>
                    <a:pt x="144" y="127"/>
                  </a:cubicBezTo>
                  <a:cubicBezTo>
                    <a:pt x="147" y="125"/>
                    <a:pt x="147" y="122"/>
                    <a:pt x="146" y="120"/>
                  </a:cubicBezTo>
                  <a:cubicBezTo>
                    <a:pt x="143" y="115"/>
                    <a:pt x="141" y="110"/>
                    <a:pt x="138" y="105"/>
                  </a:cubicBezTo>
                  <a:cubicBezTo>
                    <a:pt x="137" y="103"/>
                    <a:pt x="137" y="101"/>
                    <a:pt x="138" y="99"/>
                  </a:cubicBezTo>
                  <a:cubicBezTo>
                    <a:pt x="138" y="97"/>
                    <a:pt x="139" y="96"/>
                    <a:pt x="141" y="95"/>
                  </a:cubicBezTo>
                  <a:cubicBezTo>
                    <a:pt x="146" y="93"/>
                    <a:pt x="151" y="90"/>
                    <a:pt x="157" y="88"/>
                  </a:cubicBezTo>
                  <a:cubicBezTo>
                    <a:pt x="159" y="86"/>
                    <a:pt x="160" y="85"/>
                    <a:pt x="159" y="82"/>
                  </a:cubicBezTo>
                  <a:cubicBezTo>
                    <a:pt x="159" y="77"/>
                    <a:pt x="159" y="72"/>
                    <a:pt x="158" y="67"/>
                  </a:cubicBezTo>
                  <a:cubicBezTo>
                    <a:pt x="158" y="65"/>
                    <a:pt x="157" y="63"/>
                    <a:pt x="155" y="62"/>
                  </a:cubicBezTo>
                  <a:cubicBezTo>
                    <a:pt x="149" y="60"/>
                    <a:pt x="144" y="58"/>
                    <a:pt x="138" y="56"/>
                  </a:cubicBezTo>
                  <a:cubicBezTo>
                    <a:pt x="136" y="56"/>
                    <a:pt x="136" y="55"/>
                    <a:pt x="135" y="54"/>
                  </a:cubicBezTo>
                  <a:cubicBezTo>
                    <a:pt x="133" y="51"/>
                    <a:pt x="133" y="49"/>
                    <a:pt x="134" y="46"/>
                  </a:cubicBezTo>
                  <a:cubicBezTo>
                    <a:pt x="135" y="45"/>
                    <a:pt x="135" y="44"/>
                    <a:pt x="136" y="43"/>
                  </a:cubicBezTo>
                  <a:cubicBezTo>
                    <a:pt x="137" y="39"/>
                    <a:pt x="138" y="35"/>
                    <a:pt x="139" y="31"/>
                  </a:cubicBezTo>
                  <a:cubicBezTo>
                    <a:pt x="140" y="29"/>
                    <a:pt x="139" y="27"/>
                    <a:pt x="137" y="25"/>
                  </a:cubicBezTo>
                  <a:cubicBezTo>
                    <a:pt x="133" y="22"/>
                    <a:pt x="130" y="19"/>
                    <a:pt x="127" y="15"/>
                  </a:cubicBezTo>
                  <a:cubicBezTo>
                    <a:pt x="125" y="14"/>
                    <a:pt x="124" y="13"/>
                    <a:pt x="122" y="13"/>
                  </a:cubicBezTo>
                  <a:cubicBezTo>
                    <a:pt x="121" y="13"/>
                    <a:pt x="120" y="14"/>
                    <a:pt x="119" y="14"/>
                  </a:cubicBezTo>
                  <a:cubicBezTo>
                    <a:pt x="115" y="16"/>
                    <a:pt x="110" y="18"/>
                    <a:pt x="106" y="21"/>
                  </a:cubicBezTo>
                  <a:cubicBezTo>
                    <a:pt x="104" y="21"/>
                    <a:pt x="103" y="22"/>
                    <a:pt x="101" y="22"/>
                  </a:cubicBezTo>
                  <a:cubicBezTo>
                    <a:pt x="100" y="22"/>
                    <a:pt x="99" y="22"/>
                    <a:pt x="98" y="21"/>
                  </a:cubicBezTo>
                  <a:cubicBezTo>
                    <a:pt x="97" y="21"/>
                    <a:pt x="96" y="20"/>
                    <a:pt x="95" y="19"/>
                  </a:cubicBezTo>
                  <a:cubicBezTo>
                    <a:pt x="93" y="13"/>
                    <a:pt x="90" y="8"/>
                    <a:pt x="87" y="3"/>
                  </a:cubicBezTo>
                  <a:cubicBezTo>
                    <a:pt x="86" y="0"/>
                    <a:pt x="84" y="0"/>
                    <a:pt x="82" y="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22" name="Freeform 8"/>
            <p:cNvSpPr>
              <a:spLocks noEditPoints="1"/>
            </p:cNvSpPr>
            <p:nvPr/>
          </p:nvSpPr>
          <p:spPr bwMode="auto">
            <a:xfrm>
              <a:off x="6350528" y="2200662"/>
              <a:ext cx="117761" cy="117761"/>
            </a:xfrm>
            <a:custGeom>
              <a:avLst/>
              <a:gdLst>
                <a:gd name="T0" fmla="*/ 28 w 73"/>
                <a:gd name="T1" fmla="*/ 46 h 73"/>
                <a:gd name="T2" fmla="*/ 37 w 73"/>
                <a:gd name="T3" fmla="*/ 24 h 73"/>
                <a:gd name="T4" fmla="*/ 47 w 73"/>
                <a:gd name="T5" fmla="*/ 45 h 73"/>
                <a:gd name="T6" fmla="*/ 38 w 73"/>
                <a:gd name="T7" fmla="*/ 0 h 73"/>
                <a:gd name="T8" fmla="*/ 31 w 73"/>
                <a:gd name="T9" fmla="*/ 1 h 73"/>
                <a:gd name="T10" fmla="*/ 26 w 73"/>
                <a:gd name="T11" fmla="*/ 9 h 73"/>
                <a:gd name="T12" fmla="*/ 23 w 73"/>
                <a:gd name="T13" fmla="*/ 12 h 73"/>
                <a:gd name="T14" fmla="*/ 18 w 73"/>
                <a:gd name="T15" fmla="*/ 10 h 73"/>
                <a:gd name="T16" fmla="*/ 13 w 73"/>
                <a:gd name="T17" fmla="*/ 9 h 73"/>
                <a:gd name="T18" fmla="*/ 7 w 73"/>
                <a:gd name="T19" fmla="*/ 15 h 73"/>
                <a:gd name="T20" fmla="*/ 10 w 73"/>
                <a:gd name="T21" fmla="*/ 25 h 73"/>
                <a:gd name="T22" fmla="*/ 9 w 73"/>
                <a:gd name="T23" fmla="*/ 29 h 73"/>
                <a:gd name="T24" fmla="*/ 1 w 73"/>
                <a:gd name="T25" fmla="*/ 35 h 73"/>
                <a:gd name="T26" fmla="*/ 3 w 73"/>
                <a:gd name="T27" fmla="*/ 44 h 73"/>
                <a:gd name="T28" fmla="*/ 11 w 73"/>
                <a:gd name="T29" fmla="*/ 48 h 73"/>
                <a:gd name="T30" fmla="*/ 10 w 73"/>
                <a:gd name="T31" fmla="*/ 59 h 73"/>
                <a:gd name="T32" fmla="*/ 16 w 73"/>
                <a:gd name="T33" fmla="*/ 66 h 73"/>
                <a:gd name="T34" fmla="*/ 19 w 73"/>
                <a:gd name="T35" fmla="*/ 66 h 73"/>
                <a:gd name="T36" fmla="*/ 27 w 73"/>
                <a:gd name="T37" fmla="*/ 63 h 73"/>
                <a:gd name="T38" fmla="*/ 30 w 73"/>
                <a:gd name="T39" fmla="*/ 64 h 73"/>
                <a:gd name="T40" fmla="*/ 34 w 73"/>
                <a:gd name="T41" fmla="*/ 73 h 73"/>
                <a:gd name="T42" fmla="*/ 36 w 73"/>
                <a:gd name="T43" fmla="*/ 73 h 73"/>
                <a:gd name="T44" fmla="*/ 45 w 73"/>
                <a:gd name="T45" fmla="*/ 71 h 73"/>
                <a:gd name="T46" fmla="*/ 50 w 73"/>
                <a:gd name="T47" fmla="*/ 62 h 73"/>
                <a:gd name="T48" fmla="*/ 51 w 73"/>
                <a:gd name="T49" fmla="*/ 61 h 73"/>
                <a:gd name="T50" fmla="*/ 60 w 73"/>
                <a:gd name="T51" fmla="*/ 64 h 73"/>
                <a:gd name="T52" fmla="*/ 62 w 73"/>
                <a:gd name="T53" fmla="*/ 64 h 73"/>
                <a:gd name="T54" fmla="*/ 67 w 73"/>
                <a:gd name="T55" fmla="*/ 55 h 73"/>
                <a:gd name="T56" fmla="*/ 63 w 73"/>
                <a:gd name="T57" fmla="*/ 46 h 73"/>
                <a:gd name="T58" fmla="*/ 72 w 73"/>
                <a:gd name="T59" fmla="*/ 41 h 73"/>
                <a:gd name="T60" fmla="*/ 73 w 73"/>
                <a:gd name="T61" fmla="*/ 31 h 73"/>
                <a:gd name="T62" fmla="*/ 63 w 73"/>
                <a:gd name="T63" fmla="*/ 26 h 73"/>
                <a:gd name="T64" fmla="*/ 62 w 73"/>
                <a:gd name="T65" fmla="*/ 22 h 73"/>
                <a:gd name="T66" fmla="*/ 64 w 73"/>
                <a:gd name="T67" fmla="*/ 15 h 73"/>
                <a:gd name="T68" fmla="*/ 58 w 73"/>
                <a:gd name="T69" fmla="*/ 8 h 73"/>
                <a:gd name="T70" fmla="*/ 55 w 73"/>
                <a:gd name="T71" fmla="*/ 7 h 73"/>
                <a:gd name="T72" fmla="*/ 47 w 73"/>
                <a:gd name="T73" fmla="*/ 11 h 73"/>
                <a:gd name="T74" fmla="*/ 44 w 73"/>
                <a:gd name="T75" fmla="*/ 9 h 73"/>
                <a:gd name="T76" fmla="*/ 38 w 73"/>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73">
                  <a:moveTo>
                    <a:pt x="37" y="50"/>
                  </a:moveTo>
                  <a:cubicBezTo>
                    <a:pt x="34" y="50"/>
                    <a:pt x="31" y="49"/>
                    <a:pt x="28" y="46"/>
                  </a:cubicBezTo>
                  <a:cubicBezTo>
                    <a:pt x="23" y="41"/>
                    <a:pt x="22" y="33"/>
                    <a:pt x="27" y="28"/>
                  </a:cubicBezTo>
                  <a:cubicBezTo>
                    <a:pt x="30" y="25"/>
                    <a:pt x="33" y="24"/>
                    <a:pt x="37" y="24"/>
                  </a:cubicBezTo>
                  <a:cubicBezTo>
                    <a:pt x="40" y="24"/>
                    <a:pt x="43" y="25"/>
                    <a:pt x="45" y="27"/>
                  </a:cubicBezTo>
                  <a:cubicBezTo>
                    <a:pt x="51" y="32"/>
                    <a:pt x="51" y="40"/>
                    <a:pt x="47" y="45"/>
                  </a:cubicBezTo>
                  <a:cubicBezTo>
                    <a:pt x="44" y="48"/>
                    <a:pt x="41" y="50"/>
                    <a:pt x="37" y="50"/>
                  </a:cubicBezTo>
                  <a:moveTo>
                    <a:pt x="38" y="0"/>
                  </a:moveTo>
                  <a:cubicBezTo>
                    <a:pt x="38" y="0"/>
                    <a:pt x="37" y="0"/>
                    <a:pt x="37" y="0"/>
                  </a:cubicBezTo>
                  <a:cubicBezTo>
                    <a:pt x="35" y="1"/>
                    <a:pt x="33" y="1"/>
                    <a:pt x="31" y="1"/>
                  </a:cubicBezTo>
                  <a:cubicBezTo>
                    <a:pt x="30" y="1"/>
                    <a:pt x="29" y="1"/>
                    <a:pt x="28" y="3"/>
                  </a:cubicBezTo>
                  <a:cubicBezTo>
                    <a:pt x="28" y="5"/>
                    <a:pt x="27" y="7"/>
                    <a:pt x="26" y="9"/>
                  </a:cubicBezTo>
                  <a:cubicBezTo>
                    <a:pt x="26" y="10"/>
                    <a:pt x="25" y="11"/>
                    <a:pt x="24" y="12"/>
                  </a:cubicBezTo>
                  <a:cubicBezTo>
                    <a:pt x="24" y="12"/>
                    <a:pt x="23" y="12"/>
                    <a:pt x="23" y="12"/>
                  </a:cubicBezTo>
                  <a:cubicBezTo>
                    <a:pt x="23" y="12"/>
                    <a:pt x="23" y="12"/>
                    <a:pt x="22" y="12"/>
                  </a:cubicBezTo>
                  <a:cubicBezTo>
                    <a:pt x="21" y="11"/>
                    <a:pt x="19" y="11"/>
                    <a:pt x="18" y="10"/>
                  </a:cubicBezTo>
                  <a:cubicBezTo>
                    <a:pt x="16" y="10"/>
                    <a:pt x="15" y="9"/>
                    <a:pt x="14" y="9"/>
                  </a:cubicBezTo>
                  <a:cubicBezTo>
                    <a:pt x="14" y="9"/>
                    <a:pt x="14" y="9"/>
                    <a:pt x="13" y="9"/>
                  </a:cubicBezTo>
                  <a:cubicBezTo>
                    <a:pt x="13" y="9"/>
                    <a:pt x="12" y="9"/>
                    <a:pt x="12" y="10"/>
                  </a:cubicBezTo>
                  <a:cubicBezTo>
                    <a:pt x="10" y="12"/>
                    <a:pt x="9" y="13"/>
                    <a:pt x="7" y="15"/>
                  </a:cubicBezTo>
                  <a:cubicBezTo>
                    <a:pt x="6" y="16"/>
                    <a:pt x="6" y="17"/>
                    <a:pt x="7" y="18"/>
                  </a:cubicBezTo>
                  <a:cubicBezTo>
                    <a:pt x="8" y="21"/>
                    <a:pt x="9" y="23"/>
                    <a:pt x="10" y="25"/>
                  </a:cubicBezTo>
                  <a:cubicBezTo>
                    <a:pt x="11" y="26"/>
                    <a:pt x="11" y="26"/>
                    <a:pt x="11" y="26"/>
                  </a:cubicBezTo>
                  <a:cubicBezTo>
                    <a:pt x="10" y="27"/>
                    <a:pt x="10" y="29"/>
                    <a:pt x="9" y="29"/>
                  </a:cubicBezTo>
                  <a:cubicBezTo>
                    <a:pt x="6" y="30"/>
                    <a:pt x="4" y="31"/>
                    <a:pt x="2" y="33"/>
                  </a:cubicBezTo>
                  <a:cubicBezTo>
                    <a:pt x="1" y="33"/>
                    <a:pt x="0" y="34"/>
                    <a:pt x="1" y="35"/>
                  </a:cubicBezTo>
                  <a:cubicBezTo>
                    <a:pt x="1" y="38"/>
                    <a:pt x="1" y="40"/>
                    <a:pt x="1" y="42"/>
                  </a:cubicBezTo>
                  <a:cubicBezTo>
                    <a:pt x="1" y="43"/>
                    <a:pt x="2" y="44"/>
                    <a:pt x="3" y="44"/>
                  </a:cubicBezTo>
                  <a:cubicBezTo>
                    <a:pt x="5" y="45"/>
                    <a:pt x="8" y="46"/>
                    <a:pt x="11" y="47"/>
                  </a:cubicBezTo>
                  <a:cubicBezTo>
                    <a:pt x="11" y="48"/>
                    <a:pt x="11" y="48"/>
                    <a:pt x="11" y="48"/>
                  </a:cubicBezTo>
                  <a:cubicBezTo>
                    <a:pt x="12" y="49"/>
                    <a:pt x="13" y="50"/>
                    <a:pt x="12" y="51"/>
                  </a:cubicBezTo>
                  <a:cubicBezTo>
                    <a:pt x="11" y="54"/>
                    <a:pt x="11" y="56"/>
                    <a:pt x="10" y="59"/>
                  </a:cubicBezTo>
                  <a:cubicBezTo>
                    <a:pt x="9" y="60"/>
                    <a:pt x="10" y="61"/>
                    <a:pt x="11" y="61"/>
                  </a:cubicBezTo>
                  <a:cubicBezTo>
                    <a:pt x="12" y="63"/>
                    <a:pt x="14" y="64"/>
                    <a:pt x="16" y="66"/>
                  </a:cubicBezTo>
                  <a:cubicBezTo>
                    <a:pt x="16" y="66"/>
                    <a:pt x="17" y="67"/>
                    <a:pt x="18" y="67"/>
                  </a:cubicBezTo>
                  <a:cubicBezTo>
                    <a:pt x="18" y="67"/>
                    <a:pt x="18" y="67"/>
                    <a:pt x="19" y="66"/>
                  </a:cubicBezTo>
                  <a:cubicBezTo>
                    <a:pt x="21" y="65"/>
                    <a:pt x="23" y="64"/>
                    <a:pt x="25" y="63"/>
                  </a:cubicBezTo>
                  <a:cubicBezTo>
                    <a:pt x="26" y="63"/>
                    <a:pt x="26" y="63"/>
                    <a:pt x="27" y="63"/>
                  </a:cubicBezTo>
                  <a:cubicBezTo>
                    <a:pt x="28" y="63"/>
                    <a:pt x="28" y="63"/>
                    <a:pt x="29" y="63"/>
                  </a:cubicBezTo>
                  <a:cubicBezTo>
                    <a:pt x="29" y="63"/>
                    <a:pt x="29" y="64"/>
                    <a:pt x="30" y="64"/>
                  </a:cubicBezTo>
                  <a:cubicBezTo>
                    <a:pt x="31" y="66"/>
                    <a:pt x="32" y="68"/>
                    <a:pt x="33" y="70"/>
                  </a:cubicBezTo>
                  <a:cubicBezTo>
                    <a:pt x="33" y="71"/>
                    <a:pt x="34" y="72"/>
                    <a:pt x="34" y="73"/>
                  </a:cubicBezTo>
                  <a:cubicBezTo>
                    <a:pt x="35" y="73"/>
                    <a:pt x="35" y="73"/>
                    <a:pt x="36" y="73"/>
                  </a:cubicBezTo>
                  <a:cubicBezTo>
                    <a:pt x="36" y="73"/>
                    <a:pt x="36" y="73"/>
                    <a:pt x="36" y="73"/>
                  </a:cubicBezTo>
                  <a:cubicBezTo>
                    <a:pt x="38" y="73"/>
                    <a:pt x="40" y="73"/>
                    <a:pt x="43" y="73"/>
                  </a:cubicBezTo>
                  <a:cubicBezTo>
                    <a:pt x="44" y="73"/>
                    <a:pt x="45" y="72"/>
                    <a:pt x="45" y="71"/>
                  </a:cubicBezTo>
                  <a:cubicBezTo>
                    <a:pt x="46" y="69"/>
                    <a:pt x="47" y="66"/>
                    <a:pt x="48" y="64"/>
                  </a:cubicBezTo>
                  <a:cubicBezTo>
                    <a:pt x="48" y="63"/>
                    <a:pt x="49" y="62"/>
                    <a:pt x="50" y="62"/>
                  </a:cubicBezTo>
                  <a:cubicBezTo>
                    <a:pt x="50" y="61"/>
                    <a:pt x="50" y="61"/>
                    <a:pt x="51" y="61"/>
                  </a:cubicBezTo>
                  <a:cubicBezTo>
                    <a:pt x="51" y="61"/>
                    <a:pt x="51" y="61"/>
                    <a:pt x="51" y="61"/>
                  </a:cubicBezTo>
                  <a:cubicBezTo>
                    <a:pt x="53" y="62"/>
                    <a:pt x="54" y="63"/>
                    <a:pt x="56" y="63"/>
                  </a:cubicBezTo>
                  <a:cubicBezTo>
                    <a:pt x="57" y="64"/>
                    <a:pt x="59" y="64"/>
                    <a:pt x="60" y="64"/>
                  </a:cubicBezTo>
                  <a:cubicBezTo>
                    <a:pt x="60" y="64"/>
                    <a:pt x="60" y="64"/>
                    <a:pt x="60" y="64"/>
                  </a:cubicBezTo>
                  <a:cubicBezTo>
                    <a:pt x="61" y="64"/>
                    <a:pt x="61" y="64"/>
                    <a:pt x="62" y="64"/>
                  </a:cubicBezTo>
                  <a:cubicBezTo>
                    <a:pt x="63" y="62"/>
                    <a:pt x="65" y="60"/>
                    <a:pt x="66" y="58"/>
                  </a:cubicBezTo>
                  <a:cubicBezTo>
                    <a:pt x="67" y="57"/>
                    <a:pt x="68" y="56"/>
                    <a:pt x="67" y="55"/>
                  </a:cubicBezTo>
                  <a:cubicBezTo>
                    <a:pt x="66" y="53"/>
                    <a:pt x="65" y="51"/>
                    <a:pt x="64" y="49"/>
                  </a:cubicBezTo>
                  <a:cubicBezTo>
                    <a:pt x="63" y="48"/>
                    <a:pt x="63" y="47"/>
                    <a:pt x="63" y="46"/>
                  </a:cubicBezTo>
                  <a:cubicBezTo>
                    <a:pt x="64" y="45"/>
                    <a:pt x="64" y="45"/>
                    <a:pt x="65" y="44"/>
                  </a:cubicBezTo>
                  <a:cubicBezTo>
                    <a:pt x="67" y="43"/>
                    <a:pt x="70" y="42"/>
                    <a:pt x="72" y="41"/>
                  </a:cubicBezTo>
                  <a:cubicBezTo>
                    <a:pt x="73" y="40"/>
                    <a:pt x="73" y="39"/>
                    <a:pt x="73" y="38"/>
                  </a:cubicBezTo>
                  <a:cubicBezTo>
                    <a:pt x="73" y="36"/>
                    <a:pt x="73" y="34"/>
                    <a:pt x="73" y="31"/>
                  </a:cubicBezTo>
                  <a:cubicBezTo>
                    <a:pt x="73" y="30"/>
                    <a:pt x="72" y="29"/>
                    <a:pt x="71" y="29"/>
                  </a:cubicBezTo>
                  <a:cubicBezTo>
                    <a:pt x="69" y="28"/>
                    <a:pt x="66" y="27"/>
                    <a:pt x="63" y="26"/>
                  </a:cubicBezTo>
                  <a:cubicBezTo>
                    <a:pt x="63" y="26"/>
                    <a:pt x="62" y="26"/>
                    <a:pt x="62" y="25"/>
                  </a:cubicBezTo>
                  <a:cubicBezTo>
                    <a:pt x="61" y="24"/>
                    <a:pt x="61" y="23"/>
                    <a:pt x="62" y="22"/>
                  </a:cubicBezTo>
                  <a:cubicBezTo>
                    <a:pt x="62" y="21"/>
                    <a:pt x="62" y="21"/>
                    <a:pt x="62" y="20"/>
                  </a:cubicBezTo>
                  <a:cubicBezTo>
                    <a:pt x="63" y="18"/>
                    <a:pt x="63" y="17"/>
                    <a:pt x="64" y="15"/>
                  </a:cubicBezTo>
                  <a:cubicBezTo>
                    <a:pt x="64" y="14"/>
                    <a:pt x="64" y="13"/>
                    <a:pt x="63" y="12"/>
                  </a:cubicBezTo>
                  <a:cubicBezTo>
                    <a:pt x="61" y="11"/>
                    <a:pt x="60" y="9"/>
                    <a:pt x="58" y="8"/>
                  </a:cubicBezTo>
                  <a:cubicBezTo>
                    <a:pt x="58" y="7"/>
                    <a:pt x="57" y="7"/>
                    <a:pt x="56" y="7"/>
                  </a:cubicBezTo>
                  <a:cubicBezTo>
                    <a:pt x="56" y="7"/>
                    <a:pt x="55" y="7"/>
                    <a:pt x="55" y="7"/>
                  </a:cubicBezTo>
                  <a:cubicBezTo>
                    <a:pt x="53" y="8"/>
                    <a:pt x="51" y="9"/>
                    <a:pt x="49" y="10"/>
                  </a:cubicBezTo>
                  <a:cubicBezTo>
                    <a:pt x="48" y="10"/>
                    <a:pt x="47" y="11"/>
                    <a:pt x="47" y="11"/>
                  </a:cubicBezTo>
                  <a:cubicBezTo>
                    <a:pt x="46" y="11"/>
                    <a:pt x="46" y="11"/>
                    <a:pt x="45" y="10"/>
                  </a:cubicBezTo>
                  <a:cubicBezTo>
                    <a:pt x="45" y="10"/>
                    <a:pt x="44" y="10"/>
                    <a:pt x="44" y="9"/>
                  </a:cubicBezTo>
                  <a:cubicBezTo>
                    <a:pt x="43" y="7"/>
                    <a:pt x="41" y="4"/>
                    <a:pt x="40" y="2"/>
                  </a:cubicBezTo>
                  <a:cubicBezTo>
                    <a:pt x="40" y="1"/>
                    <a:pt x="39" y="0"/>
                    <a:pt x="38" y="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23" name="Freeform 12"/>
            <p:cNvSpPr>
              <a:spLocks noEditPoints="1"/>
            </p:cNvSpPr>
            <p:nvPr/>
          </p:nvSpPr>
          <p:spPr bwMode="auto">
            <a:xfrm>
              <a:off x="5539202" y="2521084"/>
              <a:ext cx="210191" cy="200606"/>
            </a:xfrm>
            <a:custGeom>
              <a:avLst/>
              <a:gdLst>
                <a:gd name="T0" fmla="*/ 86 w 130"/>
                <a:gd name="T1" fmla="*/ 74 h 124"/>
                <a:gd name="T2" fmla="*/ 55 w 130"/>
                <a:gd name="T3" fmla="*/ 44 h 124"/>
                <a:gd name="T4" fmla="*/ 86 w 130"/>
                <a:gd name="T5" fmla="*/ 13 h 124"/>
                <a:gd name="T6" fmla="*/ 116 w 130"/>
                <a:gd name="T7" fmla="*/ 44 h 124"/>
                <a:gd name="T8" fmla="*/ 86 w 130"/>
                <a:gd name="T9" fmla="*/ 74 h 124"/>
                <a:gd name="T10" fmla="*/ 86 w 130"/>
                <a:gd name="T11" fmla="*/ 0 h 124"/>
                <a:gd name="T12" fmla="*/ 42 w 130"/>
                <a:gd name="T13" fmla="*/ 44 h 124"/>
                <a:gd name="T14" fmla="*/ 46 w 130"/>
                <a:gd name="T15" fmla="*/ 62 h 124"/>
                <a:gd name="T16" fmla="*/ 3 w 130"/>
                <a:gd name="T17" fmla="*/ 104 h 124"/>
                <a:gd name="T18" fmla="*/ 3 w 130"/>
                <a:gd name="T19" fmla="*/ 116 h 124"/>
                <a:gd name="T20" fmla="*/ 8 w 130"/>
                <a:gd name="T21" fmla="*/ 121 h 124"/>
                <a:gd name="T22" fmla="*/ 14 w 130"/>
                <a:gd name="T23" fmla="*/ 124 h 124"/>
                <a:gd name="T24" fmla="*/ 20 w 130"/>
                <a:gd name="T25" fmla="*/ 121 h 124"/>
                <a:gd name="T26" fmla="*/ 61 w 130"/>
                <a:gd name="T27" fmla="*/ 80 h 124"/>
                <a:gd name="T28" fmla="*/ 86 w 130"/>
                <a:gd name="T29" fmla="*/ 88 h 124"/>
                <a:gd name="T30" fmla="*/ 130 w 130"/>
                <a:gd name="T31" fmla="*/ 44 h 124"/>
                <a:gd name="T32" fmla="*/ 86 w 130"/>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24">
                  <a:moveTo>
                    <a:pt x="86" y="74"/>
                  </a:moveTo>
                  <a:cubicBezTo>
                    <a:pt x="69" y="74"/>
                    <a:pt x="55" y="61"/>
                    <a:pt x="55" y="44"/>
                  </a:cubicBezTo>
                  <a:cubicBezTo>
                    <a:pt x="55" y="27"/>
                    <a:pt x="69" y="13"/>
                    <a:pt x="86" y="13"/>
                  </a:cubicBezTo>
                  <a:cubicBezTo>
                    <a:pt x="103" y="13"/>
                    <a:pt x="116" y="27"/>
                    <a:pt x="116" y="44"/>
                  </a:cubicBezTo>
                  <a:cubicBezTo>
                    <a:pt x="116" y="61"/>
                    <a:pt x="103" y="74"/>
                    <a:pt x="86" y="74"/>
                  </a:cubicBezTo>
                  <a:moveTo>
                    <a:pt x="86" y="0"/>
                  </a:moveTo>
                  <a:cubicBezTo>
                    <a:pt x="62" y="0"/>
                    <a:pt x="42" y="19"/>
                    <a:pt x="42" y="44"/>
                  </a:cubicBezTo>
                  <a:cubicBezTo>
                    <a:pt x="42" y="50"/>
                    <a:pt x="43" y="56"/>
                    <a:pt x="46" y="62"/>
                  </a:cubicBezTo>
                  <a:cubicBezTo>
                    <a:pt x="3" y="104"/>
                    <a:pt x="3" y="104"/>
                    <a:pt x="3" y="104"/>
                  </a:cubicBezTo>
                  <a:cubicBezTo>
                    <a:pt x="0" y="108"/>
                    <a:pt x="0" y="113"/>
                    <a:pt x="3" y="116"/>
                  </a:cubicBezTo>
                  <a:cubicBezTo>
                    <a:pt x="8" y="121"/>
                    <a:pt x="8" y="121"/>
                    <a:pt x="8" y="121"/>
                  </a:cubicBezTo>
                  <a:cubicBezTo>
                    <a:pt x="10" y="123"/>
                    <a:pt x="12" y="124"/>
                    <a:pt x="14" y="124"/>
                  </a:cubicBezTo>
                  <a:cubicBezTo>
                    <a:pt x="16" y="124"/>
                    <a:pt x="19" y="123"/>
                    <a:pt x="20" y="121"/>
                  </a:cubicBezTo>
                  <a:cubicBezTo>
                    <a:pt x="61" y="80"/>
                    <a:pt x="61" y="80"/>
                    <a:pt x="61" y="80"/>
                  </a:cubicBezTo>
                  <a:cubicBezTo>
                    <a:pt x="68" y="85"/>
                    <a:pt x="77" y="88"/>
                    <a:pt x="86" y="88"/>
                  </a:cubicBezTo>
                  <a:cubicBezTo>
                    <a:pt x="110" y="88"/>
                    <a:pt x="130" y="68"/>
                    <a:pt x="130" y="44"/>
                  </a:cubicBezTo>
                  <a:cubicBezTo>
                    <a:pt x="130" y="19"/>
                    <a:pt x="110" y="0"/>
                    <a:pt x="86"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24" name="Freeform 41"/>
            <p:cNvSpPr>
              <a:spLocks noEditPoints="1"/>
            </p:cNvSpPr>
            <p:nvPr/>
          </p:nvSpPr>
          <p:spPr bwMode="auto">
            <a:xfrm>
              <a:off x="5126350" y="2111656"/>
              <a:ext cx="1035896" cy="1039318"/>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grpSp>
        <p:nvGrpSpPr>
          <p:cNvPr id="25" name="组合 24"/>
          <p:cNvGrpSpPr/>
          <p:nvPr/>
        </p:nvGrpSpPr>
        <p:grpSpPr>
          <a:xfrm>
            <a:off x="4003575" y="3741415"/>
            <a:ext cx="1448747" cy="1450572"/>
            <a:chOff x="3459881" y="2302677"/>
            <a:chExt cx="1086560" cy="1087929"/>
          </a:xfrm>
        </p:grpSpPr>
        <p:sp>
          <p:nvSpPr>
            <p:cNvPr id="26" name="Freeform 11"/>
            <p:cNvSpPr>
              <a:spLocks noEditPoints="1"/>
            </p:cNvSpPr>
            <p:nvPr/>
          </p:nvSpPr>
          <p:spPr bwMode="auto">
            <a:xfrm>
              <a:off x="3919974" y="2681295"/>
              <a:ext cx="174589" cy="333431"/>
            </a:xfrm>
            <a:custGeom>
              <a:avLst/>
              <a:gdLst>
                <a:gd name="T0" fmla="*/ 54 w 108"/>
                <a:gd name="T1" fmla="*/ 199 h 206"/>
                <a:gd name="T2" fmla="*/ 43 w 108"/>
                <a:gd name="T3" fmla="*/ 188 h 206"/>
                <a:gd name="T4" fmla="*/ 54 w 108"/>
                <a:gd name="T5" fmla="*/ 177 h 206"/>
                <a:gd name="T6" fmla="*/ 65 w 108"/>
                <a:gd name="T7" fmla="*/ 188 h 206"/>
                <a:gd name="T8" fmla="*/ 54 w 108"/>
                <a:gd name="T9" fmla="*/ 199 h 206"/>
                <a:gd name="T10" fmla="*/ 12 w 108"/>
                <a:gd name="T11" fmla="*/ 167 h 206"/>
                <a:gd name="T12" fmla="*/ 12 w 108"/>
                <a:gd name="T13" fmla="*/ 40 h 206"/>
                <a:gd name="T14" fmla="*/ 96 w 108"/>
                <a:gd name="T15" fmla="*/ 40 h 206"/>
                <a:gd name="T16" fmla="*/ 96 w 108"/>
                <a:gd name="T17" fmla="*/ 167 h 206"/>
                <a:gd name="T18" fmla="*/ 12 w 108"/>
                <a:gd name="T19" fmla="*/ 167 h 206"/>
                <a:gd name="T20" fmla="*/ 41 w 108"/>
                <a:gd name="T21" fmla="*/ 25 h 206"/>
                <a:gd name="T22" fmla="*/ 37 w 108"/>
                <a:gd name="T23" fmla="*/ 21 h 206"/>
                <a:gd name="T24" fmla="*/ 41 w 108"/>
                <a:gd name="T25" fmla="*/ 17 h 206"/>
                <a:gd name="T26" fmla="*/ 68 w 108"/>
                <a:gd name="T27" fmla="*/ 17 h 206"/>
                <a:gd name="T28" fmla="*/ 72 w 108"/>
                <a:gd name="T29" fmla="*/ 21 h 206"/>
                <a:gd name="T30" fmla="*/ 68 w 108"/>
                <a:gd name="T31" fmla="*/ 25 h 206"/>
                <a:gd name="T32" fmla="*/ 41 w 108"/>
                <a:gd name="T33" fmla="*/ 25 h 206"/>
                <a:gd name="T34" fmla="*/ 94 w 108"/>
                <a:gd name="T35" fmla="*/ 0 h 206"/>
                <a:gd name="T36" fmla="*/ 14 w 108"/>
                <a:gd name="T37" fmla="*/ 0 h 206"/>
                <a:gd name="T38" fmla="*/ 0 w 108"/>
                <a:gd name="T39" fmla="*/ 15 h 206"/>
                <a:gd name="T40" fmla="*/ 0 w 108"/>
                <a:gd name="T41" fmla="*/ 192 h 206"/>
                <a:gd name="T42" fmla="*/ 14 w 108"/>
                <a:gd name="T43" fmla="*/ 206 h 206"/>
                <a:gd name="T44" fmla="*/ 94 w 108"/>
                <a:gd name="T45" fmla="*/ 206 h 206"/>
                <a:gd name="T46" fmla="*/ 108 w 108"/>
                <a:gd name="T47" fmla="*/ 192 h 206"/>
                <a:gd name="T48" fmla="*/ 108 w 108"/>
                <a:gd name="T49" fmla="*/ 15 h 206"/>
                <a:gd name="T50" fmla="*/ 94 w 108"/>
                <a:gd name="T5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06">
                  <a:moveTo>
                    <a:pt x="54" y="199"/>
                  </a:moveTo>
                  <a:cubicBezTo>
                    <a:pt x="48" y="199"/>
                    <a:pt x="43" y="194"/>
                    <a:pt x="43" y="188"/>
                  </a:cubicBezTo>
                  <a:cubicBezTo>
                    <a:pt x="43" y="182"/>
                    <a:pt x="48" y="177"/>
                    <a:pt x="54" y="177"/>
                  </a:cubicBezTo>
                  <a:cubicBezTo>
                    <a:pt x="60" y="177"/>
                    <a:pt x="65" y="182"/>
                    <a:pt x="65" y="188"/>
                  </a:cubicBezTo>
                  <a:cubicBezTo>
                    <a:pt x="65" y="194"/>
                    <a:pt x="60" y="199"/>
                    <a:pt x="54" y="199"/>
                  </a:cubicBezTo>
                  <a:moveTo>
                    <a:pt x="12" y="167"/>
                  </a:moveTo>
                  <a:cubicBezTo>
                    <a:pt x="12" y="40"/>
                    <a:pt x="12" y="40"/>
                    <a:pt x="12" y="40"/>
                  </a:cubicBezTo>
                  <a:cubicBezTo>
                    <a:pt x="96" y="40"/>
                    <a:pt x="96" y="40"/>
                    <a:pt x="96" y="40"/>
                  </a:cubicBezTo>
                  <a:cubicBezTo>
                    <a:pt x="96" y="167"/>
                    <a:pt x="96" y="167"/>
                    <a:pt x="96" y="167"/>
                  </a:cubicBezTo>
                  <a:cubicBezTo>
                    <a:pt x="12" y="167"/>
                    <a:pt x="12" y="167"/>
                    <a:pt x="12" y="167"/>
                  </a:cubicBezTo>
                  <a:moveTo>
                    <a:pt x="41" y="25"/>
                  </a:moveTo>
                  <a:cubicBezTo>
                    <a:pt x="39" y="25"/>
                    <a:pt x="37" y="23"/>
                    <a:pt x="37" y="21"/>
                  </a:cubicBezTo>
                  <a:cubicBezTo>
                    <a:pt x="37" y="19"/>
                    <a:pt x="39" y="17"/>
                    <a:pt x="41" y="17"/>
                  </a:cubicBezTo>
                  <a:cubicBezTo>
                    <a:pt x="68" y="17"/>
                    <a:pt x="68" y="17"/>
                    <a:pt x="68" y="17"/>
                  </a:cubicBezTo>
                  <a:cubicBezTo>
                    <a:pt x="70" y="17"/>
                    <a:pt x="72" y="19"/>
                    <a:pt x="72" y="21"/>
                  </a:cubicBezTo>
                  <a:cubicBezTo>
                    <a:pt x="72" y="23"/>
                    <a:pt x="70" y="25"/>
                    <a:pt x="68" y="25"/>
                  </a:cubicBezTo>
                  <a:cubicBezTo>
                    <a:pt x="41" y="25"/>
                    <a:pt x="41" y="25"/>
                    <a:pt x="41" y="25"/>
                  </a:cubicBezTo>
                  <a:moveTo>
                    <a:pt x="94" y="0"/>
                  </a:moveTo>
                  <a:cubicBezTo>
                    <a:pt x="14" y="0"/>
                    <a:pt x="14" y="0"/>
                    <a:pt x="14" y="0"/>
                  </a:cubicBezTo>
                  <a:cubicBezTo>
                    <a:pt x="6" y="0"/>
                    <a:pt x="0" y="7"/>
                    <a:pt x="0" y="15"/>
                  </a:cubicBezTo>
                  <a:cubicBezTo>
                    <a:pt x="0" y="192"/>
                    <a:pt x="0" y="192"/>
                    <a:pt x="0" y="192"/>
                  </a:cubicBezTo>
                  <a:cubicBezTo>
                    <a:pt x="0" y="200"/>
                    <a:pt x="6" y="206"/>
                    <a:pt x="14" y="206"/>
                  </a:cubicBezTo>
                  <a:cubicBezTo>
                    <a:pt x="94" y="206"/>
                    <a:pt x="94" y="206"/>
                    <a:pt x="94" y="206"/>
                  </a:cubicBezTo>
                  <a:cubicBezTo>
                    <a:pt x="102" y="206"/>
                    <a:pt x="108" y="200"/>
                    <a:pt x="108" y="192"/>
                  </a:cubicBezTo>
                  <a:cubicBezTo>
                    <a:pt x="108" y="15"/>
                    <a:pt x="108" y="15"/>
                    <a:pt x="108" y="15"/>
                  </a:cubicBezTo>
                  <a:cubicBezTo>
                    <a:pt x="108" y="7"/>
                    <a:pt x="102" y="0"/>
                    <a:pt x="94"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27" name="Freeform 42"/>
            <p:cNvSpPr>
              <a:spLocks noEditPoints="1"/>
            </p:cNvSpPr>
            <p:nvPr/>
          </p:nvSpPr>
          <p:spPr bwMode="auto">
            <a:xfrm>
              <a:off x="3459881" y="2302677"/>
              <a:ext cx="1086560" cy="1087929"/>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sp>
        <p:nvSpPr>
          <p:cNvPr id="28" name="Freeform 43"/>
          <p:cNvSpPr>
            <a:spLocks noEditPoints="1"/>
          </p:cNvSpPr>
          <p:nvPr/>
        </p:nvSpPr>
        <p:spPr bwMode="auto">
          <a:xfrm>
            <a:off x="5229578" y="4826832"/>
            <a:ext cx="883671" cy="880933"/>
          </a:xfrm>
          <a:custGeom>
            <a:avLst/>
            <a:gdLst>
              <a:gd name="T0" fmla="*/ 140 w 409"/>
              <a:gd name="T1" fmla="*/ 29 h 408"/>
              <a:gd name="T2" fmla="*/ 109 w 409"/>
              <a:gd name="T3" fmla="*/ 44 h 408"/>
              <a:gd name="T4" fmla="*/ 81 w 409"/>
              <a:gd name="T5" fmla="*/ 64 h 408"/>
              <a:gd name="T6" fmla="*/ 58 w 409"/>
              <a:gd name="T7" fmla="*/ 89 h 408"/>
              <a:gd name="T8" fmla="*/ 39 w 409"/>
              <a:gd name="T9" fmla="*/ 118 h 408"/>
              <a:gd name="T10" fmla="*/ 26 w 409"/>
              <a:gd name="T11" fmla="*/ 150 h 408"/>
              <a:gd name="T12" fmla="*/ 19 w 409"/>
              <a:gd name="T13" fmla="*/ 184 h 408"/>
              <a:gd name="T14" fmla="*/ 19 w 409"/>
              <a:gd name="T15" fmla="*/ 218 h 408"/>
              <a:gd name="T16" fmla="*/ 25 w 409"/>
              <a:gd name="T17" fmla="*/ 252 h 408"/>
              <a:gd name="T18" fmla="*/ 36 w 409"/>
              <a:gd name="T19" fmla="*/ 284 h 408"/>
              <a:gd name="T20" fmla="*/ 54 w 409"/>
              <a:gd name="T21" fmla="*/ 314 h 408"/>
              <a:gd name="T22" fmla="*/ 77 w 409"/>
              <a:gd name="T23" fmla="*/ 340 h 408"/>
              <a:gd name="T24" fmla="*/ 104 w 409"/>
              <a:gd name="T25" fmla="*/ 361 h 408"/>
              <a:gd name="T26" fmla="*/ 134 w 409"/>
              <a:gd name="T27" fmla="*/ 377 h 408"/>
              <a:gd name="T28" fmla="*/ 167 w 409"/>
              <a:gd name="T29" fmla="*/ 387 h 408"/>
              <a:gd name="T30" fmla="*/ 201 w 409"/>
              <a:gd name="T31" fmla="*/ 391 h 408"/>
              <a:gd name="T32" fmla="*/ 236 w 409"/>
              <a:gd name="T33" fmla="*/ 388 h 408"/>
              <a:gd name="T34" fmla="*/ 269 w 409"/>
              <a:gd name="T35" fmla="*/ 379 h 408"/>
              <a:gd name="T36" fmla="*/ 300 w 409"/>
              <a:gd name="T37" fmla="*/ 364 h 408"/>
              <a:gd name="T38" fmla="*/ 328 w 409"/>
              <a:gd name="T39" fmla="*/ 344 h 408"/>
              <a:gd name="T40" fmla="*/ 351 w 409"/>
              <a:gd name="T41" fmla="*/ 319 h 408"/>
              <a:gd name="T42" fmla="*/ 370 w 409"/>
              <a:gd name="T43" fmla="*/ 290 h 408"/>
              <a:gd name="T44" fmla="*/ 383 w 409"/>
              <a:gd name="T45" fmla="*/ 258 h 408"/>
              <a:gd name="T46" fmla="*/ 390 w 409"/>
              <a:gd name="T47" fmla="*/ 225 h 408"/>
              <a:gd name="T48" fmla="*/ 390 w 409"/>
              <a:gd name="T49" fmla="*/ 190 h 408"/>
              <a:gd name="T50" fmla="*/ 385 w 409"/>
              <a:gd name="T51" fmla="*/ 156 h 408"/>
              <a:gd name="T52" fmla="*/ 373 w 409"/>
              <a:gd name="T53" fmla="*/ 124 h 408"/>
              <a:gd name="T54" fmla="*/ 355 w 409"/>
              <a:gd name="T55" fmla="*/ 95 h 408"/>
              <a:gd name="T56" fmla="*/ 332 w 409"/>
              <a:gd name="T57" fmla="*/ 69 h 408"/>
              <a:gd name="T58" fmla="*/ 305 w 409"/>
              <a:gd name="T59" fmla="*/ 48 h 408"/>
              <a:gd name="T60" fmla="*/ 275 w 409"/>
              <a:gd name="T61" fmla="*/ 32 h 408"/>
              <a:gd name="T62" fmla="*/ 242 w 409"/>
              <a:gd name="T63" fmla="*/ 22 h 408"/>
              <a:gd name="T64" fmla="*/ 208 w 409"/>
              <a:gd name="T65" fmla="*/ 18 h 408"/>
              <a:gd name="T66" fmla="*/ 174 w 409"/>
              <a:gd name="T67" fmla="*/ 21 h 408"/>
              <a:gd name="T68" fmla="*/ 179 w 409"/>
              <a:gd name="T69" fmla="*/ 124 h 408"/>
              <a:gd name="T70" fmla="*/ 124 w 409"/>
              <a:gd name="T71" fmla="*/ 230 h 408"/>
              <a:gd name="T72" fmla="*/ 316 w 409"/>
              <a:gd name="T73" fmla="*/ 288 h 408"/>
              <a:gd name="T74" fmla="*/ 74 w 409"/>
              <a:gd name="T75" fmla="*/ 288 h 408"/>
              <a:gd name="T76" fmla="*/ 120 w 409"/>
              <a:gd name="T77" fmla="*/ 265 h 408"/>
              <a:gd name="T78" fmla="*/ 309 w 409"/>
              <a:gd name="T79" fmla="*/ 89 h 408"/>
              <a:gd name="T80" fmla="*/ 336 w 409"/>
              <a:gd name="T81" fmla="*/ 252 h 408"/>
              <a:gd name="T82" fmla="*/ 304 w 409"/>
              <a:gd name="T83" fmla="*/ 173 h 408"/>
              <a:gd name="T84" fmla="*/ 289 w 409"/>
              <a:gd name="T85" fmla="*/ 93 h 408"/>
              <a:gd name="T86" fmla="*/ 252 w 409"/>
              <a:gd name="T87" fmla="*/ 73 h 408"/>
              <a:gd name="T88" fmla="*/ 173 w 409"/>
              <a:gd name="T89" fmla="*/ 104 h 408"/>
              <a:gd name="T90" fmla="*/ 67 w 409"/>
              <a:gd name="T91" fmla="*/ 229 h 408"/>
              <a:gd name="T92" fmla="*/ 244 w 409"/>
              <a:gd name="T93" fmla="*/ 5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9" h="408">
                <a:moveTo>
                  <a:pt x="157" y="24"/>
                </a:moveTo>
                <a:cubicBezTo>
                  <a:pt x="143" y="9"/>
                  <a:pt x="143" y="9"/>
                  <a:pt x="143" y="9"/>
                </a:cubicBezTo>
                <a:cubicBezTo>
                  <a:pt x="140" y="29"/>
                  <a:pt x="140" y="29"/>
                  <a:pt x="140" y="29"/>
                </a:cubicBezTo>
                <a:cubicBezTo>
                  <a:pt x="139" y="37"/>
                  <a:pt x="131" y="40"/>
                  <a:pt x="125" y="36"/>
                </a:cubicBezTo>
                <a:cubicBezTo>
                  <a:pt x="108" y="24"/>
                  <a:pt x="108" y="24"/>
                  <a:pt x="108" y="24"/>
                </a:cubicBezTo>
                <a:cubicBezTo>
                  <a:pt x="109" y="44"/>
                  <a:pt x="109" y="44"/>
                  <a:pt x="109" y="44"/>
                </a:cubicBezTo>
                <a:cubicBezTo>
                  <a:pt x="110" y="52"/>
                  <a:pt x="102" y="57"/>
                  <a:pt x="95" y="53"/>
                </a:cubicBezTo>
                <a:cubicBezTo>
                  <a:pt x="77" y="45"/>
                  <a:pt x="77" y="45"/>
                  <a:pt x="77" y="45"/>
                </a:cubicBezTo>
                <a:cubicBezTo>
                  <a:pt x="81" y="64"/>
                  <a:pt x="81" y="64"/>
                  <a:pt x="81" y="64"/>
                </a:cubicBezTo>
                <a:cubicBezTo>
                  <a:pt x="83" y="72"/>
                  <a:pt x="76" y="78"/>
                  <a:pt x="69" y="76"/>
                </a:cubicBezTo>
                <a:cubicBezTo>
                  <a:pt x="50" y="71"/>
                  <a:pt x="50" y="71"/>
                  <a:pt x="50" y="71"/>
                </a:cubicBezTo>
                <a:cubicBezTo>
                  <a:pt x="58" y="89"/>
                  <a:pt x="58" y="89"/>
                  <a:pt x="58" y="89"/>
                </a:cubicBezTo>
                <a:cubicBezTo>
                  <a:pt x="61" y="96"/>
                  <a:pt x="55" y="104"/>
                  <a:pt x="48" y="103"/>
                </a:cubicBezTo>
                <a:cubicBezTo>
                  <a:pt x="28" y="102"/>
                  <a:pt x="28" y="102"/>
                  <a:pt x="28" y="102"/>
                </a:cubicBezTo>
                <a:cubicBezTo>
                  <a:pt x="39" y="118"/>
                  <a:pt x="39" y="118"/>
                  <a:pt x="39" y="118"/>
                </a:cubicBezTo>
                <a:cubicBezTo>
                  <a:pt x="43" y="125"/>
                  <a:pt x="40" y="133"/>
                  <a:pt x="32" y="134"/>
                </a:cubicBezTo>
                <a:cubicBezTo>
                  <a:pt x="12" y="136"/>
                  <a:pt x="12" y="136"/>
                  <a:pt x="12" y="136"/>
                </a:cubicBezTo>
                <a:cubicBezTo>
                  <a:pt x="26" y="150"/>
                  <a:pt x="26" y="150"/>
                  <a:pt x="26" y="150"/>
                </a:cubicBezTo>
                <a:cubicBezTo>
                  <a:pt x="32" y="155"/>
                  <a:pt x="29" y="164"/>
                  <a:pt x="22" y="167"/>
                </a:cubicBezTo>
                <a:cubicBezTo>
                  <a:pt x="3" y="172"/>
                  <a:pt x="3" y="172"/>
                  <a:pt x="3" y="172"/>
                </a:cubicBezTo>
                <a:cubicBezTo>
                  <a:pt x="19" y="184"/>
                  <a:pt x="19" y="184"/>
                  <a:pt x="19" y="184"/>
                </a:cubicBezTo>
                <a:cubicBezTo>
                  <a:pt x="26" y="188"/>
                  <a:pt x="25" y="197"/>
                  <a:pt x="18" y="201"/>
                </a:cubicBezTo>
                <a:cubicBezTo>
                  <a:pt x="0" y="210"/>
                  <a:pt x="0" y="210"/>
                  <a:pt x="0" y="210"/>
                </a:cubicBezTo>
                <a:cubicBezTo>
                  <a:pt x="19" y="218"/>
                  <a:pt x="19" y="218"/>
                  <a:pt x="19" y="218"/>
                </a:cubicBezTo>
                <a:cubicBezTo>
                  <a:pt x="26" y="221"/>
                  <a:pt x="27" y="230"/>
                  <a:pt x="21" y="235"/>
                </a:cubicBezTo>
                <a:cubicBezTo>
                  <a:pt x="5" y="247"/>
                  <a:pt x="5" y="247"/>
                  <a:pt x="5" y="247"/>
                </a:cubicBezTo>
                <a:cubicBezTo>
                  <a:pt x="25" y="252"/>
                  <a:pt x="25" y="252"/>
                  <a:pt x="25" y="252"/>
                </a:cubicBezTo>
                <a:cubicBezTo>
                  <a:pt x="32" y="254"/>
                  <a:pt x="35" y="263"/>
                  <a:pt x="30" y="268"/>
                </a:cubicBezTo>
                <a:cubicBezTo>
                  <a:pt x="16" y="283"/>
                  <a:pt x="16" y="283"/>
                  <a:pt x="16" y="283"/>
                </a:cubicBezTo>
                <a:cubicBezTo>
                  <a:pt x="36" y="284"/>
                  <a:pt x="36" y="284"/>
                  <a:pt x="36" y="284"/>
                </a:cubicBezTo>
                <a:cubicBezTo>
                  <a:pt x="44" y="285"/>
                  <a:pt x="48" y="293"/>
                  <a:pt x="44" y="299"/>
                </a:cubicBezTo>
                <a:cubicBezTo>
                  <a:pt x="34" y="317"/>
                  <a:pt x="34" y="317"/>
                  <a:pt x="34" y="317"/>
                </a:cubicBezTo>
                <a:cubicBezTo>
                  <a:pt x="54" y="314"/>
                  <a:pt x="54" y="314"/>
                  <a:pt x="54" y="314"/>
                </a:cubicBezTo>
                <a:cubicBezTo>
                  <a:pt x="61" y="313"/>
                  <a:pt x="67" y="320"/>
                  <a:pt x="65" y="327"/>
                </a:cubicBezTo>
                <a:cubicBezTo>
                  <a:pt x="57" y="346"/>
                  <a:pt x="57" y="346"/>
                  <a:pt x="57" y="346"/>
                </a:cubicBezTo>
                <a:cubicBezTo>
                  <a:pt x="77" y="340"/>
                  <a:pt x="77" y="340"/>
                  <a:pt x="77" y="340"/>
                </a:cubicBezTo>
                <a:cubicBezTo>
                  <a:pt x="84" y="337"/>
                  <a:pt x="91" y="343"/>
                  <a:pt x="89" y="351"/>
                </a:cubicBezTo>
                <a:cubicBezTo>
                  <a:pt x="86" y="371"/>
                  <a:pt x="86" y="371"/>
                  <a:pt x="86" y="371"/>
                </a:cubicBezTo>
                <a:cubicBezTo>
                  <a:pt x="104" y="361"/>
                  <a:pt x="104" y="361"/>
                  <a:pt x="104" y="361"/>
                </a:cubicBezTo>
                <a:cubicBezTo>
                  <a:pt x="110" y="357"/>
                  <a:pt x="118" y="362"/>
                  <a:pt x="118" y="369"/>
                </a:cubicBezTo>
                <a:cubicBezTo>
                  <a:pt x="119" y="390"/>
                  <a:pt x="119" y="390"/>
                  <a:pt x="119" y="390"/>
                </a:cubicBezTo>
                <a:cubicBezTo>
                  <a:pt x="134" y="377"/>
                  <a:pt x="134" y="377"/>
                  <a:pt x="134" y="377"/>
                </a:cubicBezTo>
                <a:cubicBezTo>
                  <a:pt x="140" y="372"/>
                  <a:pt x="149" y="375"/>
                  <a:pt x="150" y="382"/>
                </a:cubicBezTo>
                <a:cubicBezTo>
                  <a:pt x="154" y="402"/>
                  <a:pt x="154" y="402"/>
                  <a:pt x="154" y="402"/>
                </a:cubicBezTo>
                <a:cubicBezTo>
                  <a:pt x="167" y="387"/>
                  <a:pt x="167" y="387"/>
                  <a:pt x="167" y="387"/>
                </a:cubicBezTo>
                <a:cubicBezTo>
                  <a:pt x="172" y="381"/>
                  <a:pt x="181" y="383"/>
                  <a:pt x="184" y="389"/>
                </a:cubicBezTo>
                <a:cubicBezTo>
                  <a:pt x="191" y="408"/>
                  <a:pt x="191" y="408"/>
                  <a:pt x="191" y="408"/>
                </a:cubicBezTo>
                <a:cubicBezTo>
                  <a:pt x="201" y="391"/>
                  <a:pt x="201" y="391"/>
                  <a:pt x="201" y="391"/>
                </a:cubicBezTo>
                <a:cubicBezTo>
                  <a:pt x="205" y="384"/>
                  <a:pt x="214" y="384"/>
                  <a:pt x="218" y="390"/>
                </a:cubicBezTo>
                <a:cubicBezTo>
                  <a:pt x="229" y="407"/>
                  <a:pt x="229" y="407"/>
                  <a:pt x="229" y="407"/>
                </a:cubicBezTo>
                <a:cubicBezTo>
                  <a:pt x="236" y="388"/>
                  <a:pt x="236" y="388"/>
                  <a:pt x="236" y="388"/>
                </a:cubicBezTo>
                <a:cubicBezTo>
                  <a:pt x="238" y="381"/>
                  <a:pt x="247" y="379"/>
                  <a:pt x="252" y="384"/>
                </a:cubicBezTo>
                <a:cubicBezTo>
                  <a:pt x="266" y="399"/>
                  <a:pt x="266" y="399"/>
                  <a:pt x="266" y="399"/>
                </a:cubicBezTo>
                <a:cubicBezTo>
                  <a:pt x="269" y="379"/>
                  <a:pt x="269" y="379"/>
                  <a:pt x="269" y="379"/>
                </a:cubicBezTo>
                <a:cubicBezTo>
                  <a:pt x="270" y="372"/>
                  <a:pt x="278" y="368"/>
                  <a:pt x="284" y="373"/>
                </a:cubicBezTo>
                <a:cubicBezTo>
                  <a:pt x="301" y="385"/>
                  <a:pt x="301" y="385"/>
                  <a:pt x="301" y="385"/>
                </a:cubicBezTo>
                <a:cubicBezTo>
                  <a:pt x="300" y="364"/>
                  <a:pt x="300" y="364"/>
                  <a:pt x="300" y="364"/>
                </a:cubicBezTo>
                <a:cubicBezTo>
                  <a:pt x="300" y="357"/>
                  <a:pt x="307" y="352"/>
                  <a:pt x="314" y="355"/>
                </a:cubicBezTo>
                <a:cubicBezTo>
                  <a:pt x="332" y="364"/>
                  <a:pt x="332" y="364"/>
                  <a:pt x="332" y="364"/>
                </a:cubicBezTo>
                <a:cubicBezTo>
                  <a:pt x="328" y="344"/>
                  <a:pt x="328" y="344"/>
                  <a:pt x="328" y="344"/>
                </a:cubicBezTo>
                <a:cubicBezTo>
                  <a:pt x="326" y="337"/>
                  <a:pt x="333" y="330"/>
                  <a:pt x="340" y="332"/>
                </a:cubicBezTo>
                <a:cubicBezTo>
                  <a:pt x="359" y="338"/>
                  <a:pt x="359" y="338"/>
                  <a:pt x="359" y="338"/>
                </a:cubicBezTo>
                <a:cubicBezTo>
                  <a:pt x="351" y="319"/>
                  <a:pt x="351" y="319"/>
                  <a:pt x="351" y="319"/>
                </a:cubicBezTo>
                <a:cubicBezTo>
                  <a:pt x="348" y="312"/>
                  <a:pt x="354" y="305"/>
                  <a:pt x="361" y="305"/>
                </a:cubicBezTo>
                <a:cubicBezTo>
                  <a:pt x="381" y="307"/>
                  <a:pt x="381" y="307"/>
                  <a:pt x="381" y="307"/>
                </a:cubicBezTo>
                <a:cubicBezTo>
                  <a:pt x="370" y="290"/>
                  <a:pt x="370" y="290"/>
                  <a:pt x="370" y="290"/>
                </a:cubicBezTo>
                <a:cubicBezTo>
                  <a:pt x="366" y="284"/>
                  <a:pt x="370" y="276"/>
                  <a:pt x="377" y="275"/>
                </a:cubicBezTo>
                <a:cubicBezTo>
                  <a:pt x="397" y="273"/>
                  <a:pt x="397" y="273"/>
                  <a:pt x="397" y="273"/>
                </a:cubicBezTo>
                <a:cubicBezTo>
                  <a:pt x="383" y="258"/>
                  <a:pt x="383" y="258"/>
                  <a:pt x="383" y="258"/>
                </a:cubicBezTo>
                <a:cubicBezTo>
                  <a:pt x="378" y="253"/>
                  <a:pt x="380" y="244"/>
                  <a:pt x="387" y="242"/>
                </a:cubicBezTo>
                <a:cubicBezTo>
                  <a:pt x="406" y="236"/>
                  <a:pt x="406" y="236"/>
                  <a:pt x="406" y="236"/>
                </a:cubicBezTo>
                <a:cubicBezTo>
                  <a:pt x="390" y="225"/>
                  <a:pt x="390" y="225"/>
                  <a:pt x="390" y="225"/>
                </a:cubicBezTo>
                <a:cubicBezTo>
                  <a:pt x="384" y="220"/>
                  <a:pt x="384" y="211"/>
                  <a:pt x="391" y="208"/>
                </a:cubicBezTo>
                <a:cubicBezTo>
                  <a:pt x="409" y="199"/>
                  <a:pt x="409" y="199"/>
                  <a:pt x="409" y="199"/>
                </a:cubicBezTo>
                <a:cubicBezTo>
                  <a:pt x="390" y="190"/>
                  <a:pt x="390" y="190"/>
                  <a:pt x="390" y="190"/>
                </a:cubicBezTo>
                <a:cubicBezTo>
                  <a:pt x="384" y="187"/>
                  <a:pt x="382" y="178"/>
                  <a:pt x="388" y="174"/>
                </a:cubicBezTo>
                <a:cubicBezTo>
                  <a:pt x="404" y="161"/>
                  <a:pt x="404" y="161"/>
                  <a:pt x="404" y="161"/>
                </a:cubicBezTo>
                <a:cubicBezTo>
                  <a:pt x="385" y="156"/>
                  <a:pt x="385" y="156"/>
                  <a:pt x="385" y="156"/>
                </a:cubicBezTo>
                <a:cubicBezTo>
                  <a:pt x="377" y="155"/>
                  <a:pt x="375" y="146"/>
                  <a:pt x="380" y="140"/>
                </a:cubicBezTo>
                <a:cubicBezTo>
                  <a:pt x="393" y="125"/>
                  <a:pt x="393" y="125"/>
                  <a:pt x="393" y="125"/>
                </a:cubicBezTo>
                <a:cubicBezTo>
                  <a:pt x="373" y="124"/>
                  <a:pt x="373" y="124"/>
                  <a:pt x="373" y="124"/>
                </a:cubicBezTo>
                <a:cubicBezTo>
                  <a:pt x="365" y="124"/>
                  <a:pt x="361" y="116"/>
                  <a:pt x="365" y="109"/>
                </a:cubicBezTo>
                <a:cubicBezTo>
                  <a:pt x="375" y="92"/>
                  <a:pt x="375" y="92"/>
                  <a:pt x="375" y="92"/>
                </a:cubicBezTo>
                <a:cubicBezTo>
                  <a:pt x="355" y="95"/>
                  <a:pt x="355" y="95"/>
                  <a:pt x="355" y="95"/>
                </a:cubicBezTo>
                <a:cubicBezTo>
                  <a:pt x="348" y="96"/>
                  <a:pt x="342" y="88"/>
                  <a:pt x="345" y="81"/>
                </a:cubicBezTo>
                <a:cubicBezTo>
                  <a:pt x="352" y="62"/>
                  <a:pt x="352" y="62"/>
                  <a:pt x="352" y="62"/>
                </a:cubicBezTo>
                <a:cubicBezTo>
                  <a:pt x="332" y="69"/>
                  <a:pt x="332" y="69"/>
                  <a:pt x="332" y="69"/>
                </a:cubicBezTo>
                <a:cubicBezTo>
                  <a:pt x="325" y="71"/>
                  <a:pt x="318" y="65"/>
                  <a:pt x="320" y="58"/>
                </a:cubicBezTo>
                <a:cubicBezTo>
                  <a:pt x="323" y="38"/>
                  <a:pt x="323" y="38"/>
                  <a:pt x="323" y="38"/>
                </a:cubicBezTo>
                <a:cubicBezTo>
                  <a:pt x="305" y="48"/>
                  <a:pt x="305" y="48"/>
                  <a:pt x="305" y="48"/>
                </a:cubicBezTo>
                <a:cubicBezTo>
                  <a:pt x="299" y="51"/>
                  <a:pt x="291" y="47"/>
                  <a:pt x="291" y="39"/>
                </a:cubicBezTo>
                <a:cubicBezTo>
                  <a:pt x="291" y="19"/>
                  <a:pt x="291" y="19"/>
                  <a:pt x="291" y="19"/>
                </a:cubicBezTo>
                <a:cubicBezTo>
                  <a:pt x="275" y="32"/>
                  <a:pt x="275" y="32"/>
                  <a:pt x="275" y="32"/>
                </a:cubicBezTo>
                <a:cubicBezTo>
                  <a:pt x="269" y="36"/>
                  <a:pt x="260" y="33"/>
                  <a:pt x="259" y="26"/>
                </a:cubicBezTo>
                <a:cubicBezTo>
                  <a:pt x="255" y="6"/>
                  <a:pt x="255" y="6"/>
                  <a:pt x="255" y="6"/>
                </a:cubicBezTo>
                <a:cubicBezTo>
                  <a:pt x="242" y="22"/>
                  <a:pt x="242" y="22"/>
                  <a:pt x="242" y="22"/>
                </a:cubicBezTo>
                <a:cubicBezTo>
                  <a:pt x="237" y="27"/>
                  <a:pt x="228" y="26"/>
                  <a:pt x="225" y="19"/>
                </a:cubicBezTo>
                <a:cubicBezTo>
                  <a:pt x="218" y="0"/>
                  <a:pt x="218" y="0"/>
                  <a:pt x="218" y="0"/>
                </a:cubicBezTo>
                <a:cubicBezTo>
                  <a:pt x="208" y="18"/>
                  <a:pt x="208" y="18"/>
                  <a:pt x="208" y="18"/>
                </a:cubicBezTo>
                <a:cubicBezTo>
                  <a:pt x="204" y="24"/>
                  <a:pt x="195" y="25"/>
                  <a:pt x="191" y="18"/>
                </a:cubicBezTo>
                <a:cubicBezTo>
                  <a:pt x="180" y="1"/>
                  <a:pt x="180" y="1"/>
                  <a:pt x="180" y="1"/>
                </a:cubicBezTo>
                <a:cubicBezTo>
                  <a:pt x="174" y="21"/>
                  <a:pt x="174" y="21"/>
                  <a:pt x="174" y="21"/>
                </a:cubicBezTo>
                <a:cubicBezTo>
                  <a:pt x="171" y="28"/>
                  <a:pt x="162" y="30"/>
                  <a:pt x="157" y="24"/>
                </a:cubicBezTo>
                <a:close/>
                <a:moveTo>
                  <a:pt x="124" y="230"/>
                </a:moveTo>
                <a:cubicBezTo>
                  <a:pt x="110" y="185"/>
                  <a:pt x="135" y="138"/>
                  <a:pt x="179" y="124"/>
                </a:cubicBezTo>
                <a:cubicBezTo>
                  <a:pt x="224" y="110"/>
                  <a:pt x="271" y="134"/>
                  <a:pt x="285" y="179"/>
                </a:cubicBezTo>
                <a:cubicBezTo>
                  <a:pt x="299" y="223"/>
                  <a:pt x="274" y="271"/>
                  <a:pt x="230" y="285"/>
                </a:cubicBezTo>
                <a:cubicBezTo>
                  <a:pt x="185" y="299"/>
                  <a:pt x="138" y="274"/>
                  <a:pt x="124" y="230"/>
                </a:cubicBezTo>
                <a:close/>
                <a:moveTo>
                  <a:pt x="278" y="279"/>
                </a:moveTo>
                <a:cubicBezTo>
                  <a:pt x="282" y="275"/>
                  <a:pt x="288" y="274"/>
                  <a:pt x="293" y="276"/>
                </a:cubicBezTo>
                <a:cubicBezTo>
                  <a:pt x="316" y="288"/>
                  <a:pt x="316" y="288"/>
                  <a:pt x="316" y="288"/>
                </a:cubicBezTo>
                <a:cubicBezTo>
                  <a:pt x="324" y="292"/>
                  <a:pt x="326" y="302"/>
                  <a:pt x="320" y="308"/>
                </a:cubicBezTo>
                <a:cubicBezTo>
                  <a:pt x="302" y="328"/>
                  <a:pt x="279" y="344"/>
                  <a:pt x="251" y="352"/>
                </a:cubicBezTo>
                <a:cubicBezTo>
                  <a:pt x="183" y="374"/>
                  <a:pt x="110" y="346"/>
                  <a:pt x="74" y="288"/>
                </a:cubicBezTo>
                <a:cubicBezTo>
                  <a:pt x="69" y="281"/>
                  <a:pt x="72" y="271"/>
                  <a:pt x="81" y="268"/>
                </a:cubicBezTo>
                <a:cubicBezTo>
                  <a:pt x="105" y="261"/>
                  <a:pt x="105" y="261"/>
                  <a:pt x="105" y="261"/>
                </a:cubicBezTo>
                <a:cubicBezTo>
                  <a:pt x="110" y="259"/>
                  <a:pt x="116" y="261"/>
                  <a:pt x="120" y="265"/>
                </a:cubicBezTo>
                <a:cubicBezTo>
                  <a:pt x="145" y="301"/>
                  <a:pt x="192" y="318"/>
                  <a:pt x="236" y="304"/>
                </a:cubicBezTo>
                <a:cubicBezTo>
                  <a:pt x="252" y="299"/>
                  <a:pt x="267" y="290"/>
                  <a:pt x="278" y="279"/>
                </a:cubicBezTo>
                <a:close/>
                <a:moveTo>
                  <a:pt x="309" y="89"/>
                </a:moveTo>
                <a:cubicBezTo>
                  <a:pt x="329" y="107"/>
                  <a:pt x="344" y="130"/>
                  <a:pt x="353" y="158"/>
                </a:cubicBezTo>
                <a:cubicBezTo>
                  <a:pt x="362" y="187"/>
                  <a:pt x="362" y="216"/>
                  <a:pt x="355" y="244"/>
                </a:cubicBezTo>
                <a:cubicBezTo>
                  <a:pt x="353" y="252"/>
                  <a:pt x="344" y="256"/>
                  <a:pt x="336" y="252"/>
                </a:cubicBezTo>
                <a:cubicBezTo>
                  <a:pt x="314" y="240"/>
                  <a:pt x="314" y="240"/>
                  <a:pt x="314" y="240"/>
                </a:cubicBezTo>
                <a:cubicBezTo>
                  <a:pt x="309" y="238"/>
                  <a:pt x="306" y="232"/>
                  <a:pt x="307" y="226"/>
                </a:cubicBezTo>
                <a:cubicBezTo>
                  <a:pt x="311" y="209"/>
                  <a:pt x="310" y="191"/>
                  <a:pt x="304" y="173"/>
                </a:cubicBezTo>
                <a:cubicBezTo>
                  <a:pt x="299" y="156"/>
                  <a:pt x="290" y="142"/>
                  <a:pt x="279" y="131"/>
                </a:cubicBezTo>
                <a:cubicBezTo>
                  <a:pt x="275" y="127"/>
                  <a:pt x="274" y="121"/>
                  <a:pt x="277" y="116"/>
                </a:cubicBezTo>
                <a:cubicBezTo>
                  <a:pt x="289" y="93"/>
                  <a:pt x="289" y="93"/>
                  <a:pt x="289" y="93"/>
                </a:cubicBezTo>
                <a:cubicBezTo>
                  <a:pt x="293" y="85"/>
                  <a:pt x="302" y="83"/>
                  <a:pt x="309" y="89"/>
                </a:cubicBezTo>
                <a:close/>
                <a:moveTo>
                  <a:pt x="244" y="54"/>
                </a:moveTo>
                <a:cubicBezTo>
                  <a:pt x="252" y="56"/>
                  <a:pt x="256" y="65"/>
                  <a:pt x="252" y="73"/>
                </a:cubicBezTo>
                <a:cubicBezTo>
                  <a:pt x="241" y="95"/>
                  <a:pt x="241" y="95"/>
                  <a:pt x="241" y="95"/>
                </a:cubicBezTo>
                <a:cubicBezTo>
                  <a:pt x="238" y="100"/>
                  <a:pt x="232" y="103"/>
                  <a:pt x="227" y="102"/>
                </a:cubicBezTo>
                <a:cubicBezTo>
                  <a:pt x="209" y="98"/>
                  <a:pt x="191" y="99"/>
                  <a:pt x="173" y="104"/>
                </a:cubicBezTo>
                <a:cubicBezTo>
                  <a:pt x="127" y="119"/>
                  <a:pt x="98" y="163"/>
                  <a:pt x="100" y="209"/>
                </a:cubicBezTo>
                <a:cubicBezTo>
                  <a:pt x="100" y="215"/>
                  <a:pt x="96" y="220"/>
                  <a:pt x="91" y="222"/>
                </a:cubicBezTo>
                <a:cubicBezTo>
                  <a:pt x="67" y="229"/>
                  <a:pt x="67" y="229"/>
                  <a:pt x="67" y="229"/>
                </a:cubicBezTo>
                <a:cubicBezTo>
                  <a:pt x="59" y="232"/>
                  <a:pt x="51" y="226"/>
                  <a:pt x="50" y="218"/>
                </a:cubicBezTo>
                <a:cubicBezTo>
                  <a:pt x="43" y="147"/>
                  <a:pt x="87" y="78"/>
                  <a:pt x="158" y="56"/>
                </a:cubicBezTo>
                <a:cubicBezTo>
                  <a:pt x="187" y="47"/>
                  <a:pt x="217" y="47"/>
                  <a:pt x="244" y="54"/>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nvGrpSpPr>
          <p:cNvPr id="29" name="组合 28"/>
          <p:cNvGrpSpPr/>
          <p:nvPr/>
        </p:nvGrpSpPr>
        <p:grpSpPr>
          <a:xfrm>
            <a:off x="5991837" y="4602262"/>
            <a:ext cx="1162103" cy="1246085"/>
            <a:chOff x="4951077" y="2948313"/>
            <a:chExt cx="871577" cy="934564"/>
          </a:xfrm>
        </p:grpSpPr>
        <p:sp>
          <p:nvSpPr>
            <p:cNvPr id="30" name="Freeform 6"/>
            <p:cNvSpPr>
              <a:spLocks noEditPoints="1"/>
            </p:cNvSpPr>
            <p:nvPr/>
          </p:nvSpPr>
          <p:spPr bwMode="auto">
            <a:xfrm>
              <a:off x="4951077" y="2948313"/>
              <a:ext cx="306044" cy="308098"/>
            </a:xfrm>
            <a:custGeom>
              <a:avLst/>
              <a:gdLst>
                <a:gd name="T0" fmla="*/ 143 w 189"/>
                <a:gd name="T1" fmla="*/ 160 h 190"/>
                <a:gd name="T2" fmla="*/ 160 w 189"/>
                <a:gd name="T3" fmla="*/ 163 h 190"/>
                <a:gd name="T4" fmla="*/ 161 w 189"/>
                <a:gd name="T5" fmla="*/ 153 h 190"/>
                <a:gd name="T6" fmla="*/ 171 w 189"/>
                <a:gd name="T7" fmla="*/ 143 h 190"/>
                <a:gd name="T8" fmla="*/ 177 w 189"/>
                <a:gd name="T9" fmla="*/ 133 h 190"/>
                <a:gd name="T10" fmla="*/ 175 w 189"/>
                <a:gd name="T11" fmla="*/ 118 h 190"/>
                <a:gd name="T12" fmla="*/ 188 w 189"/>
                <a:gd name="T13" fmla="*/ 113 h 190"/>
                <a:gd name="T14" fmla="*/ 175 w 189"/>
                <a:gd name="T15" fmla="*/ 101 h 190"/>
                <a:gd name="T16" fmla="*/ 189 w 189"/>
                <a:gd name="T17" fmla="*/ 90 h 190"/>
                <a:gd name="T18" fmla="*/ 182 w 189"/>
                <a:gd name="T19" fmla="*/ 83 h 190"/>
                <a:gd name="T20" fmla="*/ 181 w 189"/>
                <a:gd name="T21" fmla="*/ 69 h 190"/>
                <a:gd name="T22" fmla="*/ 177 w 189"/>
                <a:gd name="T23" fmla="*/ 58 h 190"/>
                <a:gd name="T24" fmla="*/ 168 w 189"/>
                <a:gd name="T25" fmla="*/ 47 h 190"/>
                <a:gd name="T26" fmla="*/ 169 w 189"/>
                <a:gd name="T27" fmla="*/ 37 h 190"/>
                <a:gd name="T28" fmla="*/ 152 w 189"/>
                <a:gd name="T29" fmla="*/ 38 h 190"/>
                <a:gd name="T30" fmla="*/ 153 w 189"/>
                <a:gd name="T31" fmla="*/ 20 h 190"/>
                <a:gd name="T32" fmla="*/ 142 w 189"/>
                <a:gd name="T33" fmla="*/ 21 h 190"/>
                <a:gd name="T34" fmla="*/ 131 w 189"/>
                <a:gd name="T35" fmla="*/ 13 h 190"/>
                <a:gd name="T36" fmla="*/ 120 w 189"/>
                <a:gd name="T37" fmla="*/ 9 h 190"/>
                <a:gd name="T38" fmla="*/ 106 w 189"/>
                <a:gd name="T39" fmla="*/ 8 h 190"/>
                <a:gd name="T40" fmla="*/ 99 w 189"/>
                <a:gd name="T41" fmla="*/ 1 h 190"/>
                <a:gd name="T42" fmla="*/ 88 w 189"/>
                <a:gd name="T43" fmla="*/ 15 h 190"/>
                <a:gd name="T44" fmla="*/ 76 w 189"/>
                <a:gd name="T45" fmla="*/ 2 h 190"/>
                <a:gd name="T46" fmla="*/ 70 w 189"/>
                <a:gd name="T47" fmla="*/ 11 h 190"/>
                <a:gd name="T48" fmla="*/ 57 w 189"/>
                <a:gd name="T49" fmla="*/ 14 h 190"/>
                <a:gd name="T50" fmla="*/ 47 w 189"/>
                <a:gd name="T51" fmla="*/ 13 h 190"/>
                <a:gd name="T52" fmla="*/ 46 w 189"/>
                <a:gd name="T53" fmla="*/ 31 h 190"/>
                <a:gd name="T54" fmla="*/ 29 w 189"/>
                <a:gd name="T55" fmla="*/ 27 h 190"/>
                <a:gd name="T56" fmla="*/ 28 w 189"/>
                <a:gd name="T57" fmla="*/ 38 h 190"/>
                <a:gd name="T58" fmla="*/ 18 w 189"/>
                <a:gd name="T59" fmla="*/ 47 h 190"/>
                <a:gd name="T60" fmla="*/ 13 w 189"/>
                <a:gd name="T61" fmla="*/ 58 h 190"/>
                <a:gd name="T62" fmla="*/ 14 w 189"/>
                <a:gd name="T63" fmla="*/ 73 h 190"/>
                <a:gd name="T64" fmla="*/ 2 w 189"/>
                <a:gd name="T65" fmla="*/ 77 h 190"/>
                <a:gd name="T66" fmla="*/ 14 w 189"/>
                <a:gd name="T67" fmla="*/ 89 h 190"/>
                <a:gd name="T68" fmla="*/ 0 w 189"/>
                <a:gd name="T69" fmla="*/ 100 h 190"/>
                <a:gd name="T70" fmla="*/ 7 w 189"/>
                <a:gd name="T71" fmla="*/ 108 h 190"/>
                <a:gd name="T72" fmla="*/ 8 w 189"/>
                <a:gd name="T73" fmla="*/ 121 h 190"/>
                <a:gd name="T74" fmla="*/ 13 w 189"/>
                <a:gd name="T75" fmla="*/ 133 h 190"/>
                <a:gd name="T76" fmla="*/ 21 w 189"/>
                <a:gd name="T77" fmla="*/ 144 h 190"/>
                <a:gd name="T78" fmla="*/ 20 w 189"/>
                <a:gd name="T79" fmla="*/ 154 h 190"/>
                <a:gd name="T80" fmla="*/ 37 w 189"/>
                <a:gd name="T81" fmla="*/ 152 h 190"/>
                <a:gd name="T82" fmla="*/ 37 w 189"/>
                <a:gd name="T83" fmla="*/ 170 h 190"/>
                <a:gd name="T84" fmla="*/ 47 w 189"/>
                <a:gd name="T85" fmla="*/ 169 h 190"/>
                <a:gd name="T86" fmla="*/ 58 w 189"/>
                <a:gd name="T87" fmla="*/ 177 h 190"/>
                <a:gd name="T88" fmla="*/ 69 w 189"/>
                <a:gd name="T89" fmla="*/ 182 h 190"/>
                <a:gd name="T90" fmla="*/ 83 w 189"/>
                <a:gd name="T91" fmla="*/ 183 h 190"/>
                <a:gd name="T92" fmla="*/ 90 w 189"/>
                <a:gd name="T93" fmla="*/ 190 h 190"/>
                <a:gd name="T94" fmla="*/ 101 w 189"/>
                <a:gd name="T95" fmla="*/ 176 h 190"/>
                <a:gd name="T96" fmla="*/ 113 w 189"/>
                <a:gd name="T97" fmla="*/ 188 h 190"/>
                <a:gd name="T98" fmla="*/ 119 w 189"/>
                <a:gd name="T99" fmla="*/ 180 h 190"/>
                <a:gd name="T100" fmla="*/ 133 w 189"/>
                <a:gd name="T101" fmla="*/ 177 h 190"/>
                <a:gd name="T102" fmla="*/ 142 w 189"/>
                <a:gd name="T103" fmla="*/ 177 h 190"/>
                <a:gd name="T104" fmla="*/ 80 w 189"/>
                <a:gd name="T105" fmla="*/ 66 h 190"/>
                <a:gd name="T106" fmla="*/ 78 w 189"/>
                <a:gd name="T107" fmla="*/ 74 h 190"/>
                <a:gd name="T108" fmla="*/ 113 w 189"/>
                <a:gd name="T109" fmla="*/ 85 h 190"/>
                <a:gd name="T110" fmla="*/ 66 w 189"/>
                <a:gd name="T111" fmla="*/ 109 h 190"/>
                <a:gd name="T112" fmla="*/ 74 w 189"/>
                <a:gd name="T113" fmla="*/ 112 h 190"/>
                <a:gd name="T114" fmla="*/ 88 w 189"/>
                <a:gd name="T115" fmla="*/ 82 h 190"/>
                <a:gd name="T116" fmla="*/ 81 w 189"/>
                <a:gd name="T117" fmla="*/ 102 h 190"/>
                <a:gd name="T118" fmla="*/ 112 w 189"/>
                <a:gd name="T119" fmla="*/ 11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 h="190">
                  <a:moveTo>
                    <a:pt x="143" y="171"/>
                  </a:moveTo>
                  <a:cubicBezTo>
                    <a:pt x="142" y="169"/>
                    <a:pt x="142" y="169"/>
                    <a:pt x="142" y="169"/>
                  </a:cubicBezTo>
                  <a:cubicBezTo>
                    <a:pt x="140" y="167"/>
                    <a:pt x="140" y="163"/>
                    <a:pt x="143" y="160"/>
                  </a:cubicBezTo>
                  <a:cubicBezTo>
                    <a:pt x="146" y="157"/>
                    <a:pt x="150" y="158"/>
                    <a:pt x="153" y="161"/>
                  </a:cubicBezTo>
                  <a:cubicBezTo>
                    <a:pt x="154" y="163"/>
                    <a:pt x="154" y="163"/>
                    <a:pt x="154" y="163"/>
                  </a:cubicBezTo>
                  <a:cubicBezTo>
                    <a:pt x="156" y="165"/>
                    <a:pt x="159" y="165"/>
                    <a:pt x="160" y="163"/>
                  </a:cubicBezTo>
                  <a:cubicBezTo>
                    <a:pt x="161" y="162"/>
                    <a:pt x="162" y="162"/>
                    <a:pt x="163" y="161"/>
                  </a:cubicBezTo>
                  <a:cubicBezTo>
                    <a:pt x="165" y="159"/>
                    <a:pt x="165" y="156"/>
                    <a:pt x="163" y="154"/>
                  </a:cubicBezTo>
                  <a:cubicBezTo>
                    <a:pt x="161" y="153"/>
                    <a:pt x="161" y="153"/>
                    <a:pt x="161" y="153"/>
                  </a:cubicBezTo>
                  <a:cubicBezTo>
                    <a:pt x="158" y="151"/>
                    <a:pt x="157" y="147"/>
                    <a:pt x="159" y="144"/>
                  </a:cubicBezTo>
                  <a:cubicBezTo>
                    <a:pt x="161" y="140"/>
                    <a:pt x="166" y="140"/>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4" y="132"/>
                    <a:pt x="174" y="132"/>
                    <a:pt x="174" y="132"/>
                  </a:cubicBezTo>
                  <a:cubicBezTo>
                    <a:pt x="171" y="130"/>
                    <a:pt x="169" y="127"/>
                    <a:pt x="171" y="123"/>
                  </a:cubicBezTo>
                  <a:cubicBezTo>
                    <a:pt x="169" y="120"/>
                    <a:pt x="172" y="116"/>
                    <a:pt x="175" y="118"/>
                  </a:cubicBezTo>
                  <a:cubicBezTo>
                    <a:pt x="181" y="120"/>
                    <a:pt x="181" y="120"/>
                    <a:pt x="181" y="120"/>
                  </a:cubicBezTo>
                  <a:cubicBezTo>
                    <a:pt x="183" y="121"/>
                    <a:pt x="186" y="119"/>
                    <a:pt x="187" y="117"/>
                  </a:cubicBezTo>
                  <a:cubicBezTo>
                    <a:pt x="187" y="116"/>
                    <a:pt x="187" y="114"/>
                    <a:pt x="188" y="113"/>
                  </a:cubicBezTo>
                  <a:cubicBezTo>
                    <a:pt x="188" y="111"/>
                    <a:pt x="186" y="108"/>
                    <a:pt x="184" y="108"/>
                  </a:cubicBezTo>
                  <a:cubicBezTo>
                    <a:pt x="181" y="108"/>
                    <a:pt x="181" y="108"/>
                    <a:pt x="181" y="108"/>
                  </a:cubicBezTo>
                  <a:cubicBezTo>
                    <a:pt x="178" y="108"/>
                    <a:pt x="175" y="104"/>
                    <a:pt x="175" y="101"/>
                  </a:cubicBezTo>
                  <a:cubicBezTo>
                    <a:pt x="176" y="97"/>
                    <a:pt x="179" y="94"/>
                    <a:pt x="183" y="94"/>
                  </a:cubicBezTo>
                  <a:cubicBezTo>
                    <a:pt x="185" y="94"/>
                    <a:pt x="185" y="94"/>
                    <a:pt x="185" y="94"/>
                  </a:cubicBezTo>
                  <a:cubicBezTo>
                    <a:pt x="187" y="95"/>
                    <a:pt x="189" y="93"/>
                    <a:pt x="189" y="90"/>
                  </a:cubicBezTo>
                  <a:cubicBezTo>
                    <a:pt x="189" y="89"/>
                    <a:pt x="189" y="87"/>
                    <a:pt x="189" y="86"/>
                  </a:cubicBezTo>
                  <a:cubicBezTo>
                    <a:pt x="189" y="84"/>
                    <a:pt x="186" y="82"/>
                    <a:pt x="184" y="82"/>
                  </a:cubicBezTo>
                  <a:cubicBezTo>
                    <a:pt x="182" y="83"/>
                    <a:pt x="182" y="83"/>
                    <a:pt x="182" y="83"/>
                  </a:cubicBezTo>
                  <a:cubicBezTo>
                    <a:pt x="178" y="84"/>
                    <a:pt x="174" y="81"/>
                    <a:pt x="173" y="78"/>
                  </a:cubicBezTo>
                  <a:cubicBezTo>
                    <a:pt x="173" y="74"/>
                    <a:pt x="175" y="70"/>
                    <a:pt x="179" y="70"/>
                  </a:cubicBezTo>
                  <a:cubicBezTo>
                    <a:pt x="181" y="69"/>
                    <a:pt x="181" y="69"/>
                    <a:pt x="181" y="69"/>
                  </a:cubicBezTo>
                  <a:cubicBezTo>
                    <a:pt x="183" y="69"/>
                    <a:pt x="185" y="66"/>
                    <a:pt x="184" y="64"/>
                  </a:cubicBezTo>
                  <a:cubicBezTo>
                    <a:pt x="183" y="62"/>
                    <a:pt x="183" y="61"/>
                    <a:pt x="182" y="60"/>
                  </a:cubicBezTo>
                  <a:cubicBezTo>
                    <a:pt x="182" y="58"/>
                    <a:pt x="179" y="57"/>
                    <a:pt x="177" y="58"/>
                  </a:cubicBezTo>
                  <a:cubicBezTo>
                    <a:pt x="175" y="59"/>
                    <a:pt x="175" y="59"/>
                    <a:pt x="175" y="59"/>
                  </a:cubicBezTo>
                  <a:cubicBezTo>
                    <a:pt x="171" y="61"/>
                    <a:pt x="167" y="59"/>
                    <a:pt x="165" y="56"/>
                  </a:cubicBezTo>
                  <a:cubicBezTo>
                    <a:pt x="164" y="53"/>
                    <a:pt x="165" y="49"/>
                    <a:pt x="168" y="47"/>
                  </a:cubicBezTo>
                  <a:cubicBezTo>
                    <a:pt x="170" y="46"/>
                    <a:pt x="170" y="46"/>
                    <a:pt x="170" y="46"/>
                  </a:cubicBezTo>
                  <a:cubicBezTo>
                    <a:pt x="172" y="45"/>
                    <a:pt x="173" y="42"/>
                    <a:pt x="171" y="40"/>
                  </a:cubicBezTo>
                  <a:cubicBezTo>
                    <a:pt x="171" y="39"/>
                    <a:pt x="170" y="38"/>
                    <a:pt x="169" y="37"/>
                  </a:cubicBezTo>
                  <a:cubicBezTo>
                    <a:pt x="167" y="35"/>
                    <a:pt x="165" y="34"/>
                    <a:pt x="163" y="36"/>
                  </a:cubicBezTo>
                  <a:cubicBezTo>
                    <a:pt x="161" y="38"/>
                    <a:pt x="161" y="38"/>
                    <a:pt x="161" y="38"/>
                  </a:cubicBezTo>
                  <a:cubicBezTo>
                    <a:pt x="159" y="40"/>
                    <a:pt x="155" y="40"/>
                    <a:pt x="152" y="38"/>
                  </a:cubicBezTo>
                  <a:cubicBezTo>
                    <a:pt x="149" y="36"/>
                    <a:pt x="149" y="31"/>
                    <a:pt x="152" y="28"/>
                  </a:cubicBezTo>
                  <a:cubicBezTo>
                    <a:pt x="153" y="27"/>
                    <a:pt x="153" y="27"/>
                    <a:pt x="153" y="27"/>
                  </a:cubicBezTo>
                  <a:cubicBezTo>
                    <a:pt x="155" y="25"/>
                    <a:pt x="155" y="22"/>
                    <a:pt x="153" y="20"/>
                  </a:cubicBezTo>
                  <a:cubicBezTo>
                    <a:pt x="152" y="20"/>
                    <a:pt x="151" y="19"/>
                    <a:pt x="150" y="18"/>
                  </a:cubicBezTo>
                  <a:cubicBezTo>
                    <a:pt x="147" y="17"/>
                    <a:pt x="145" y="17"/>
                    <a:pt x="143" y="19"/>
                  </a:cubicBezTo>
                  <a:cubicBezTo>
                    <a:pt x="142" y="21"/>
                    <a:pt x="142" y="21"/>
                    <a:pt x="142" y="21"/>
                  </a:cubicBezTo>
                  <a:cubicBezTo>
                    <a:pt x="140" y="25"/>
                    <a:pt x="136" y="26"/>
                    <a:pt x="133" y="24"/>
                  </a:cubicBezTo>
                  <a:cubicBezTo>
                    <a:pt x="130" y="22"/>
                    <a:pt x="128" y="18"/>
                    <a:pt x="130" y="15"/>
                  </a:cubicBezTo>
                  <a:cubicBezTo>
                    <a:pt x="131" y="13"/>
                    <a:pt x="131" y="13"/>
                    <a:pt x="131" y="13"/>
                  </a:cubicBezTo>
                  <a:cubicBezTo>
                    <a:pt x="133" y="11"/>
                    <a:pt x="132" y="8"/>
                    <a:pt x="129" y="7"/>
                  </a:cubicBezTo>
                  <a:cubicBezTo>
                    <a:pt x="128" y="7"/>
                    <a:pt x="127" y="6"/>
                    <a:pt x="126" y="6"/>
                  </a:cubicBezTo>
                  <a:cubicBezTo>
                    <a:pt x="123" y="5"/>
                    <a:pt x="121" y="6"/>
                    <a:pt x="120" y="9"/>
                  </a:cubicBezTo>
                  <a:cubicBezTo>
                    <a:pt x="119" y="11"/>
                    <a:pt x="119" y="11"/>
                    <a:pt x="119" y="11"/>
                  </a:cubicBezTo>
                  <a:cubicBezTo>
                    <a:pt x="119" y="15"/>
                    <a:pt x="115" y="17"/>
                    <a:pt x="111" y="16"/>
                  </a:cubicBezTo>
                  <a:cubicBezTo>
                    <a:pt x="108" y="15"/>
                    <a:pt x="105" y="12"/>
                    <a:pt x="106" y="8"/>
                  </a:cubicBezTo>
                  <a:cubicBezTo>
                    <a:pt x="107" y="6"/>
                    <a:pt x="107" y="6"/>
                    <a:pt x="107" y="6"/>
                  </a:cubicBezTo>
                  <a:cubicBezTo>
                    <a:pt x="107" y="4"/>
                    <a:pt x="105" y="1"/>
                    <a:pt x="103" y="1"/>
                  </a:cubicBezTo>
                  <a:cubicBezTo>
                    <a:pt x="102" y="1"/>
                    <a:pt x="100" y="1"/>
                    <a:pt x="99" y="1"/>
                  </a:cubicBezTo>
                  <a:cubicBezTo>
                    <a:pt x="97" y="0"/>
                    <a:pt x="94" y="3"/>
                    <a:pt x="95" y="5"/>
                  </a:cubicBezTo>
                  <a:cubicBezTo>
                    <a:pt x="95" y="7"/>
                    <a:pt x="95" y="7"/>
                    <a:pt x="95" y="7"/>
                  </a:cubicBezTo>
                  <a:cubicBezTo>
                    <a:pt x="95" y="11"/>
                    <a:pt x="92" y="14"/>
                    <a:pt x="88" y="15"/>
                  </a:cubicBezTo>
                  <a:cubicBezTo>
                    <a:pt x="85" y="15"/>
                    <a:pt x="81" y="12"/>
                    <a:pt x="81" y="8"/>
                  </a:cubicBezTo>
                  <a:cubicBezTo>
                    <a:pt x="81" y="6"/>
                    <a:pt x="81" y="6"/>
                    <a:pt x="81" y="6"/>
                  </a:cubicBezTo>
                  <a:cubicBezTo>
                    <a:pt x="81" y="4"/>
                    <a:pt x="78" y="2"/>
                    <a:pt x="76" y="2"/>
                  </a:cubicBezTo>
                  <a:cubicBezTo>
                    <a:pt x="75" y="3"/>
                    <a:pt x="73" y="3"/>
                    <a:pt x="72" y="3"/>
                  </a:cubicBezTo>
                  <a:cubicBezTo>
                    <a:pt x="70" y="4"/>
                    <a:pt x="68" y="6"/>
                    <a:pt x="69" y="9"/>
                  </a:cubicBezTo>
                  <a:cubicBezTo>
                    <a:pt x="70" y="11"/>
                    <a:pt x="70" y="11"/>
                    <a:pt x="70" y="11"/>
                  </a:cubicBezTo>
                  <a:cubicBezTo>
                    <a:pt x="71" y="14"/>
                    <a:pt x="69" y="18"/>
                    <a:pt x="66" y="20"/>
                  </a:cubicBezTo>
                  <a:cubicBezTo>
                    <a:pt x="62" y="21"/>
                    <a:pt x="58" y="19"/>
                    <a:pt x="57" y="15"/>
                  </a:cubicBezTo>
                  <a:cubicBezTo>
                    <a:pt x="57" y="14"/>
                    <a:pt x="57" y="14"/>
                    <a:pt x="57" y="14"/>
                  </a:cubicBezTo>
                  <a:cubicBezTo>
                    <a:pt x="56" y="11"/>
                    <a:pt x="53" y="10"/>
                    <a:pt x="51" y="11"/>
                  </a:cubicBezTo>
                  <a:cubicBezTo>
                    <a:pt x="51" y="11"/>
                    <a:pt x="51" y="11"/>
                    <a:pt x="51" y="11"/>
                  </a:cubicBezTo>
                  <a:cubicBezTo>
                    <a:pt x="49" y="12"/>
                    <a:pt x="48" y="13"/>
                    <a:pt x="47" y="13"/>
                  </a:cubicBezTo>
                  <a:cubicBezTo>
                    <a:pt x="45" y="14"/>
                    <a:pt x="44" y="17"/>
                    <a:pt x="46" y="19"/>
                  </a:cubicBezTo>
                  <a:cubicBezTo>
                    <a:pt x="47" y="21"/>
                    <a:pt x="47" y="21"/>
                    <a:pt x="47" y="21"/>
                  </a:cubicBezTo>
                  <a:cubicBezTo>
                    <a:pt x="49" y="24"/>
                    <a:pt x="49" y="29"/>
                    <a:pt x="46" y="31"/>
                  </a:cubicBezTo>
                  <a:cubicBezTo>
                    <a:pt x="43" y="33"/>
                    <a:pt x="38" y="32"/>
                    <a:pt x="36" y="29"/>
                  </a:cubicBezTo>
                  <a:cubicBezTo>
                    <a:pt x="35" y="28"/>
                    <a:pt x="35" y="28"/>
                    <a:pt x="35" y="28"/>
                  </a:cubicBezTo>
                  <a:cubicBezTo>
                    <a:pt x="34" y="26"/>
                    <a:pt x="31" y="25"/>
                    <a:pt x="29" y="27"/>
                  </a:cubicBezTo>
                  <a:cubicBezTo>
                    <a:pt x="28" y="28"/>
                    <a:pt x="27" y="29"/>
                    <a:pt x="26" y="30"/>
                  </a:cubicBezTo>
                  <a:cubicBezTo>
                    <a:pt x="24" y="32"/>
                    <a:pt x="24" y="35"/>
                    <a:pt x="26" y="36"/>
                  </a:cubicBezTo>
                  <a:cubicBezTo>
                    <a:pt x="28" y="38"/>
                    <a:pt x="28" y="38"/>
                    <a:pt x="28" y="38"/>
                  </a:cubicBezTo>
                  <a:cubicBezTo>
                    <a:pt x="31" y="40"/>
                    <a:pt x="32" y="44"/>
                    <a:pt x="29" y="47"/>
                  </a:cubicBezTo>
                  <a:cubicBezTo>
                    <a:pt x="27" y="50"/>
                    <a:pt x="23" y="51"/>
                    <a:pt x="20" y="48"/>
                  </a:cubicBezTo>
                  <a:cubicBezTo>
                    <a:pt x="18" y="47"/>
                    <a:pt x="18" y="47"/>
                    <a:pt x="18" y="47"/>
                  </a:cubicBezTo>
                  <a:cubicBezTo>
                    <a:pt x="16" y="46"/>
                    <a:pt x="13" y="46"/>
                    <a:pt x="12" y="48"/>
                  </a:cubicBezTo>
                  <a:cubicBezTo>
                    <a:pt x="12" y="50"/>
                    <a:pt x="11" y="51"/>
                    <a:pt x="10" y="52"/>
                  </a:cubicBezTo>
                  <a:cubicBezTo>
                    <a:pt x="9" y="54"/>
                    <a:pt x="10" y="57"/>
                    <a:pt x="13" y="58"/>
                  </a:cubicBezTo>
                  <a:cubicBezTo>
                    <a:pt x="15" y="59"/>
                    <a:pt x="15" y="59"/>
                    <a:pt x="15" y="59"/>
                  </a:cubicBezTo>
                  <a:cubicBezTo>
                    <a:pt x="18" y="60"/>
                    <a:pt x="20" y="64"/>
                    <a:pt x="19" y="67"/>
                  </a:cubicBezTo>
                  <a:cubicBezTo>
                    <a:pt x="20" y="71"/>
                    <a:pt x="17" y="74"/>
                    <a:pt x="14" y="73"/>
                  </a:cubicBezTo>
                  <a:cubicBezTo>
                    <a:pt x="8" y="71"/>
                    <a:pt x="8" y="71"/>
                    <a:pt x="8" y="71"/>
                  </a:cubicBezTo>
                  <a:cubicBezTo>
                    <a:pt x="6" y="70"/>
                    <a:pt x="3" y="71"/>
                    <a:pt x="2" y="74"/>
                  </a:cubicBezTo>
                  <a:cubicBezTo>
                    <a:pt x="2" y="75"/>
                    <a:pt x="2" y="76"/>
                    <a:pt x="2" y="77"/>
                  </a:cubicBezTo>
                  <a:cubicBezTo>
                    <a:pt x="1" y="80"/>
                    <a:pt x="3" y="82"/>
                    <a:pt x="5" y="82"/>
                  </a:cubicBezTo>
                  <a:cubicBezTo>
                    <a:pt x="7" y="83"/>
                    <a:pt x="7" y="83"/>
                    <a:pt x="7" y="83"/>
                  </a:cubicBezTo>
                  <a:cubicBezTo>
                    <a:pt x="11" y="83"/>
                    <a:pt x="14" y="85"/>
                    <a:pt x="14" y="89"/>
                  </a:cubicBezTo>
                  <a:cubicBezTo>
                    <a:pt x="14" y="93"/>
                    <a:pt x="11" y="96"/>
                    <a:pt x="6" y="96"/>
                  </a:cubicBezTo>
                  <a:cubicBezTo>
                    <a:pt x="5" y="96"/>
                    <a:pt x="5" y="96"/>
                    <a:pt x="5" y="96"/>
                  </a:cubicBezTo>
                  <a:cubicBezTo>
                    <a:pt x="2" y="96"/>
                    <a:pt x="0" y="98"/>
                    <a:pt x="0" y="100"/>
                  </a:cubicBezTo>
                  <a:cubicBezTo>
                    <a:pt x="0" y="102"/>
                    <a:pt x="0" y="103"/>
                    <a:pt x="0" y="104"/>
                  </a:cubicBezTo>
                  <a:cubicBezTo>
                    <a:pt x="0" y="107"/>
                    <a:pt x="3" y="108"/>
                    <a:pt x="5" y="108"/>
                  </a:cubicBezTo>
                  <a:cubicBezTo>
                    <a:pt x="7" y="108"/>
                    <a:pt x="7" y="108"/>
                    <a:pt x="7" y="108"/>
                  </a:cubicBezTo>
                  <a:cubicBezTo>
                    <a:pt x="11" y="107"/>
                    <a:pt x="14" y="109"/>
                    <a:pt x="15" y="112"/>
                  </a:cubicBezTo>
                  <a:cubicBezTo>
                    <a:pt x="17" y="116"/>
                    <a:pt x="14" y="120"/>
                    <a:pt x="10" y="121"/>
                  </a:cubicBezTo>
                  <a:cubicBezTo>
                    <a:pt x="8" y="121"/>
                    <a:pt x="8" y="121"/>
                    <a:pt x="8" y="121"/>
                  </a:cubicBezTo>
                  <a:cubicBezTo>
                    <a:pt x="6" y="122"/>
                    <a:pt x="4" y="124"/>
                    <a:pt x="5" y="127"/>
                  </a:cubicBezTo>
                  <a:cubicBezTo>
                    <a:pt x="6" y="128"/>
                    <a:pt x="6" y="129"/>
                    <a:pt x="7" y="130"/>
                  </a:cubicBezTo>
                  <a:cubicBezTo>
                    <a:pt x="8" y="133"/>
                    <a:pt x="10" y="134"/>
                    <a:pt x="13" y="133"/>
                  </a:cubicBezTo>
                  <a:cubicBezTo>
                    <a:pt x="15" y="132"/>
                    <a:pt x="15" y="132"/>
                    <a:pt x="15" y="132"/>
                  </a:cubicBezTo>
                  <a:cubicBezTo>
                    <a:pt x="18" y="130"/>
                    <a:pt x="22" y="131"/>
                    <a:pt x="24" y="134"/>
                  </a:cubicBezTo>
                  <a:cubicBezTo>
                    <a:pt x="26" y="138"/>
                    <a:pt x="24" y="142"/>
                    <a:pt x="21" y="144"/>
                  </a:cubicBezTo>
                  <a:cubicBezTo>
                    <a:pt x="19" y="144"/>
                    <a:pt x="19" y="144"/>
                    <a:pt x="19" y="144"/>
                  </a:cubicBezTo>
                  <a:cubicBezTo>
                    <a:pt x="17" y="146"/>
                    <a:pt x="16" y="149"/>
                    <a:pt x="18" y="151"/>
                  </a:cubicBezTo>
                  <a:cubicBezTo>
                    <a:pt x="19" y="152"/>
                    <a:pt x="19" y="153"/>
                    <a:pt x="20" y="154"/>
                  </a:cubicBezTo>
                  <a:cubicBezTo>
                    <a:pt x="22" y="156"/>
                    <a:pt x="25" y="156"/>
                    <a:pt x="26" y="154"/>
                  </a:cubicBezTo>
                  <a:cubicBezTo>
                    <a:pt x="28" y="153"/>
                    <a:pt x="28" y="153"/>
                    <a:pt x="28" y="153"/>
                  </a:cubicBezTo>
                  <a:cubicBezTo>
                    <a:pt x="30" y="150"/>
                    <a:pt x="34" y="150"/>
                    <a:pt x="37" y="152"/>
                  </a:cubicBezTo>
                  <a:cubicBezTo>
                    <a:pt x="40" y="155"/>
                    <a:pt x="40" y="159"/>
                    <a:pt x="38" y="162"/>
                  </a:cubicBezTo>
                  <a:cubicBezTo>
                    <a:pt x="36" y="164"/>
                    <a:pt x="36" y="164"/>
                    <a:pt x="36" y="164"/>
                  </a:cubicBezTo>
                  <a:cubicBezTo>
                    <a:pt x="34" y="165"/>
                    <a:pt x="34" y="169"/>
                    <a:pt x="37" y="170"/>
                  </a:cubicBezTo>
                  <a:cubicBezTo>
                    <a:pt x="38" y="171"/>
                    <a:pt x="39" y="172"/>
                    <a:pt x="40" y="172"/>
                  </a:cubicBezTo>
                  <a:cubicBezTo>
                    <a:pt x="42" y="174"/>
                    <a:pt x="45" y="173"/>
                    <a:pt x="46" y="171"/>
                  </a:cubicBezTo>
                  <a:cubicBezTo>
                    <a:pt x="47" y="169"/>
                    <a:pt x="47" y="169"/>
                    <a:pt x="47" y="169"/>
                  </a:cubicBezTo>
                  <a:cubicBezTo>
                    <a:pt x="48" y="166"/>
                    <a:pt x="52" y="165"/>
                    <a:pt x="55" y="166"/>
                  </a:cubicBezTo>
                  <a:cubicBezTo>
                    <a:pt x="59" y="167"/>
                    <a:pt x="61" y="172"/>
                    <a:pt x="59" y="176"/>
                  </a:cubicBezTo>
                  <a:cubicBezTo>
                    <a:pt x="58" y="177"/>
                    <a:pt x="58" y="177"/>
                    <a:pt x="58" y="177"/>
                  </a:cubicBezTo>
                  <a:cubicBezTo>
                    <a:pt x="57" y="180"/>
                    <a:pt x="58" y="182"/>
                    <a:pt x="60" y="183"/>
                  </a:cubicBezTo>
                  <a:cubicBezTo>
                    <a:pt x="61" y="184"/>
                    <a:pt x="62" y="184"/>
                    <a:pt x="64" y="185"/>
                  </a:cubicBezTo>
                  <a:cubicBezTo>
                    <a:pt x="66" y="186"/>
                    <a:pt x="69" y="184"/>
                    <a:pt x="69" y="182"/>
                  </a:cubicBezTo>
                  <a:cubicBezTo>
                    <a:pt x="70" y="180"/>
                    <a:pt x="70" y="180"/>
                    <a:pt x="70" y="180"/>
                  </a:cubicBezTo>
                  <a:cubicBezTo>
                    <a:pt x="70" y="176"/>
                    <a:pt x="73" y="174"/>
                    <a:pt x="77" y="174"/>
                  </a:cubicBezTo>
                  <a:cubicBezTo>
                    <a:pt x="81" y="174"/>
                    <a:pt x="84" y="179"/>
                    <a:pt x="83" y="183"/>
                  </a:cubicBezTo>
                  <a:cubicBezTo>
                    <a:pt x="82" y="184"/>
                    <a:pt x="82" y="184"/>
                    <a:pt x="82" y="184"/>
                  </a:cubicBezTo>
                  <a:cubicBezTo>
                    <a:pt x="82" y="187"/>
                    <a:pt x="84" y="189"/>
                    <a:pt x="86" y="190"/>
                  </a:cubicBezTo>
                  <a:cubicBezTo>
                    <a:pt x="87" y="190"/>
                    <a:pt x="89" y="190"/>
                    <a:pt x="90" y="190"/>
                  </a:cubicBezTo>
                  <a:cubicBezTo>
                    <a:pt x="93" y="190"/>
                    <a:pt x="95" y="188"/>
                    <a:pt x="94" y="185"/>
                  </a:cubicBezTo>
                  <a:cubicBezTo>
                    <a:pt x="94" y="183"/>
                    <a:pt x="94" y="183"/>
                    <a:pt x="94"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4" y="188"/>
                    <a:pt x="116" y="188"/>
                    <a:pt x="117" y="187"/>
                  </a:cubicBezTo>
                  <a:cubicBezTo>
                    <a:pt x="119" y="187"/>
                    <a:pt x="121" y="184"/>
                    <a:pt x="120" y="182"/>
                  </a:cubicBezTo>
                  <a:cubicBezTo>
                    <a:pt x="119" y="180"/>
                    <a:pt x="119" y="180"/>
                    <a:pt x="119" y="180"/>
                  </a:cubicBezTo>
                  <a:cubicBezTo>
                    <a:pt x="118" y="176"/>
                    <a:pt x="120" y="171"/>
                    <a:pt x="124" y="171"/>
                  </a:cubicBezTo>
                  <a:cubicBezTo>
                    <a:pt x="128" y="170"/>
                    <a:pt x="131" y="172"/>
                    <a:pt x="132" y="175"/>
                  </a:cubicBezTo>
                  <a:cubicBezTo>
                    <a:pt x="133" y="177"/>
                    <a:pt x="133" y="177"/>
                    <a:pt x="133" y="177"/>
                  </a:cubicBezTo>
                  <a:cubicBezTo>
                    <a:pt x="133" y="179"/>
                    <a:pt x="136" y="180"/>
                    <a:pt x="139" y="179"/>
                  </a:cubicBezTo>
                  <a:cubicBezTo>
                    <a:pt x="139" y="179"/>
                    <a:pt x="139" y="179"/>
                    <a:pt x="139" y="179"/>
                  </a:cubicBezTo>
                  <a:cubicBezTo>
                    <a:pt x="140" y="178"/>
                    <a:pt x="141" y="178"/>
                    <a:pt x="142" y="177"/>
                  </a:cubicBezTo>
                  <a:cubicBezTo>
                    <a:pt x="144" y="176"/>
                    <a:pt x="145" y="173"/>
                    <a:pt x="143" y="171"/>
                  </a:cubicBezTo>
                  <a:moveTo>
                    <a:pt x="78" y="74"/>
                  </a:moveTo>
                  <a:cubicBezTo>
                    <a:pt x="76" y="71"/>
                    <a:pt x="77" y="68"/>
                    <a:pt x="80" y="66"/>
                  </a:cubicBezTo>
                  <a:cubicBezTo>
                    <a:pt x="83" y="65"/>
                    <a:pt x="87" y="66"/>
                    <a:pt x="88" y="69"/>
                  </a:cubicBezTo>
                  <a:cubicBezTo>
                    <a:pt x="89" y="72"/>
                    <a:pt x="88" y="75"/>
                    <a:pt x="86" y="77"/>
                  </a:cubicBezTo>
                  <a:cubicBezTo>
                    <a:pt x="83" y="78"/>
                    <a:pt x="79" y="77"/>
                    <a:pt x="78" y="74"/>
                  </a:cubicBezTo>
                  <a:moveTo>
                    <a:pt x="123" y="80"/>
                  </a:moveTo>
                  <a:cubicBezTo>
                    <a:pt x="125" y="83"/>
                    <a:pt x="124" y="86"/>
                    <a:pt x="121" y="88"/>
                  </a:cubicBezTo>
                  <a:cubicBezTo>
                    <a:pt x="118" y="89"/>
                    <a:pt x="115" y="88"/>
                    <a:pt x="113" y="85"/>
                  </a:cubicBezTo>
                  <a:cubicBezTo>
                    <a:pt x="112" y="83"/>
                    <a:pt x="113" y="79"/>
                    <a:pt x="116" y="78"/>
                  </a:cubicBezTo>
                  <a:cubicBezTo>
                    <a:pt x="118" y="76"/>
                    <a:pt x="122" y="77"/>
                    <a:pt x="123" y="80"/>
                  </a:cubicBezTo>
                  <a:moveTo>
                    <a:pt x="66" y="109"/>
                  </a:moveTo>
                  <a:cubicBezTo>
                    <a:pt x="65" y="107"/>
                    <a:pt x="66" y="103"/>
                    <a:pt x="69" y="102"/>
                  </a:cubicBezTo>
                  <a:cubicBezTo>
                    <a:pt x="72" y="100"/>
                    <a:pt x="75" y="101"/>
                    <a:pt x="77" y="104"/>
                  </a:cubicBezTo>
                  <a:cubicBezTo>
                    <a:pt x="78" y="107"/>
                    <a:pt x="77" y="110"/>
                    <a:pt x="74" y="112"/>
                  </a:cubicBezTo>
                  <a:cubicBezTo>
                    <a:pt x="71" y="113"/>
                    <a:pt x="68" y="112"/>
                    <a:pt x="66" y="109"/>
                  </a:cubicBezTo>
                  <a:moveTo>
                    <a:pt x="81" y="102"/>
                  </a:moveTo>
                  <a:cubicBezTo>
                    <a:pt x="77" y="95"/>
                    <a:pt x="80" y="86"/>
                    <a:pt x="88" y="82"/>
                  </a:cubicBezTo>
                  <a:cubicBezTo>
                    <a:pt x="95" y="78"/>
                    <a:pt x="104" y="81"/>
                    <a:pt x="108" y="88"/>
                  </a:cubicBezTo>
                  <a:cubicBezTo>
                    <a:pt x="112" y="96"/>
                    <a:pt x="109" y="105"/>
                    <a:pt x="101" y="108"/>
                  </a:cubicBezTo>
                  <a:cubicBezTo>
                    <a:pt x="94" y="112"/>
                    <a:pt x="85" y="110"/>
                    <a:pt x="81" y="102"/>
                  </a:cubicBezTo>
                  <a:moveTo>
                    <a:pt x="102" y="121"/>
                  </a:moveTo>
                  <a:cubicBezTo>
                    <a:pt x="100" y="118"/>
                    <a:pt x="101" y="115"/>
                    <a:pt x="104" y="113"/>
                  </a:cubicBezTo>
                  <a:cubicBezTo>
                    <a:pt x="107" y="112"/>
                    <a:pt x="111" y="113"/>
                    <a:pt x="112" y="115"/>
                  </a:cubicBezTo>
                  <a:cubicBezTo>
                    <a:pt x="113" y="118"/>
                    <a:pt x="112" y="122"/>
                    <a:pt x="110" y="123"/>
                  </a:cubicBezTo>
                  <a:cubicBezTo>
                    <a:pt x="107" y="125"/>
                    <a:pt x="103" y="124"/>
                    <a:pt x="102" y="121"/>
                  </a:cubicBezTo>
                </a:path>
              </a:pathLst>
            </a:custGeom>
            <a:solidFill>
              <a:schemeClr val="tx2">
                <a:lumMod val="20000"/>
                <a:lumOff val="8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1" name="Freeform 49"/>
            <p:cNvSpPr>
              <a:spLocks noEditPoints="1"/>
            </p:cNvSpPr>
            <p:nvPr/>
          </p:nvSpPr>
          <p:spPr bwMode="auto">
            <a:xfrm>
              <a:off x="5088696" y="3150973"/>
              <a:ext cx="733958" cy="731904"/>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2" name="Freeform 50"/>
            <p:cNvSpPr>
              <a:spLocks noEditPoints="1"/>
            </p:cNvSpPr>
            <p:nvPr/>
          </p:nvSpPr>
          <p:spPr bwMode="auto">
            <a:xfrm>
              <a:off x="5194133" y="3262573"/>
              <a:ext cx="514866" cy="514866"/>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grpSp>
        <p:nvGrpSpPr>
          <p:cNvPr id="33" name="组合 32"/>
          <p:cNvGrpSpPr/>
          <p:nvPr/>
        </p:nvGrpSpPr>
        <p:grpSpPr>
          <a:xfrm>
            <a:off x="3304307" y="5138125"/>
            <a:ext cx="2048511" cy="1719875"/>
            <a:chOff x="2935430" y="3350210"/>
            <a:chExt cx="1536383" cy="1289906"/>
          </a:xfrm>
        </p:grpSpPr>
        <p:sp>
          <p:nvSpPr>
            <p:cNvPr id="34" name="Freeform 9"/>
            <p:cNvSpPr>
              <a:spLocks noEditPoints="1"/>
            </p:cNvSpPr>
            <p:nvPr/>
          </p:nvSpPr>
          <p:spPr bwMode="auto">
            <a:xfrm>
              <a:off x="3464673" y="3350210"/>
              <a:ext cx="260856" cy="255379"/>
            </a:xfrm>
            <a:custGeom>
              <a:avLst/>
              <a:gdLst>
                <a:gd name="T0" fmla="*/ 52 w 161"/>
                <a:gd name="T1" fmla="*/ 80 h 158"/>
                <a:gd name="T2" fmla="*/ 80 w 161"/>
                <a:gd name="T3" fmla="*/ 51 h 158"/>
                <a:gd name="T4" fmla="*/ 82 w 161"/>
                <a:gd name="T5" fmla="*/ 107 h 158"/>
                <a:gd name="T6" fmla="*/ 83 w 161"/>
                <a:gd name="T7" fmla="*/ 0 h 158"/>
                <a:gd name="T8" fmla="*/ 68 w 161"/>
                <a:gd name="T9" fmla="*/ 1 h 158"/>
                <a:gd name="T10" fmla="*/ 58 w 161"/>
                <a:gd name="T11" fmla="*/ 19 h 158"/>
                <a:gd name="T12" fmla="*/ 50 w 161"/>
                <a:gd name="T13" fmla="*/ 25 h 158"/>
                <a:gd name="T14" fmla="*/ 34 w 161"/>
                <a:gd name="T15" fmla="*/ 20 h 158"/>
                <a:gd name="T16" fmla="*/ 25 w 161"/>
                <a:gd name="T17" fmla="*/ 21 h 158"/>
                <a:gd name="T18" fmla="*/ 14 w 161"/>
                <a:gd name="T19" fmla="*/ 39 h 158"/>
                <a:gd name="T20" fmla="*/ 22 w 161"/>
                <a:gd name="T21" fmla="*/ 60 h 158"/>
                <a:gd name="T22" fmla="*/ 9 w 161"/>
                <a:gd name="T23" fmla="*/ 67 h 158"/>
                <a:gd name="T24" fmla="*/ 0 w 161"/>
                <a:gd name="T25" fmla="*/ 76 h 158"/>
                <a:gd name="T26" fmla="*/ 5 w 161"/>
                <a:gd name="T27" fmla="*/ 96 h 158"/>
                <a:gd name="T28" fmla="*/ 25 w 161"/>
                <a:gd name="T29" fmla="*/ 105 h 158"/>
                <a:gd name="T30" fmla="*/ 20 w 161"/>
                <a:gd name="T31" fmla="*/ 127 h 158"/>
                <a:gd name="T32" fmla="*/ 33 w 161"/>
                <a:gd name="T33" fmla="*/ 143 h 158"/>
                <a:gd name="T34" fmla="*/ 39 w 161"/>
                <a:gd name="T35" fmla="*/ 144 h 158"/>
                <a:gd name="T36" fmla="*/ 58 w 161"/>
                <a:gd name="T37" fmla="*/ 135 h 158"/>
                <a:gd name="T38" fmla="*/ 65 w 161"/>
                <a:gd name="T39" fmla="*/ 141 h 158"/>
                <a:gd name="T40" fmla="*/ 72 w 161"/>
                <a:gd name="T41" fmla="*/ 154 h 158"/>
                <a:gd name="T42" fmla="*/ 78 w 161"/>
                <a:gd name="T43" fmla="*/ 157 h 158"/>
                <a:gd name="T44" fmla="*/ 98 w 161"/>
                <a:gd name="T45" fmla="*/ 153 h 158"/>
                <a:gd name="T46" fmla="*/ 108 w 161"/>
                <a:gd name="T47" fmla="*/ 132 h 158"/>
                <a:gd name="T48" fmla="*/ 112 w 161"/>
                <a:gd name="T49" fmla="*/ 132 h 158"/>
                <a:gd name="T50" fmla="*/ 131 w 161"/>
                <a:gd name="T51" fmla="*/ 138 h 158"/>
                <a:gd name="T52" fmla="*/ 145 w 161"/>
                <a:gd name="T53" fmla="*/ 125 h 158"/>
                <a:gd name="T54" fmla="*/ 140 w 161"/>
                <a:gd name="T55" fmla="*/ 105 h 158"/>
                <a:gd name="T56" fmla="*/ 141 w 161"/>
                <a:gd name="T57" fmla="*/ 95 h 158"/>
                <a:gd name="T58" fmla="*/ 158 w 161"/>
                <a:gd name="T59" fmla="*/ 86 h 158"/>
                <a:gd name="T60" fmla="*/ 160 w 161"/>
                <a:gd name="T61" fmla="*/ 67 h 158"/>
                <a:gd name="T62" fmla="*/ 139 w 161"/>
                <a:gd name="T63" fmla="*/ 55 h 158"/>
                <a:gd name="T64" fmla="*/ 135 w 161"/>
                <a:gd name="T65" fmla="*/ 47 h 158"/>
                <a:gd name="T66" fmla="*/ 138 w 161"/>
                <a:gd name="T67" fmla="*/ 24 h 158"/>
                <a:gd name="T68" fmla="*/ 124 w 161"/>
                <a:gd name="T69" fmla="*/ 13 h 158"/>
                <a:gd name="T70" fmla="*/ 105 w 161"/>
                <a:gd name="T71" fmla="*/ 22 h 158"/>
                <a:gd name="T72" fmla="*/ 103 w 161"/>
                <a:gd name="T73" fmla="*/ 22 h 158"/>
                <a:gd name="T74" fmla="*/ 88 w 161"/>
                <a:gd name="T7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58">
                  <a:moveTo>
                    <a:pt x="80" y="107"/>
                  </a:moveTo>
                  <a:cubicBezTo>
                    <a:pt x="65" y="107"/>
                    <a:pt x="53" y="95"/>
                    <a:pt x="52" y="80"/>
                  </a:cubicBezTo>
                  <a:cubicBezTo>
                    <a:pt x="51" y="65"/>
                    <a:pt x="63" y="52"/>
                    <a:pt x="79" y="51"/>
                  </a:cubicBezTo>
                  <a:cubicBezTo>
                    <a:pt x="79" y="51"/>
                    <a:pt x="80" y="51"/>
                    <a:pt x="80" y="51"/>
                  </a:cubicBezTo>
                  <a:cubicBezTo>
                    <a:pt x="95" y="51"/>
                    <a:pt x="108" y="62"/>
                    <a:pt x="109" y="77"/>
                  </a:cubicBezTo>
                  <a:cubicBezTo>
                    <a:pt x="110" y="92"/>
                    <a:pt x="98" y="106"/>
                    <a:pt x="82" y="107"/>
                  </a:cubicBezTo>
                  <a:cubicBezTo>
                    <a:pt x="81" y="107"/>
                    <a:pt x="81" y="107"/>
                    <a:pt x="80" y="107"/>
                  </a:cubicBezTo>
                  <a:moveTo>
                    <a:pt x="83" y="0"/>
                  </a:moveTo>
                  <a:cubicBezTo>
                    <a:pt x="83" y="0"/>
                    <a:pt x="83" y="0"/>
                    <a:pt x="83" y="0"/>
                  </a:cubicBezTo>
                  <a:cubicBezTo>
                    <a:pt x="78" y="0"/>
                    <a:pt x="73" y="1"/>
                    <a:pt x="68" y="1"/>
                  </a:cubicBezTo>
                  <a:cubicBezTo>
                    <a:pt x="65" y="1"/>
                    <a:pt x="63" y="2"/>
                    <a:pt x="62" y="5"/>
                  </a:cubicBezTo>
                  <a:cubicBezTo>
                    <a:pt x="61" y="9"/>
                    <a:pt x="59" y="14"/>
                    <a:pt x="58" y="19"/>
                  </a:cubicBezTo>
                  <a:cubicBezTo>
                    <a:pt x="57" y="22"/>
                    <a:pt x="55" y="24"/>
                    <a:pt x="52" y="25"/>
                  </a:cubicBezTo>
                  <a:cubicBezTo>
                    <a:pt x="51" y="25"/>
                    <a:pt x="51" y="25"/>
                    <a:pt x="50" y="25"/>
                  </a:cubicBezTo>
                  <a:cubicBezTo>
                    <a:pt x="50" y="25"/>
                    <a:pt x="49" y="25"/>
                    <a:pt x="49" y="25"/>
                  </a:cubicBezTo>
                  <a:cubicBezTo>
                    <a:pt x="44" y="23"/>
                    <a:pt x="39" y="22"/>
                    <a:pt x="34" y="20"/>
                  </a:cubicBezTo>
                  <a:cubicBezTo>
                    <a:pt x="32" y="20"/>
                    <a:pt x="31" y="20"/>
                    <a:pt x="29" y="19"/>
                  </a:cubicBezTo>
                  <a:cubicBezTo>
                    <a:pt x="28" y="20"/>
                    <a:pt x="26" y="20"/>
                    <a:pt x="25" y="21"/>
                  </a:cubicBezTo>
                  <a:cubicBezTo>
                    <a:pt x="22" y="25"/>
                    <a:pt x="19" y="29"/>
                    <a:pt x="16" y="32"/>
                  </a:cubicBezTo>
                  <a:cubicBezTo>
                    <a:pt x="13" y="34"/>
                    <a:pt x="13" y="36"/>
                    <a:pt x="14" y="39"/>
                  </a:cubicBezTo>
                  <a:cubicBezTo>
                    <a:pt x="16" y="44"/>
                    <a:pt x="19" y="48"/>
                    <a:pt x="21" y="52"/>
                  </a:cubicBezTo>
                  <a:cubicBezTo>
                    <a:pt x="23" y="55"/>
                    <a:pt x="23" y="58"/>
                    <a:pt x="22" y="60"/>
                  </a:cubicBezTo>
                  <a:cubicBezTo>
                    <a:pt x="21" y="61"/>
                    <a:pt x="21" y="62"/>
                    <a:pt x="19" y="63"/>
                  </a:cubicBezTo>
                  <a:cubicBezTo>
                    <a:pt x="16" y="64"/>
                    <a:pt x="13" y="66"/>
                    <a:pt x="9" y="67"/>
                  </a:cubicBezTo>
                  <a:cubicBezTo>
                    <a:pt x="7" y="69"/>
                    <a:pt x="4" y="70"/>
                    <a:pt x="2" y="72"/>
                  </a:cubicBezTo>
                  <a:cubicBezTo>
                    <a:pt x="0" y="73"/>
                    <a:pt x="0" y="74"/>
                    <a:pt x="0" y="76"/>
                  </a:cubicBezTo>
                  <a:cubicBezTo>
                    <a:pt x="0" y="81"/>
                    <a:pt x="1" y="86"/>
                    <a:pt x="1" y="91"/>
                  </a:cubicBezTo>
                  <a:cubicBezTo>
                    <a:pt x="1" y="94"/>
                    <a:pt x="2" y="96"/>
                    <a:pt x="5" y="96"/>
                  </a:cubicBezTo>
                  <a:cubicBezTo>
                    <a:pt x="10" y="98"/>
                    <a:pt x="15" y="100"/>
                    <a:pt x="21" y="102"/>
                  </a:cubicBezTo>
                  <a:cubicBezTo>
                    <a:pt x="23" y="102"/>
                    <a:pt x="24" y="103"/>
                    <a:pt x="25" y="105"/>
                  </a:cubicBezTo>
                  <a:cubicBezTo>
                    <a:pt x="26" y="107"/>
                    <a:pt x="26" y="109"/>
                    <a:pt x="25" y="111"/>
                  </a:cubicBezTo>
                  <a:cubicBezTo>
                    <a:pt x="23" y="116"/>
                    <a:pt x="22" y="121"/>
                    <a:pt x="20" y="127"/>
                  </a:cubicBezTo>
                  <a:cubicBezTo>
                    <a:pt x="19" y="129"/>
                    <a:pt x="20" y="131"/>
                    <a:pt x="22" y="133"/>
                  </a:cubicBezTo>
                  <a:cubicBezTo>
                    <a:pt x="26" y="136"/>
                    <a:pt x="29" y="139"/>
                    <a:pt x="33" y="143"/>
                  </a:cubicBezTo>
                  <a:cubicBezTo>
                    <a:pt x="34" y="144"/>
                    <a:pt x="35" y="144"/>
                    <a:pt x="37" y="144"/>
                  </a:cubicBezTo>
                  <a:cubicBezTo>
                    <a:pt x="37" y="144"/>
                    <a:pt x="38" y="144"/>
                    <a:pt x="39" y="144"/>
                  </a:cubicBezTo>
                  <a:cubicBezTo>
                    <a:pt x="44" y="141"/>
                    <a:pt x="50" y="139"/>
                    <a:pt x="55" y="136"/>
                  </a:cubicBezTo>
                  <a:cubicBezTo>
                    <a:pt x="56" y="136"/>
                    <a:pt x="57" y="135"/>
                    <a:pt x="58" y="135"/>
                  </a:cubicBezTo>
                  <a:cubicBezTo>
                    <a:pt x="58" y="135"/>
                    <a:pt x="59" y="135"/>
                    <a:pt x="59" y="136"/>
                  </a:cubicBezTo>
                  <a:cubicBezTo>
                    <a:pt x="62" y="136"/>
                    <a:pt x="64" y="138"/>
                    <a:pt x="65" y="141"/>
                  </a:cubicBezTo>
                  <a:cubicBezTo>
                    <a:pt x="65" y="142"/>
                    <a:pt x="66" y="143"/>
                    <a:pt x="66" y="144"/>
                  </a:cubicBezTo>
                  <a:cubicBezTo>
                    <a:pt x="68" y="147"/>
                    <a:pt x="70" y="151"/>
                    <a:pt x="72" y="154"/>
                  </a:cubicBezTo>
                  <a:cubicBezTo>
                    <a:pt x="73" y="156"/>
                    <a:pt x="75" y="158"/>
                    <a:pt x="77" y="158"/>
                  </a:cubicBezTo>
                  <a:cubicBezTo>
                    <a:pt x="78" y="158"/>
                    <a:pt x="78" y="158"/>
                    <a:pt x="78" y="157"/>
                  </a:cubicBezTo>
                  <a:cubicBezTo>
                    <a:pt x="83" y="157"/>
                    <a:pt x="87" y="157"/>
                    <a:pt x="92" y="157"/>
                  </a:cubicBezTo>
                  <a:cubicBezTo>
                    <a:pt x="95" y="157"/>
                    <a:pt x="97" y="155"/>
                    <a:pt x="98" y="153"/>
                  </a:cubicBezTo>
                  <a:cubicBezTo>
                    <a:pt x="100" y="148"/>
                    <a:pt x="102" y="143"/>
                    <a:pt x="103" y="139"/>
                  </a:cubicBezTo>
                  <a:cubicBezTo>
                    <a:pt x="104" y="135"/>
                    <a:pt x="105" y="133"/>
                    <a:pt x="108" y="132"/>
                  </a:cubicBezTo>
                  <a:cubicBezTo>
                    <a:pt x="109" y="132"/>
                    <a:pt x="110" y="132"/>
                    <a:pt x="110" y="132"/>
                  </a:cubicBezTo>
                  <a:cubicBezTo>
                    <a:pt x="111" y="132"/>
                    <a:pt x="111" y="132"/>
                    <a:pt x="112" y="132"/>
                  </a:cubicBezTo>
                  <a:cubicBezTo>
                    <a:pt x="118" y="134"/>
                    <a:pt x="123" y="136"/>
                    <a:pt x="129" y="138"/>
                  </a:cubicBezTo>
                  <a:cubicBezTo>
                    <a:pt x="130" y="138"/>
                    <a:pt x="130" y="138"/>
                    <a:pt x="131" y="138"/>
                  </a:cubicBezTo>
                  <a:cubicBezTo>
                    <a:pt x="133" y="138"/>
                    <a:pt x="134" y="137"/>
                    <a:pt x="136" y="136"/>
                  </a:cubicBezTo>
                  <a:cubicBezTo>
                    <a:pt x="139" y="132"/>
                    <a:pt x="142" y="129"/>
                    <a:pt x="145" y="125"/>
                  </a:cubicBezTo>
                  <a:cubicBezTo>
                    <a:pt x="147" y="123"/>
                    <a:pt x="148" y="121"/>
                    <a:pt x="146" y="118"/>
                  </a:cubicBezTo>
                  <a:cubicBezTo>
                    <a:pt x="144" y="114"/>
                    <a:pt x="142" y="109"/>
                    <a:pt x="140" y="105"/>
                  </a:cubicBezTo>
                  <a:cubicBezTo>
                    <a:pt x="138" y="102"/>
                    <a:pt x="138" y="100"/>
                    <a:pt x="139" y="97"/>
                  </a:cubicBezTo>
                  <a:cubicBezTo>
                    <a:pt x="140" y="96"/>
                    <a:pt x="140" y="95"/>
                    <a:pt x="141" y="95"/>
                  </a:cubicBezTo>
                  <a:cubicBezTo>
                    <a:pt x="144" y="93"/>
                    <a:pt x="148" y="92"/>
                    <a:pt x="151" y="90"/>
                  </a:cubicBezTo>
                  <a:cubicBezTo>
                    <a:pt x="154" y="89"/>
                    <a:pt x="156" y="87"/>
                    <a:pt x="158" y="86"/>
                  </a:cubicBezTo>
                  <a:cubicBezTo>
                    <a:pt x="160" y="85"/>
                    <a:pt x="161" y="83"/>
                    <a:pt x="161" y="81"/>
                  </a:cubicBezTo>
                  <a:cubicBezTo>
                    <a:pt x="160" y="77"/>
                    <a:pt x="160" y="72"/>
                    <a:pt x="160" y="67"/>
                  </a:cubicBezTo>
                  <a:cubicBezTo>
                    <a:pt x="160" y="64"/>
                    <a:pt x="158" y="62"/>
                    <a:pt x="155" y="61"/>
                  </a:cubicBezTo>
                  <a:cubicBezTo>
                    <a:pt x="150" y="59"/>
                    <a:pt x="144" y="57"/>
                    <a:pt x="139" y="55"/>
                  </a:cubicBezTo>
                  <a:cubicBezTo>
                    <a:pt x="138" y="55"/>
                    <a:pt x="137" y="55"/>
                    <a:pt x="137" y="55"/>
                  </a:cubicBezTo>
                  <a:cubicBezTo>
                    <a:pt x="136" y="52"/>
                    <a:pt x="134" y="50"/>
                    <a:pt x="135" y="47"/>
                  </a:cubicBezTo>
                  <a:cubicBezTo>
                    <a:pt x="138" y="42"/>
                    <a:pt x="139" y="36"/>
                    <a:pt x="141" y="31"/>
                  </a:cubicBezTo>
                  <a:cubicBezTo>
                    <a:pt x="142" y="28"/>
                    <a:pt x="141" y="26"/>
                    <a:pt x="138" y="24"/>
                  </a:cubicBezTo>
                  <a:cubicBezTo>
                    <a:pt x="135" y="21"/>
                    <a:pt x="131" y="18"/>
                    <a:pt x="128" y="15"/>
                  </a:cubicBezTo>
                  <a:cubicBezTo>
                    <a:pt x="127" y="14"/>
                    <a:pt x="125" y="13"/>
                    <a:pt x="124" y="13"/>
                  </a:cubicBezTo>
                  <a:cubicBezTo>
                    <a:pt x="123" y="13"/>
                    <a:pt x="122" y="13"/>
                    <a:pt x="121" y="14"/>
                  </a:cubicBezTo>
                  <a:cubicBezTo>
                    <a:pt x="116" y="16"/>
                    <a:pt x="110" y="19"/>
                    <a:pt x="105" y="22"/>
                  </a:cubicBezTo>
                  <a:cubicBezTo>
                    <a:pt x="104" y="22"/>
                    <a:pt x="104" y="22"/>
                    <a:pt x="103" y="22"/>
                  </a:cubicBezTo>
                  <a:cubicBezTo>
                    <a:pt x="103" y="22"/>
                    <a:pt x="103" y="22"/>
                    <a:pt x="103" y="22"/>
                  </a:cubicBezTo>
                  <a:cubicBezTo>
                    <a:pt x="100" y="21"/>
                    <a:pt x="97" y="21"/>
                    <a:pt x="96" y="18"/>
                  </a:cubicBezTo>
                  <a:cubicBezTo>
                    <a:pt x="94" y="12"/>
                    <a:pt x="91" y="8"/>
                    <a:pt x="88" y="3"/>
                  </a:cubicBezTo>
                  <a:cubicBezTo>
                    <a:pt x="87" y="1"/>
                    <a:pt x="86" y="0"/>
                    <a:pt x="83" y="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5" name="Freeform 10"/>
            <p:cNvSpPr>
              <a:spLocks noEditPoints="1"/>
            </p:cNvSpPr>
            <p:nvPr/>
          </p:nvSpPr>
          <p:spPr bwMode="auto">
            <a:xfrm>
              <a:off x="3373613" y="3539177"/>
              <a:ext cx="118446" cy="117077"/>
            </a:xfrm>
            <a:custGeom>
              <a:avLst/>
              <a:gdLst>
                <a:gd name="T0" fmla="*/ 24 w 73"/>
                <a:gd name="T1" fmla="*/ 37 h 72"/>
                <a:gd name="T2" fmla="*/ 37 w 73"/>
                <a:gd name="T3" fmla="*/ 23 h 72"/>
                <a:gd name="T4" fmla="*/ 37 w 73"/>
                <a:gd name="T5" fmla="*/ 49 h 72"/>
                <a:gd name="T6" fmla="*/ 38 w 73"/>
                <a:gd name="T7" fmla="*/ 0 h 72"/>
                <a:gd name="T8" fmla="*/ 31 w 73"/>
                <a:gd name="T9" fmla="*/ 1 h 72"/>
                <a:gd name="T10" fmla="*/ 26 w 73"/>
                <a:gd name="T11" fmla="*/ 9 h 72"/>
                <a:gd name="T12" fmla="*/ 23 w 73"/>
                <a:gd name="T13" fmla="*/ 12 h 72"/>
                <a:gd name="T14" fmla="*/ 16 w 73"/>
                <a:gd name="T15" fmla="*/ 10 h 72"/>
                <a:gd name="T16" fmla="*/ 12 w 73"/>
                <a:gd name="T17" fmla="*/ 10 h 72"/>
                <a:gd name="T18" fmla="*/ 7 w 73"/>
                <a:gd name="T19" fmla="*/ 18 h 72"/>
                <a:gd name="T20" fmla="*/ 10 w 73"/>
                <a:gd name="T21" fmla="*/ 28 h 72"/>
                <a:gd name="T22" fmla="*/ 4 w 73"/>
                <a:gd name="T23" fmla="*/ 31 h 72"/>
                <a:gd name="T24" fmla="*/ 0 w 73"/>
                <a:gd name="T25" fmla="*/ 35 h 72"/>
                <a:gd name="T26" fmla="*/ 2 w 73"/>
                <a:gd name="T27" fmla="*/ 44 h 72"/>
                <a:gd name="T28" fmla="*/ 11 w 73"/>
                <a:gd name="T29" fmla="*/ 48 h 72"/>
                <a:gd name="T30" fmla="*/ 9 w 73"/>
                <a:gd name="T31" fmla="*/ 58 h 72"/>
                <a:gd name="T32" fmla="*/ 15 w 73"/>
                <a:gd name="T33" fmla="*/ 65 h 72"/>
                <a:gd name="T34" fmla="*/ 18 w 73"/>
                <a:gd name="T35" fmla="*/ 66 h 72"/>
                <a:gd name="T36" fmla="*/ 26 w 73"/>
                <a:gd name="T37" fmla="*/ 62 h 72"/>
                <a:gd name="T38" fmla="*/ 30 w 73"/>
                <a:gd name="T39" fmla="*/ 64 h 72"/>
                <a:gd name="T40" fmla="*/ 33 w 73"/>
                <a:gd name="T41" fmla="*/ 71 h 72"/>
                <a:gd name="T42" fmla="*/ 36 w 73"/>
                <a:gd name="T43" fmla="*/ 72 h 72"/>
                <a:gd name="T44" fmla="*/ 45 w 73"/>
                <a:gd name="T45" fmla="*/ 70 h 72"/>
                <a:gd name="T46" fmla="*/ 50 w 73"/>
                <a:gd name="T47" fmla="*/ 61 h 72"/>
                <a:gd name="T48" fmla="*/ 51 w 73"/>
                <a:gd name="T49" fmla="*/ 61 h 72"/>
                <a:gd name="T50" fmla="*/ 60 w 73"/>
                <a:gd name="T51" fmla="*/ 63 h 72"/>
                <a:gd name="T52" fmla="*/ 66 w 73"/>
                <a:gd name="T53" fmla="*/ 58 h 72"/>
                <a:gd name="T54" fmla="*/ 64 w 73"/>
                <a:gd name="T55" fmla="*/ 48 h 72"/>
                <a:gd name="T56" fmla="*/ 65 w 73"/>
                <a:gd name="T57" fmla="*/ 44 h 72"/>
                <a:gd name="T58" fmla="*/ 72 w 73"/>
                <a:gd name="T59" fmla="*/ 40 h 72"/>
                <a:gd name="T60" fmla="*/ 73 w 73"/>
                <a:gd name="T61" fmla="*/ 31 h 72"/>
                <a:gd name="T62" fmla="*/ 63 w 73"/>
                <a:gd name="T63" fmla="*/ 25 h 72"/>
                <a:gd name="T64" fmla="*/ 62 w 73"/>
                <a:gd name="T65" fmla="*/ 22 h 72"/>
                <a:gd name="T66" fmla="*/ 63 w 73"/>
                <a:gd name="T67" fmla="*/ 11 h 72"/>
                <a:gd name="T68" fmla="*/ 57 w 73"/>
                <a:gd name="T69" fmla="*/ 6 h 72"/>
                <a:gd name="T70" fmla="*/ 48 w 73"/>
                <a:gd name="T71" fmla="*/ 10 h 72"/>
                <a:gd name="T72" fmla="*/ 44 w 73"/>
                <a:gd name="T73" fmla="*/ 8 h 72"/>
                <a:gd name="T74" fmla="*/ 38 w 73"/>
                <a:gd name="T7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72">
                  <a:moveTo>
                    <a:pt x="37" y="49"/>
                  </a:moveTo>
                  <a:cubicBezTo>
                    <a:pt x="30" y="49"/>
                    <a:pt x="24" y="44"/>
                    <a:pt x="24" y="37"/>
                  </a:cubicBezTo>
                  <a:cubicBezTo>
                    <a:pt x="23" y="30"/>
                    <a:pt x="29" y="24"/>
                    <a:pt x="36" y="23"/>
                  </a:cubicBezTo>
                  <a:cubicBezTo>
                    <a:pt x="36" y="23"/>
                    <a:pt x="37" y="23"/>
                    <a:pt x="37" y="23"/>
                  </a:cubicBezTo>
                  <a:cubicBezTo>
                    <a:pt x="44" y="23"/>
                    <a:pt x="49" y="29"/>
                    <a:pt x="50" y="35"/>
                  </a:cubicBezTo>
                  <a:cubicBezTo>
                    <a:pt x="50" y="42"/>
                    <a:pt x="45" y="49"/>
                    <a:pt x="37" y="49"/>
                  </a:cubicBezTo>
                  <a:cubicBezTo>
                    <a:pt x="37" y="49"/>
                    <a:pt x="37" y="49"/>
                    <a:pt x="37" y="49"/>
                  </a:cubicBezTo>
                  <a:moveTo>
                    <a:pt x="38" y="0"/>
                  </a:moveTo>
                  <a:cubicBezTo>
                    <a:pt x="38" y="0"/>
                    <a:pt x="38" y="0"/>
                    <a:pt x="38" y="0"/>
                  </a:cubicBezTo>
                  <a:cubicBezTo>
                    <a:pt x="36" y="0"/>
                    <a:pt x="33" y="1"/>
                    <a:pt x="31" y="1"/>
                  </a:cubicBezTo>
                  <a:cubicBezTo>
                    <a:pt x="30" y="1"/>
                    <a:pt x="29" y="1"/>
                    <a:pt x="29" y="2"/>
                  </a:cubicBezTo>
                  <a:cubicBezTo>
                    <a:pt x="28" y="5"/>
                    <a:pt x="27" y="7"/>
                    <a:pt x="26" y="9"/>
                  </a:cubicBezTo>
                  <a:cubicBezTo>
                    <a:pt x="26" y="10"/>
                    <a:pt x="25" y="11"/>
                    <a:pt x="24" y="12"/>
                  </a:cubicBezTo>
                  <a:cubicBezTo>
                    <a:pt x="24" y="12"/>
                    <a:pt x="23" y="12"/>
                    <a:pt x="23" y="12"/>
                  </a:cubicBezTo>
                  <a:cubicBezTo>
                    <a:pt x="23" y="12"/>
                    <a:pt x="23" y="12"/>
                    <a:pt x="22" y="12"/>
                  </a:cubicBezTo>
                  <a:cubicBezTo>
                    <a:pt x="20" y="11"/>
                    <a:pt x="18" y="10"/>
                    <a:pt x="16" y="10"/>
                  </a:cubicBezTo>
                  <a:cubicBezTo>
                    <a:pt x="15" y="9"/>
                    <a:pt x="14" y="9"/>
                    <a:pt x="13" y="9"/>
                  </a:cubicBezTo>
                  <a:cubicBezTo>
                    <a:pt x="13" y="9"/>
                    <a:pt x="12" y="10"/>
                    <a:pt x="12" y="10"/>
                  </a:cubicBezTo>
                  <a:cubicBezTo>
                    <a:pt x="10" y="12"/>
                    <a:pt x="9" y="13"/>
                    <a:pt x="7" y="15"/>
                  </a:cubicBezTo>
                  <a:cubicBezTo>
                    <a:pt x="6" y="16"/>
                    <a:pt x="6" y="17"/>
                    <a:pt x="7" y="18"/>
                  </a:cubicBezTo>
                  <a:cubicBezTo>
                    <a:pt x="8" y="20"/>
                    <a:pt x="9" y="22"/>
                    <a:pt x="10" y="24"/>
                  </a:cubicBezTo>
                  <a:cubicBezTo>
                    <a:pt x="10" y="25"/>
                    <a:pt x="11" y="27"/>
                    <a:pt x="10" y="28"/>
                  </a:cubicBezTo>
                  <a:cubicBezTo>
                    <a:pt x="10" y="28"/>
                    <a:pt x="9" y="29"/>
                    <a:pt x="9" y="29"/>
                  </a:cubicBezTo>
                  <a:cubicBezTo>
                    <a:pt x="7" y="30"/>
                    <a:pt x="6" y="30"/>
                    <a:pt x="4" y="31"/>
                  </a:cubicBezTo>
                  <a:cubicBezTo>
                    <a:pt x="3" y="32"/>
                    <a:pt x="2" y="32"/>
                    <a:pt x="1" y="33"/>
                  </a:cubicBezTo>
                  <a:cubicBezTo>
                    <a:pt x="0" y="33"/>
                    <a:pt x="0" y="34"/>
                    <a:pt x="0" y="35"/>
                  </a:cubicBezTo>
                  <a:cubicBezTo>
                    <a:pt x="0" y="37"/>
                    <a:pt x="0" y="39"/>
                    <a:pt x="0" y="42"/>
                  </a:cubicBezTo>
                  <a:cubicBezTo>
                    <a:pt x="0" y="43"/>
                    <a:pt x="1" y="44"/>
                    <a:pt x="2" y="44"/>
                  </a:cubicBezTo>
                  <a:cubicBezTo>
                    <a:pt x="5" y="45"/>
                    <a:pt x="7" y="46"/>
                    <a:pt x="9" y="47"/>
                  </a:cubicBezTo>
                  <a:cubicBezTo>
                    <a:pt x="10" y="47"/>
                    <a:pt x="11" y="47"/>
                    <a:pt x="11" y="48"/>
                  </a:cubicBezTo>
                  <a:cubicBezTo>
                    <a:pt x="12" y="49"/>
                    <a:pt x="12" y="50"/>
                    <a:pt x="12" y="51"/>
                  </a:cubicBezTo>
                  <a:cubicBezTo>
                    <a:pt x="11" y="53"/>
                    <a:pt x="10" y="56"/>
                    <a:pt x="9" y="58"/>
                  </a:cubicBezTo>
                  <a:cubicBezTo>
                    <a:pt x="9" y="59"/>
                    <a:pt x="9" y="60"/>
                    <a:pt x="10" y="61"/>
                  </a:cubicBezTo>
                  <a:cubicBezTo>
                    <a:pt x="12" y="62"/>
                    <a:pt x="13" y="64"/>
                    <a:pt x="15" y="65"/>
                  </a:cubicBezTo>
                  <a:cubicBezTo>
                    <a:pt x="16" y="66"/>
                    <a:pt x="16" y="66"/>
                    <a:pt x="17" y="66"/>
                  </a:cubicBezTo>
                  <a:cubicBezTo>
                    <a:pt x="17" y="66"/>
                    <a:pt x="18" y="66"/>
                    <a:pt x="18" y="66"/>
                  </a:cubicBezTo>
                  <a:cubicBezTo>
                    <a:pt x="20" y="65"/>
                    <a:pt x="23" y="64"/>
                    <a:pt x="25" y="62"/>
                  </a:cubicBezTo>
                  <a:cubicBezTo>
                    <a:pt x="26" y="62"/>
                    <a:pt x="26" y="62"/>
                    <a:pt x="26" y="62"/>
                  </a:cubicBezTo>
                  <a:cubicBezTo>
                    <a:pt x="27" y="62"/>
                    <a:pt x="27" y="62"/>
                    <a:pt x="27" y="62"/>
                  </a:cubicBezTo>
                  <a:cubicBezTo>
                    <a:pt x="28" y="62"/>
                    <a:pt x="29" y="63"/>
                    <a:pt x="30" y="64"/>
                  </a:cubicBezTo>
                  <a:cubicBezTo>
                    <a:pt x="30" y="65"/>
                    <a:pt x="30" y="65"/>
                    <a:pt x="30" y="66"/>
                  </a:cubicBezTo>
                  <a:cubicBezTo>
                    <a:pt x="31" y="68"/>
                    <a:pt x="32" y="69"/>
                    <a:pt x="33" y="71"/>
                  </a:cubicBezTo>
                  <a:cubicBezTo>
                    <a:pt x="34" y="72"/>
                    <a:pt x="34" y="72"/>
                    <a:pt x="35" y="72"/>
                  </a:cubicBezTo>
                  <a:cubicBezTo>
                    <a:pt x="35" y="72"/>
                    <a:pt x="36" y="72"/>
                    <a:pt x="36" y="72"/>
                  </a:cubicBezTo>
                  <a:cubicBezTo>
                    <a:pt x="38" y="72"/>
                    <a:pt x="40" y="72"/>
                    <a:pt x="42" y="72"/>
                  </a:cubicBezTo>
                  <a:cubicBezTo>
                    <a:pt x="44" y="72"/>
                    <a:pt x="44" y="71"/>
                    <a:pt x="45" y="70"/>
                  </a:cubicBezTo>
                  <a:cubicBezTo>
                    <a:pt x="46" y="68"/>
                    <a:pt x="47" y="66"/>
                    <a:pt x="47" y="64"/>
                  </a:cubicBezTo>
                  <a:cubicBezTo>
                    <a:pt x="48" y="62"/>
                    <a:pt x="48" y="61"/>
                    <a:pt x="50" y="61"/>
                  </a:cubicBezTo>
                  <a:cubicBezTo>
                    <a:pt x="50" y="61"/>
                    <a:pt x="50" y="61"/>
                    <a:pt x="50" y="61"/>
                  </a:cubicBezTo>
                  <a:cubicBezTo>
                    <a:pt x="51" y="61"/>
                    <a:pt x="51" y="61"/>
                    <a:pt x="51" y="61"/>
                  </a:cubicBezTo>
                  <a:cubicBezTo>
                    <a:pt x="54" y="62"/>
                    <a:pt x="56" y="62"/>
                    <a:pt x="59" y="63"/>
                  </a:cubicBezTo>
                  <a:cubicBezTo>
                    <a:pt x="59" y="63"/>
                    <a:pt x="60" y="63"/>
                    <a:pt x="60" y="63"/>
                  </a:cubicBezTo>
                  <a:cubicBezTo>
                    <a:pt x="61" y="63"/>
                    <a:pt x="61" y="63"/>
                    <a:pt x="62" y="62"/>
                  </a:cubicBezTo>
                  <a:cubicBezTo>
                    <a:pt x="63" y="61"/>
                    <a:pt x="65" y="59"/>
                    <a:pt x="66" y="58"/>
                  </a:cubicBezTo>
                  <a:cubicBezTo>
                    <a:pt x="67" y="57"/>
                    <a:pt x="67" y="56"/>
                    <a:pt x="67" y="54"/>
                  </a:cubicBezTo>
                  <a:cubicBezTo>
                    <a:pt x="66" y="52"/>
                    <a:pt x="65" y="50"/>
                    <a:pt x="64" y="48"/>
                  </a:cubicBezTo>
                  <a:cubicBezTo>
                    <a:pt x="63" y="47"/>
                    <a:pt x="63" y="46"/>
                    <a:pt x="64" y="45"/>
                  </a:cubicBezTo>
                  <a:cubicBezTo>
                    <a:pt x="64" y="44"/>
                    <a:pt x="64" y="44"/>
                    <a:pt x="65" y="44"/>
                  </a:cubicBezTo>
                  <a:cubicBezTo>
                    <a:pt x="66" y="43"/>
                    <a:pt x="68" y="42"/>
                    <a:pt x="69" y="41"/>
                  </a:cubicBezTo>
                  <a:cubicBezTo>
                    <a:pt x="70" y="41"/>
                    <a:pt x="71" y="40"/>
                    <a:pt x="72" y="40"/>
                  </a:cubicBezTo>
                  <a:cubicBezTo>
                    <a:pt x="73" y="39"/>
                    <a:pt x="73" y="38"/>
                    <a:pt x="73" y="37"/>
                  </a:cubicBezTo>
                  <a:cubicBezTo>
                    <a:pt x="73" y="35"/>
                    <a:pt x="73" y="33"/>
                    <a:pt x="73" y="31"/>
                  </a:cubicBezTo>
                  <a:cubicBezTo>
                    <a:pt x="73" y="29"/>
                    <a:pt x="72" y="28"/>
                    <a:pt x="71" y="28"/>
                  </a:cubicBezTo>
                  <a:cubicBezTo>
                    <a:pt x="68" y="27"/>
                    <a:pt x="66" y="26"/>
                    <a:pt x="63" y="25"/>
                  </a:cubicBezTo>
                  <a:cubicBezTo>
                    <a:pt x="63" y="25"/>
                    <a:pt x="63" y="25"/>
                    <a:pt x="63" y="25"/>
                  </a:cubicBezTo>
                  <a:cubicBezTo>
                    <a:pt x="62" y="24"/>
                    <a:pt x="61" y="23"/>
                    <a:pt x="62" y="22"/>
                  </a:cubicBezTo>
                  <a:cubicBezTo>
                    <a:pt x="63" y="19"/>
                    <a:pt x="64" y="17"/>
                    <a:pt x="64" y="14"/>
                  </a:cubicBezTo>
                  <a:cubicBezTo>
                    <a:pt x="65" y="13"/>
                    <a:pt x="64" y="12"/>
                    <a:pt x="63" y="11"/>
                  </a:cubicBezTo>
                  <a:cubicBezTo>
                    <a:pt x="62" y="10"/>
                    <a:pt x="60" y="9"/>
                    <a:pt x="58" y="7"/>
                  </a:cubicBezTo>
                  <a:cubicBezTo>
                    <a:pt x="58" y="7"/>
                    <a:pt x="57" y="6"/>
                    <a:pt x="57" y="6"/>
                  </a:cubicBezTo>
                  <a:cubicBezTo>
                    <a:pt x="56" y="6"/>
                    <a:pt x="56" y="6"/>
                    <a:pt x="56" y="7"/>
                  </a:cubicBezTo>
                  <a:cubicBezTo>
                    <a:pt x="53" y="8"/>
                    <a:pt x="50" y="9"/>
                    <a:pt x="48" y="10"/>
                  </a:cubicBezTo>
                  <a:cubicBezTo>
                    <a:pt x="47" y="10"/>
                    <a:pt x="47" y="10"/>
                    <a:pt x="47" y="10"/>
                  </a:cubicBezTo>
                  <a:cubicBezTo>
                    <a:pt x="46" y="10"/>
                    <a:pt x="45" y="10"/>
                    <a:pt x="44" y="8"/>
                  </a:cubicBezTo>
                  <a:cubicBezTo>
                    <a:pt x="43" y="6"/>
                    <a:pt x="42" y="4"/>
                    <a:pt x="40" y="2"/>
                  </a:cubicBezTo>
                  <a:cubicBezTo>
                    <a:pt x="40" y="1"/>
                    <a:pt x="39" y="0"/>
                    <a:pt x="38" y="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6" name="Freeform 13"/>
            <p:cNvSpPr>
              <a:spLocks/>
            </p:cNvSpPr>
            <p:nvPr/>
          </p:nvSpPr>
          <p:spPr bwMode="auto">
            <a:xfrm>
              <a:off x="4004188" y="3780863"/>
              <a:ext cx="45188" cy="49981"/>
            </a:xfrm>
            <a:custGeom>
              <a:avLst/>
              <a:gdLst>
                <a:gd name="T0" fmla="*/ 1 w 28"/>
                <a:gd name="T1" fmla="*/ 0 h 31"/>
                <a:gd name="T2" fmla="*/ 0 w 28"/>
                <a:gd name="T3" fmla="*/ 8 h 31"/>
                <a:gd name="T4" fmla="*/ 21 w 28"/>
                <a:gd name="T5" fmla="*/ 31 h 31"/>
                <a:gd name="T6" fmla="*/ 21 w 28"/>
                <a:gd name="T7" fmla="*/ 31 h 31"/>
                <a:gd name="T8" fmla="*/ 28 w 28"/>
                <a:gd name="T9" fmla="*/ 21 h 31"/>
                <a:gd name="T10" fmla="*/ 9 w 28"/>
                <a:gd name="T11" fmla="*/ 1 h 31"/>
                <a:gd name="T12" fmla="*/ 1 w 2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1" y="0"/>
                  </a:moveTo>
                  <a:cubicBezTo>
                    <a:pt x="0" y="8"/>
                    <a:pt x="0" y="8"/>
                    <a:pt x="0" y="8"/>
                  </a:cubicBezTo>
                  <a:cubicBezTo>
                    <a:pt x="21" y="31"/>
                    <a:pt x="21" y="31"/>
                    <a:pt x="21" y="31"/>
                  </a:cubicBezTo>
                  <a:cubicBezTo>
                    <a:pt x="21" y="31"/>
                    <a:pt x="21" y="31"/>
                    <a:pt x="21" y="31"/>
                  </a:cubicBezTo>
                  <a:cubicBezTo>
                    <a:pt x="21" y="26"/>
                    <a:pt x="24" y="23"/>
                    <a:pt x="28" y="21"/>
                  </a:cubicBezTo>
                  <a:cubicBezTo>
                    <a:pt x="9" y="1"/>
                    <a:pt x="9" y="1"/>
                    <a:pt x="9" y="1"/>
                  </a:cubicBezTo>
                  <a:cubicBezTo>
                    <a:pt x="1" y="0"/>
                    <a:pt x="1" y="0"/>
                    <a:pt x="1"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7" name="Freeform 14"/>
            <p:cNvSpPr>
              <a:spLocks/>
            </p:cNvSpPr>
            <p:nvPr/>
          </p:nvSpPr>
          <p:spPr bwMode="auto">
            <a:xfrm>
              <a:off x="4067177" y="3801403"/>
              <a:ext cx="59566" cy="34233"/>
            </a:xfrm>
            <a:custGeom>
              <a:avLst/>
              <a:gdLst>
                <a:gd name="T0" fmla="*/ 30 w 37"/>
                <a:gd name="T1" fmla="*/ 0 h 21"/>
                <a:gd name="T2" fmla="*/ 0 w 37"/>
                <a:gd name="T3" fmla="*/ 10 h 21"/>
                <a:gd name="T4" fmla="*/ 3 w 37"/>
                <a:gd name="T5" fmla="*/ 18 h 21"/>
                <a:gd name="T6" fmla="*/ 3 w 37"/>
                <a:gd name="T7" fmla="*/ 21 h 21"/>
                <a:gd name="T8" fmla="*/ 34 w 37"/>
                <a:gd name="T9" fmla="*/ 10 h 21"/>
                <a:gd name="T10" fmla="*/ 37 w 37"/>
                <a:gd name="T11" fmla="*/ 3 h 21"/>
                <a:gd name="T12" fmla="*/ 30 w 3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7" h="21">
                  <a:moveTo>
                    <a:pt x="30" y="0"/>
                  </a:moveTo>
                  <a:cubicBezTo>
                    <a:pt x="0" y="10"/>
                    <a:pt x="0" y="10"/>
                    <a:pt x="0" y="10"/>
                  </a:cubicBezTo>
                  <a:cubicBezTo>
                    <a:pt x="2" y="12"/>
                    <a:pt x="3" y="15"/>
                    <a:pt x="3" y="18"/>
                  </a:cubicBezTo>
                  <a:cubicBezTo>
                    <a:pt x="3" y="19"/>
                    <a:pt x="3" y="20"/>
                    <a:pt x="3" y="21"/>
                  </a:cubicBezTo>
                  <a:cubicBezTo>
                    <a:pt x="34" y="10"/>
                    <a:pt x="34" y="10"/>
                    <a:pt x="34" y="10"/>
                  </a:cubicBezTo>
                  <a:cubicBezTo>
                    <a:pt x="37" y="3"/>
                    <a:pt x="37" y="3"/>
                    <a:pt x="37" y="3"/>
                  </a:cubicBezTo>
                  <a:cubicBezTo>
                    <a:pt x="30" y="0"/>
                    <a:pt x="30" y="0"/>
                    <a:pt x="30"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8" name="Freeform 15"/>
            <p:cNvSpPr>
              <a:spLocks noEditPoints="1"/>
            </p:cNvSpPr>
            <p:nvPr/>
          </p:nvSpPr>
          <p:spPr bwMode="auto">
            <a:xfrm>
              <a:off x="3934353" y="3717875"/>
              <a:ext cx="241002" cy="224570"/>
            </a:xfrm>
            <a:custGeom>
              <a:avLst/>
              <a:gdLst>
                <a:gd name="T0" fmla="*/ 70 w 149"/>
                <a:gd name="T1" fmla="*/ 15 h 139"/>
                <a:gd name="T2" fmla="*/ 70 w 149"/>
                <a:gd name="T3" fmla="*/ 6 h 139"/>
                <a:gd name="T4" fmla="*/ 75 w 149"/>
                <a:gd name="T5" fmla="*/ 2 h 139"/>
                <a:gd name="T6" fmla="*/ 79 w 149"/>
                <a:gd name="T7" fmla="*/ 6 h 139"/>
                <a:gd name="T8" fmla="*/ 79 w 149"/>
                <a:gd name="T9" fmla="*/ 15 h 139"/>
                <a:gd name="T10" fmla="*/ 133 w 149"/>
                <a:gd name="T11" fmla="*/ 66 h 139"/>
                <a:gd name="T12" fmla="*/ 142 w 149"/>
                <a:gd name="T13" fmla="*/ 66 h 139"/>
                <a:gd name="T14" fmla="*/ 147 w 149"/>
                <a:gd name="T15" fmla="*/ 70 h 139"/>
                <a:gd name="T16" fmla="*/ 142 w 149"/>
                <a:gd name="T17" fmla="*/ 74 h 139"/>
                <a:gd name="T18" fmla="*/ 133 w 149"/>
                <a:gd name="T19" fmla="*/ 74 h 139"/>
                <a:gd name="T20" fmla="*/ 79 w 149"/>
                <a:gd name="T21" fmla="*/ 124 h 139"/>
                <a:gd name="T22" fmla="*/ 79 w 149"/>
                <a:gd name="T23" fmla="*/ 133 h 139"/>
                <a:gd name="T24" fmla="*/ 75 w 149"/>
                <a:gd name="T25" fmla="*/ 137 h 139"/>
                <a:gd name="T26" fmla="*/ 70 w 149"/>
                <a:gd name="T27" fmla="*/ 133 h 139"/>
                <a:gd name="T28" fmla="*/ 70 w 149"/>
                <a:gd name="T29" fmla="*/ 124 h 139"/>
                <a:gd name="T30" fmla="*/ 16 w 149"/>
                <a:gd name="T31" fmla="*/ 74 h 139"/>
                <a:gd name="T32" fmla="*/ 7 w 149"/>
                <a:gd name="T33" fmla="*/ 74 h 139"/>
                <a:gd name="T34" fmla="*/ 2 w 149"/>
                <a:gd name="T35" fmla="*/ 70 h 139"/>
                <a:gd name="T36" fmla="*/ 7 w 149"/>
                <a:gd name="T37" fmla="*/ 66 h 139"/>
                <a:gd name="T38" fmla="*/ 16 w 149"/>
                <a:gd name="T39" fmla="*/ 66 h 139"/>
                <a:gd name="T40" fmla="*/ 70 w 149"/>
                <a:gd name="T41" fmla="*/ 15 h 139"/>
                <a:gd name="T42" fmla="*/ 75 w 149"/>
                <a:gd name="T43" fmla="*/ 0 h 139"/>
                <a:gd name="T44" fmla="*/ 0 w 149"/>
                <a:gd name="T45" fmla="*/ 70 h 139"/>
                <a:gd name="T46" fmla="*/ 75 w 149"/>
                <a:gd name="T47" fmla="*/ 139 h 139"/>
                <a:gd name="T48" fmla="*/ 149 w 149"/>
                <a:gd name="T49" fmla="*/ 70 h 139"/>
                <a:gd name="T50" fmla="*/ 75 w 149"/>
                <a:gd name="T5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9" h="139">
                  <a:moveTo>
                    <a:pt x="70" y="15"/>
                  </a:moveTo>
                  <a:cubicBezTo>
                    <a:pt x="70" y="6"/>
                    <a:pt x="70" y="6"/>
                    <a:pt x="70" y="6"/>
                  </a:cubicBezTo>
                  <a:cubicBezTo>
                    <a:pt x="70" y="4"/>
                    <a:pt x="72" y="2"/>
                    <a:pt x="75" y="2"/>
                  </a:cubicBezTo>
                  <a:cubicBezTo>
                    <a:pt x="77" y="2"/>
                    <a:pt x="79" y="4"/>
                    <a:pt x="79" y="6"/>
                  </a:cubicBezTo>
                  <a:cubicBezTo>
                    <a:pt x="79" y="15"/>
                    <a:pt x="79" y="15"/>
                    <a:pt x="79" y="15"/>
                  </a:cubicBezTo>
                  <a:cubicBezTo>
                    <a:pt x="108" y="17"/>
                    <a:pt x="131" y="39"/>
                    <a:pt x="133" y="66"/>
                  </a:cubicBezTo>
                  <a:cubicBezTo>
                    <a:pt x="142" y="66"/>
                    <a:pt x="142" y="66"/>
                    <a:pt x="142" y="66"/>
                  </a:cubicBezTo>
                  <a:cubicBezTo>
                    <a:pt x="145" y="66"/>
                    <a:pt x="147" y="67"/>
                    <a:pt x="147" y="70"/>
                  </a:cubicBezTo>
                  <a:cubicBezTo>
                    <a:pt x="147" y="72"/>
                    <a:pt x="145" y="74"/>
                    <a:pt x="142" y="74"/>
                  </a:cubicBezTo>
                  <a:cubicBezTo>
                    <a:pt x="133" y="74"/>
                    <a:pt x="133" y="74"/>
                    <a:pt x="133" y="74"/>
                  </a:cubicBezTo>
                  <a:cubicBezTo>
                    <a:pt x="131" y="101"/>
                    <a:pt x="108" y="122"/>
                    <a:pt x="79" y="124"/>
                  </a:cubicBezTo>
                  <a:cubicBezTo>
                    <a:pt x="79" y="133"/>
                    <a:pt x="79" y="133"/>
                    <a:pt x="79" y="133"/>
                  </a:cubicBezTo>
                  <a:cubicBezTo>
                    <a:pt x="79" y="135"/>
                    <a:pt x="77" y="137"/>
                    <a:pt x="75" y="137"/>
                  </a:cubicBezTo>
                  <a:cubicBezTo>
                    <a:pt x="72" y="137"/>
                    <a:pt x="70" y="135"/>
                    <a:pt x="70" y="133"/>
                  </a:cubicBezTo>
                  <a:cubicBezTo>
                    <a:pt x="70" y="124"/>
                    <a:pt x="70" y="124"/>
                    <a:pt x="70" y="124"/>
                  </a:cubicBezTo>
                  <a:cubicBezTo>
                    <a:pt x="41" y="122"/>
                    <a:pt x="18" y="101"/>
                    <a:pt x="16" y="74"/>
                  </a:cubicBezTo>
                  <a:cubicBezTo>
                    <a:pt x="7" y="74"/>
                    <a:pt x="7" y="74"/>
                    <a:pt x="7" y="74"/>
                  </a:cubicBezTo>
                  <a:cubicBezTo>
                    <a:pt x="4" y="74"/>
                    <a:pt x="2" y="72"/>
                    <a:pt x="2" y="70"/>
                  </a:cubicBezTo>
                  <a:cubicBezTo>
                    <a:pt x="2" y="67"/>
                    <a:pt x="4" y="66"/>
                    <a:pt x="7" y="66"/>
                  </a:cubicBezTo>
                  <a:cubicBezTo>
                    <a:pt x="16" y="66"/>
                    <a:pt x="16" y="66"/>
                    <a:pt x="16" y="66"/>
                  </a:cubicBezTo>
                  <a:cubicBezTo>
                    <a:pt x="18" y="39"/>
                    <a:pt x="41" y="17"/>
                    <a:pt x="70" y="15"/>
                  </a:cubicBezTo>
                  <a:moveTo>
                    <a:pt x="75" y="0"/>
                  </a:moveTo>
                  <a:cubicBezTo>
                    <a:pt x="34" y="0"/>
                    <a:pt x="0" y="31"/>
                    <a:pt x="0" y="70"/>
                  </a:cubicBezTo>
                  <a:cubicBezTo>
                    <a:pt x="0" y="108"/>
                    <a:pt x="34" y="139"/>
                    <a:pt x="75" y="139"/>
                  </a:cubicBezTo>
                  <a:cubicBezTo>
                    <a:pt x="116" y="139"/>
                    <a:pt x="149" y="108"/>
                    <a:pt x="149" y="70"/>
                  </a:cubicBezTo>
                  <a:cubicBezTo>
                    <a:pt x="149" y="31"/>
                    <a:pt x="116" y="0"/>
                    <a:pt x="75"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39" name="Freeform 16"/>
            <p:cNvSpPr>
              <a:spLocks/>
            </p:cNvSpPr>
            <p:nvPr/>
          </p:nvSpPr>
          <p:spPr bwMode="auto">
            <a:xfrm>
              <a:off x="4037737" y="3814412"/>
              <a:ext cx="34233" cy="32863"/>
            </a:xfrm>
            <a:custGeom>
              <a:avLst/>
              <a:gdLst>
                <a:gd name="T0" fmla="*/ 11 w 21"/>
                <a:gd name="T1" fmla="*/ 0 h 20"/>
                <a:gd name="T2" fmla="*/ 7 w 21"/>
                <a:gd name="T3" fmla="*/ 0 h 20"/>
                <a:gd name="T4" fmla="*/ 0 w 21"/>
                <a:gd name="T5" fmla="*/ 10 h 20"/>
                <a:gd name="T6" fmla="*/ 0 w 21"/>
                <a:gd name="T7" fmla="*/ 10 h 20"/>
                <a:gd name="T8" fmla="*/ 11 w 21"/>
                <a:gd name="T9" fmla="*/ 20 h 20"/>
                <a:gd name="T10" fmla="*/ 21 w 21"/>
                <a:gd name="T11" fmla="*/ 13 h 20"/>
                <a:gd name="T12" fmla="*/ 21 w 21"/>
                <a:gd name="T13" fmla="*/ 10 h 20"/>
                <a:gd name="T14" fmla="*/ 18 w 21"/>
                <a:gd name="T15" fmla="*/ 2 h 20"/>
                <a:gd name="T16" fmla="*/ 11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1" y="0"/>
                  </a:moveTo>
                  <a:cubicBezTo>
                    <a:pt x="9" y="0"/>
                    <a:pt x="8" y="0"/>
                    <a:pt x="7" y="0"/>
                  </a:cubicBezTo>
                  <a:cubicBezTo>
                    <a:pt x="3" y="2"/>
                    <a:pt x="0" y="5"/>
                    <a:pt x="0" y="10"/>
                  </a:cubicBezTo>
                  <a:cubicBezTo>
                    <a:pt x="0" y="10"/>
                    <a:pt x="0" y="10"/>
                    <a:pt x="0" y="10"/>
                  </a:cubicBezTo>
                  <a:cubicBezTo>
                    <a:pt x="0" y="15"/>
                    <a:pt x="5" y="20"/>
                    <a:pt x="11" y="20"/>
                  </a:cubicBezTo>
                  <a:cubicBezTo>
                    <a:pt x="15" y="20"/>
                    <a:pt x="19" y="17"/>
                    <a:pt x="21" y="13"/>
                  </a:cubicBezTo>
                  <a:cubicBezTo>
                    <a:pt x="21" y="12"/>
                    <a:pt x="21" y="11"/>
                    <a:pt x="21" y="10"/>
                  </a:cubicBezTo>
                  <a:cubicBezTo>
                    <a:pt x="21" y="7"/>
                    <a:pt x="20" y="4"/>
                    <a:pt x="18" y="2"/>
                  </a:cubicBezTo>
                  <a:cubicBezTo>
                    <a:pt x="16" y="1"/>
                    <a:pt x="13" y="0"/>
                    <a:pt x="11"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0" name="Freeform 17"/>
            <p:cNvSpPr>
              <a:spLocks/>
            </p:cNvSpPr>
            <p:nvPr/>
          </p:nvSpPr>
          <p:spPr bwMode="auto">
            <a:xfrm>
              <a:off x="4047321" y="3895887"/>
              <a:ext cx="15063" cy="43134"/>
            </a:xfrm>
            <a:custGeom>
              <a:avLst/>
              <a:gdLst>
                <a:gd name="T0" fmla="*/ 5 w 9"/>
                <a:gd name="T1" fmla="*/ 0 h 27"/>
                <a:gd name="T2" fmla="*/ 0 w 9"/>
                <a:gd name="T3" fmla="*/ 4 h 27"/>
                <a:gd name="T4" fmla="*/ 0 w 9"/>
                <a:gd name="T5" fmla="*/ 14 h 27"/>
                <a:gd name="T6" fmla="*/ 0 w 9"/>
                <a:gd name="T7" fmla="*/ 23 h 27"/>
                <a:gd name="T8" fmla="*/ 5 w 9"/>
                <a:gd name="T9" fmla="*/ 27 h 27"/>
                <a:gd name="T10" fmla="*/ 9 w 9"/>
                <a:gd name="T11" fmla="*/ 23 h 27"/>
                <a:gd name="T12" fmla="*/ 9 w 9"/>
                <a:gd name="T13" fmla="*/ 14 h 27"/>
                <a:gd name="T14" fmla="*/ 9 w 9"/>
                <a:gd name="T15" fmla="*/ 4 h 27"/>
                <a:gd name="T16" fmla="*/ 5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5" y="0"/>
                  </a:moveTo>
                  <a:cubicBezTo>
                    <a:pt x="2" y="0"/>
                    <a:pt x="0" y="1"/>
                    <a:pt x="0" y="4"/>
                  </a:cubicBezTo>
                  <a:cubicBezTo>
                    <a:pt x="0" y="14"/>
                    <a:pt x="0" y="14"/>
                    <a:pt x="0" y="14"/>
                  </a:cubicBezTo>
                  <a:cubicBezTo>
                    <a:pt x="0" y="23"/>
                    <a:pt x="0" y="23"/>
                    <a:pt x="0" y="23"/>
                  </a:cubicBezTo>
                  <a:cubicBezTo>
                    <a:pt x="0" y="25"/>
                    <a:pt x="2" y="27"/>
                    <a:pt x="5" y="27"/>
                  </a:cubicBezTo>
                  <a:cubicBezTo>
                    <a:pt x="7" y="27"/>
                    <a:pt x="9" y="25"/>
                    <a:pt x="9" y="23"/>
                  </a:cubicBezTo>
                  <a:cubicBezTo>
                    <a:pt x="9" y="14"/>
                    <a:pt x="9" y="14"/>
                    <a:pt x="9" y="14"/>
                  </a:cubicBezTo>
                  <a:cubicBezTo>
                    <a:pt x="9" y="4"/>
                    <a:pt x="9" y="4"/>
                    <a:pt x="9" y="4"/>
                  </a:cubicBezTo>
                  <a:cubicBezTo>
                    <a:pt x="9" y="1"/>
                    <a:pt x="7" y="0"/>
                    <a:pt x="5"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1" name="Freeform 18"/>
            <p:cNvSpPr>
              <a:spLocks/>
            </p:cNvSpPr>
            <p:nvPr/>
          </p:nvSpPr>
          <p:spPr bwMode="auto">
            <a:xfrm>
              <a:off x="4047321" y="3720613"/>
              <a:ext cx="15063" cy="45188"/>
            </a:xfrm>
            <a:custGeom>
              <a:avLst/>
              <a:gdLst>
                <a:gd name="T0" fmla="*/ 5 w 9"/>
                <a:gd name="T1" fmla="*/ 0 h 28"/>
                <a:gd name="T2" fmla="*/ 0 w 9"/>
                <a:gd name="T3" fmla="*/ 4 h 28"/>
                <a:gd name="T4" fmla="*/ 0 w 9"/>
                <a:gd name="T5" fmla="*/ 13 h 28"/>
                <a:gd name="T6" fmla="*/ 0 w 9"/>
                <a:gd name="T7" fmla="*/ 24 h 28"/>
                <a:gd name="T8" fmla="*/ 5 w 9"/>
                <a:gd name="T9" fmla="*/ 28 h 28"/>
                <a:gd name="T10" fmla="*/ 9 w 9"/>
                <a:gd name="T11" fmla="*/ 24 h 28"/>
                <a:gd name="T12" fmla="*/ 9 w 9"/>
                <a:gd name="T13" fmla="*/ 13 h 28"/>
                <a:gd name="T14" fmla="*/ 9 w 9"/>
                <a:gd name="T15" fmla="*/ 4 h 28"/>
                <a:gd name="T16" fmla="*/ 5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5" y="0"/>
                  </a:moveTo>
                  <a:cubicBezTo>
                    <a:pt x="2" y="0"/>
                    <a:pt x="0" y="2"/>
                    <a:pt x="0" y="4"/>
                  </a:cubicBezTo>
                  <a:cubicBezTo>
                    <a:pt x="0" y="13"/>
                    <a:pt x="0" y="13"/>
                    <a:pt x="0" y="13"/>
                  </a:cubicBezTo>
                  <a:cubicBezTo>
                    <a:pt x="0" y="24"/>
                    <a:pt x="0" y="24"/>
                    <a:pt x="0" y="24"/>
                  </a:cubicBezTo>
                  <a:cubicBezTo>
                    <a:pt x="0" y="26"/>
                    <a:pt x="2" y="28"/>
                    <a:pt x="5" y="28"/>
                  </a:cubicBezTo>
                  <a:cubicBezTo>
                    <a:pt x="7" y="28"/>
                    <a:pt x="9" y="26"/>
                    <a:pt x="9" y="24"/>
                  </a:cubicBezTo>
                  <a:cubicBezTo>
                    <a:pt x="9" y="13"/>
                    <a:pt x="9" y="13"/>
                    <a:pt x="9" y="13"/>
                  </a:cubicBezTo>
                  <a:cubicBezTo>
                    <a:pt x="9" y="4"/>
                    <a:pt x="9" y="4"/>
                    <a:pt x="9" y="4"/>
                  </a:cubicBezTo>
                  <a:cubicBezTo>
                    <a:pt x="9" y="2"/>
                    <a:pt x="7" y="0"/>
                    <a:pt x="5"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2" name="Freeform 19"/>
            <p:cNvSpPr>
              <a:spLocks/>
            </p:cNvSpPr>
            <p:nvPr/>
          </p:nvSpPr>
          <p:spPr bwMode="auto">
            <a:xfrm>
              <a:off x="4124004" y="3824682"/>
              <a:ext cx="47927" cy="13009"/>
            </a:xfrm>
            <a:custGeom>
              <a:avLst/>
              <a:gdLst>
                <a:gd name="T0" fmla="*/ 25 w 30"/>
                <a:gd name="T1" fmla="*/ 0 h 8"/>
                <a:gd name="T2" fmla="*/ 16 w 30"/>
                <a:gd name="T3" fmla="*/ 0 h 8"/>
                <a:gd name="T4" fmla="*/ 5 w 30"/>
                <a:gd name="T5" fmla="*/ 0 h 8"/>
                <a:gd name="T6" fmla="*/ 0 w 30"/>
                <a:gd name="T7" fmla="*/ 4 h 8"/>
                <a:gd name="T8" fmla="*/ 5 w 30"/>
                <a:gd name="T9" fmla="*/ 8 h 8"/>
                <a:gd name="T10" fmla="*/ 16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6" y="0"/>
                    <a:pt x="16" y="0"/>
                    <a:pt x="16" y="0"/>
                  </a:cubicBezTo>
                  <a:cubicBezTo>
                    <a:pt x="5" y="0"/>
                    <a:pt x="5" y="0"/>
                    <a:pt x="5" y="0"/>
                  </a:cubicBezTo>
                  <a:cubicBezTo>
                    <a:pt x="2" y="0"/>
                    <a:pt x="0" y="1"/>
                    <a:pt x="0" y="4"/>
                  </a:cubicBezTo>
                  <a:cubicBezTo>
                    <a:pt x="0" y="6"/>
                    <a:pt x="2" y="8"/>
                    <a:pt x="5" y="8"/>
                  </a:cubicBezTo>
                  <a:cubicBezTo>
                    <a:pt x="16" y="8"/>
                    <a:pt x="16" y="8"/>
                    <a:pt x="16" y="8"/>
                  </a:cubicBezTo>
                  <a:cubicBezTo>
                    <a:pt x="25" y="8"/>
                    <a:pt x="25" y="8"/>
                    <a:pt x="25" y="8"/>
                  </a:cubicBezTo>
                  <a:cubicBezTo>
                    <a:pt x="28" y="8"/>
                    <a:pt x="30" y="6"/>
                    <a:pt x="30" y="4"/>
                  </a:cubicBezTo>
                  <a:cubicBezTo>
                    <a:pt x="30" y="1"/>
                    <a:pt x="28" y="0"/>
                    <a:pt x="25"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3" name="Freeform 20"/>
            <p:cNvSpPr>
              <a:spLocks/>
            </p:cNvSpPr>
            <p:nvPr/>
          </p:nvSpPr>
          <p:spPr bwMode="auto">
            <a:xfrm>
              <a:off x="3937775" y="3824682"/>
              <a:ext cx="47927" cy="13009"/>
            </a:xfrm>
            <a:custGeom>
              <a:avLst/>
              <a:gdLst>
                <a:gd name="T0" fmla="*/ 25 w 30"/>
                <a:gd name="T1" fmla="*/ 0 h 8"/>
                <a:gd name="T2" fmla="*/ 14 w 30"/>
                <a:gd name="T3" fmla="*/ 0 h 8"/>
                <a:gd name="T4" fmla="*/ 5 w 30"/>
                <a:gd name="T5" fmla="*/ 0 h 8"/>
                <a:gd name="T6" fmla="*/ 0 w 30"/>
                <a:gd name="T7" fmla="*/ 4 h 8"/>
                <a:gd name="T8" fmla="*/ 5 w 30"/>
                <a:gd name="T9" fmla="*/ 8 h 8"/>
                <a:gd name="T10" fmla="*/ 14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4" y="0"/>
                    <a:pt x="14" y="0"/>
                    <a:pt x="14" y="0"/>
                  </a:cubicBezTo>
                  <a:cubicBezTo>
                    <a:pt x="5" y="0"/>
                    <a:pt x="5" y="0"/>
                    <a:pt x="5" y="0"/>
                  </a:cubicBezTo>
                  <a:cubicBezTo>
                    <a:pt x="2" y="0"/>
                    <a:pt x="0" y="1"/>
                    <a:pt x="0" y="4"/>
                  </a:cubicBezTo>
                  <a:cubicBezTo>
                    <a:pt x="0" y="6"/>
                    <a:pt x="2" y="8"/>
                    <a:pt x="5" y="8"/>
                  </a:cubicBezTo>
                  <a:cubicBezTo>
                    <a:pt x="14" y="8"/>
                    <a:pt x="14" y="8"/>
                    <a:pt x="14" y="8"/>
                  </a:cubicBezTo>
                  <a:cubicBezTo>
                    <a:pt x="25" y="8"/>
                    <a:pt x="25" y="8"/>
                    <a:pt x="25" y="8"/>
                  </a:cubicBezTo>
                  <a:cubicBezTo>
                    <a:pt x="28" y="8"/>
                    <a:pt x="30" y="6"/>
                    <a:pt x="30" y="4"/>
                  </a:cubicBezTo>
                  <a:cubicBezTo>
                    <a:pt x="30" y="1"/>
                    <a:pt x="28" y="0"/>
                    <a:pt x="25" y="0"/>
                  </a:cubicBezTo>
                </a:path>
              </a:pathLst>
            </a:custGeom>
            <a:solidFill>
              <a:srgbClr val="A3A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4" name="Freeform 32"/>
            <p:cNvSpPr>
              <a:spLocks/>
            </p:cNvSpPr>
            <p:nvPr/>
          </p:nvSpPr>
          <p:spPr bwMode="auto">
            <a:xfrm>
              <a:off x="3205187" y="4130726"/>
              <a:ext cx="236893" cy="147202"/>
            </a:xfrm>
            <a:custGeom>
              <a:avLst/>
              <a:gdLst>
                <a:gd name="T0" fmla="*/ 108 w 146"/>
                <a:gd name="T1" fmla="*/ 0 h 91"/>
                <a:gd name="T2" fmla="*/ 109 w 146"/>
                <a:gd name="T3" fmla="*/ 1 h 91"/>
                <a:gd name="T4" fmla="*/ 145 w 146"/>
                <a:gd name="T5" fmla="*/ 28 h 91"/>
                <a:gd name="T6" fmla="*/ 146 w 146"/>
                <a:gd name="T7" fmla="*/ 29 h 91"/>
                <a:gd name="T8" fmla="*/ 107 w 146"/>
                <a:gd name="T9" fmla="*/ 58 h 91"/>
                <a:gd name="T10" fmla="*/ 107 w 146"/>
                <a:gd name="T11" fmla="*/ 39 h 91"/>
                <a:gd name="T12" fmla="*/ 106 w 146"/>
                <a:gd name="T13" fmla="*/ 39 h 91"/>
                <a:gd name="T14" fmla="*/ 49 w 146"/>
                <a:gd name="T15" fmla="*/ 39 h 91"/>
                <a:gd name="T16" fmla="*/ 20 w 146"/>
                <a:gd name="T17" fmla="*/ 70 h 91"/>
                <a:gd name="T18" fmla="*/ 21 w 146"/>
                <a:gd name="T19" fmla="*/ 77 h 91"/>
                <a:gd name="T20" fmla="*/ 21 w 146"/>
                <a:gd name="T21" fmla="*/ 79 h 91"/>
                <a:gd name="T22" fmla="*/ 6 w 146"/>
                <a:gd name="T23" fmla="*/ 91 h 91"/>
                <a:gd name="T24" fmla="*/ 2 w 146"/>
                <a:gd name="T25" fmla="*/ 82 h 91"/>
                <a:gd name="T26" fmla="*/ 1 w 146"/>
                <a:gd name="T27" fmla="*/ 73 h 91"/>
                <a:gd name="T28" fmla="*/ 0 w 146"/>
                <a:gd name="T29" fmla="*/ 71 h 91"/>
                <a:gd name="T30" fmla="*/ 0 w 146"/>
                <a:gd name="T31" fmla="*/ 65 h 91"/>
                <a:gd name="T32" fmla="*/ 1 w 146"/>
                <a:gd name="T33" fmla="*/ 60 h 91"/>
                <a:gd name="T34" fmla="*/ 18 w 146"/>
                <a:gd name="T35" fmla="*/ 30 h 91"/>
                <a:gd name="T36" fmla="*/ 50 w 146"/>
                <a:gd name="T37" fmla="*/ 19 h 91"/>
                <a:gd name="T38" fmla="*/ 105 w 146"/>
                <a:gd name="T39" fmla="*/ 19 h 91"/>
                <a:gd name="T40" fmla="*/ 107 w 146"/>
                <a:gd name="T41" fmla="*/ 19 h 91"/>
                <a:gd name="T42" fmla="*/ 107 w 146"/>
                <a:gd name="T43" fmla="*/ 0 h 91"/>
                <a:gd name="T44" fmla="*/ 108 w 146"/>
                <a:gd name="T4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108" y="0"/>
                  </a:moveTo>
                  <a:cubicBezTo>
                    <a:pt x="108" y="0"/>
                    <a:pt x="108" y="1"/>
                    <a:pt x="109" y="1"/>
                  </a:cubicBezTo>
                  <a:cubicBezTo>
                    <a:pt x="121" y="10"/>
                    <a:pt x="133" y="19"/>
                    <a:pt x="145" y="28"/>
                  </a:cubicBezTo>
                  <a:cubicBezTo>
                    <a:pt x="145" y="28"/>
                    <a:pt x="145" y="28"/>
                    <a:pt x="146" y="29"/>
                  </a:cubicBezTo>
                  <a:cubicBezTo>
                    <a:pt x="133" y="39"/>
                    <a:pt x="120" y="48"/>
                    <a:pt x="107" y="58"/>
                  </a:cubicBezTo>
                  <a:cubicBezTo>
                    <a:pt x="107" y="52"/>
                    <a:pt x="107" y="45"/>
                    <a:pt x="107" y="39"/>
                  </a:cubicBezTo>
                  <a:cubicBezTo>
                    <a:pt x="107" y="39"/>
                    <a:pt x="106" y="39"/>
                    <a:pt x="106" y="39"/>
                  </a:cubicBezTo>
                  <a:cubicBezTo>
                    <a:pt x="87" y="39"/>
                    <a:pt x="68" y="39"/>
                    <a:pt x="49" y="39"/>
                  </a:cubicBezTo>
                  <a:cubicBezTo>
                    <a:pt x="32" y="39"/>
                    <a:pt x="19" y="53"/>
                    <a:pt x="20" y="70"/>
                  </a:cubicBezTo>
                  <a:cubicBezTo>
                    <a:pt x="20" y="72"/>
                    <a:pt x="21" y="75"/>
                    <a:pt x="21" y="77"/>
                  </a:cubicBezTo>
                  <a:cubicBezTo>
                    <a:pt x="21" y="78"/>
                    <a:pt x="21" y="79"/>
                    <a:pt x="21" y="79"/>
                  </a:cubicBezTo>
                  <a:cubicBezTo>
                    <a:pt x="16" y="83"/>
                    <a:pt x="11" y="87"/>
                    <a:pt x="6" y="91"/>
                  </a:cubicBezTo>
                  <a:cubicBezTo>
                    <a:pt x="5" y="88"/>
                    <a:pt x="3" y="85"/>
                    <a:pt x="2" y="82"/>
                  </a:cubicBezTo>
                  <a:cubicBezTo>
                    <a:pt x="2" y="79"/>
                    <a:pt x="1" y="76"/>
                    <a:pt x="1" y="73"/>
                  </a:cubicBezTo>
                  <a:cubicBezTo>
                    <a:pt x="0" y="71"/>
                    <a:pt x="0" y="71"/>
                    <a:pt x="0" y="71"/>
                  </a:cubicBezTo>
                  <a:cubicBezTo>
                    <a:pt x="0" y="69"/>
                    <a:pt x="0" y="67"/>
                    <a:pt x="0" y="65"/>
                  </a:cubicBezTo>
                  <a:cubicBezTo>
                    <a:pt x="0" y="63"/>
                    <a:pt x="1" y="62"/>
                    <a:pt x="1" y="60"/>
                  </a:cubicBezTo>
                  <a:cubicBezTo>
                    <a:pt x="3" y="48"/>
                    <a:pt x="9" y="38"/>
                    <a:pt x="18" y="30"/>
                  </a:cubicBezTo>
                  <a:cubicBezTo>
                    <a:pt x="28" y="23"/>
                    <a:pt x="38" y="19"/>
                    <a:pt x="50" y="19"/>
                  </a:cubicBezTo>
                  <a:cubicBezTo>
                    <a:pt x="68" y="19"/>
                    <a:pt x="87" y="19"/>
                    <a:pt x="105" y="19"/>
                  </a:cubicBezTo>
                  <a:cubicBezTo>
                    <a:pt x="106" y="19"/>
                    <a:pt x="107" y="19"/>
                    <a:pt x="107" y="19"/>
                  </a:cubicBezTo>
                  <a:cubicBezTo>
                    <a:pt x="107" y="13"/>
                    <a:pt x="107" y="6"/>
                    <a:pt x="107" y="0"/>
                  </a:cubicBezTo>
                  <a:cubicBezTo>
                    <a:pt x="108" y="0"/>
                    <a:pt x="108" y="0"/>
                    <a:pt x="108" y="0"/>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5" name="Freeform 33"/>
            <p:cNvSpPr>
              <a:spLocks/>
            </p:cNvSpPr>
            <p:nvPr/>
          </p:nvSpPr>
          <p:spPr bwMode="auto">
            <a:xfrm>
              <a:off x="3221619" y="4203300"/>
              <a:ext cx="236208" cy="147202"/>
            </a:xfrm>
            <a:custGeom>
              <a:avLst/>
              <a:gdLst>
                <a:gd name="T0" fmla="*/ 39 w 146"/>
                <a:gd name="T1" fmla="*/ 91 h 91"/>
                <a:gd name="T2" fmla="*/ 38 w 146"/>
                <a:gd name="T3" fmla="*/ 90 h 91"/>
                <a:gd name="T4" fmla="*/ 1 w 146"/>
                <a:gd name="T5" fmla="*/ 63 h 91"/>
                <a:gd name="T6" fmla="*/ 0 w 146"/>
                <a:gd name="T7" fmla="*/ 62 h 91"/>
                <a:gd name="T8" fmla="*/ 39 w 146"/>
                <a:gd name="T9" fmla="*/ 33 h 91"/>
                <a:gd name="T10" fmla="*/ 39 w 146"/>
                <a:gd name="T11" fmla="*/ 52 h 91"/>
                <a:gd name="T12" fmla="*/ 40 w 146"/>
                <a:gd name="T13" fmla="*/ 52 h 91"/>
                <a:gd name="T14" fmla="*/ 97 w 146"/>
                <a:gd name="T15" fmla="*/ 52 h 91"/>
                <a:gd name="T16" fmla="*/ 126 w 146"/>
                <a:gd name="T17" fmla="*/ 21 h 91"/>
                <a:gd name="T18" fmla="*/ 125 w 146"/>
                <a:gd name="T19" fmla="*/ 13 h 91"/>
                <a:gd name="T20" fmla="*/ 125 w 146"/>
                <a:gd name="T21" fmla="*/ 12 h 91"/>
                <a:gd name="T22" fmla="*/ 140 w 146"/>
                <a:gd name="T23" fmla="*/ 0 h 91"/>
                <a:gd name="T24" fmla="*/ 144 w 146"/>
                <a:gd name="T25" fmla="*/ 9 h 91"/>
                <a:gd name="T26" fmla="*/ 146 w 146"/>
                <a:gd name="T27" fmla="*/ 18 h 91"/>
                <a:gd name="T28" fmla="*/ 146 w 146"/>
                <a:gd name="T29" fmla="*/ 19 h 91"/>
                <a:gd name="T30" fmla="*/ 146 w 146"/>
                <a:gd name="T31" fmla="*/ 26 h 91"/>
                <a:gd name="T32" fmla="*/ 145 w 146"/>
                <a:gd name="T33" fmla="*/ 30 h 91"/>
                <a:gd name="T34" fmla="*/ 128 w 146"/>
                <a:gd name="T35" fmla="*/ 61 h 91"/>
                <a:gd name="T36" fmla="*/ 96 w 146"/>
                <a:gd name="T37" fmla="*/ 71 h 91"/>
                <a:gd name="T38" fmla="*/ 41 w 146"/>
                <a:gd name="T39" fmla="*/ 71 h 91"/>
                <a:gd name="T40" fmla="*/ 39 w 146"/>
                <a:gd name="T41" fmla="*/ 71 h 91"/>
                <a:gd name="T42" fmla="*/ 39 w 146"/>
                <a:gd name="T43" fmla="*/ 91 h 91"/>
                <a:gd name="T44" fmla="*/ 39 w 146"/>
                <a:gd name="T45"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39" y="91"/>
                  </a:moveTo>
                  <a:cubicBezTo>
                    <a:pt x="38" y="91"/>
                    <a:pt x="38" y="90"/>
                    <a:pt x="38" y="90"/>
                  </a:cubicBezTo>
                  <a:cubicBezTo>
                    <a:pt x="26" y="81"/>
                    <a:pt x="13" y="72"/>
                    <a:pt x="1" y="63"/>
                  </a:cubicBezTo>
                  <a:cubicBezTo>
                    <a:pt x="1" y="63"/>
                    <a:pt x="1" y="62"/>
                    <a:pt x="0" y="62"/>
                  </a:cubicBezTo>
                  <a:cubicBezTo>
                    <a:pt x="13" y="52"/>
                    <a:pt x="26" y="42"/>
                    <a:pt x="39" y="33"/>
                  </a:cubicBezTo>
                  <a:cubicBezTo>
                    <a:pt x="39" y="39"/>
                    <a:pt x="39" y="45"/>
                    <a:pt x="39" y="52"/>
                  </a:cubicBezTo>
                  <a:cubicBezTo>
                    <a:pt x="39" y="52"/>
                    <a:pt x="40" y="52"/>
                    <a:pt x="40" y="52"/>
                  </a:cubicBezTo>
                  <a:cubicBezTo>
                    <a:pt x="59" y="52"/>
                    <a:pt x="78" y="52"/>
                    <a:pt x="97" y="52"/>
                  </a:cubicBezTo>
                  <a:cubicBezTo>
                    <a:pt x="114" y="52"/>
                    <a:pt x="127" y="38"/>
                    <a:pt x="126" y="21"/>
                  </a:cubicBezTo>
                  <a:cubicBezTo>
                    <a:pt x="126" y="19"/>
                    <a:pt x="125" y="16"/>
                    <a:pt x="125" y="13"/>
                  </a:cubicBezTo>
                  <a:cubicBezTo>
                    <a:pt x="125" y="13"/>
                    <a:pt x="125" y="12"/>
                    <a:pt x="125" y="12"/>
                  </a:cubicBezTo>
                  <a:cubicBezTo>
                    <a:pt x="130" y="8"/>
                    <a:pt x="135" y="4"/>
                    <a:pt x="140" y="0"/>
                  </a:cubicBezTo>
                  <a:cubicBezTo>
                    <a:pt x="142" y="3"/>
                    <a:pt x="143" y="6"/>
                    <a:pt x="144" y="9"/>
                  </a:cubicBezTo>
                  <a:cubicBezTo>
                    <a:pt x="145" y="12"/>
                    <a:pt x="145" y="15"/>
                    <a:pt x="146" y="18"/>
                  </a:cubicBezTo>
                  <a:cubicBezTo>
                    <a:pt x="146" y="19"/>
                    <a:pt x="146" y="19"/>
                    <a:pt x="146" y="19"/>
                  </a:cubicBezTo>
                  <a:cubicBezTo>
                    <a:pt x="146" y="21"/>
                    <a:pt x="146" y="24"/>
                    <a:pt x="146" y="26"/>
                  </a:cubicBezTo>
                  <a:cubicBezTo>
                    <a:pt x="146" y="27"/>
                    <a:pt x="145" y="29"/>
                    <a:pt x="145" y="30"/>
                  </a:cubicBezTo>
                  <a:cubicBezTo>
                    <a:pt x="143" y="43"/>
                    <a:pt x="137" y="53"/>
                    <a:pt x="128" y="61"/>
                  </a:cubicBezTo>
                  <a:cubicBezTo>
                    <a:pt x="119" y="68"/>
                    <a:pt x="108" y="72"/>
                    <a:pt x="96" y="71"/>
                  </a:cubicBezTo>
                  <a:cubicBezTo>
                    <a:pt x="78" y="71"/>
                    <a:pt x="59" y="71"/>
                    <a:pt x="41" y="71"/>
                  </a:cubicBezTo>
                  <a:cubicBezTo>
                    <a:pt x="40" y="71"/>
                    <a:pt x="40" y="71"/>
                    <a:pt x="39" y="71"/>
                  </a:cubicBezTo>
                  <a:cubicBezTo>
                    <a:pt x="39" y="78"/>
                    <a:pt x="39" y="84"/>
                    <a:pt x="39" y="91"/>
                  </a:cubicBezTo>
                  <a:cubicBezTo>
                    <a:pt x="39" y="91"/>
                    <a:pt x="39" y="91"/>
                    <a:pt x="39" y="91"/>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6" name="Freeform 74"/>
            <p:cNvSpPr>
              <a:spLocks noEditPoints="1"/>
            </p:cNvSpPr>
            <p:nvPr/>
          </p:nvSpPr>
          <p:spPr bwMode="auto">
            <a:xfrm>
              <a:off x="2935430" y="3847277"/>
              <a:ext cx="792839" cy="792839"/>
            </a:xfrm>
            <a:custGeom>
              <a:avLst/>
              <a:gdLst>
                <a:gd name="T0" fmla="*/ 472 w 490"/>
                <a:gd name="T1" fmla="*/ 309 h 490"/>
                <a:gd name="T2" fmla="*/ 438 w 490"/>
                <a:gd name="T3" fmla="*/ 283 h 490"/>
                <a:gd name="T4" fmla="*/ 450 w 490"/>
                <a:gd name="T5" fmla="*/ 249 h 490"/>
                <a:gd name="T6" fmla="*/ 489 w 490"/>
                <a:gd name="T7" fmla="*/ 232 h 490"/>
                <a:gd name="T8" fmla="*/ 471 w 490"/>
                <a:gd name="T9" fmla="*/ 179 h 490"/>
                <a:gd name="T10" fmla="*/ 430 w 490"/>
                <a:gd name="T11" fmla="*/ 175 h 490"/>
                <a:gd name="T12" fmla="*/ 429 w 490"/>
                <a:gd name="T13" fmla="*/ 152 h 490"/>
                <a:gd name="T14" fmla="*/ 455 w 490"/>
                <a:gd name="T15" fmla="*/ 119 h 490"/>
                <a:gd name="T16" fmla="*/ 415 w 490"/>
                <a:gd name="T17" fmla="*/ 80 h 490"/>
                <a:gd name="T18" fmla="*/ 377 w 490"/>
                <a:gd name="T19" fmla="*/ 96 h 490"/>
                <a:gd name="T20" fmla="*/ 358 w 490"/>
                <a:gd name="T21" fmla="*/ 71 h 490"/>
                <a:gd name="T22" fmla="*/ 363 w 490"/>
                <a:gd name="T23" fmla="*/ 31 h 490"/>
                <a:gd name="T24" fmla="*/ 308 w 490"/>
                <a:gd name="T25" fmla="*/ 18 h 490"/>
                <a:gd name="T26" fmla="*/ 285 w 490"/>
                <a:gd name="T27" fmla="*/ 48 h 490"/>
                <a:gd name="T28" fmla="*/ 248 w 490"/>
                <a:gd name="T29" fmla="*/ 36 h 490"/>
                <a:gd name="T30" fmla="*/ 232 w 490"/>
                <a:gd name="T31" fmla="*/ 1 h 490"/>
                <a:gd name="T32" fmla="*/ 178 w 490"/>
                <a:gd name="T33" fmla="*/ 19 h 490"/>
                <a:gd name="T34" fmla="*/ 175 w 490"/>
                <a:gd name="T35" fmla="*/ 56 h 490"/>
                <a:gd name="T36" fmla="*/ 150 w 490"/>
                <a:gd name="T37" fmla="*/ 58 h 490"/>
                <a:gd name="T38" fmla="*/ 119 w 490"/>
                <a:gd name="T39" fmla="*/ 36 h 490"/>
                <a:gd name="T40" fmla="*/ 80 w 490"/>
                <a:gd name="T41" fmla="*/ 76 h 490"/>
                <a:gd name="T42" fmla="*/ 94 w 490"/>
                <a:gd name="T43" fmla="*/ 111 h 490"/>
                <a:gd name="T44" fmla="*/ 69 w 490"/>
                <a:gd name="T45" fmla="*/ 131 h 490"/>
                <a:gd name="T46" fmla="*/ 31 w 490"/>
                <a:gd name="T47" fmla="*/ 127 h 490"/>
                <a:gd name="T48" fmla="*/ 18 w 490"/>
                <a:gd name="T49" fmla="*/ 182 h 490"/>
                <a:gd name="T50" fmla="*/ 48 w 490"/>
                <a:gd name="T51" fmla="*/ 205 h 490"/>
                <a:gd name="T52" fmla="*/ 36 w 490"/>
                <a:gd name="T53" fmla="*/ 242 h 490"/>
                <a:gd name="T54" fmla="*/ 1 w 490"/>
                <a:gd name="T55" fmla="*/ 259 h 490"/>
                <a:gd name="T56" fmla="*/ 19 w 490"/>
                <a:gd name="T57" fmla="*/ 312 h 490"/>
                <a:gd name="T58" fmla="*/ 58 w 490"/>
                <a:gd name="T59" fmla="*/ 315 h 490"/>
                <a:gd name="T60" fmla="*/ 60 w 490"/>
                <a:gd name="T61" fmla="*/ 339 h 490"/>
                <a:gd name="T62" fmla="*/ 36 w 490"/>
                <a:gd name="T63" fmla="*/ 371 h 490"/>
                <a:gd name="T64" fmla="*/ 76 w 490"/>
                <a:gd name="T65" fmla="*/ 410 h 490"/>
                <a:gd name="T66" fmla="*/ 114 w 490"/>
                <a:gd name="T67" fmla="*/ 394 h 490"/>
                <a:gd name="T68" fmla="*/ 133 w 490"/>
                <a:gd name="T69" fmla="*/ 418 h 490"/>
                <a:gd name="T70" fmla="*/ 127 w 490"/>
                <a:gd name="T71" fmla="*/ 459 h 490"/>
                <a:gd name="T72" fmla="*/ 182 w 490"/>
                <a:gd name="T73" fmla="*/ 472 h 490"/>
                <a:gd name="T74" fmla="*/ 207 w 490"/>
                <a:gd name="T75" fmla="*/ 438 h 490"/>
                <a:gd name="T76" fmla="*/ 241 w 490"/>
                <a:gd name="T77" fmla="*/ 449 h 490"/>
                <a:gd name="T78" fmla="*/ 259 w 490"/>
                <a:gd name="T79" fmla="*/ 489 h 490"/>
                <a:gd name="T80" fmla="*/ 312 w 490"/>
                <a:gd name="T81" fmla="*/ 472 h 490"/>
                <a:gd name="T82" fmla="*/ 315 w 490"/>
                <a:gd name="T83" fmla="*/ 428 h 490"/>
                <a:gd name="T84" fmla="*/ 336 w 490"/>
                <a:gd name="T85" fmla="*/ 427 h 490"/>
                <a:gd name="T86" fmla="*/ 371 w 490"/>
                <a:gd name="T87" fmla="*/ 455 h 490"/>
                <a:gd name="T88" fmla="*/ 410 w 490"/>
                <a:gd name="T89" fmla="*/ 415 h 490"/>
                <a:gd name="T90" fmla="*/ 392 w 490"/>
                <a:gd name="T91" fmla="*/ 375 h 490"/>
                <a:gd name="T92" fmla="*/ 416 w 490"/>
                <a:gd name="T93" fmla="*/ 357 h 490"/>
                <a:gd name="T94" fmla="*/ 459 w 490"/>
                <a:gd name="T95" fmla="*/ 363 h 490"/>
                <a:gd name="T96" fmla="*/ 352 w 490"/>
                <a:gd name="T97" fmla="*/ 386 h 490"/>
                <a:gd name="T98" fmla="*/ 142 w 490"/>
                <a:gd name="T99" fmla="*/ 100 h 490"/>
                <a:gd name="T100" fmla="*/ 352 w 490"/>
                <a:gd name="T101" fmla="*/ 386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 h="490">
                  <a:moveTo>
                    <a:pt x="477" y="322"/>
                  </a:moveTo>
                  <a:cubicBezTo>
                    <a:pt x="479" y="317"/>
                    <a:pt x="477" y="311"/>
                    <a:pt x="472" y="309"/>
                  </a:cubicBezTo>
                  <a:cubicBezTo>
                    <a:pt x="443" y="295"/>
                    <a:pt x="443" y="295"/>
                    <a:pt x="443" y="295"/>
                  </a:cubicBezTo>
                  <a:cubicBezTo>
                    <a:pt x="439" y="293"/>
                    <a:pt x="437" y="288"/>
                    <a:pt x="438" y="283"/>
                  </a:cubicBezTo>
                  <a:cubicBezTo>
                    <a:pt x="439" y="275"/>
                    <a:pt x="441" y="267"/>
                    <a:pt x="441" y="259"/>
                  </a:cubicBezTo>
                  <a:cubicBezTo>
                    <a:pt x="442" y="254"/>
                    <a:pt x="445" y="250"/>
                    <a:pt x="450" y="249"/>
                  </a:cubicBezTo>
                  <a:cubicBezTo>
                    <a:pt x="481" y="243"/>
                    <a:pt x="481" y="243"/>
                    <a:pt x="481" y="243"/>
                  </a:cubicBezTo>
                  <a:cubicBezTo>
                    <a:pt x="486" y="242"/>
                    <a:pt x="490" y="237"/>
                    <a:pt x="489" y="232"/>
                  </a:cubicBezTo>
                  <a:cubicBezTo>
                    <a:pt x="483" y="187"/>
                    <a:pt x="483" y="187"/>
                    <a:pt x="483" y="187"/>
                  </a:cubicBezTo>
                  <a:cubicBezTo>
                    <a:pt x="482" y="182"/>
                    <a:pt x="477" y="178"/>
                    <a:pt x="471" y="179"/>
                  </a:cubicBezTo>
                  <a:cubicBezTo>
                    <a:pt x="441" y="182"/>
                    <a:pt x="441" y="182"/>
                    <a:pt x="441" y="182"/>
                  </a:cubicBezTo>
                  <a:cubicBezTo>
                    <a:pt x="436" y="182"/>
                    <a:pt x="432" y="179"/>
                    <a:pt x="430" y="175"/>
                  </a:cubicBezTo>
                  <a:cubicBezTo>
                    <a:pt x="429" y="171"/>
                    <a:pt x="428" y="168"/>
                    <a:pt x="426" y="164"/>
                  </a:cubicBezTo>
                  <a:cubicBezTo>
                    <a:pt x="424" y="160"/>
                    <a:pt x="426" y="155"/>
                    <a:pt x="429" y="152"/>
                  </a:cubicBezTo>
                  <a:cubicBezTo>
                    <a:pt x="453" y="133"/>
                    <a:pt x="453" y="133"/>
                    <a:pt x="453" y="133"/>
                  </a:cubicBezTo>
                  <a:cubicBezTo>
                    <a:pt x="458" y="130"/>
                    <a:pt x="458" y="123"/>
                    <a:pt x="455" y="119"/>
                  </a:cubicBezTo>
                  <a:cubicBezTo>
                    <a:pt x="429" y="83"/>
                    <a:pt x="429" y="83"/>
                    <a:pt x="429" y="83"/>
                  </a:cubicBezTo>
                  <a:cubicBezTo>
                    <a:pt x="425" y="78"/>
                    <a:pt x="419" y="77"/>
                    <a:pt x="415" y="80"/>
                  </a:cubicBezTo>
                  <a:cubicBezTo>
                    <a:pt x="390" y="97"/>
                    <a:pt x="390" y="97"/>
                    <a:pt x="390" y="97"/>
                  </a:cubicBezTo>
                  <a:cubicBezTo>
                    <a:pt x="386" y="99"/>
                    <a:pt x="381" y="99"/>
                    <a:pt x="377" y="96"/>
                  </a:cubicBezTo>
                  <a:cubicBezTo>
                    <a:pt x="372" y="91"/>
                    <a:pt x="367" y="87"/>
                    <a:pt x="362" y="83"/>
                  </a:cubicBezTo>
                  <a:cubicBezTo>
                    <a:pt x="358" y="80"/>
                    <a:pt x="357" y="75"/>
                    <a:pt x="358" y="71"/>
                  </a:cubicBezTo>
                  <a:cubicBezTo>
                    <a:pt x="369" y="44"/>
                    <a:pt x="369" y="44"/>
                    <a:pt x="369" y="44"/>
                  </a:cubicBezTo>
                  <a:cubicBezTo>
                    <a:pt x="371" y="39"/>
                    <a:pt x="368" y="33"/>
                    <a:pt x="363" y="31"/>
                  </a:cubicBezTo>
                  <a:cubicBezTo>
                    <a:pt x="322" y="13"/>
                    <a:pt x="322" y="13"/>
                    <a:pt x="322" y="13"/>
                  </a:cubicBezTo>
                  <a:cubicBezTo>
                    <a:pt x="317" y="11"/>
                    <a:pt x="311" y="13"/>
                    <a:pt x="308" y="18"/>
                  </a:cubicBezTo>
                  <a:cubicBezTo>
                    <a:pt x="296" y="43"/>
                    <a:pt x="296" y="43"/>
                    <a:pt x="296" y="43"/>
                  </a:cubicBezTo>
                  <a:cubicBezTo>
                    <a:pt x="294" y="47"/>
                    <a:pt x="290" y="49"/>
                    <a:pt x="285" y="48"/>
                  </a:cubicBezTo>
                  <a:cubicBezTo>
                    <a:pt x="276" y="46"/>
                    <a:pt x="267" y="45"/>
                    <a:pt x="258" y="45"/>
                  </a:cubicBezTo>
                  <a:cubicBezTo>
                    <a:pt x="253" y="44"/>
                    <a:pt x="249" y="41"/>
                    <a:pt x="248" y="36"/>
                  </a:cubicBezTo>
                  <a:cubicBezTo>
                    <a:pt x="243" y="9"/>
                    <a:pt x="243" y="9"/>
                    <a:pt x="243" y="9"/>
                  </a:cubicBezTo>
                  <a:cubicBezTo>
                    <a:pt x="242" y="4"/>
                    <a:pt x="237" y="0"/>
                    <a:pt x="232" y="1"/>
                  </a:cubicBezTo>
                  <a:cubicBezTo>
                    <a:pt x="187" y="8"/>
                    <a:pt x="187" y="8"/>
                    <a:pt x="187" y="8"/>
                  </a:cubicBezTo>
                  <a:cubicBezTo>
                    <a:pt x="182" y="9"/>
                    <a:pt x="178" y="14"/>
                    <a:pt x="178" y="19"/>
                  </a:cubicBezTo>
                  <a:cubicBezTo>
                    <a:pt x="181" y="45"/>
                    <a:pt x="181" y="45"/>
                    <a:pt x="181" y="45"/>
                  </a:cubicBezTo>
                  <a:cubicBezTo>
                    <a:pt x="182" y="50"/>
                    <a:pt x="179" y="55"/>
                    <a:pt x="175" y="56"/>
                  </a:cubicBezTo>
                  <a:cubicBezTo>
                    <a:pt x="170" y="58"/>
                    <a:pt x="166" y="59"/>
                    <a:pt x="162" y="61"/>
                  </a:cubicBezTo>
                  <a:cubicBezTo>
                    <a:pt x="158" y="63"/>
                    <a:pt x="153" y="62"/>
                    <a:pt x="150" y="58"/>
                  </a:cubicBezTo>
                  <a:cubicBezTo>
                    <a:pt x="133" y="38"/>
                    <a:pt x="133" y="38"/>
                    <a:pt x="133" y="38"/>
                  </a:cubicBezTo>
                  <a:cubicBezTo>
                    <a:pt x="130" y="33"/>
                    <a:pt x="124" y="32"/>
                    <a:pt x="119" y="36"/>
                  </a:cubicBezTo>
                  <a:cubicBezTo>
                    <a:pt x="83" y="62"/>
                    <a:pt x="83" y="62"/>
                    <a:pt x="83" y="62"/>
                  </a:cubicBezTo>
                  <a:cubicBezTo>
                    <a:pt x="78" y="66"/>
                    <a:pt x="77" y="72"/>
                    <a:pt x="80" y="76"/>
                  </a:cubicBezTo>
                  <a:cubicBezTo>
                    <a:pt x="95" y="98"/>
                    <a:pt x="95" y="98"/>
                    <a:pt x="95" y="98"/>
                  </a:cubicBezTo>
                  <a:cubicBezTo>
                    <a:pt x="98" y="102"/>
                    <a:pt x="98" y="107"/>
                    <a:pt x="94" y="111"/>
                  </a:cubicBezTo>
                  <a:cubicBezTo>
                    <a:pt x="90" y="116"/>
                    <a:pt x="85" y="122"/>
                    <a:pt x="81" y="128"/>
                  </a:cubicBezTo>
                  <a:cubicBezTo>
                    <a:pt x="78" y="132"/>
                    <a:pt x="73" y="133"/>
                    <a:pt x="69" y="131"/>
                  </a:cubicBezTo>
                  <a:cubicBezTo>
                    <a:pt x="44" y="122"/>
                    <a:pt x="44" y="122"/>
                    <a:pt x="44" y="122"/>
                  </a:cubicBezTo>
                  <a:cubicBezTo>
                    <a:pt x="39" y="120"/>
                    <a:pt x="33" y="122"/>
                    <a:pt x="31" y="127"/>
                  </a:cubicBezTo>
                  <a:cubicBezTo>
                    <a:pt x="13" y="169"/>
                    <a:pt x="13" y="169"/>
                    <a:pt x="13" y="169"/>
                  </a:cubicBezTo>
                  <a:cubicBezTo>
                    <a:pt x="11" y="174"/>
                    <a:pt x="13" y="179"/>
                    <a:pt x="18" y="182"/>
                  </a:cubicBezTo>
                  <a:cubicBezTo>
                    <a:pt x="42" y="194"/>
                    <a:pt x="42" y="194"/>
                    <a:pt x="42" y="194"/>
                  </a:cubicBezTo>
                  <a:cubicBezTo>
                    <a:pt x="47" y="196"/>
                    <a:pt x="49" y="201"/>
                    <a:pt x="48" y="205"/>
                  </a:cubicBezTo>
                  <a:cubicBezTo>
                    <a:pt x="46" y="214"/>
                    <a:pt x="45" y="223"/>
                    <a:pt x="45" y="232"/>
                  </a:cubicBezTo>
                  <a:cubicBezTo>
                    <a:pt x="44" y="237"/>
                    <a:pt x="41" y="241"/>
                    <a:pt x="36" y="242"/>
                  </a:cubicBezTo>
                  <a:cubicBezTo>
                    <a:pt x="9" y="247"/>
                    <a:pt x="9" y="247"/>
                    <a:pt x="9" y="247"/>
                  </a:cubicBezTo>
                  <a:cubicBezTo>
                    <a:pt x="4" y="248"/>
                    <a:pt x="0" y="253"/>
                    <a:pt x="1" y="259"/>
                  </a:cubicBezTo>
                  <a:cubicBezTo>
                    <a:pt x="7" y="303"/>
                    <a:pt x="7" y="303"/>
                    <a:pt x="7" y="303"/>
                  </a:cubicBezTo>
                  <a:cubicBezTo>
                    <a:pt x="8" y="309"/>
                    <a:pt x="13" y="313"/>
                    <a:pt x="19" y="312"/>
                  </a:cubicBezTo>
                  <a:cubicBezTo>
                    <a:pt x="47" y="309"/>
                    <a:pt x="47" y="309"/>
                    <a:pt x="47" y="309"/>
                  </a:cubicBezTo>
                  <a:cubicBezTo>
                    <a:pt x="52" y="308"/>
                    <a:pt x="56" y="311"/>
                    <a:pt x="58" y="315"/>
                  </a:cubicBezTo>
                  <a:cubicBezTo>
                    <a:pt x="60" y="319"/>
                    <a:pt x="61" y="323"/>
                    <a:pt x="63" y="326"/>
                  </a:cubicBezTo>
                  <a:cubicBezTo>
                    <a:pt x="65" y="331"/>
                    <a:pt x="64" y="336"/>
                    <a:pt x="60" y="339"/>
                  </a:cubicBezTo>
                  <a:cubicBezTo>
                    <a:pt x="37" y="357"/>
                    <a:pt x="37" y="357"/>
                    <a:pt x="37" y="357"/>
                  </a:cubicBezTo>
                  <a:cubicBezTo>
                    <a:pt x="33" y="360"/>
                    <a:pt x="32" y="367"/>
                    <a:pt x="36" y="371"/>
                  </a:cubicBezTo>
                  <a:cubicBezTo>
                    <a:pt x="62" y="407"/>
                    <a:pt x="62" y="407"/>
                    <a:pt x="62" y="407"/>
                  </a:cubicBezTo>
                  <a:cubicBezTo>
                    <a:pt x="65" y="412"/>
                    <a:pt x="72" y="413"/>
                    <a:pt x="76" y="410"/>
                  </a:cubicBezTo>
                  <a:cubicBezTo>
                    <a:pt x="101" y="393"/>
                    <a:pt x="101" y="393"/>
                    <a:pt x="101" y="393"/>
                  </a:cubicBezTo>
                  <a:cubicBezTo>
                    <a:pt x="105" y="390"/>
                    <a:pt x="110" y="391"/>
                    <a:pt x="114" y="394"/>
                  </a:cubicBezTo>
                  <a:cubicBezTo>
                    <a:pt x="119" y="398"/>
                    <a:pt x="124" y="402"/>
                    <a:pt x="129" y="405"/>
                  </a:cubicBezTo>
                  <a:cubicBezTo>
                    <a:pt x="133" y="408"/>
                    <a:pt x="135" y="413"/>
                    <a:pt x="133" y="418"/>
                  </a:cubicBezTo>
                  <a:cubicBezTo>
                    <a:pt x="122" y="446"/>
                    <a:pt x="122" y="446"/>
                    <a:pt x="122" y="446"/>
                  </a:cubicBezTo>
                  <a:cubicBezTo>
                    <a:pt x="120" y="451"/>
                    <a:pt x="122" y="457"/>
                    <a:pt x="127" y="459"/>
                  </a:cubicBezTo>
                  <a:cubicBezTo>
                    <a:pt x="168" y="477"/>
                    <a:pt x="168" y="477"/>
                    <a:pt x="168" y="477"/>
                  </a:cubicBezTo>
                  <a:cubicBezTo>
                    <a:pt x="173" y="480"/>
                    <a:pt x="179" y="477"/>
                    <a:pt x="182" y="472"/>
                  </a:cubicBezTo>
                  <a:cubicBezTo>
                    <a:pt x="196" y="444"/>
                    <a:pt x="196" y="444"/>
                    <a:pt x="196" y="444"/>
                  </a:cubicBezTo>
                  <a:cubicBezTo>
                    <a:pt x="198" y="440"/>
                    <a:pt x="202" y="437"/>
                    <a:pt x="207" y="438"/>
                  </a:cubicBezTo>
                  <a:cubicBezTo>
                    <a:pt x="215" y="440"/>
                    <a:pt x="223" y="441"/>
                    <a:pt x="231" y="441"/>
                  </a:cubicBezTo>
                  <a:cubicBezTo>
                    <a:pt x="236" y="441"/>
                    <a:pt x="240" y="445"/>
                    <a:pt x="241" y="449"/>
                  </a:cubicBezTo>
                  <a:cubicBezTo>
                    <a:pt x="247" y="481"/>
                    <a:pt x="247" y="481"/>
                    <a:pt x="247" y="481"/>
                  </a:cubicBezTo>
                  <a:cubicBezTo>
                    <a:pt x="248" y="487"/>
                    <a:pt x="253" y="490"/>
                    <a:pt x="259" y="489"/>
                  </a:cubicBezTo>
                  <a:cubicBezTo>
                    <a:pt x="303" y="483"/>
                    <a:pt x="303" y="483"/>
                    <a:pt x="303" y="483"/>
                  </a:cubicBezTo>
                  <a:cubicBezTo>
                    <a:pt x="308" y="482"/>
                    <a:pt x="312" y="477"/>
                    <a:pt x="312" y="472"/>
                  </a:cubicBezTo>
                  <a:cubicBezTo>
                    <a:pt x="308" y="439"/>
                    <a:pt x="308" y="439"/>
                    <a:pt x="308" y="439"/>
                  </a:cubicBezTo>
                  <a:cubicBezTo>
                    <a:pt x="308" y="434"/>
                    <a:pt x="311" y="430"/>
                    <a:pt x="315" y="428"/>
                  </a:cubicBezTo>
                  <a:cubicBezTo>
                    <a:pt x="318" y="427"/>
                    <a:pt x="321" y="426"/>
                    <a:pt x="324" y="424"/>
                  </a:cubicBezTo>
                  <a:cubicBezTo>
                    <a:pt x="329" y="423"/>
                    <a:pt x="334" y="424"/>
                    <a:pt x="336" y="427"/>
                  </a:cubicBezTo>
                  <a:cubicBezTo>
                    <a:pt x="357" y="453"/>
                    <a:pt x="357" y="453"/>
                    <a:pt x="357" y="453"/>
                  </a:cubicBezTo>
                  <a:cubicBezTo>
                    <a:pt x="361" y="458"/>
                    <a:pt x="367" y="459"/>
                    <a:pt x="371" y="455"/>
                  </a:cubicBezTo>
                  <a:cubicBezTo>
                    <a:pt x="408" y="429"/>
                    <a:pt x="408" y="429"/>
                    <a:pt x="408" y="429"/>
                  </a:cubicBezTo>
                  <a:cubicBezTo>
                    <a:pt x="412" y="426"/>
                    <a:pt x="413" y="419"/>
                    <a:pt x="410" y="415"/>
                  </a:cubicBezTo>
                  <a:cubicBezTo>
                    <a:pt x="391" y="387"/>
                    <a:pt x="391" y="387"/>
                    <a:pt x="391" y="387"/>
                  </a:cubicBezTo>
                  <a:cubicBezTo>
                    <a:pt x="389" y="383"/>
                    <a:pt x="389" y="378"/>
                    <a:pt x="392" y="375"/>
                  </a:cubicBezTo>
                  <a:cubicBezTo>
                    <a:pt x="396" y="370"/>
                    <a:pt x="400" y="365"/>
                    <a:pt x="404" y="361"/>
                  </a:cubicBezTo>
                  <a:cubicBezTo>
                    <a:pt x="406" y="357"/>
                    <a:pt x="411" y="355"/>
                    <a:pt x="416" y="357"/>
                  </a:cubicBezTo>
                  <a:cubicBezTo>
                    <a:pt x="446" y="369"/>
                    <a:pt x="446" y="369"/>
                    <a:pt x="446" y="369"/>
                  </a:cubicBezTo>
                  <a:cubicBezTo>
                    <a:pt x="451" y="371"/>
                    <a:pt x="457" y="368"/>
                    <a:pt x="459" y="363"/>
                  </a:cubicBezTo>
                  <a:lnTo>
                    <a:pt x="477" y="322"/>
                  </a:lnTo>
                  <a:close/>
                  <a:moveTo>
                    <a:pt x="352" y="386"/>
                  </a:moveTo>
                  <a:cubicBezTo>
                    <a:pt x="273" y="444"/>
                    <a:pt x="162" y="427"/>
                    <a:pt x="104" y="348"/>
                  </a:cubicBezTo>
                  <a:cubicBezTo>
                    <a:pt x="46" y="269"/>
                    <a:pt x="63" y="158"/>
                    <a:pt x="142" y="100"/>
                  </a:cubicBezTo>
                  <a:cubicBezTo>
                    <a:pt x="221" y="42"/>
                    <a:pt x="332" y="59"/>
                    <a:pt x="390" y="138"/>
                  </a:cubicBezTo>
                  <a:cubicBezTo>
                    <a:pt x="447" y="217"/>
                    <a:pt x="430" y="328"/>
                    <a:pt x="352" y="386"/>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7" name="Freeform 76"/>
            <p:cNvSpPr>
              <a:spLocks noEditPoints="1"/>
            </p:cNvSpPr>
            <p:nvPr/>
          </p:nvSpPr>
          <p:spPr bwMode="auto">
            <a:xfrm>
              <a:off x="3009373" y="3915057"/>
              <a:ext cx="649745" cy="651114"/>
            </a:xfrm>
            <a:custGeom>
              <a:avLst/>
              <a:gdLst>
                <a:gd name="T0" fmla="*/ 344 w 401"/>
                <a:gd name="T1" fmla="*/ 96 h 402"/>
                <a:gd name="T2" fmla="*/ 96 w 401"/>
                <a:gd name="T3" fmla="*/ 58 h 402"/>
                <a:gd name="T4" fmla="*/ 58 w 401"/>
                <a:gd name="T5" fmla="*/ 306 h 402"/>
                <a:gd name="T6" fmla="*/ 306 w 401"/>
                <a:gd name="T7" fmla="*/ 344 h 402"/>
                <a:gd name="T8" fmla="*/ 344 w 401"/>
                <a:gd name="T9" fmla="*/ 96 h 402"/>
                <a:gd name="T10" fmla="*/ 297 w 401"/>
                <a:gd name="T11" fmla="*/ 332 h 402"/>
                <a:gd name="T12" fmla="*/ 69 w 401"/>
                <a:gd name="T13" fmla="*/ 297 h 402"/>
                <a:gd name="T14" fmla="*/ 104 w 401"/>
                <a:gd name="T15" fmla="*/ 69 h 402"/>
                <a:gd name="T16" fmla="*/ 332 w 401"/>
                <a:gd name="T17" fmla="*/ 104 h 402"/>
                <a:gd name="T18" fmla="*/ 297 w 401"/>
                <a:gd name="T19" fmla="*/ 33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402">
                  <a:moveTo>
                    <a:pt x="344" y="96"/>
                  </a:moveTo>
                  <a:cubicBezTo>
                    <a:pt x="286" y="17"/>
                    <a:pt x="175" y="0"/>
                    <a:pt x="96" y="58"/>
                  </a:cubicBezTo>
                  <a:cubicBezTo>
                    <a:pt x="17" y="116"/>
                    <a:pt x="0" y="227"/>
                    <a:pt x="58" y="306"/>
                  </a:cubicBezTo>
                  <a:cubicBezTo>
                    <a:pt x="116" y="385"/>
                    <a:pt x="227" y="402"/>
                    <a:pt x="306" y="344"/>
                  </a:cubicBezTo>
                  <a:cubicBezTo>
                    <a:pt x="384" y="286"/>
                    <a:pt x="401" y="175"/>
                    <a:pt x="344" y="96"/>
                  </a:cubicBezTo>
                  <a:close/>
                  <a:moveTo>
                    <a:pt x="297" y="332"/>
                  </a:moveTo>
                  <a:cubicBezTo>
                    <a:pt x="224" y="386"/>
                    <a:pt x="122" y="370"/>
                    <a:pt x="69" y="297"/>
                  </a:cubicBezTo>
                  <a:cubicBezTo>
                    <a:pt x="16" y="225"/>
                    <a:pt x="32" y="123"/>
                    <a:pt x="104" y="69"/>
                  </a:cubicBezTo>
                  <a:cubicBezTo>
                    <a:pt x="177" y="16"/>
                    <a:pt x="279" y="32"/>
                    <a:pt x="332" y="104"/>
                  </a:cubicBezTo>
                  <a:cubicBezTo>
                    <a:pt x="385" y="177"/>
                    <a:pt x="370" y="279"/>
                    <a:pt x="297" y="332"/>
                  </a:cubicBezTo>
                  <a:close/>
                </a:path>
              </a:pathLst>
            </a:custGeom>
            <a:solidFill>
              <a:schemeClr val="accent2">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8" name="Freeform 79"/>
            <p:cNvSpPr>
              <a:spLocks noEditPoints="1"/>
            </p:cNvSpPr>
            <p:nvPr/>
          </p:nvSpPr>
          <p:spPr bwMode="auto">
            <a:xfrm>
              <a:off x="3035390" y="3941076"/>
              <a:ext cx="597710" cy="599079"/>
            </a:xfrm>
            <a:custGeom>
              <a:avLst/>
              <a:gdLst>
                <a:gd name="T0" fmla="*/ 316 w 369"/>
                <a:gd name="T1" fmla="*/ 88 h 370"/>
                <a:gd name="T2" fmla="*/ 88 w 369"/>
                <a:gd name="T3" fmla="*/ 53 h 370"/>
                <a:gd name="T4" fmla="*/ 53 w 369"/>
                <a:gd name="T5" fmla="*/ 281 h 370"/>
                <a:gd name="T6" fmla="*/ 281 w 369"/>
                <a:gd name="T7" fmla="*/ 316 h 370"/>
                <a:gd name="T8" fmla="*/ 316 w 369"/>
                <a:gd name="T9" fmla="*/ 88 h 370"/>
                <a:gd name="T10" fmla="*/ 264 w 369"/>
                <a:gd name="T11" fmla="*/ 293 h 370"/>
                <a:gd name="T12" fmla="*/ 76 w 369"/>
                <a:gd name="T13" fmla="*/ 264 h 370"/>
                <a:gd name="T14" fmla="*/ 105 w 369"/>
                <a:gd name="T15" fmla="*/ 76 h 370"/>
                <a:gd name="T16" fmla="*/ 293 w 369"/>
                <a:gd name="T17" fmla="*/ 105 h 370"/>
                <a:gd name="T18" fmla="*/ 264 w 369"/>
                <a:gd name="T19" fmla="*/ 29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370">
                  <a:moveTo>
                    <a:pt x="316" y="88"/>
                  </a:moveTo>
                  <a:cubicBezTo>
                    <a:pt x="263" y="16"/>
                    <a:pt x="161" y="0"/>
                    <a:pt x="88" y="53"/>
                  </a:cubicBezTo>
                  <a:cubicBezTo>
                    <a:pt x="16" y="107"/>
                    <a:pt x="0" y="209"/>
                    <a:pt x="53" y="281"/>
                  </a:cubicBezTo>
                  <a:cubicBezTo>
                    <a:pt x="106" y="354"/>
                    <a:pt x="208" y="370"/>
                    <a:pt x="281" y="316"/>
                  </a:cubicBezTo>
                  <a:cubicBezTo>
                    <a:pt x="354" y="263"/>
                    <a:pt x="369" y="161"/>
                    <a:pt x="316" y="88"/>
                  </a:cubicBezTo>
                  <a:close/>
                  <a:moveTo>
                    <a:pt x="264" y="293"/>
                  </a:moveTo>
                  <a:cubicBezTo>
                    <a:pt x="204" y="337"/>
                    <a:pt x="120" y="324"/>
                    <a:pt x="76" y="264"/>
                  </a:cubicBezTo>
                  <a:cubicBezTo>
                    <a:pt x="32" y="205"/>
                    <a:pt x="45" y="120"/>
                    <a:pt x="105" y="76"/>
                  </a:cubicBezTo>
                  <a:cubicBezTo>
                    <a:pt x="165" y="32"/>
                    <a:pt x="249" y="45"/>
                    <a:pt x="293" y="105"/>
                  </a:cubicBezTo>
                  <a:cubicBezTo>
                    <a:pt x="337" y="165"/>
                    <a:pt x="324" y="249"/>
                    <a:pt x="264" y="293"/>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49" name="Freeform 80"/>
            <p:cNvSpPr>
              <a:spLocks noEditPoints="1"/>
            </p:cNvSpPr>
            <p:nvPr/>
          </p:nvSpPr>
          <p:spPr bwMode="auto">
            <a:xfrm>
              <a:off x="3641317" y="3416622"/>
              <a:ext cx="830496" cy="828442"/>
            </a:xfrm>
            <a:custGeom>
              <a:avLst/>
              <a:gdLst>
                <a:gd name="T0" fmla="*/ 136 w 513"/>
                <a:gd name="T1" fmla="*/ 29 h 512"/>
                <a:gd name="T2" fmla="*/ 119 w 513"/>
                <a:gd name="T3" fmla="*/ 66 h 512"/>
                <a:gd name="T4" fmla="*/ 102 w 513"/>
                <a:gd name="T5" fmla="*/ 80 h 512"/>
                <a:gd name="T6" fmla="*/ 62 w 513"/>
                <a:gd name="T7" fmla="*/ 88 h 512"/>
                <a:gd name="T8" fmla="*/ 60 w 513"/>
                <a:gd name="T9" fmla="*/ 129 h 512"/>
                <a:gd name="T10" fmla="*/ 49 w 513"/>
                <a:gd name="T11" fmla="*/ 148 h 512"/>
                <a:gd name="T12" fmla="*/ 15 w 513"/>
                <a:gd name="T13" fmla="*/ 170 h 512"/>
                <a:gd name="T14" fmla="*/ 27 w 513"/>
                <a:gd name="T15" fmla="*/ 208 h 512"/>
                <a:gd name="T16" fmla="*/ 24 w 513"/>
                <a:gd name="T17" fmla="*/ 230 h 512"/>
                <a:gd name="T18" fmla="*/ 0 w 513"/>
                <a:gd name="T19" fmla="*/ 263 h 512"/>
                <a:gd name="T20" fmla="*/ 26 w 513"/>
                <a:gd name="T21" fmla="*/ 294 h 512"/>
                <a:gd name="T22" fmla="*/ 30 w 513"/>
                <a:gd name="T23" fmla="*/ 316 h 512"/>
                <a:gd name="T24" fmla="*/ 20 w 513"/>
                <a:gd name="T25" fmla="*/ 355 h 512"/>
                <a:gd name="T26" fmla="*/ 55 w 513"/>
                <a:gd name="T27" fmla="*/ 375 h 512"/>
                <a:gd name="T28" fmla="*/ 67 w 513"/>
                <a:gd name="T29" fmla="*/ 393 h 512"/>
                <a:gd name="T30" fmla="*/ 72 w 513"/>
                <a:gd name="T31" fmla="*/ 434 h 512"/>
                <a:gd name="T32" fmla="*/ 112 w 513"/>
                <a:gd name="T33" fmla="*/ 440 h 512"/>
                <a:gd name="T34" fmla="*/ 130 w 513"/>
                <a:gd name="T35" fmla="*/ 452 h 512"/>
                <a:gd name="T36" fmla="*/ 148 w 513"/>
                <a:gd name="T37" fmla="*/ 488 h 512"/>
                <a:gd name="T38" fmla="*/ 188 w 513"/>
                <a:gd name="T39" fmla="*/ 479 h 512"/>
                <a:gd name="T40" fmla="*/ 209 w 513"/>
                <a:gd name="T41" fmla="*/ 485 h 512"/>
                <a:gd name="T42" fmla="*/ 240 w 513"/>
                <a:gd name="T43" fmla="*/ 512 h 512"/>
                <a:gd name="T44" fmla="*/ 273 w 513"/>
                <a:gd name="T45" fmla="*/ 489 h 512"/>
                <a:gd name="T46" fmla="*/ 295 w 513"/>
                <a:gd name="T47" fmla="*/ 486 h 512"/>
                <a:gd name="T48" fmla="*/ 333 w 513"/>
                <a:gd name="T49" fmla="*/ 500 h 512"/>
                <a:gd name="T50" fmla="*/ 357 w 513"/>
                <a:gd name="T51" fmla="*/ 467 h 512"/>
                <a:gd name="T52" fmla="*/ 376 w 513"/>
                <a:gd name="T53" fmla="*/ 457 h 512"/>
                <a:gd name="T54" fmla="*/ 417 w 513"/>
                <a:gd name="T55" fmla="*/ 456 h 512"/>
                <a:gd name="T56" fmla="*/ 426 w 513"/>
                <a:gd name="T57" fmla="*/ 417 h 512"/>
                <a:gd name="T58" fmla="*/ 441 w 513"/>
                <a:gd name="T59" fmla="*/ 400 h 512"/>
                <a:gd name="T60" fmla="*/ 478 w 513"/>
                <a:gd name="T61" fmla="*/ 385 h 512"/>
                <a:gd name="T62" fmla="*/ 473 w 513"/>
                <a:gd name="T63" fmla="*/ 344 h 512"/>
                <a:gd name="T64" fmla="*/ 480 w 513"/>
                <a:gd name="T65" fmla="*/ 324 h 512"/>
                <a:gd name="T66" fmla="*/ 510 w 513"/>
                <a:gd name="T67" fmla="*/ 296 h 512"/>
                <a:gd name="T68" fmla="*/ 490 w 513"/>
                <a:gd name="T69" fmla="*/ 260 h 512"/>
                <a:gd name="T70" fmla="*/ 490 w 513"/>
                <a:gd name="T71" fmla="*/ 238 h 512"/>
                <a:gd name="T72" fmla="*/ 507 w 513"/>
                <a:gd name="T73" fmla="*/ 202 h 512"/>
                <a:gd name="T74" fmla="*/ 476 w 513"/>
                <a:gd name="T75" fmla="*/ 175 h 512"/>
                <a:gd name="T76" fmla="*/ 468 w 513"/>
                <a:gd name="T77" fmla="*/ 155 h 512"/>
                <a:gd name="T78" fmla="*/ 471 w 513"/>
                <a:gd name="T79" fmla="*/ 115 h 512"/>
                <a:gd name="T80" fmla="*/ 432 w 513"/>
                <a:gd name="T81" fmla="*/ 101 h 512"/>
                <a:gd name="T82" fmla="*/ 417 w 513"/>
                <a:gd name="T83" fmla="*/ 86 h 512"/>
                <a:gd name="T84" fmla="*/ 405 w 513"/>
                <a:gd name="T85" fmla="*/ 47 h 512"/>
                <a:gd name="T86" fmla="*/ 365 w 513"/>
                <a:gd name="T87" fmla="*/ 48 h 512"/>
                <a:gd name="T88" fmla="*/ 345 w 513"/>
                <a:gd name="T89" fmla="*/ 39 h 512"/>
                <a:gd name="T90" fmla="*/ 320 w 513"/>
                <a:gd name="T91" fmla="*/ 7 h 512"/>
                <a:gd name="T92" fmla="*/ 282 w 513"/>
                <a:gd name="T93" fmla="*/ 23 h 512"/>
                <a:gd name="T94" fmla="*/ 260 w 513"/>
                <a:gd name="T95" fmla="*/ 22 h 512"/>
                <a:gd name="T96" fmla="*/ 226 w 513"/>
                <a:gd name="T97" fmla="*/ 1 h 512"/>
                <a:gd name="T98" fmla="*/ 197 w 513"/>
                <a:gd name="T99" fmla="*/ 30 h 512"/>
                <a:gd name="T100" fmla="*/ 176 w 513"/>
                <a:gd name="T101" fmla="*/ 36 h 512"/>
                <a:gd name="T102" fmla="*/ 407 w 513"/>
                <a:gd name="T103" fmla="*/ 207 h 512"/>
                <a:gd name="T104" fmla="*/ 106 w 513"/>
                <a:gd name="T105" fmla="*/ 304 h 512"/>
                <a:gd name="T106" fmla="*/ 407 w 513"/>
                <a:gd name="T107" fmla="*/ 20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3" h="512">
                  <a:moveTo>
                    <a:pt x="156" y="44"/>
                  </a:moveTo>
                  <a:cubicBezTo>
                    <a:pt x="136" y="29"/>
                    <a:pt x="136" y="29"/>
                    <a:pt x="136" y="29"/>
                  </a:cubicBezTo>
                  <a:cubicBezTo>
                    <a:pt x="137" y="55"/>
                    <a:pt x="137" y="55"/>
                    <a:pt x="137" y="55"/>
                  </a:cubicBezTo>
                  <a:cubicBezTo>
                    <a:pt x="137" y="64"/>
                    <a:pt x="127" y="70"/>
                    <a:pt x="119" y="66"/>
                  </a:cubicBezTo>
                  <a:cubicBezTo>
                    <a:pt x="96" y="55"/>
                    <a:pt x="96" y="55"/>
                    <a:pt x="96" y="55"/>
                  </a:cubicBezTo>
                  <a:cubicBezTo>
                    <a:pt x="102" y="80"/>
                    <a:pt x="102" y="80"/>
                    <a:pt x="102" y="80"/>
                  </a:cubicBezTo>
                  <a:cubicBezTo>
                    <a:pt x="104" y="89"/>
                    <a:pt x="96" y="97"/>
                    <a:pt x="87" y="95"/>
                  </a:cubicBezTo>
                  <a:cubicBezTo>
                    <a:pt x="62" y="88"/>
                    <a:pt x="62" y="88"/>
                    <a:pt x="62" y="88"/>
                  </a:cubicBezTo>
                  <a:cubicBezTo>
                    <a:pt x="72" y="111"/>
                    <a:pt x="72" y="111"/>
                    <a:pt x="72" y="111"/>
                  </a:cubicBezTo>
                  <a:cubicBezTo>
                    <a:pt x="76" y="120"/>
                    <a:pt x="69" y="129"/>
                    <a:pt x="60" y="129"/>
                  </a:cubicBezTo>
                  <a:cubicBezTo>
                    <a:pt x="35" y="127"/>
                    <a:pt x="35" y="127"/>
                    <a:pt x="35" y="127"/>
                  </a:cubicBezTo>
                  <a:cubicBezTo>
                    <a:pt x="49" y="148"/>
                    <a:pt x="49" y="148"/>
                    <a:pt x="49" y="148"/>
                  </a:cubicBezTo>
                  <a:cubicBezTo>
                    <a:pt x="54" y="156"/>
                    <a:pt x="49" y="166"/>
                    <a:pt x="40" y="167"/>
                  </a:cubicBezTo>
                  <a:cubicBezTo>
                    <a:pt x="15" y="170"/>
                    <a:pt x="15" y="170"/>
                    <a:pt x="15" y="170"/>
                  </a:cubicBezTo>
                  <a:cubicBezTo>
                    <a:pt x="32" y="188"/>
                    <a:pt x="32" y="188"/>
                    <a:pt x="32" y="188"/>
                  </a:cubicBezTo>
                  <a:cubicBezTo>
                    <a:pt x="39" y="194"/>
                    <a:pt x="36" y="206"/>
                    <a:pt x="27" y="208"/>
                  </a:cubicBezTo>
                  <a:cubicBezTo>
                    <a:pt x="3" y="216"/>
                    <a:pt x="3" y="216"/>
                    <a:pt x="3" y="216"/>
                  </a:cubicBezTo>
                  <a:cubicBezTo>
                    <a:pt x="24" y="230"/>
                    <a:pt x="24" y="230"/>
                    <a:pt x="24" y="230"/>
                  </a:cubicBezTo>
                  <a:cubicBezTo>
                    <a:pt x="32" y="235"/>
                    <a:pt x="31" y="247"/>
                    <a:pt x="22" y="251"/>
                  </a:cubicBezTo>
                  <a:cubicBezTo>
                    <a:pt x="0" y="263"/>
                    <a:pt x="0" y="263"/>
                    <a:pt x="0" y="263"/>
                  </a:cubicBezTo>
                  <a:cubicBezTo>
                    <a:pt x="23" y="273"/>
                    <a:pt x="23" y="273"/>
                    <a:pt x="23" y="273"/>
                  </a:cubicBezTo>
                  <a:cubicBezTo>
                    <a:pt x="32" y="277"/>
                    <a:pt x="33" y="289"/>
                    <a:pt x="26" y="294"/>
                  </a:cubicBezTo>
                  <a:cubicBezTo>
                    <a:pt x="6" y="310"/>
                    <a:pt x="6" y="310"/>
                    <a:pt x="6" y="310"/>
                  </a:cubicBezTo>
                  <a:cubicBezTo>
                    <a:pt x="30" y="316"/>
                    <a:pt x="30" y="316"/>
                    <a:pt x="30" y="316"/>
                  </a:cubicBezTo>
                  <a:cubicBezTo>
                    <a:pt x="39" y="318"/>
                    <a:pt x="43" y="329"/>
                    <a:pt x="37" y="336"/>
                  </a:cubicBezTo>
                  <a:cubicBezTo>
                    <a:pt x="20" y="355"/>
                    <a:pt x="20" y="355"/>
                    <a:pt x="20" y="355"/>
                  </a:cubicBezTo>
                  <a:cubicBezTo>
                    <a:pt x="45" y="356"/>
                    <a:pt x="45" y="356"/>
                    <a:pt x="45" y="356"/>
                  </a:cubicBezTo>
                  <a:cubicBezTo>
                    <a:pt x="54" y="357"/>
                    <a:pt x="60" y="367"/>
                    <a:pt x="55" y="375"/>
                  </a:cubicBezTo>
                  <a:cubicBezTo>
                    <a:pt x="42" y="397"/>
                    <a:pt x="42" y="397"/>
                    <a:pt x="42" y="397"/>
                  </a:cubicBezTo>
                  <a:cubicBezTo>
                    <a:pt x="67" y="393"/>
                    <a:pt x="67" y="393"/>
                    <a:pt x="67" y="393"/>
                  </a:cubicBezTo>
                  <a:cubicBezTo>
                    <a:pt x="76" y="392"/>
                    <a:pt x="84" y="401"/>
                    <a:pt x="80" y="410"/>
                  </a:cubicBezTo>
                  <a:cubicBezTo>
                    <a:pt x="72" y="434"/>
                    <a:pt x="72" y="434"/>
                    <a:pt x="72" y="434"/>
                  </a:cubicBezTo>
                  <a:cubicBezTo>
                    <a:pt x="96" y="426"/>
                    <a:pt x="96" y="426"/>
                    <a:pt x="96" y="426"/>
                  </a:cubicBezTo>
                  <a:cubicBezTo>
                    <a:pt x="105" y="423"/>
                    <a:pt x="113" y="430"/>
                    <a:pt x="112" y="440"/>
                  </a:cubicBezTo>
                  <a:cubicBezTo>
                    <a:pt x="108" y="465"/>
                    <a:pt x="108" y="465"/>
                    <a:pt x="108" y="465"/>
                  </a:cubicBezTo>
                  <a:cubicBezTo>
                    <a:pt x="130" y="452"/>
                    <a:pt x="130" y="452"/>
                    <a:pt x="130" y="452"/>
                  </a:cubicBezTo>
                  <a:cubicBezTo>
                    <a:pt x="138" y="448"/>
                    <a:pt x="148" y="454"/>
                    <a:pt x="148" y="463"/>
                  </a:cubicBezTo>
                  <a:cubicBezTo>
                    <a:pt x="148" y="488"/>
                    <a:pt x="148" y="488"/>
                    <a:pt x="148" y="488"/>
                  </a:cubicBezTo>
                  <a:cubicBezTo>
                    <a:pt x="168" y="472"/>
                    <a:pt x="168" y="472"/>
                    <a:pt x="168" y="472"/>
                  </a:cubicBezTo>
                  <a:cubicBezTo>
                    <a:pt x="175" y="466"/>
                    <a:pt x="186" y="470"/>
                    <a:pt x="188" y="479"/>
                  </a:cubicBezTo>
                  <a:cubicBezTo>
                    <a:pt x="193" y="504"/>
                    <a:pt x="193" y="504"/>
                    <a:pt x="193" y="504"/>
                  </a:cubicBezTo>
                  <a:cubicBezTo>
                    <a:pt x="209" y="485"/>
                    <a:pt x="209" y="485"/>
                    <a:pt x="209" y="485"/>
                  </a:cubicBezTo>
                  <a:cubicBezTo>
                    <a:pt x="215" y="478"/>
                    <a:pt x="227" y="479"/>
                    <a:pt x="230" y="488"/>
                  </a:cubicBezTo>
                  <a:cubicBezTo>
                    <a:pt x="240" y="512"/>
                    <a:pt x="240" y="512"/>
                    <a:pt x="240" y="512"/>
                  </a:cubicBezTo>
                  <a:cubicBezTo>
                    <a:pt x="252" y="490"/>
                    <a:pt x="252" y="490"/>
                    <a:pt x="252" y="490"/>
                  </a:cubicBezTo>
                  <a:cubicBezTo>
                    <a:pt x="257" y="481"/>
                    <a:pt x="268" y="481"/>
                    <a:pt x="273" y="489"/>
                  </a:cubicBezTo>
                  <a:cubicBezTo>
                    <a:pt x="287" y="510"/>
                    <a:pt x="287" y="510"/>
                    <a:pt x="287" y="510"/>
                  </a:cubicBezTo>
                  <a:cubicBezTo>
                    <a:pt x="295" y="486"/>
                    <a:pt x="295" y="486"/>
                    <a:pt x="295" y="486"/>
                  </a:cubicBezTo>
                  <a:cubicBezTo>
                    <a:pt x="298" y="477"/>
                    <a:pt x="310" y="475"/>
                    <a:pt x="316" y="482"/>
                  </a:cubicBezTo>
                  <a:cubicBezTo>
                    <a:pt x="333" y="500"/>
                    <a:pt x="333" y="500"/>
                    <a:pt x="333" y="500"/>
                  </a:cubicBezTo>
                  <a:cubicBezTo>
                    <a:pt x="337" y="475"/>
                    <a:pt x="337" y="475"/>
                    <a:pt x="337" y="475"/>
                  </a:cubicBezTo>
                  <a:cubicBezTo>
                    <a:pt x="338" y="466"/>
                    <a:pt x="349" y="462"/>
                    <a:pt x="357" y="467"/>
                  </a:cubicBezTo>
                  <a:cubicBezTo>
                    <a:pt x="377" y="482"/>
                    <a:pt x="377" y="482"/>
                    <a:pt x="377" y="482"/>
                  </a:cubicBezTo>
                  <a:cubicBezTo>
                    <a:pt x="376" y="457"/>
                    <a:pt x="376" y="457"/>
                    <a:pt x="376" y="457"/>
                  </a:cubicBezTo>
                  <a:cubicBezTo>
                    <a:pt x="376" y="447"/>
                    <a:pt x="385" y="441"/>
                    <a:pt x="394" y="445"/>
                  </a:cubicBezTo>
                  <a:cubicBezTo>
                    <a:pt x="417" y="456"/>
                    <a:pt x="417" y="456"/>
                    <a:pt x="417" y="456"/>
                  </a:cubicBezTo>
                  <a:cubicBezTo>
                    <a:pt x="411" y="431"/>
                    <a:pt x="411" y="431"/>
                    <a:pt x="411" y="431"/>
                  </a:cubicBezTo>
                  <a:cubicBezTo>
                    <a:pt x="409" y="422"/>
                    <a:pt x="417" y="414"/>
                    <a:pt x="426" y="417"/>
                  </a:cubicBezTo>
                  <a:cubicBezTo>
                    <a:pt x="451" y="423"/>
                    <a:pt x="451" y="423"/>
                    <a:pt x="451" y="423"/>
                  </a:cubicBezTo>
                  <a:cubicBezTo>
                    <a:pt x="441" y="400"/>
                    <a:pt x="441" y="400"/>
                    <a:pt x="441" y="400"/>
                  </a:cubicBezTo>
                  <a:cubicBezTo>
                    <a:pt x="437" y="391"/>
                    <a:pt x="444" y="382"/>
                    <a:pt x="453" y="383"/>
                  </a:cubicBezTo>
                  <a:cubicBezTo>
                    <a:pt x="478" y="385"/>
                    <a:pt x="478" y="385"/>
                    <a:pt x="478" y="385"/>
                  </a:cubicBezTo>
                  <a:cubicBezTo>
                    <a:pt x="464" y="364"/>
                    <a:pt x="464" y="364"/>
                    <a:pt x="464" y="364"/>
                  </a:cubicBezTo>
                  <a:cubicBezTo>
                    <a:pt x="459" y="356"/>
                    <a:pt x="464" y="345"/>
                    <a:pt x="473" y="344"/>
                  </a:cubicBezTo>
                  <a:cubicBezTo>
                    <a:pt x="498" y="342"/>
                    <a:pt x="498" y="342"/>
                    <a:pt x="498" y="342"/>
                  </a:cubicBezTo>
                  <a:cubicBezTo>
                    <a:pt x="480" y="324"/>
                    <a:pt x="480" y="324"/>
                    <a:pt x="480" y="324"/>
                  </a:cubicBezTo>
                  <a:cubicBezTo>
                    <a:pt x="474" y="317"/>
                    <a:pt x="476" y="306"/>
                    <a:pt x="485" y="303"/>
                  </a:cubicBezTo>
                  <a:cubicBezTo>
                    <a:pt x="510" y="296"/>
                    <a:pt x="510" y="296"/>
                    <a:pt x="510" y="296"/>
                  </a:cubicBezTo>
                  <a:cubicBezTo>
                    <a:pt x="489" y="281"/>
                    <a:pt x="489" y="281"/>
                    <a:pt x="489" y="281"/>
                  </a:cubicBezTo>
                  <a:cubicBezTo>
                    <a:pt x="481" y="276"/>
                    <a:pt x="482" y="264"/>
                    <a:pt x="490" y="260"/>
                  </a:cubicBezTo>
                  <a:cubicBezTo>
                    <a:pt x="513" y="249"/>
                    <a:pt x="513" y="249"/>
                    <a:pt x="513" y="249"/>
                  </a:cubicBezTo>
                  <a:cubicBezTo>
                    <a:pt x="490" y="238"/>
                    <a:pt x="490" y="238"/>
                    <a:pt x="490" y="238"/>
                  </a:cubicBezTo>
                  <a:cubicBezTo>
                    <a:pt x="481" y="234"/>
                    <a:pt x="480" y="223"/>
                    <a:pt x="487" y="217"/>
                  </a:cubicBezTo>
                  <a:cubicBezTo>
                    <a:pt x="507" y="202"/>
                    <a:pt x="507" y="202"/>
                    <a:pt x="507" y="202"/>
                  </a:cubicBezTo>
                  <a:cubicBezTo>
                    <a:pt x="482" y="196"/>
                    <a:pt x="482" y="196"/>
                    <a:pt x="482" y="196"/>
                  </a:cubicBezTo>
                  <a:cubicBezTo>
                    <a:pt x="473" y="193"/>
                    <a:pt x="470" y="182"/>
                    <a:pt x="476" y="175"/>
                  </a:cubicBezTo>
                  <a:cubicBezTo>
                    <a:pt x="493" y="156"/>
                    <a:pt x="493" y="156"/>
                    <a:pt x="493" y="156"/>
                  </a:cubicBezTo>
                  <a:cubicBezTo>
                    <a:pt x="468" y="155"/>
                    <a:pt x="468" y="155"/>
                    <a:pt x="468" y="155"/>
                  </a:cubicBezTo>
                  <a:cubicBezTo>
                    <a:pt x="458" y="155"/>
                    <a:pt x="453" y="144"/>
                    <a:pt x="458" y="136"/>
                  </a:cubicBezTo>
                  <a:cubicBezTo>
                    <a:pt x="471" y="115"/>
                    <a:pt x="471" y="115"/>
                    <a:pt x="471" y="115"/>
                  </a:cubicBezTo>
                  <a:cubicBezTo>
                    <a:pt x="445" y="118"/>
                    <a:pt x="445" y="118"/>
                    <a:pt x="445" y="118"/>
                  </a:cubicBezTo>
                  <a:cubicBezTo>
                    <a:pt x="436" y="119"/>
                    <a:pt x="429" y="110"/>
                    <a:pt x="432" y="101"/>
                  </a:cubicBezTo>
                  <a:cubicBezTo>
                    <a:pt x="441" y="78"/>
                    <a:pt x="441" y="78"/>
                    <a:pt x="441" y="78"/>
                  </a:cubicBezTo>
                  <a:cubicBezTo>
                    <a:pt x="417" y="86"/>
                    <a:pt x="417" y="86"/>
                    <a:pt x="417" y="86"/>
                  </a:cubicBezTo>
                  <a:cubicBezTo>
                    <a:pt x="408" y="89"/>
                    <a:pt x="399" y="81"/>
                    <a:pt x="401" y="72"/>
                  </a:cubicBezTo>
                  <a:cubicBezTo>
                    <a:pt x="405" y="47"/>
                    <a:pt x="405" y="47"/>
                    <a:pt x="405" y="47"/>
                  </a:cubicBezTo>
                  <a:cubicBezTo>
                    <a:pt x="383" y="59"/>
                    <a:pt x="383" y="59"/>
                    <a:pt x="383" y="59"/>
                  </a:cubicBezTo>
                  <a:cubicBezTo>
                    <a:pt x="375" y="63"/>
                    <a:pt x="365" y="58"/>
                    <a:pt x="365" y="48"/>
                  </a:cubicBezTo>
                  <a:cubicBezTo>
                    <a:pt x="364" y="23"/>
                    <a:pt x="364" y="23"/>
                    <a:pt x="364" y="23"/>
                  </a:cubicBezTo>
                  <a:cubicBezTo>
                    <a:pt x="345" y="39"/>
                    <a:pt x="345" y="39"/>
                    <a:pt x="345" y="39"/>
                  </a:cubicBezTo>
                  <a:cubicBezTo>
                    <a:pt x="337" y="45"/>
                    <a:pt x="326" y="41"/>
                    <a:pt x="325" y="32"/>
                  </a:cubicBezTo>
                  <a:cubicBezTo>
                    <a:pt x="320" y="7"/>
                    <a:pt x="320" y="7"/>
                    <a:pt x="320" y="7"/>
                  </a:cubicBezTo>
                  <a:cubicBezTo>
                    <a:pt x="303" y="27"/>
                    <a:pt x="303" y="27"/>
                    <a:pt x="303" y="27"/>
                  </a:cubicBezTo>
                  <a:cubicBezTo>
                    <a:pt x="297" y="34"/>
                    <a:pt x="286" y="32"/>
                    <a:pt x="282" y="23"/>
                  </a:cubicBezTo>
                  <a:cubicBezTo>
                    <a:pt x="273" y="0"/>
                    <a:pt x="273" y="0"/>
                    <a:pt x="273" y="0"/>
                  </a:cubicBezTo>
                  <a:cubicBezTo>
                    <a:pt x="260" y="22"/>
                    <a:pt x="260" y="22"/>
                    <a:pt x="260" y="22"/>
                  </a:cubicBezTo>
                  <a:cubicBezTo>
                    <a:pt x="256" y="30"/>
                    <a:pt x="244" y="30"/>
                    <a:pt x="239" y="22"/>
                  </a:cubicBezTo>
                  <a:cubicBezTo>
                    <a:pt x="226" y="1"/>
                    <a:pt x="226" y="1"/>
                    <a:pt x="226" y="1"/>
                  </a:cubicBezTo>
                  <a:cubicBezTo>
                    <a:pt x="217" y="25"/>
                    <a:pt x="217" y="25"/>
                    <a:pt x="217" y="25"/>
                  </a:cubicBezTo>
                  <a:cubicBezTo>
                    <a:pt x="214" y="34"/>
                    <a:pt x="203" y="36"/>
                    <a:pt x="197" y="30"/>
                  </a:cubicBezTo>
                  <a:cubicBezTo>
                    <a:pt x="179" y="11"/>
                    <a:pt x="179" y="11"/>
                    <a:pt x="179" y="11"/>
                  </a:cubicBezTo>
                  <a:cubicBezTo>
                    <a:pt x="176" y="36"/>
                    <a:pt x="176" y="36"/>
                    <a:pt x="176" y="36"/>
                  </a:cubicBezTo>
                  <a:cubicBezTo>
                    <a:pt x="174" y="45"/>
                    <a:pt x="164" y="50"/>
                    <a:pt x="156" y="44"/>
                  </a:cubicBezTo>
                  <a:close/>
                  <a:moveTo>
                    <a:pt x="407" y="207"/>
                  </a:moveTo>
                  <a:cubicBezTo>
                    <a:pt x="434" y="290"/>
                    <a:pt x="388" y="379"/>
                    <a:pt x="305" y="406"/>
                  </a:cubicBezTo>
                  <a:cubicBezTo>
                    <a:pt x="222" y="433"/>
                    <a:pt x="133" y="387"/>
                    <a:pt x="106" y="304"/>
                  </a:cubicBezTo>
                  <a:cubicBezTo>
                    <a:pt x="79" y="221"/>
                    <a:pt x="125" y="132"/>
                    <a:pt x="208" y="105"/>
                  </a:cubicBezTo>
                  <a:cubicBezTo>
                    <a:pt x="291" y="78"/>
                    <a:pt x="380" y="124"/>
                    <a:pt x="407" y="207"/>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grpSp>
      <p:grpSp>
        <p:nvGrpSpPr>
          <p:cNvPr id="50" name="组合 49"/>
          <p:cNvGrpSpPr/>
          <p:nvPr/>
        </p:nvGrpSpPr>
        <p:grpSpPr>
          <a:xfrm>
            <a:off x="4767660" y="2182207"/>
            <a:ext cx="1824856" cy="1886931"/>
            <a:chOff x="4032945" y="1133272"/>
            <a:chExt cx="1368642" cy="1415198"/>
          </a:xfrm>
        </p:grpSpPr>
        <p:pic>
          <p:nvPicPr>
            <p:cNvPr id="51"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8418" y="2522453"/>
              <a:ext cx="110231" cy="2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Freeform 63"/>
            <p:cNvSpPr>
              <a:spLocks noEditPoints="1"/>
            </p:cNvSpPr>
            <p:nvPr/>
          </p:nvSpPr>
          <p:spPr bwMode="auto">
            <a:xfrm>
              <a:off x="4032945" y="1133272"/>
              <a:ext cx="1368642" cy="1367957"/>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3" name="Freeform 65"/>
            <p:cNvSpPr>
              <a:spLocks noEditPoints="1"/>
            </p:cNvSpPr>
            <p:nvPr/>
          </p:nvSpPr>
          <p:spPr bwMode="auto">
            <a:xfrm>
              <a:off x="4160977" y="1249665"/>
              <a:ext cx="1120794" cy="1122163"/>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4" name="Freeform 68"/>
            <p:cNvSpPr>
              <a:spLocks noEditPoints="1"/>
            </p:cNvSpPr>
            <p:nvPr/>
          </p:nvSpPr>
          <p:spPr bwMode="auto">
            <a:xfrm>
              <a:off x="4204795" y="1295538"/>
              <a:ext cx="1031103" cy="1031102"/>
            </a:xfrm>
            <a:custGeom>
              <a:avLst/>
              <a:gdLst>
                <a:gd name="T0" fmla="*/ 546 w 637"/>
                <a:gd name="T1" fmla="*/ 152 h 637"/>
                <a:gd name="T2" fmla="*/ 153 w 637"/>
                <a:gd name="T3" fmla="*/ 92 h 637"/>
                <a:gd name="T4" fmla="*/ 92 w 637"/>
                <a:gd name="T5" fmla="*/ 485 h 637"/>
                <a:gd name="T6" fmla="*/ 485 w 637"/>
                <a:gd name="T7" fmla="*/ 545 h 637"/>
                <a:gd name="T8" fmla="*/ 546 w 637"/>
                <a:gd name="T9" fmla="*/ 152 h 637"/>
                <a:gd name="T10" fmla="*/ 450 w 637"/>
                <a:gd name="T11" fmla="*/ 497 h 637"/>
                <a:gd name="T12" fmla="*/ 141 w 637"/>
                <a:gd name="T13" fmla="*/ 449 h 637"/>
                <a:gd name="T14" fmla="*/ 188 w 637"/>
                <a:gd name="T15" fmla="*/ 140 h 637"/>
                <a:gd name="T16" fmla="*/ 497 w 637"/>
                <a:gd name="T17" fmla="*/ 188 h 637"/>
                <a:gd name="T18" fmla="*/ 450 w 637"/>
                <a:gd name="T19" fmla="*/ 49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7" h="637">
                  <a:moveTo>
                    <a:pt x="546" y="152"/>
                  </a:moveTo>
                  <a:cubicBezTo>
                    <a:pt x="454" y="27"/>
                    <a:pt x="278" y="0"/>
                    <a:pt x="153" y="92"/>
                  </a:cubicBezTo>
                  <a:cubicBezTo>
                    <a:pt x="27" y="184"/>
                    <a:pt x="0" y="360"/>
                    <a:pt x="92" y="485"/>
                  </a:cubicBezTo>
                  <a:cubicBezTo>
                    <a:pt x="184" y="610"/>
                    <a:pt x="360" y="637"/>
                    <a:pt x="485" y="545"/>
                  </a:cubicBezTo>
                  <a:cubicBezTo>
                    <a:pt x="610" y="453"/>
                    <a:pt x="637" y="277"/>
                    <a:pt x="546" y="152"/>
                  </a:cubicBezTo>
                  <a:close/>
                  <a:moveTo>
                    <a:pt x="450" y="497"/>
                  </a:moveTo>
                  <a:cubicBezTo>
                    <a:pt x="351" y="569"/>
                    <a:pt x="213" y="548"/>
                    <a:pt x="141" y="449"/>
                  </a:cubicBezTo>
                  <a:cubicBezTo>
                    <a:pt x="69" y="351"/>
                    <a:pt x="90" y="213"/>
                    <a:pt x="188" y="140"/>
                  </a:cubicBezTo>
                  <a:cubicBezTo>
                    <a:pt x="287" y="68"/>
                    <a:pt x="425" y="90"/>
                    <a:pt x="497" y="188"/>
                  </a:cubicBezTo>
                  <a:cubicBezTo>
                    <a:pt x="569" y="286"/>
                    <a:pt x="548" y="424"/>
                    <a:pt x="450" y="4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1600">
                <a:solidFill>
                  <a:srgbClr val="7E7E7E"/>
                </a:solidFill>
                <a:cs typeface="+mn-ea"/>
                <a:sym typeface="+mn-lt"/>
              </a:endParaRPr>
            </a:p>
          </p:txBody>
        </p:sp>
        <p:sp>
          <p:nvSpPr>
            <p:cNvPr id="55" name="Freeform 53"/>
            <p:cNvSpPr>
              <a:spLocks noEditPoints="1"/>
            </p:cNvSpPr>
            <p:nvPr/>
          </p:nvSpPr>
          <p:spPr bwMode="auto">
            <a:xfrm>
              <a:off x="4558675" y="1607951"/>
              <a:ext cx="358628" cy="405592"/>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prstClr val="black"/>
                </a:solidFill>
                <a:cs typeface="+mn-ea"/>
                <a:sym typeface="+mn-lt"/>
              </a:endParaRPr>
            </a:p>
          </p:txBody>
        </p:sp>
      </p:grpSp>
      <p:grpSp>
        <p:nvGrpSpPr>
          <p:cNvPr id="56" name="Group 60"/>
          <p:cNvGrpSpPr/>
          <p:nvPr/>
        </p:nvGrpSpPr>
        <p:grpSpPr>
          <a:xfrm>
            <a:off x="1007432" y="1619874"/>
            <a:ext cx="311131" cy="310203"/>
            <a:chOff x="2138511" y="2464802"/>
            <a:chExt cx="354012" cy="352956"/>
          </a:xfrm>
          <a:solidFill>
            <a:schemeClr val="accent1"/>
          </a:solidFill>
        </p:grpSpPr>
        <p:sp>
          <p:nvSpPr>
            <p:cNvPr id="57" name="Oval 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sp>
          <p:nvSpPr>
            <p:cNvPr id="58" name="Freeform 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grpSp>
      <p:grpSp>
        <p:nvGrpSpPr>
          <p:cNvPr id="59" name="Group 65"/>
          <p:cNvGrpSpPr/>
          <p:nvPr/>
        </p:nvGrpSpPr>
        <p:grpSpPr>
          <a:xfrm>
            <a:off x="1007432" y="3350122"/>
            <a:ext cx="311131" cy="310203"/>
            <a:chOff x="2138511" y="2464802"/>
            <a:chExt cx="354012" cy="352956"/>
          </a:xfrm>
          <a:solidFill>
            <a:schemeClr val="accent2"/>
          </a:solidFill>
        </p:grpSpPr>
        <p:sp>
          <p:nvSpPr>
            <p:cNvPr id="60" name="Oval 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sp>
          <p:nvSpPr>
            <p:cNvPr id="61" name="Freeform 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grpSp>
      <p:grpSp>
        <p:nvGrpSpPr>
          <p:cNvPr id="62" name="Group 70"/>
          <p:cNvGrpSpPr/>
          <p:nvPr/>
        </p:nvGrpSpPr>
        <p:grpSpPr>
          <a:xfrm>
            <a:off x="1007432" y="5078753"/>
            <a:ext cx="311131" cy="310203"/>
            <a:chOff x="2138511" y="2464802"/>
            <a:chExt cx="354012" cy="352956"/>
          </a:xfrm>
          <a:solidFill>
            <a:schemeClr val="accent3"/>
          </a:solidFill>
        </p:grpSpPr>
        <p:sp>
          <p:nvSpPr>
            <p:cNvPr id="63" name="Oval 7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sp>
          <p:nvSpPr>
            <p:cNvPr id="64" name="Freeform 7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grpSp>
      <p:grpSp>
        <p:nvGrpSpPr>
          <p:cNvPr id="65" name="Group 74"/>
          <p:cNvGrpSpPr/>
          <p:nvPr/>
        </p:nvGrpSpPr>
        <p:grpSpPr>
          <a:xfrm>
            <a:off x="9923648" y="3342262"/>
            <a:ext cx="311131" cy="310203"/>
            <a:chOff x="2138511" y="2464802"/>
            <a:chExt cx="354012" cy="352956"/>
          </a:xfrm>
          <a:solidFill>
            <a:schemeClr val="accent4"/>
          </a:solidFill>
        </p:grpSpPr>
        <p:sp>
          <p:nvSpPr>
            <p:cNvPr id="66" name="Oval 7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sp>
          <p:nvSpPr>
            <p:cNvPr id="67" name="Freeform 7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grpSp>
      <p:grpSp>
        <p:nvGrpSpPr>
          <p:cNvPr id="68" name="Group 79"/>
          <p:cNvGrpSpPr/>
          <p:nvPr/>
        </p:nvGrpSpPr>
        <p:grpSpPr>
          <a:xfrm>
            <a:off x="9923648" y="5072511"/>
            <a:ext cx="311131" cy="310203"/>
            <a:chOff x="2138511" y="2464802"/>
            <a:chExt cx="354012" cy="352956"/>
          </a:xfrm>
          <a:solidFill>
            <a:schemeClr val="tx2"/>
          </a:solidFill>
        </p:grpSpPr>
        <p:sp>
          <p:nvSpPr>
            <p:cNvPr id="69" name="Oval 8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sp>
          <p:nvSpPr>
            <p:cNvPr id="70" name="Freeform 8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1600">
                <a:solidFill>
                  <a:srgbClr val="7E7E7E"/>
                </a:solidFill>
                <a:cs typeface="+mn-ea"/>
                <a:sym typeface="+mn-lt"/>
              </a:endParaRPr>
            </a:p>
          </p:txBody>
        </p:sp>
      </p:grpSp>
      <p:sp>
        <p:nvSpPr>
          <p:cNvPr id="71" name="矩形 70"/>
          <p:cNvSpPr/>
          <p:nvPr/>
        </p:nvSpPr>
        <p:spPr>
          <a:xfrm>
            <a:off x="963811" y="1917021"/>
            <a:ext cx="2429848" cy="584775"/>
          </a:xfrm>
          <a:prstGeom prst="rect">
            <a:avLst/>
          </a:prstGeom>
        </p:spPr>
        <p:txBody>
          <a:bodyPr wrap="square">
            <a:spAutoFit/>
          </a:bodyPr>
          <a:lstStyle/>
          <a:p>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72" name="矩形 71"/>
          <p:cNvSpPr/>
          <p:nvPr/>
        </p:nvSpPr>
        <p:spPr>
          <a:xfrm>
            <a:off x="1034212" y="3711711"/>
            <a:ext cx="2429848" cy="584775"/>
          </a:xfrm>
          <a:prstGeom prst="rect">
            <a:avLst/>
          </a:prstGeom>
        </p:spPr>
        <p:txBody>
          <a:bodyPr wrap="square">
            <a:spAutoFit/>
          </a:bodyPr>
          <a:lstStyle/>
          <a:p>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73" name="矩形 72"/>
          <p:cNvSpPr/>
          <p:nvPr/>
        </p:nvSpPr>
        <p:spPr>
          <a:xfrm>
            <a:off x="1058809" y="5364446"/>
            <a:ext cx="2429848" cy="584775"/>
          </a:xfrm>
          <a:prstGeom prst="rect">
            <a:avLst/>
          </a:prstGeom>
        </p:spPr>
        <p:txBody>
          <a:bodyPr wrap="square">
            <a:spAutoFit/>
          </a:bodyPr>
          <a:lstStyle/>
          <a:p>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74" name="矩形 73"/>
          <p:cNvSpPr/>
          <p:nvPr/>
        </p:nvSpPr>
        <p:spPr>
          <a:xfrm>
            <a:off x="7868363" y="3774678"/>
            <a:ext cx="2429848" cy="584775"/>
          </a:xfrm>
          <a:prstGeom prst="rect">
            <a:avLst/>
          </a:prstGeom>
        </p:spPr>
        <p:txBody>
          <a:bodyPr wrap="square">
            <a:spAutoFit/>
          </a:bodyPr>
          <a:lstStyle/>
          <a:p>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75" name="矩形 74"/>
          <p:cNvSpPr/>
          <p:nvPr/>
        </p:nvSpPr>
        <p:spPr>
          <a:xfrm>
            <a:off x="7844075" y="5449441"/>
            <a:ext cx="2429848" cy="584775"/>
          </a:xfrm>
          <a:prstGeom prst="rect">
            <a:avLst/>
          </a:prstGeom>
        </p:spPr>
        <p:txBody>
          <a:bodyPr wrap="square">
            <a:spAutoFit/>
          </a:bodyPr>
          <a:lstStyle/>
          <a:p>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Tree>
    <p:extLst>
      <p:ext uri="{BB962C8B-B14F-4D97-AF65-F5344CB8AC3E}">
        <p14:creationId xmlns:p14="http://schemas.microsoft.com/office/powerpoint/2010/main" val="203941085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childTnLst>
                          </p:cTn>
                        </p:par>
                        <p:par>
                          <p:cTn id="41" fill="hold">
                            <p:stCondLst>
                              <p:cond delay="1000"/>
                            </p:stCondLst>
                            <p:childTnLst>
                              <p:par>
                                <p:cTn id="42" presetID="53" presetClass="entr" presetSubtype="16"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par>
                                <p:cTn id="52" presetID="53" presetClass="entr" presetSubtype="16"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500" fill="hold"/>
                                        <p:tgtEl>
                                          <p:spTgt spid="29"/>
                                        </p:tgtEl>
                                        <p:attrNameLst>
                                          <p:attrName>ppt_w</p:attrName>
                                        </p:attrNameLst>
                                      </p:cBhvr>
                                      <p:tavLst>
                                        <p:tav tm="0">
                                          <p:val>
                                            <p:fltVal val="0"/>
                                          </p:val>
                                        </p:tav>
                                        <p:tav tm="100000">
                                          <p:val>
                                            <p:strVal val="#ppt_w"/>
                                          </p:val>
                                        </p:tav>
                                      </p:tavLst>
                                    </p:anim>
                                    <p:anim calcmode="lin" valueType="num">
                                      <p:cBhvr>
                                        <p:cTn id="55" dur="500" fill="hold"/>
                                        <p:tgtEl>
                                          <p:spTgt spid="29"/>
                                        </p:tgtEl>
                                        <p:attrNameLst>
                                          <p:attrName>ppt_h</p:attrName>
                                        </p:attrNameLst>
                                      </p:cBhvr>
                                      <p:tavLst>
                                        <p:tav tm="0">
                                          <p:val>
                                            <p:fltVal val="0"/>
                                          </p:val>
                                        </p:tav>
                                        <p:tav tm="100000">
                                          <p:val>
                                            <p:strVal val="#ppt_h"/>
                                          </p:val>
                                        </p:tav>
                                      </p:tavLst>
                                    </p:anim>
                                    <p:animEffect transition="in" filter="fade">
                                      <p:cBhvr>
                                        <p:cTn id="56" dur="500"/>
                                        <p:tgtEl>
                                          <p:spTgt spid="29"/>
                                        </p:tgtEl>
                                      </p:cBhvr>
                                    </p:animEffect>
                                  </p:childTnLst>
                                </p:cTn>
                              </p:par>
                              <p:par>
                                <p:cTn id="57" presetID="53" presetClass="entr" presetSubtype="16"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nodeType="with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p:cTn id="64" dur="500" fill="hold"/>
                                        <p:tgtEl>
                                          <p:spTgt spid="50"/>
                                        </p:tgtEl>
                                        <p:attrNameLst>
                                          <p:attrName>ppt_w</p:attrName>
                                        </p:attrNameLst>
                                      </p:cBhvr>
                                      <p:tavLst>
                                        <p:tav tm="0">
                                          <p:val>
                                            <p:fltVal val="0"/>
                                          </p:val>
                                        </p:tav>
                                        <p:tav tm="100000">
                                          <p:val>
                                            <p:strVal val="#ppt_w"/>
                                          </p:val>
                                        </p:tav>
                                      </p:tavLst>
                                    </p:anim>
                                    <p:anim calcmode="lin" valueType="num">
                                      <p:cBhvr>
                                        <p:cTn id="65" dur="500" fill="hold"/>
                                        <p:tgtEl>
                                          <p:spTgt spid="50"/>
                                        </p:tgtEl>
                                        <p:attrNameLst>
                                          <p:attrName>ppt_h</p:attrName>
                                        </p:attrNameLst>
                                      </p:cBhvr>
                                      <p:tavLst>
                                        <p:tav tm="0">
                                          <p:val>
                                            <p:fltVal val="0"/>
                                          </p:val>
                                        </p:tav>
                                        <p:tav tm="100000">
                                          <p:val>
                                            <p:strVal val="#ppt_h"/>
                                          </p:val>
                                        </p:tav>
                                      </p:tavLst>
                                    </p:anim>
                                    <p:animEffect transition="in" filter="fade">
                                      <p:cBhvr>
                                        <p:cTn id="66" dur="500"/>
                                        <p:tgtEl>
                                          <p:spTgt spid="50"/>
                                        </p:tgtEl>
                                      </p:cBhvr>
                                    </p:animEffect>
                                  </p:childTnLst>
                                </p:cTn>
                              </p:par>
                            </p:childTnLst>
                          </p:cTn>
                        </p:par>
                        <p:par>
                          <p:cTn id="67" fill="hold">
                            <p:stCondLst>
                              <p:cond delay="1500"/>
                            </p:stCondLst>
                            <p:childTnLst>
                              <p:par>
                                <p:cTn id="68" presetID="53" presetClass="entr" presetSubtype="16" fill="hold"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p:cTn id="70" dur="500" fill="hold"/>
                                        <p:tgtEl>
                                          <p:spTgt spid="56"/>
                                        </p:tgtEl>
                                        <p:attrNameLst>
                                          <p:attrName>ppt_w</p:attrName>
                                        </p:attrNameLst>
                                      </p:cBhvr>
                                      <p:tavLst>
                                        <p:tav tm="0">
                                          <p:val>
                                            <p:fltVal val="0"/>
                                          </p:val>
                                        </p:tav>
                                        <p:tav tm="100000">
                                          <p:val>
                                            <p:strVal val="#ppt_w"/>
                                          </p:val>
                                        </p:tav>
                                      </p:tavLst>
                                    </p:anim>
                                    <p:anim calcmode="lin" valueType="num">
                                      <p:cBhvr>
                                        <p:cTn id="71" dur="500" fill="hold"/>
                                        <p:tgtEl>
                                          <p:spTgt spid="56"/>
                                        </p:tgtEl>
                                        <p:attrNameLst>
                                          <p:attrName>ppt_h</p:attrName>
                                        </p:attrNameLst>
                                      </p:cBhvr>
                                      <p:tavLst>
                                        <p:tav tm="0">
                                          <p:val>
                                            <p:fltVal val="0"/>
                                          </p:val>
                                        </p:tav>
                                        <p:tav tm="100000">
                                          <p:val>
                                            <p:strVal val="#ppt_h"/>
                                          </p:val>
                                        </p:tav>
                                      </p:tavLst>
                                    </p:anim>
                                    <p:animEffect transition="in" filter="fade">
                                      <p:cBhvr>
                                        <p:cTn id="72" dur="500"/>
                                        <p:tgtEl>
                                          <p:spTgt spid="56"/>
                                        </p:tgtEl>
                                      </p:cBhvr>
                                    </p:animEffect>
                                  </p:childTnLst>
                                </p:cTn>
                              </p:par>
                              <p:par>
                                <p:cTn id="73" presetID="53" presetClass="entr" presetSubtype="16" fill="hold" nodeType="withEffect">
                                  <p:stCondLst>
                                    <p:cond delay="0"/>
                                  </p:stCondLst>
                                  <p:childTnLst>
                                    <p:set>
                                      <p:cBhvr>
                                        <p:cTn id="74" dur="1" fill="hold">
                                          <p:stCondLst>
                                            <p:cond delay="0"/>
                                          </p:stCondLst>
                                        </p:cTn>
                                        <p:tgtEl>
                                          <p:spTgt spid="65"/>
                                        </p:tgtEl>
                                        <p:attrNameLst>
                                          <p:attrName>style.visibility</p:attrName>
                                        </p:attrNameLst>
                                      </p:cBhvr>
                                      <p:to>
                                        <p:strVal val="visible"/>
                                      </p:to>
                                    </p:set>
                                    <p:anim calcmode="lin" valueType="num">
                                      <p:cBhvr>
                                        <p:cTn id="75" dur="500" fill="hold"/>
                                        <p:tgtEl>
                                          <p:spTgt spid="65"/>
                                        </p:tgtEl>
                                        <p:attrNameLst>
                                          <p:attrName>ppt_w</p:attrName>
                                        </p:attrNameLst>
                                      </p:cBhvr>
                                      <p:tavLst>
                                        <p:tav tm="0">
                                          <p:val>
                                            <p:fltVal val="0"/>
                                          </p:val>
                                        </p:tav>
                                        <p:tav tm="100000">
                                          <p:val>
                                            <p:strVal val="#ppt_w"/>
                                          </p:val>
                                        </p:tav>
                                      </p:tavLst>
                                    </p:anim>
                                    <p:anim calcmode="lin" valueType="num">
                                      <p:cBhvr>
                                        <p:cTn id="76" dur="500" fill="hold"/>
                                        <p:tgtEl>
                                          <p:spTgt spid="65"/>
                                        </p:tgtEl>
                                        <p:attrNameLst>
                                          <p:attrName>ppt_h</p:attrName>
                                        </p:attrNameLst>
                                      </p:cBhvr>
                                      <p:tavLst>
                                        <p:tav tm="0">
                                          <p:val>
                                            <p:fltVal val="0"/>
                                          </p:val>
                                        </p:tav>
                                        <p:tav tm="100000">
                                          <p:val>
                                            <p:strVal val="#ppt_h"/>
                                          </p:val>
                                        </p:tav>
                                      </p:tavLst>
                                    </p:anim>
                                    <p:animEffect transition="in" filter="fade">
                                      <p:cBhvr>
                                        <p:cTn id="77" dur="500"/>
                                        <p:tgtEl>
                                          <p:spTgt spid="65"/>
                                        </p:tgtEl>
                                      </p:cBhvr>
                                    </p:animEffect>
                                  </p:childTnLst>
                                </p:cTn>
                              </p:par>
                              <p:par>
                                <p:cTn id="78" presetID="53" presetClass="entr" presetSubtype="16" fill="hold" nodeType="withEffect">
                                  <p:stCondLst>
                                    <p:cond delay="0"/>
                                  </p:stCondLst>
                                  <p:childTnLst>
                                    <p:set>
                                      <p:cBhvr>
                                        <p:cTn id="79" dur="1" fill="hold">
                                          <p:stCondLst>
                                            <p:cond delay="0"/>
                                          </p:stCondLst>
                                        </p:cTn>
                                        <p:tgtEl>
                                          <p:spTgt spid="59"/>
                                        </p:tgtEl>
                                        <p:attrNameLst>
                                          <p:attrName>style.visibility</p:attrName>
                                        </p:attrNameLst>
                                      </p:cBhvr>
                                      <p:to>
                                        <p:strVal val="visible"/>
                                      </p:to>
                                    </p:set>
                                    <p:anim calcmode="lin" valueType="num">
                                      <p:cBhvr>
                                        <p:cTn id="80" dur="500" fill="hold"/>
                                        <p:tgtEl>
                                          <p:spTgt spid="59"/>
                                        </p:tgtEl>
                                        <p:attrNameLst>
                                          <p:attrName>ppt_w</p:attrName>
                                        </p:attrNameLst>
                                      </p:cBhvr>
                                      <p:tavLst>
                                        <p:tav tm="0">
                                          <p:val>
                                            <p:fltVal val="0"/>
                                          </p:val>
                                        </p:tav>
                                        <p:tav tm="100000">
                                          <p:val>
                                            <p:strVal val="#ppt_w"/>
                                          </p:val>
                                        </p:tav>
                                      </p:tavLst>
                                    </p:anim>
                                    <p:anim calcmode="lin" valueType="num">
                                      <p:cBhvr>
                                        <p:cTn id="81" dur="500" fill="hold"/>
                                        <p:tgtEl>
                                          <p:spTgt spid="59"/>
                                        </p:tgtEl>
                                        <p:attrNameLst>
                                          <p:attrName>ppt_h</p:attrName>
                                        </p:attrNameLst>
                                      </p:cBhvr>
                                      <p:tavLst>
                                        <p:tav tm="0">
                                          <p:val>
                                            <p:fltVal val="0"/>
                                          </p:val>
                                        </p:tav>
                                        <p:tav tm="100000">
                                          <p:val>
                                            <p:strVal val="#ppt_h"/>
                                          </p:val>
                                        </p:tav>
                                      </p:tavLst>
                                    </p:anim>
                                    <p:animEffect transition="in" filter="fade">
                                      <p:cBhvr>
                                        <p:cTn id="82" dur="500"/>
                                        <p:tgtEl>
                                          <p:spTgt spid="59"/>
                                        </p:tgtEl>
                                      </p:cBhvr>
                                    </p:animEffect>
                                  </p:childTnLst>
                                </p:cTn>
                              </p:par>
                              <p:par>
                                <p:cTn id="83" presetID="53" presetClass="entr" presetSubtype="16" fill="hold" nodeType="withEffect">
                                  <p:stCondLst>
                                    <p:cond delay="0"/>
                                  </p:stCondLst>
                                  <p:childTnLst>
                                    <p:set>
                                      <p:cBhvr>
                                        <p:cTn id="84" dur="1" fill="hold">
                                          <p:stCondLst>
                                            <p:cond delay="0"/>
                                          </p:stCondLst>
                                        </p:cTn>
                                        <p:tgtEl>
                                          <p:spTgt spid="62"/>
                                        </p:tgtEl>
                                        <p:attrNameLst>
                                          <p:attrName>style.visibility</p:attrName>
                                        </p:attrNameLst>
                                      </p:cBhvr>
                                      <p:to>
                                        <p:strVal val="visible"/>
                                      </p:to>
                                    </p:set>
                                    <p:anim calcmode="lin" valueType="num">
                                      <p:cBhvr>
                                        <p:cTn id="85" dur="500" fill="hold"/>
                                        <p:tgtEl>
                                          <p:spTgt spid="62"/>
                                        </p:tgtEl>
                                        <p:attrNameLst>
                                          <p:attrName>ppt_w</p:attrName>
                                        </p:attrNameLst>
                                      </p:cBhvr>
                                      <p:tavLst>
                                        <p:tav tm="0">
                                          <p:val>
                                            <p:fltVal val="0"/>
                                          </p:val>
                                        </p:tav>
                                        <p:tav tm="100000">
                                          <p:val>
                                            <p:strVal val="#ppt_w"/>
                                          </p:val>
                                        </p:tav>
                                      </p:tavLst>
                                    </p:anim>
                                    <p:anim calcmode="lin" valueType="num">
                                      <p:cBhvr>
                                        <p:cTn id="86" dur="500" fill="hold"/>
                                        <p:tgtEl>
                                          <p:spTgt spid="62"/>
                                        </p:tgtEl>
                                        <p:attrNameLst>
                                          <p:attrName>ppt_h</p:attrName>
                                        </p:attrNameLst>
                                      </p:cBhvr>
                                      <p:tavLst>
                                        <p:tav tm="0">
                                          <p:val>
                                            <p:fltVal val="0"/>
                                          </p:val>
                                        </p:tav>
                                        <p:tav tm="100000">
                                          <p:val>
                                            <p:strVal val="#ppt_h"/>
                                          </p:val>
                                        </p:tav>
                                      </p:tavLst>
                                    </p:anim>
                                    <p:animEffect transition="in" filter="fade">
                                      <p:cBhvr>
                                        <p:cTn id="87" dur="500"/>
                                        <p:tgtEl>
                                          <p:spTgt spid="62"/>
                                        </p:tgtEl>
                                      </p:cBhvr>
                                    </p:animEffect>
                                  </p:childTnLst>
                                </p:cTn>
                              </p:par>
                              <p:par>
                                <p:cTn id="88" presetID="53" presetClass="entr" presetSubtype="16" fill="hold" nodeType="with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2000"/>
                            </p:stCondLst>
                            <p:childTnLst>
                              <p:par>
                                <p:cTn id="94" presetID="10" presetClass="entr" presetSubtype="0" fill="hold" grpId="0" nodeType="afterEffect">
                                  <p:stCondLst>
                                    <p:cond delay="0"/>
                                  </p:stCondLst>
                                  <p:childTnLst>
                                    <p:set>
                                      <p:cBhvr>
                                        <p:cTn id="95" dur="1" fill="hold">
                                          <p:stCondLst>
                                            <p:cond delay="0"/>
                                          </p:stCondLst>
                                        </p:cTn>
                                        <p:tgtEl>
                                          <p:spTgt spid="71"/>
                                        </p:tgtEl>
                                        <p:attrNameLst>
                                          <p:attrName>style.visibility</p:attrName>
                                        </p:attrNameLst>
                                      </p:cBhvr>
                                      <p:to>
                                        <p:strVal val="visible"/>
                                      </p:to>
                                    </p:set>
                                    <p:animEffect transition="in" filter="fade">
                                      <p:cBhvr>
                                        <p:cTn id="96" dur="500"/>
                                        <p:tgtEl>
                                          <p:spTgt spid="71"/>
                                        </p:tgtEl>
                                      </p:cBhvr>
                                    </p:animEffect>
                                  </p:childTnLst>
                                </p:cTn>
                              </p:par>
                            </p:childTnLst>
                          </p:cTn>
                        </p:par>
                        <p:par>
                          <p:cTn id="97" fill="hold">
                            <p:stCondLst>
                              <p:cond delay="2500"/>
                            </p:stCondLst>
                            <p:childTnLst>
                              <p:par>
                                <p:cTn id="98" presetID="10" presetClass="entr" presetSubtype="0" fill="hold" grpId="0" nodeType="after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fade">
                                      <p:cBhvr>
                                        <p:cTn id="100" dur="500"/>
                                        <p:tgtEl>
                                          <p:spTgt spid="72"/>
                                        </p:tgtEl>
                                      </p:cBhvr>
                                    </p:animEffect>
                                  </p:childTnLst>
                                </p:cTn>
                              </p:par>
                            </p:childTnLst>
                          </p:cTn>
                        </p:par>
                        <p:par>
                          <p:cTn id="101" fill="hold">
                            <p:stCondLst>
                              <p:cond delay="3000"/>
                            </p:stCondLst>
                            <p:childTnLst>
                              <p:par>
                                <p:cTn id="102" presetID="10" presetClass="entr" presetSubtype="0" fill="hold" grpId="0" nodeType="afterEffect">
                                  <p:stCondLst>
                                    <p:cond delay="0"/>
                                  </p:stCondLst>
                                  <p:childTnLst>
                                    <p:set>
                                      <p:cBhvr>
                                        <p:cTn id="103" dur="1" fill="hold">
                                          <p:stCondLst>
                                            <p:cond delay="0"/>
                                          </p:stCondLst>
                                        </p:cTn>
                                        <p:tgtEl>
                                          <p:spTgt spid="73"/>
                                        </p:tgtEl>
                                        <p:attrNameLst>
                                          <p:attrName>style.visibility</p:attrName>
                                        </p:attrNameLst>
                                      </p:cBhvr>
                                      <p:to>
                                        <p:strVal val="visible"/>
                                      </p:to>
                                    </p:set>
                                    <p:animEffect transition="in" filter="fade">
                                      <p:cBhvr>
                                        <p:cTn id="104" dur="500"/>
                                        <p:tgtEl>
                                          <p:spTgt spid="73"/>
                                        </p:tgtEl>
                                      </p:cBhvr>
                                    </p:animEffect>
                                  </p:childTnLst>
                                </p:cTn>
                              </p:par>
                            </p:childTnLst>
                          </p:cTn>
                        </p:par>
                        <p:par>
                          <p:cTn id="105" fill="hold">
                            <p:stCondLst>
                              <p:cond delay="3500"/>
                            </p:stCondLst>
                            <p:childTnLst>
                              <p:par>
                                <p:cTn id="106" presetID="10" presetClass="entr" presetSubtype="0" fill="hold" grpId="0" nodeType="after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fade">
                                      <p:cBhvr>
                                        <p:cTn id="108" dur="500"/>
                                        <p:tgtEl>
                                          <p:spTgt spid="74"/>
                                        </p:tgtEl>
                                      </p:cBhvr>
                                    </p:animEffect>
                                  </p:childTnLst>
                                </p:cTn>
                              </p:par>
                            </p:childTnLst>
                          </p:cTn>
                        </p:par>
                        <p:par>
                          <p:cTn id="109" fill="hold">
                            <p:stCondLst>
                              <p:cond delay="4000"/>
                            </p:stCondLst>
                            <p:childTnLst>
                              <p:par>
                                <p:cTn id="110" presetID="10" presetClass="entr" presetSubtype="0" fill="hold" grpId="0" nodeType="after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28" grpId="0" animBg="1"/>
      <p:bldP spid="71" grpId="0"/>
      <p:bldP spid="72" grpId="0"/>
      <p:bldP spid="73" grpId="0"/>
      <p:bldP spid="74" grpId="0"/>
      <p:bldP spid="7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教学反思</a:t>
            </a:r>
          </a:p>
        </p:txBody>
      </p:sp>
      <p:sp>
        <p:nvSpPr>
          <p:cNvPr id="3" name="Freeform 1"/>
          <p:cNvSpPr>
            <a:spLocks noChangeArrowheads="1"/>
          </p:cNvSpPr>
          <p:nvPr/>
        </p:nvSpPr>
        <p:spPr bwMode="auto">
          <a:xfrm rot="5400000">
            <a:off x="7603245" y="2088347"/>
            <a:ext cx="3873520" cy="3398699"/>
          </a:xfrm>
          <a:custGeom>
            <a:avLst/>
            <a:gdLst>
              <a:gd name="T0" fmla="*/ 12686 w 12993"/>
              <a:gd name="T1" fmla="*/ 4080 h 11401"/>
              <a:gd name="T2" fmla="*/ 12606 w 12993"/>
              <a:gd name="T3" fmla="*/ 3587 h 11401"/>
              <a:gd name="T4" fmla="*/ 11918 w 12993"/>
              <a:gd name="T5" fmla="*/ 4946 h 11401"/>
              <a:gd name="T6" fmla="*/ 9222 w 12993"/>
              <a:gd name="T7" fmla="*/ 4608 h 11401"/>
              <a:gd name="T8" fmla="*/ 9147 w 12993"/>
              <a:gd name="T9" fmla="*/ 3773 h 11401"/>
              <a:gd name="T10" fmla="*/ 9139 w 12993"/>
              <a:gd name="T11" fmla="*/ 3805 h 11401"/>
              <a:gd name="T12" fmla="*/ 8172 w 12993"/>
              <a:gd name="T13" fmla="*/ 4251 h 11401"/>
              <a:gd name="T14" fmla="*/ 7170 w 12993"/>
              <a:gd name="T15" fmla="*/ 2648 h 11401"/>
              <a:gd name="T16" fmla="*/ 8033 w 12993"/>
              <a:gd name="T17" fmla="*/ 2115 h 11401"/>
              <a:gd name="T18" fmla="*/ 8252 w 12993"/>
              <a:gd name="T19" fmla="*/ 2648 h 11401"/>
              <a:gd name="T20" fmla="*/ 7799 w 12993"/>
              <a:gd name="T21" fmla="*/ 1924 h 11401"/>
              <a:gd name="T22" fmla="*/ 7751 w 12993"/>
              <a:gd name="T23" fmla="*/ 218 h 11401"/>
              <a:gd name="T24" fmla="*/ 7699 w 12993"/>
              <a:gd name="T25" fmla="*/ 171 h 11401"/>
              <a:gd name="T26" fmla="*/ 7091 w 12993"/>
              <a:gd name="T27" fmla="*/ 20 h 11401"/>
              <a:gd name="T28" fmla="*/ 6812 w 12993"/>
              <a:gd name="T29" fmla="*/ 2517 h 11401"/>
              <a:gd name="T30" fmla="*/ 5373 w 12993"/>
              <a:gd name="T31" fmla="*/ 2553 h 11401"/>
              <a:gd name="T32" fmla="*/ 5663 w 12993"/>
              <a:gd name="T33" fmla="*/ 1407 h 11401"/>
              <a:gd name="T34" fmla="*/ 4689 w 12993"/>
              <a:gd name="T35" fmla="*/ 2139 h 11401"/>
              <a:gd name="T36" fmla="*/ 4017 w 12993"/>
              <a:gd name="T37" fmla="*/ 1173 h 11401"/>
              <a:gd name="T38" fmla="*/ 4029 w 12993"/>
              <a:gd name="T39" fmla="*/ 1292 h 11401"/>
              <a:gd name="T40" fmla="*/ 3619 w 12993"/>
              <a:gd name="T41" fmla="*/ 2167 h 11401"/>
              <a:gd name="T42" fmla="*/ 3313 w 12993"/>
              <a:gd name="T43" fmla="*/ 1952 h 11401"/>
              <a:gd name="T44" fmla="*/ 4108 w 12993"/>
              <a:gd name="T45" fmla="*/ 2207 h 11401"/>
              <a:gd name="T46" fmla="*/ 6009 w 12993"/>
              <a:gd name="T47" fmla="*/ 3038 h 11401"/>
              <a:gd name="T48" fmla="*/ 6586 w 12993"/>
              <a:gd name="T49" fmla="*/ 4708 h 11401"/>
              <a:gd name="T50" fmla="*/ 4303 w 12993"/>
              <a:gd name="T51" fmla="*/ 4943 h 11401"/>
              <a:gd name="T52" fmla="*/ 2991 w 12993"/>
              <a:gd name="T53" fmla="*/ 3121 h 11401"/>
              <a:gd name="T54" fmla="*/ 2967 w 12993"/>
              <a:gd name="T55" fmla="*/ 4326 h 11401"/>
              <a:gd name="T56" fmla="*/ 283 w 12993"/>
              <a:gd name="T57" fmla="*/ 2505 h 11401"/>
              <a:gd name="T58" fmla="*/ 247 w 12993"/>
              <a:gd name="T59" fmla="*/ 2489 h 11401"/>
              <a:gd name="T60" fmla="*/ 219 w 12993"/>
              <a:gd name="T61" fmla="*/ 2521 h 11401"/>
              <a:gd name="T62" fmla="*/ 426 w 12993"/>
              <a:gd name="T63" fmla="*/ 3081 h 11401"/>
              <a:gd name="T64" fmla="*/ 501 w 12993"/>
              <a:gd name="T65" fmla="*/ 3181 h 11401"/>
              <a:gd name="T66" fmla="*/ 1488 w 12993"/>
              <a:gd name="T67" fmla="*/ 3992 h 11401"/>
              <a:gd name="T68" fmla="*/ 617 w 12993"/>
              <a:gd name="T69" fmla="*/ 4740 h 11401"/>
              <a:gd name="T70" fmla="*/ 120 w 12993"/>
              <a:gd name="T71" fmla="*/ 4712 h 11401"/>
              <a:gd name="T72" fmla="*/ 565 w 12993"/>
              <a:gd name="T73" fmla="*/ 5213 h 11401"/>
              <a:gd name="T74" fmla="*/ 800 w 12993"/>
              <a:gd name="T75" fmla="*/ 5730 h 11401"/>
              <a:gd name="T76" fmla="*/ 3579 w 12993"/>
              <a:gd name="T77" fmla="*/ 4919 h 11401"/>
              <a:gd name="T78" fmla="*/ 3508 w 12993"/>
              <a:gd name="T79" fmla="*/ 5786 h 11401"/>
              <a:gd name="T80" fmla="*/ 4418 w 12993"/>
              <a:gd name="T81" fmla="*/ 5690 h 11401"/>
              <a:gd name="T82" fmla="*/ 5846 w 12993"/>
              <a:gd name="T83" fmla="*/ 8859 h 11401"/>
              <a:gd name="T84" fmla="*/ 5822 w 12993"/>
              <a:gd name="T85" fmla="*/ 11218 h 11401"/>
              <a:gd name="T86" fmla="*/ 6152 w 12993"/>
              <a:gd name="T87" fmla="*/ 6493 h 11401"/>
              <a:gd name="T88" fmla="*/ 6844 w 12993"/>
              <a:gd name="T89" fmla="*/ 5074 h 11401"/>
              <a:gd name="T90" fmla="*/ 7659 w 12993"/>
              <a:gd name="T91" fmla="*/ 5742 h 11401"/>
              <a:gd name="T92" fmla="*/ 7480 w 12993"/>
              <a:gd name="T93" fmla="*/ 4664 h 11401"/>
              <a:gd name="T94" fmla="*/ 10944 w 12993"/>
              <a:gd name="T95" fmla="*/ 5372 h 11401"/>
              <a:gd name="T96" fmla="*/ 11914 w 12993"/>
              <a:gd name="T97" fmla="*/ 5559 h 11401"/>
              <a:gd name="T98" fmla="*/ 12006 w 12993"/>
              <a:gd name="T99" fmla="*/ 5595 h 11401"/>
              <a:gd name="T100" fmla="*/ 11807 w 12993"/>
              <a:gd name="T101" fmla="*/ 5189 h 11401"/>
              <a:gd name="T102" fmla="*/ 12964 w 12993"/>
              <a:gd name="T103" fmla="*/ 4887 h 1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93" h="11401">
                <a:moveTo>
                  <a:pt x="12618" y="4457"/>
                </a:moveTo>
                <a:lnTo>
                  <a:pt x="12618" y="4457"/>
                </a:lnTo>
                <a:cubicBezTo>
                  <a:pt x="12662" y="4338"/>
                  <a:pt x="12686" y="4211"/>
                  <a:pt x="12686" y="4080"/>
                </a:cubicBezTo>
                <a:cubicBezTo>
                  <a:pt x="12698" y="3948"/>
                  <a:pt x="12690" y="3805"/>
                  <a:pt x="12662" y="3678"/>
                </a:cubicBezTo>
                <a:cubicBezTo>
                  <a:pt x="12658" y="3642"/>
                  <a:pt x="12650" y="3610"/>
                  <a:pt x="12642" y="3575"/>
                </a:cubicBezTo>
                <a:cubicBezTo>
                  <a:pt x="12634" y="3551"/>
                  <a:pt x="12602" y="3563"/>
                  <a:pt x="12606" y="3587"/>
                </a:cubicBezTo>
                <a:cubicBezTo>
                  <a:pt x="12610" y="3606"/>
                  <a:pt x="12614" y="3630"/>
                  <a:pt x="12618" y="3654"/>
                </a:cubicBezTo>
                <a:cubicBezTo>
                  <a:pt x="12622" y="3690"/>
                  <a:pt x="12630" y="3722"/>
                  <a:pt x="12634" y="3757"/>
                </a:cubicBezTo>
                <a:cubicBezTo>
                  <a:pt x="12670" y="4251"/>
                  <a:pt x="12384" y="4752"/>
                  <a:pt x="11918" y="4946"/>
                </a:cubicBezTo>
                <a:cubicBezTo>
                  <a:pt x="11612" y="5074"/>
                  <a:pt x="11258" y="5102"/>
                  <a:pt x="10928" y="5098"/>
                </a:cubicBezTo>
                <a:cubicBezTo>
                  <a:pt x="10594" y="5090"/>
                  <a:pt x="10260" y="5034"/>
                  <a:pt x="9942" y="4927"/>
                </a:cubicBezTo>
                <a:cubicBezTo>
                  <a:pt x="9691" y="4843"/>
                  <a:pt x="9457" y="4724"/>
                  <a:pt x="9222" y="4608"/>
                </a:cubicBezTo>
                <a:cubicBezTo>
                  <a:pt x="9361" y="4529"/>
                  <a:pt x="9457" y="4390"/>
                  <a:pt x="9465" y="4223"/>
                </a:cubicBezTo>
                <a:cubicBezTo>
                  <a:pt x="9469" y="4036"/>
                  <a:pt x="9349" y="3801"/>
                  <a:pt x="9147" y="3773"/>
                </a:cubicBezTo>
                <a:lnTo>
                  <a:pt x="9147" y="3773"/>
                </a:lnTo>
                <a:lnTo>
                  <a:pt x="9147" y="3773"/>
                </a:lnTo>
                <a:lnTo>
                  <a:pt x="9143" y="3773"/>
                </a:lnTo>
                <a:cubicBezTo>
                  <a:pt x="9123" y="3773"/>
                  <a:pt x="9119" y="3805"/>
                  <a:pt x="9139" y="3805"/>
                </a:cubicBezTo>
                <a:cubicBezTo>
                  <a:pt x="9345" y="3845"/>
                  <a:pt x="9437" y="4072"/>
                  <a:pt x="9357" y="4259"/>
                </a:cubicBezTo>
                <a:cubicBezTo>
                  <a:pt x="9298" y="4402"/>
                  <a:pt x="9178" y="4481"/>
                  <a:pt x="9039" y="4521"/>
                </a:cubicBezTo>
                <a:cubicBezTo>
                  <a:pt x="8765" y="4390"/>
                  <a:pt x="8486" y="4278"/>
                  <a:pt x="8172" y="4251"/>
                </a:cubicBezTo>
                <a:cubicBezTo>
                  <a:pt x="7874" y="4219"/>
                  <a:pt x="7568" y="4255"/>
                  <a:pt x="7278" y="4342"/>
                </a:cubicBezTo>
                <a:cubicBezTo>
                  <a:pt x="7278" y="3936"/>
                  <a:pt x="7103" y="3547"/>
                  <a:pt x="6808" y="3272"/>
                </a:cubicBezTo>
                <a:cubicBezTo>
                  <a:pt x="6836" y="3034"/>
                  <a:pt x="7023" y="2823"/>
                  <a:pt x="7170" y="2648"/>
                </a:cubicBezTo>
                <a:cubicBezTo>
                  <a:pt x="7325" y="2465"/>
                  <a:pt x="7480" y="2290"/>
                  <a:pt x="7612" y="2091"/>
                </a:cubicBezTo>
                <a:cubicBezTo>
                  <a:pt x="7639" y="2075"/>
                  <a:pt x="7667" y="2059"/>
                  <a:pt x="7699" y="2052"/>
                </a:cubicBezTo>
                <a:cubicBezTo>
                  <a:pt x="7810" y="2020"/>
                  <a:pt x="7934" y="2063"/>
                  <a:pt x="8033" y="2115"/>
                </a:cubicBezTo>
                <a:cubicBezTo>
                  <a:pt x="8224" y="2215"/>
                  <a:pt x="8359" y="2421"/>
                  <a:pt x="8248" y="2632"/>
                </a:cubicBezTo>
                <a:cubicBezTo>
                  <a:pt x="8244" y="2640"/>
                  <a:pt x="8248" y="2644"/>
                  <a:pt x="8252" y="2648"/>
                </a:cubicBezTo>
                <a:lnTo>
                  <a:pt x="8252" y="2648"/>
                </a:lnTo>
                <a:cubicBezTo>
                  <a:pt x="8240" y="2668"/>
                  <a:pt x="8268" y="2684"/>
                  <a:pt x="8284" y="2668"/>
                </a:cubicBezTo>
                <a:cubicBezTo>
                  <a:pt x="8435" y="2465"/>
                  <a:pt x="8355" y="2171"/>
                  <a:pt x="8156" y="2032"/>
                </a:cubicBezTo>
                <a:cubicBezTo>
                  <a:pt x="8053" y="1960"/>
                  <a:pt x="7926" y="1924"/>
                  <a:pt x="7799" y="1924"/>
                </a:cubicBezTo>
                <a:cubicBezTo>
                  <a:pt x="7771" y="1924"/>
                  <a:pt x="7739" y="1924"/>
                  <a:pt x="7707" y="1928"/>
                </a:cubicBezTo>
                <a:cubicBezTo>
                  <a:pt x="7926" y="1507"/>
                  <a:pt x="7958" y="998"/>
                  <a:pt x="7727" y="572"/>
                </a:cubicBezTo>
                <a:cubicBezTo>
                  <a:pt x="7791" y="465"/>
                  <a:pt x="7791" y="334"/>
                  <a:pt x="7751" y="218"/>
                </a:cubicBezTo>
                <a:cubicBezTo>
                  <a:pt x="7739" y="179"/>
                  <a:pt x="7719" y="139"/>
                  <a:pt x="7695" y="103"/>
                </a:cubicBezTo>
                <a:cubicBezTo>
                  <a:pt x="7683" y="87"/>
                  <a:pt x="7655" y="103"/>
                  <a:pt x="7667" y="119"/>
                </a:cubicBezTo>
                <a:cubicBezTo>
                  <a:pt x="7679" y="135"/>
                  <a:pt x="7691" y="155"/>
                  <a:pt x="7699" y="171"/>
                </a:cubicBezTo>
                <a:cubicBezTo>
                  <a:pt x="7747" y="274"/>
                  <a:pt x="7743" y="393"/>
                  <a:pt x="7683" y="493"/>
                </a:cubicBezTo>
                <a:cubicBezTo>
                  <a:pt x="7544" y="278"/>
                  <a:pt x="7349" y="107"/>
                  <a:pt x="7115" y="8"/>
                </a:cubicBezTo>
                <a:cubicBezTo>
                  <a:pt x="7103" y="0"/>
                  <a:pt x="7091" y="12"/>
                  <a:pt x="7091" y="20"/>
                </a:cubicBezTo>
                <a:cubicBezTo>
                  <a:pt x="7079" y="27"/>
                  <a:pt x="7071" y="43"/>
                  <a:pt x="7087" y="55"/>
                </a:cubicBezTo>
                <a:cubicBezTo>
                  <a:pt x="7544" y="290"/>
                  <a:pt x="7799" y="791"/>
                  <a:pt x="7715" y="1300"/>
                </a:cubicBezTo>
                <a:cubicBezTo>
                  <a:pt x="7624" y="1849"/>
                  <a:pt x="7150" y="2127"/>
                  <a:pt x="6812" y="2517"/>
                </a:cubicBezTo>
                <a:cubicBezTo>
                  <a:pt x="6677" y="2672"/>
                  <a:pt x="6558" y="2855"/>
                  <a:pt x="6518" y="3058"/>
                </a:cubicBezTo>
                <a:cubicBezTo>
                  <a:pt x="6216" y="2891"/>
                  <a:pt x="5878" y="2787"/>
                  <a:pt x="5564" y="2644"/>
                </a:cubicBezTo>
                <a:cubicBezTo>
                  <a:pt x="5500" y="2616"/>
                  <a:pt x="5436" y="2584"/>
                  <a:pt x="5373" y="2553"/>
                </a:cubicBezTo>
                <a:cubicBezTo>
                  <a:pt x="5222" y="2382"/>
                  <a:pt x="5110" y="2163"/>
                  <a:pt x="5098" y="1936"/>
                </a:cubicBezTo>
                <a:cubicBezTo>
                  <a:pt x="5082" y="1618"/>
                  <a:pt x="5381" y="1447"/>
                  <a:pt x="5659" y="1431"/>
                </a:cubicBezTo>
                <a:cubicBezTo>
                  <a:pt x="5671" y="1431"/>
                  <a:pt x="5675" y="1411"/>
                  <a:pt x="5663" y="1407"/>
                </a:cubicBezTo>
                <a:cubicBezTo>
                  <a:pt x="5385" y="1344"/>
                  <a:pt x="5094" y="1503"/>
                  <a:pt x="5011" y="1781"/>
                </a:cubicBezTo>
                <a:cubicBezTo>
                  <a:pt x="4955" y="1964"/>
                  <a:pt x="4975" y="2215"/>
                  <a:pt x="5079" y="2398"/>
                </a:cubicBezTo>
                <a:cubicBezTo>
                  <a:pt x="4943" y="2322"/>
                  <a:pt x="4812" y="2234"/>
                  <a:pt x="4689" y="2139"/>
                </a:cubicBezTo>
                <a:cubicBezTo>
                  <a:pt x="4458" y="1960"/>
                  <a:pt x="4231" y="1737"/>
                  <a:pt x="4112" y="1471"/>
                </a:cubicBezTo>
                <a:cubicBezTo>
                  <a:pt x="4080" y="1376"/>
                  <a:pt x="4057" y="1276"/>
                  <a:pt x="4041" y="1173"/>
                </a:cubicBezTo>
                <a:cubicBezTo>
                  <a:pt x="4041" y="1157"/>
                  <a:pt x="4017" y="1161"/>
                  <a:pt x="4017" y="1173"/>
                </a:cubicBezTo>
                <a:cubicBezTo>
                  <a:pt x="4017" y="1177"/>
                  <a:pt x="4017" y="1181"/>
                  <a:pt x="4017" y="1181"/>
                </a:cubicBezTo>
                <a:cubicBezTo>
                  <a:pt x="4017" y="1185"/>
                  <a:pt x="4017" y="1185"/>
                  <a:pt x="4017" y="1185"/>
                </a:cubicBezTo>
                <a:cubicBezTo>
                  <a:pt x="4017" y="1220"/>
                  <a:pt x="4021" y="1256"/>
                  <a:pt x="4029" y="1292"/>
                </a:cubicBezTo>
                <a:cubicBezTo>
                  <a:pt x="4064" y="1574"/>
                  <a:pt x="4204" y="1829"/>
                  <a:pt x="4395" y="2044"/>
                </a:cubicBezTo>
                <a:cubicBezTo>
                  <a:pt x="4275" y="2028"/>
                  <a:pt x="4148" y="2056"/>
                  <a:pt x="4033" y="2091"/>
                </a:cubicBezTo>
                <a:cubicBezTo>
                  <a:pt x="3901" y="2131"/>
                  <a:pt x="3762" y="2183"/>
                  <a:pt x="3619" y="2167"/>
                </a:cubicBezTo>
                <a:cubicBezTo>
                  <a:pt x="3480" y="2151"/>
                  <a:pt x="3369" y="2067"/>
                  <a:pt x="3333" y="1932"/>
                </a:cubicBezTo>
                <a:cubicBezTo>
                  <a:pt x="3329" y="1920"/>
                  <a:pt x="3313" y="1920"/>
                  <a:pt x="3313" y="1932"/>
                </a:cubicBezTo>
                <a:cubicBezTo>
                  <a:pt x="3313" y="1940"/>
                  <a:pt x="3313" y="1944"/>
                  <a:pt x="3313" y="1952"/>
                </a:cubicBezTo>
                <a:cubicBezTo>
                  <a:pt x="3293" y="2012"/>
                  <a:pt x="3361" y="2079"/>
                  <a:pt x="3404" y="2119"/>
                </a:cubicBezTo>
                <a:cubicBezTo>
                  <a:pt x="3488" y="2191"/>
                  <a:pt x="3599" y="2234"/>
                  <a:pt x="3711" y="2246"/>
                </a:cubicBezTo>
                <a:cubicBezTo>
                  <a:pt x="3842" y="2262"/>
                  <a:pt x="3977" y="2238"/>
                  <a:pt x="4108" y="2207"/>
                </a:cubicBezTo>
                <a:cubicBezTo>
                  <a:pt x="4235" y="2171"/>
                  <a:pt x="4375" y="2127"/>
                  <a:pt x="4506" y="2167"/>
                </a:cubicBezTo>
                <a:cubicBezTo>
                  <a:pt x="4693" y="2346"/>
                  <a:pt x="4908" y="2501"/>
                  <a:pt x="5122" y="2620"/>
                </a:cubicBezTo>
                <a:cubicBezTo>
                  <a:pt x="5409" y="2779"/>
                  <a:pt x="5715" y="2895"/>
                  <a:pt x="6009" y="3038"/>
                </a:cubicBezTo>
                <a:cubicBezTo>
                  <a:pt x="6299" y="3185"/>
                  <a:pt x="6582" y="3376"/>
                  <a:pt x="6737" y="3670"/>
                </a:cubicBezTo>
                <a:cubicBezTo>
                  <a:pt x="6876" y="3940"/>
                  <a:pt x="6904" y="4255"/>
                  <a:pt x="6828" y="4541"/>
                </a:cubicBezTo>
                <a:cubicBezTo>
                  <a:pt x="6745" y="4593"/>
                  <a:pt x="6661" y="4644"/>
                  <a:pt x="6586" y="4708"/>
                </a:cubicBezTo>
                <a:cubicBezTo>
                  <a:pt x="6180" y="5026"/>
                  <a:pt x="5878" y="5507"/>
                  <a:pt x="5778" y="6020"/>
                </a:cubicBezTo>
                <a:cubicBezTo>
                  <a:pt x="5667" y="5897"/>
                  <a:pt x="5552" y="5774"/>
                  <a:pt x="5428" y="5662"/>
                </a:cubicBezTo>
                <a:cubicBezTo>
                  <a:pt x="5094" y="5352"/>
                  <a:pt x="4709" y="5133"/>
                  <a:pt x="4303" y="4943"/>
                </a:cubicBezTo>
                <a:cubicBezTo>
                  <a:pt x="3989" y="4791"/>
                  <a:pt x="3675" y="4644"/>
                  <a:pt x="3357" y="4501"/>
                </a:cubicBezTo>
                <a:cubicBezTo>
                  <a:pt x="3086" y="4096"/>
                  <a:pt x="2959" y="3618"/>
                  <a:pt x="3015" y="3125"/>
                </a:cubicBezTo>
                <a:cubicBezTo>
                  <a:pt x="3019" y="3109"/>
                  <a:pt x="2995" y="3105"/>
                  <a:pt x="2991" y="3121"/>
                </a:cubicBezTo>
                <a:cubicBezTo>
                  <a:pt x="2903" y="3419"/>
                  <a:pt x="2927" y="3734"/>
                  <a:pt x="2999" y="4032"/>
                </a:cubicBezTo>
                <a:cubicBezTo>
                  <a:pt x="3027" y="4151"/>
                  <a:pt x="3066" y="4282"/>
                  <a:pt x="3130" y="4398"/>
                </a:cubicBezTo>
                <a:cubicBezTo>
                  <a:pt x="3078" y="4374"/>
                  <a:pt x="3023" y="4350"/>
                  <a:pt x="2967" y="4326"/>
                </a:cubicBezTo>
                <a:cubicBezTo>
                  <a:pt x="2541" y="4131"/>
                  <a:pt x="2108" y="3952"/>
                  <a:pt x="1682" y="3754"/>
                </a:cubicBezTo>
                <a:cubicBezTo>
                  <a:pt x="1293" y="3571"/>
                  <a:pt x="907" y="3348"/>
                  <a:pt x="613" y="3022"/>
                </a:cubicBezTo>
                <a:cubicBezTo>
                  <a:pt x="474" y="2871"/>
                  <a:pt x="358" y="2696"/>
                  <a:pt x="283" y="2505"/>
                </a:cubicBezTo>
                <a:cubicBezTo>
                  <a:pt x="279" y="2505"/>
                  <a:pt x="279" y="2501"/>
                  <a:pt x="279" y="2501"/>
                </a:cubicBezTo>
                <a:cubicBezTo>
                  <a:pt x="279" y="2497"/>
                  <a:pt x="279" y="2493"/>
                  <a:pt x="279" y="2489"/>
                </a:cubicBezTo>
                <a:cubicBezTo>
                  <a:pt x="279" y="2469"/>
                  <a:pt x="247" y="2469"/>
                  <a:pt x="247" y="2489"/>
                </a:cubicBezTo>
                <a:lnTo>
                  <a:pt x="247" y="2489"/>
                </a:lnTo>
                <a:cubicBezTo>
                  <a:pt x="243" y="2493"/>
                  <a:pt x="239" y="2497"/>
                  <a:pt x="235" y="2501"/>
                </a:cubicBezTo>
                <a:cubicBezTo>
                  <a:pt x="227" y="2501"/>
                  <a:pt x="223" y="2509"/>
                  <a:pt x="219" y="2521"/>
                </a:cubicBezTo>
                <a:cubicBezTo>
                  <a:pt x="203" y="2553"/>
                  <a:pt x="231" y="2628"/>
                  <a:pt x="239" y="2660"/>
                </a:cubicBezTo>
                <a:cubicBezTo>
                  <a:pt x="251" y="2716"/>
                  <a:pt x="267" y="2767"/>
                  <a:pt x="287" y="2815"/>
                </a:cubicBezTo>
                <a:cubicBezTo>
                  <a:pt x="322" y="2907"/>
                  <a:pt x="370" y="2998"/>
                  <a:pt x="426" y="3081"/>
                </a:cubicBezTo>
                <a:cubicBezTo>
                  <a:pt x="271" y="3113"/>
                  <a:pt x="112" y="3038"/>
                  <a:pt x="28" y="2891"/>
                </a:cubicBezTo>
                <a:cubicBezTo>
                  <a:pt x="24" y="2879"/>
                  <a:pt x="0" y="2887"/>
                  <a:pt x="8" y="2899"/>
                </a:cubicBezTo>
                <a:cubicBezTo>
                  <a:pt x="84" y="3109"/>
                  <a:pt x="299" y="3181"/>
                  <a:pt x="501" y="3181"/>
                </a:cubicBezTo>
                <a:cubicBezTo>
                  <a:pt x="525" y="3209"/>
                  <a:pt x="553" y="3237"/>
                  <a:pt x="581" y="3264"/>
                </a:cubicBezTo>
                <a:cubicBezTo>
                  <a:pt x="641" y="3336"/>
                  <a:pt x="704" y="3400"/>
                  <a:pt x="772" y="3463"/>
                </a:cubicBezTo>
                <a:cubicBezTo>
                  <a:pt x="987" y="3670"/>
                  <a:pt x="1229" y="3841"/>
                  <a:pt x="1488" y="3992"/>
                </a:cubicBezTo>
                <a:cubicBezTo>
                  <a:pt x="1368" y="4016"/>
                  <a:pt x="1249" y="4064"/>
                  <a:pt x="1154" y="4111"/>
                </a:cubicBezTo>
                <a:cubicBezTo>
                  <a:pt x="959" y="4215"/>
                  <a:pt x="796" y="4370"/>
                  <a:pt x="688" y="4565"/>
                </a:cubicBezTo>
                <a:cubicBezTo>
                  <a:pt x="660" y="4620"/>
                  <a:pt x="637" y="4680"/>
                  <a:pt x="617" y="4740"/>
                </a:cubicBezTo>
                <a:cubicBezTo>
                  <a:pt x="565" y="4772"/>
                  <a:pt x="513" y="4795"/>
                  <a:pt x="446" y="4803"/>
                </a:cubicBezTo>
                <a:cubicBezTo>
                  <a:pt x="334" y="4811"/>
                  <a:pt x="227" y="4768"/>
                  <a:pt x="148" y="4688"/>
                </a:cubicBezTo>
                <a:cubicBezTo>
                  <a:pt x="132" y="4676"/>
                  <a:pt x="112" y="4692"/>
                  <a:pt x="120" y="4712"/>
                </a:cubicBezTo>
                <a:cubicBezTo>
                  <a:pt x="175" y="4819"/>
                  <a:pt x="283" y="4887"/>
                  <a:pt x="402" y="4895"/>
                </a:cubicBezTo>
                <a:cubicBezTo>
                  <a:pt x="454" y="4899"/>
                  <a:pt x="521" y="4895"/>
                  <a:pt x="581" y="4879"/>
                </a:cubicBezTo>
                <a:cubicBezTo>
                  <a:pt x="557" y="4990"/>
                  <a:pt x="553" y="5102"/>
                  <a:pt x="565" y="5213"/>
                </a:cubicBezTo>
                <a:cubicBezTo>
                  <a:pt x="589" y="5424"/>
                  <a:pt x="668" y="5658"/>
                  <a:pt x="820" y="5813"/>
                </a:cubicBezTo>
                <a:cubicBezTo>
                  <a:pt x="831" y="5821"/>
                  <a:pt x="847" y="5809"/>
                  <a:pt x="839" y="5797"/>
                </a:cubicBezTo>
                <a:cubicBezTo>
                  <a:pt x="828" y="5774"/>
                  <a:pt x="812" y="5754"/>
                  <a:pt x="800" y="5730"/>
                </a:cubicBezTo>
                <a:cubicBezTo>
                  <a:pt x="672" y="5364"/>
                  <a:pt x="708" y="4943"/>
                  <a:pt x="935" y="4620"/>
                </a:cubicBezTo>
                <a:cubicBezTo>
                  <a:pt x="1126" y="4350"/>
                  <a:pt x="1432" y="4175"/>
                  <a:pt x="1758" y="4135"/>
                </a:cubicBezTo>
                <a:cubicBezTo>
                  <a:pt x="2347" y="4434"/>
                  <a:pt x="2979" y="4644"/>
                  <a:pt x="3579" y="4919"/>
                </a:cubicBezTo>
                <a:cubicBezTo>
                  <a:pt x="3989" y="5110"/>
                  <a:pt x="4375" y="5332"/>
                  <a:pt x="4705" y="5623"/>
                </a:cubicBezTo>
                <a:cubicBezTo>
                  <a:pt x="4605" y="5595"/>
                  <a:pt x="4506" y="5579"/>
                  <a:pt x="4410" y="5567"/>
                </a:cubicBezTo>
                <a:cubicBezTo>
                  <a:pt x="4092" y="5527"/>
                  <a:pt x="3758" y="5579"/>
                  <a:pt x="3508" y="5786"/>
                </a:cubicBezTo>
                <a:cubicBezTo>
                  <a:pt x="3492" y="5797"/>
                  <a:pt x="3512" y="5825"/>
                  <a:pt x="3528" y="5813"/>
                </a:cubicBezTo>
                <a:cubicBezTo>
                  <a:pt x="3659" y="5714"/>
                  <a:pt x="3826" y="5694"/>
                  <a:pt x="3985" y="5682"/>
                </a:cubicBezTo>
                <a:cubicBezTo>
                  <a:pt x="4128" y="5674"/>
                  <a:pt x="4275" y="5674"/>
                  <a:pt x="4418" y="5690"/>
                </a:cubicBezTo>
                <a:cubicBezTo>
                  <a:pt x="4597" y="5710"/>
                  <a:pt x="4768" y="5758"/>
                  <a:pt x="4927" y="5833"/>
                </a:cubicBezTo>
                <a:cubicBezTo>
                  <a:pt x="5067" y="5980"/>
                  <a:pt x="5194" y="6139"/>
                  <a:pt x="5305" y="6318"/>
                </a:cubicBezTo>
                <a:cubicBezTo>
                  <a:pt x="5778" y="7074"/>
                  <a:pt x="5930" y="7981"/>
                  <a:pt x="5846" y="8859"/>
                </a:cubicBezTo>
                <a:cubicBezTo>
                  <a:pt x="5822" y="9102"/>
                  <a:pt x="5782" y="9337"/>
                  <a:pt x="5727" y="9571"/>
                </a:cubicBezTo>
                <a:cubicBezTo>
                  <a:pt x="5675" y="9802"/>
                  <a:pt x="5595" y="10029"/>
                  <a:pt x="5548" y="10263"/>
                </a:cubicBezTo>
                <a:cubicBezTo>
                  <a:pt x="5484" y="10597"/>
                  <a:pt x="5512" y="11011"/>
                  <a:pt x="5822" y="11218"/>
                </a:cubicBezTo>
                <a:cubicBezTo>
                  <a:pt x="6097" y="11400"/>
                  <a:pt x="6474" y="11305"/>
                  <a:pt x="6705" y="11098"/>
                </a:cubicBezTo>
                <a:cubicBezTo>
                  <a:pt x="6999" y="10840"/>
                  <a:pt x="7091" y="10426"/>
                  <a:pt x="7126" y="10056"/>
                </a:cubicBezTo>
                <a:cubicBezTo>
                  <a:pt x="7258" y="8812"/>
                  <a:pt x="6876" y="7519"/>
                  <a:pt x="6152" y="6493"/>
                </a:cubicBezTo>
                <a:cubicBezTo>
                  <a:pt x="6212" y="6259"/>
                  <a:pt x="6275" y="6024"/>
                  <a:pt x="6371" y="5797"/>
                </a:cubicBezTo>
                <a:cubicBezTo>
                  <a:pt x="6482" y="5543"/>
                  <a:pt x="6625" y="5300"/>
                  <a:pt x="6820" y="5098"/>
                </a:cubicBezTo>
                <a:cubicBezTo>
                  <a:pt x="6828" y="5090"/>
                  <a:pt x="6836" y="5082"/>
                  <a:pt x="6844" y="5074"/>
                </a:cubicBezTo>
                <a:cubicBezTo>
                  <a:pt x="7015" y="5022"/>
                  <a:pt x="7206" y="5054"/>
                  <a:pt x="7353" y="5161"/>
                </a:cubicBezTo>
                <a:cubicBezTo>
                  <a:pt x="7536" y="5292"/>
                  <a:pt x="7628" y="5519"/>
                  <a:pt x="7631" y="5738"/>
                </a:cubicBezTo>
                <a:cubicBezTo>
                  <a:pt x="7631" y="5754"/>
                  <a:pt x="7651" y="5758"/>
                  <a:pt x="7659" y="5742"/>
                </a:cubicBezTo>
                <a:cubicBezTo>
                  <a:pt x="7739" y="5467"/>
                  <a:pt x="7612" y="5161"/>
                  <a:pt x="7361" y="5018"/>
                </a:cubicBezTo>
                <a:cubicBezTo>
                  <a:pt x="7254" y="4958"/>
                  <a:pt x="7122" y="4931"/>
                  <a:pt x="6999" y="4935"/>
                </a:cubicBezTo>
                <a:cubicBezTo>
                  <a:pt x="7142" y="4815"/>
                  <a:pt x="7305" y="4724"/>
                  <a:pt x="7480" y="4664"/>
                </a:cubicBezTo>
                <a:cubicBezTo>
                  <a:pt x="7779" y="4565"/>
                  <a:pt x="8097" y="4577"/>
                  <a:pt x="8395" y="4636"/>
                </a:cubicBezTo>
                <a:cubicBezTo>
                  <a:pt x="8988" y="4760"/>
                  <a:pt x="9508" y="5074"/>
                  <a:pt x="10081" y="5253"/>
                </a:cubicBezTo>
                <a:cubicBezTo>
                  <a:pt x="10359" y="5340"/>
                  <a:pt x="10654" y="5392"/>
                  <a:pt x="10944" y="5372"/>
                </a:cubicBezTo>
                <a:cubicBezTo>
                  <a:pt x="11151" y="5360"/>
                  <a:pt x="11358" y="5320"/>
                  <a:pt x="11560" y="5265"/>
                </a:cubicBezTo>
                <a:cubicBezTo>
                  <a:pt x="11608" y="5277"/>
                  <a:pt x="11656" y="5292"/>
                  <a:pt x="11700" y="5320"/>
                </a:cubicBezTo>
                <a:cubicBezTo>
                  <a:pt x="11795" y="5376"/>
                  <a:pt x="11871" y="5459"/>
                  <a:pt x="11914" y="5559"/>
                </a:cubicBezTo>
                <a:cubicBezTo>
                  <a:pt x="12010" y="5774"/>
                  <a:pt x="11946" y="6020"/>
                  <a:pt x="11803" y="6199"/>
                </a:cubicBezTo>
                <a:cubicBezTo>
                  <a:pt x="11787" y="6219"/>
                  <a:pt x="11811" y="6243"/>
                  <a:pt x="11835" y="6227"/>
                </a:cubicBezTo>
                <a:cubicBezTo>
                  <a:pt x="12010" y="6088"/>
                  <a:pt x="12038" y="5801"/>
                  <a:pt x="12006" y="5595"/>
                </a:cubicBezTo>
                <a:cubicBezTo>
                  <a:pt x="11990" y="5483"/>
                  <a:pt x="11954" y="5376"/>
                  <a:pt x="11883" y="5285"/>
                </a:cubicBezTo>
                <a:cubicBezTo>
                  <a:pt x="11863" y="5257"/>
                  <a:pt x="11831" y="5221"/>
                  <a:pt x="11795" y="5193"/>
                </a:cubicBezTo>
                <a:cubicBezTo>
                  <a:pt x="11799" y="5193"/>
                  <a:pt x="11803" y="5193"/>
                  <a:pt x="11807" y="5189"/>
                </a:cubicBezTo>
                <a:cubicBezTo>
                  <a:pt x="12077" y="5098"/>
                  <a:pt x="12320" y="4958"/>
                  <a:pt x="12487" y="4720"/>
                </a:cubicBezTo>
                <a:cubicBezTo>
                  <a:pt x="12515" y="4676"/>
                  <a:pt x="12543" y="4628"/>
                  <a:pt x="12566" y="4577"/>
                </a:cubicBezTo>
                <a:cubicBezTo>
                  <a:pt x="12765" y="4545"/>
                  <a:pt x="12948" y="4672"/>
                  <a:pt x="12964" y="4887"/>
                </a:cubicBezTo>
                <a:cubicBezTo>
                  <a:pt x="12968" y="4903"/>
                  <a:pt x="12988" y="4903"/>
                  <a:pt x="12988" y="4887"/>
                </a:cubicBezTo>
                <a:cubicBezTo>
                  <a:pt x="12992" y="4660"/>
                  <a:pt x="12813" y="4525"/>
                  <a:pt x="12618" y="4457"/>
                </a:cubicBezTo>
              </a:path>
            </a:pathLst>
          </a:custGeom>
          <a:solidFill>
            <a:schemeClr val="accent4"/>
          </a:solidFill>
          <a:ln>
            <a:noFill/>
          </a:ln>
          <a:effectLst/>
        </p:spPr>
        <p:txBody>
          <a:bodyPr wrap="none" lIns="121885" tIns="60943" rIns="121885" bIns="60943" anchor="ctr"/>
          <a:lstStyle/>
          <a:p>
            <a:endParaRPr lang="en-US" sz="1600" dirty="0">
              <a:solidFill>
                <a:schemeClr val="bg1">
                  <a:lumMod val="50000"/>
                </a:schemeClr>
              </a:solidFill>
              <a:cs typeface="+mn-ea"/>
              <a:sym typeface="+mn-lt"/>
            </a:endParaRPr>
          </a:p>
        </p:txBody>
      </p:sp>
      <p:sp>
        <p:nvSpPr>
          <p:cNvPr id="5" name="Freeform 1"/>
          <p:cNvSpPr>
            <a:spLocks noChangeArrowheads="1"/>
          </p:cNvSpPr>
          <p:nvPr/>
        </p:nvSpPr>
        <p:spPr bwMode="auto">
          <a:xfrm rot="5594423" flipV="1">
            <a:off x="708711" y="2002898"/>
            <a:ext cx="3873520" cy="3400127"/>
          </a:xfrm>
          <a:custGeom>
            <a:avLst/>
            <a:gdLst>
              <a:gd name="T0" fmla="*/ 12686 w 12993"/>
              <a:gd name="T1" fmla="*/ 4080 h 11401"/>
              <a:gd name="T2" fmla="*/ 12606 w 12993"/>
              <a:gd name="T3" fmla="*/ 3587 h 11401"/>
              <a:gd name="T4" fmla="*/ 11918 w 12993"/>
              <a:gd name="T5" fmla="*/ 4946 h 11401"/>
              <a:gd name="T6" fmla="*/ 9222 w 12993"/>
              <a:gd name="T7" fmla="*/ 4608 h 11401"/>
              <a:gd name="T8" fmla="*/ 9147 w 12993"/>
              <a:gd name="T9" fmla="*/ 3773 h 11401"/>
              <a:gd name="T10" fmla="*/ 9139 w 12993"/>
              <a:gd name="T11" fmla="*/ 3805 h 11401"/>
              <a:gd name="T12" fmla="*/ 8172 w 12993"/>
              <a:gd name="T13" fmla="*/ 4251 h 11401"/>
              <a:gd name="T14" fmla="*/ 7170 w 12993"/>
              <a:gd name="T15" fmla="*/ 2648 h 11401"/>
              <a:gd name="T16" fmla="*/ 8033 w 12993"/>
              <a:gd name="T17" fmla="*/ 2115 h 11401"/>
              <a:gd name="T18" fmla="*/ 8252 w 12993"/>
              <a:gd name="T19" fmla="*/ 2648 h 11401"/>
              <a:gd name="T20" fmla="*/ 7799 w 12993"/>
              <a:gd name="T21" fmla="*/ 1924 h 11401"/>
              <a:gd name="T22" fmla="*/ 7751 w 12993"/>
              <a:gd name="T23" fmla="*/ 218 h 11401"/>
              <a:gd name="T24" fmla="*/ 7699 w 12993"/>
              <a:gd name="T25" fmla="*/ 171 h 11401"/>
              <a:gd name="T26" fmla="*/ 7091 w 12993"/>
              <a:gd name="T27" fmla="*/ 20 h 11401"/>
              <a:gd name="T28" fmla="*/ 6812 w 12993"/>
              <a:gd name="T29" fmla="*/ 2517 h 11401"/>
              <a:gd name="T30" fmla="*/ 5373 w 12993"/>
              <a:gd name="T31" fmla="*/ 2553 h 11401"/>
              <a:gd name="T32" fmla="*/ 5663 w 12993"/>
              <a:gd name="T33" fmla="*/ 1407 h 11401"/>
              <a:gd name="T34" fmla="*/ 4689 w 12993"/>
              <a:gd name="T35" fmla="*/ 2139 h 11401"/>
              <a:gd name="T36" fmla="*/ 4017 w 12993"/>
              <a:gd name="T37" fmla="*/ 1173 h 11401"/>
              <a:gd name="T38" fmla="*/ 4029 w 12993"/>
              <a:gd name="T39" fmla="*/ 1292 h 11401"/>
              <a:gd name="T40" fmla="*/ 3619 w 12993"/>
              <a:gd name="T41" fmla="*/ 2167 h 11401"/>
              <a:gd name="T42" fmla="*/ 3313 w 12993"/>
              <a:gd name="T43" fmla="*/ 1952 h 11401"/>
              <a:gd name="T44" fmla="*/ 4108 w 12993"/>
              <a:gd name="T45" fmla="*/ 2207 h 11401"/>
              <a:gd name="T46" fmla="*/ 6009 w 12993"/>
              <a:gd name="T47" fmla="*/ 3038 h 11401"/>
              <a:gd name="T48" fmla="*/ 6586 w 12993"/>
              <a:gd name="T49" fmla="*/ 4708 h 11401"/>
              <a:gd name="T50" fmla="*/ 4303 w 12993"/>
              <a:gd name="T51" fmla="*/ 4943 h 11401"/>
              <a:gd name="T52" fmla="*/ 2991 w 12993"/>
              <a:gd name="T53" fmla="*/ 3121 h 11401"/>
              <a:gd name="T54" fmla="*/ 2967 w 12993"/>
              <a:gd name="T55" fmla="*/ 4326 h 11401"/>
              <a:gd name="T56" fmla="*/ 283 w 12993"/>
              <a:gd name="T57" fmla="*/ 2505 h 11401"/>
              <a:gd name="T58" fmla="*/ 247 w 12993"/>
              <a:gd name="T59" fmla="*/ 2489 h 11401"/>
              <a:gd name="T60" fmla="*/ 219 w 12993"/>
              <a:gd name="T61" fmla="*/ 2521 h 11401"/>
              <a:gd name="T62" fmla="*/ 426 w 12993"/>
              <a:gd name="T63" fmla="*/ 3081 h 11401"/>
              <a:gd name="T64" fmla="*/ 501 w 12993"/>
              <a:gd name="T65" fmla="*/ 3181 h 11401"/>
              <a:gd name="T66" fmla="*/ 1488 w 12993"/>
              <a:gd name="T67" fmla="*/ 3992 h 11401"/>
              <a:gd name="T68" fmla="*/ 617 w 12993"/>
              <a:gd name="T69" fmla="*/ 4740 h 11401"/>
              <a:gd name="T70" fmla="*/ 120 w 12993"/>
              <a:gd name="T71" fmla="*/ 4712 h 11401"/>
              <a:gd name="T72" fmla="*/ 565 w 12993"/>
              <a:gd name="T73" fmla="*/ 5213 h 11401"/>
              <a:gd name="T74" fmla="*/ 800 w 12993"/>
              <a:gd name="T75" fmla="*/ 5730 h 11401"/>
              <a:gd name="T76" fmla="*/ 3579 w 12993"/>
              <a:gd name="T77" fmla="*/ 4919 h 11401"/>
              <a:gd name="T78" fmla="*/ 3508 w 12993"/>
              <a:gd name="T79" fmla="*/ 5786 h 11401"/>
              <a:gd name="T80" fmla="*/ 4418 w 12993"/>
              <a:gd name="T81" fmla="*/ 5690 h 11401"/>
              <a:gd name="T82" fmla="*/ 5846 w 12993"/>
              <a:gd name="T83" fmla="*/ 8859 h 11401"/>
              <a:gd name="T84" fmla="*/ 5822 w 12993"/>
              <a:gd name="T85" fmla="*/ 11218 h 11401"/>
              <a:gd name="T86" fmla="*/ 6152 w 12993"/>
              <a:gd name="T87" fmla="*/ 6493 h 11401"/>
              <a:gd name="T88" fmla="*/ 6844 w 12993"/>
              <a:gd name="T89" fmla="*/ 5074 h 11401"/>
              <a:gd name="T90" fmla="*/ 7659 w 12993"/>
              <a:gd name="T91" fmla="*/ 5742 h 11401"/>
              <a:gd name="T92" fmla="*/ 7480 w 12993"/>
              <a:gd name="T93" fmla="*/ 4664 h 11401"/>
              <a:gd name="T94" fmla="*/ 10944 w 12993"/>
              <a:gd name="T95" fmla="*/ 5372 h 11401"/>
              <a:gd name="T96" fmla="*/ 11914 w 12993"/>
              <a:gd name="T97" fmla="*/ 5559 h 11401"/>
              <a:gd name="T98" fmla="*/ 12006 w 12993"/>
              <a:gd name="T99" fmla="*/ 5595 h 11401"/>
              <a:gd name="T100" fmla="*/ 11807 w 12993"/>
              <a:gd name="T101" fmla="*/ 5189 h 11401"/>
              <a:gd name="T102" fmla="*/ 12964 w 12993"/>
              <a:gd name="T103" fmla="*/ 4887 h 1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93" h="11401">
                <a:moveTo>
                  <a:pt x="12618" y="4457"/>
                </a:moveTo>
                <a:lnTo>
                  <a:pt x="12618" y="4457"/>
                </a:lnTo>
                <a:cubicBezTo>
                  <a:pt x="12662" y="4338"/>
                  <a:pt x="12686" y="4211"/>
                  <a:pt x="12686" y="4080"/>
                </a:cubicBezTo>
                <a:cubicBezTo>
                  <a:pt x="12698" y="3948"/>
                  <a:pt x="12690" y="3805"/>
                  <a:pt x="12662" y="3678"/>
                </a:cubicBezTo>
                <a:cubicBezTo>
                  <a:pt x="12658" y="3642"/>
                  <a:pt x="12650" y="3610"/>
                  <a:pt x="12642" y="3575"/>
                </a:cubicBezTo>
                <a:cubicBezTo>
                  <a:pt x="12634" y="3551"/>
                  <a:pt x="12602" y="3563"/>
                  <a:pt x="12606" y="3587"/>
                </a:cubicBezTo>
                <a:cubicBezTo>
                  <a:pt x="12610" y="3606"/>
                  <a:pt x="12614" y="3630"/>
                  <a:pt x="12618" y="3654"/>
                </a:cubicBezTo>
                <a:cubicBezTo>
                  <a:pt x="12622" y="3690"/>
                  <a:pt x="12630" y="3722"/>
                  <a:pt x="12634" y="3757"/>
                </a:cubicBezTo>
                <a:cubicBezTo>
                  <a:pt x="12670" y="4251"/>
                  <a:pt x="12384" y="4752"/>
                  <a:pt x="11918" y="4946"/>
                </a:cubicBezTo>
                <a:cubicBezTo>
                  <a:pt x="11612" y="5074"/>
                  <a:pt x="11258" y="5102"/>
                  <a:pt x="10928" y="5098"/>
                </a:cubicBezTo>
                <a:cubicBezTo>
                  <a:pt x="10594" y="5090"/>
                  <a:pt x="10260" y="5034"/>
                  <a:pt x="9942" y="4927"/>
                </a:cubicBezTo>
                <a:cubicBezTo>
                  <a:pt x="9691" y="4843"/>
                  <a:pt x="9457" y="4724"/>
                  <a:pt x="9222" y="4608"/>
                </a:cubicBezTo>
                <a:cubicBezTo>
                  <a:pt x="9361" y="4529"/>
                  <a:pt x="9457" y="4390"/>
                  <a:pt x="9465" y="4223"/>
                </a:cubicBezTo>
                <a:cubicBezTo>
                  <a:pt x="9469" y="4036"/>
                  <a:pt x="9349" y="3801"/>
                  <a:pt x="9147" y="3773"/>
                </a:cubicBezTo>
                <a:lnTo>
                  <a:pt x="9147" y="3773"/>
                </a:lnTo>
                <a:lnTo>
                  <a:pt x="9147" y="3773"/>
                </a:lnTo>
                <a:lnTo>
                  <a:pt x="9143" y="3773"/>
                </a:lnTo>
                <a:cubicBezTo>
                  <a:pt x="9123" y="3773"/>
                  <a:pt x="9119" y="3805"/>
                  <a:pt x="9139" y="3805"/>
                </a:cubicBezTo>
                <a:cubicBezTo>
                  <a:pt x="9345" y="3845"/>
                  <a:pt x="9437" y="4072"/>
                  <a:pt x="9357" y="4259"/>
                </a:cubicBezTo>
                <a:cubicBezTo>
                  <a:pt x="9298" y="4402"/>
                  <a:pt x="9178" y="4481"/>
                  <a:pt x="9039" y="4521"/>
                </a:cubicBezTo>
                <a:cubicBezTo>
                  <a:pt x="8765" y="4390"/>
                  <a:pt x="8486" y="4278"/>
                  <a:pt x="8172" y="4251"/>
                </a:cubicBezTo>
                <a:cubicBezTo>
                  <a:pt x="7874" y="4219"/>
                  <a:pt x="7568" y="4255"/>
                  <a:pt x="7278" y="4342"/>
                </a:cubicBezTo>
                <a:cubicBezTo>
                  <a:pt x="7278" y="3936"/>
                  <a:pt x="7103" y="3547"/>
                  <a:pt x="6808" y="3272"/>
                </a:cubicBezTo>
                <a:cubicBezTo>
                  <a:pt x="6836" y="3034"/>
                  <a:pt x="7023" y="2823"/>
                  <a:pt x="7170" y="2648"/>
                </a:cubicBezTo>
                <a:cubicBezTo>
                  <a:pt x="7325" y="2465"/>
                  <a:pt x="7480" y="2290"/>
                  <a:pt x="7612" y="2091"/>
                </a:cubicBezTo>
                <a:cubicBezTo>
                  <a:pt x="7639" y="2075"/>
                  <a:pt x="7667" y="2059"/>
                  <a:pt x="7699" y="2052"/>
                </a:cubicBezTo>
                <a:cubicBezTo>
                  <a:pt x="7810" y="2020"/>
                  <a:pt x="7934" y="2063"/>
                  <a:pt x="8033" y="2115"/>
                </a:cubicBezTo>
                <a:cubicBezTo>
                  <a:pt x="8224" y="2215"/>
                  <a:pt x="8359" y="2421"/>
                  <a:pt x="8248" y="2632"/>
                </a:cubicBezTo>
                <a:cubicBezTo>
                  <a:pt x="8244" y="2640"/>
                  <a:pt x="8248" y="2644"/>
                  <a:pt x="8252" y="2648"/>
                </a:cubicBezTo>
                <a:lnTo>
                  <a:pt x="8252" y="2648"/>
                </a:lnTo>
                <a:cubicBezTo>
                  <a:pt x="8240" y="2668"/>
                  <a:pt x="8268" y="2684"/>
                  <a:pt x="8284" y="2668"/>
                </a:cubicBezTo>
                <a:cubicBezTo>
                  <a:pt x="8435" y="2465"/>
                  <a:pt x="8355" y="2171"/>
                  <a:pt x="8156" y="2032"/>
                </a:cubicBezTo>
                <a:cubicBezTo>
                  <a:pt x="8053" y="1960"/>
                  <a:pt x="7926" y="1924"/>
                  <a:pt x="7799" y="1924"/>
                </a:cubicBezTo>
                <a:cubicBezTo>
                  <a:pt x="7771" y="1924"/>
                  <a:pt x="7739" y="1924"/>
                  <a:pt x="7707" y="1928"/>
                </a:cubicBezTo>
                <a:cubicBezTo>
                  <a:pt x="7926" y="1507"/>
                  <a:pt x="7958" y="998"/>
                  <a:pt x="7727" y="572"/>
                </a:cubicBezTo>
                <a:cubicBezTo>
                  <a:pt x="7791" y="465"/>
                  <a:pt x="7791" y="334"/>
                  <a:pt x="7751" y="218"/>
                </a:cubicBezTo>
                <a:cubicBezTo>
                  <a:pt x="7739" y="179"/>
                  <a:pt x="7719" y="139"/>
                  <a:pt x="7695" y="103"/>
                </a:cubicBezTo>
                <a:cubicBezTo>
                  <a:pt x="7683" y="87"/>
                  <a:pt x="7655" y="103"/>
                  <a:pt x="7667" y="119"/>
                </a:cubicBezTo>
                <a:cubicBezTo>
                  <a:pt x="7679" y="135"/>
                  <a:pt x="7691" y="155"/>
                  <a:pt x="7699" y="171"/>
                </a:cubicBezTo>
                <a:cubicBezTo>
                  <a:pt x="7747" y="274"/>
                  <a:pt x="7743" y="393"/>
                  <a:pt x="7683" y="493"/>
                </a:cubicBezTo>
                <a:cubicBezTo>
                  <a:pt x="7544" y="278"/>
                  <a:pt x="7349" y="107"/>
                  <a:pt x="7115" y="8"/>
                </a:cubicBezTo>
                <a:cubicBezTo>
                  <a:pt x="7103" y="0"/>
                  <a:pt x="7091" y="12"/>
                  <a:pt x="7091" y="20"/>
                </a:cubicBezTo>
                <a:cubicBezTo>
                  <a:pt x="7079" y="27"/>
                  <a:pt x="7071" y="43"/>
                  <a:pt x="7087" y="55"/>
                </a:cubicBezTo>
                <a:cubicBezTo>
                  <a:pt x="7544" y="290"/>
                  <a:pt x="7799" y="791"/>
                  <a:pt x="7715" y="1300"/>
                </a:cubicBezTo>
                <a:cubicBezTo>
                  <a:pt x="7624" y="1849"/>
                  <a:pt x="7150" y="2127"/>
                  <a:pt x="6812" y="2517"/>
                </a:cubicBezTo>
                <a:cubicBezTo>
                  <a:pt x="6677" y="2672"/>
                  <a:pt x="6558" y="2855"/>
                  <a:pt x="6518" y="3058"/>
                </a:cubicBezTo>
                <a:cubicBezTo>
                  <a:pt x="6216" y="2891"/>
                  <a:pt x="5878" y="2787"/>
                  <a:pt x="5564" y="2644"/>
                </a:cubicBezTo>
                <a:cubicBezTo>
                  <a:pt x="5500" y="2616"/>
                  <a:pt x="5436" y="2584"/>
                  <a:pt x="5373" y="2553"/>
                </a:cubicBezTo>
                <a:cubicBezTo>
                  <a:pt x="5222" y="2382"/>
                  <a:pt x="5110" y="2163"/>
                  <a:pt x="5098" y="1936"/>
                </a:cubicBezTo>
                <a:cubicBezTo>
                  <a:pt x="5082" y="1618"/>
                  <a:pt x="5381" y="1447"/>
                  <a:pt x="5659" y="1431"/>
                </a:cubicBezTo>
                <a:cubicBezTo>
                  <a:pt x="5671" y="1431"/>
                  <a:pt x="5675" y="1411"/>
                  <a:pt x="5663" y="1407"/>
                </a:cubicBezTo>
                <a:cubicBezTo>
                  <a:pt x="5385" y="1344"/>
                  <a:pt x="5094" y="1503"/>
                  <a:pt x="5011" y="1781"/>
                </a:cubicBezTo>
                <a:cubicBezTo>
                  <a:pt x="4955" y="1964"/>
                  <a:pt x="4975" y="2215"/>
                  <a:pt x="5079" y="2398"/>
                </a:cubicBezTo>
                <a:cubicBezTo>
                  <a:pt x="4943" y="2322"/>
                  <a:pt x="4812" y="2234"/>
                  <a:pt x="4689" y="2139"/>
                </a:cubicBezTo>
                <a:cubicBezTo>
                  <a:pt x="4458" y="1960"/>
                  <a:pt x="4231" y="1737"/>
                  <a:pt x="4112" y="1471"/>
                </a:cubicBezTo>
                <a:cubicBezTo>
                  <a:pt x="4080" y="1376"/>
                  <a:pt x="4057" y="1276"/>
                  <a:pt x="4041" y="1173"/>
                </a:cubicBezTo>
                <a:cubicBezTo>
                  <a:pt x="4041" y="1157"/>
                  <a:pt x="4017" y="1161"/>
                  <a:pt x="4017" y="1173"/>
                </a:cubicBezTo>
                <a:cubicBezTo>
                  <a:pt x="4017" y="1177"/>
                  <a:pt x="4017" y="1181"/>
                  <a:pt x="4017" y="1181"/>
                </a:cubicBezTo>
                <a:cubicBezTo>
                  <a:pt x="4017" y="1185"/>
                  <a:pt x="4017" y="1185"/>
                  <a:pt x="4017" y="1185"/>
                </a:cubicBezTo>
                <a:cubicBezTo>
                  <a:pt x="4017" y="1220"/>
                  <a:pt x="4021" y="1256"/>
                  <a:pt x="4029" y="1292"/>
                </a:cubicBezTo>
                <a:cubicBezTo>
                  <a:pt x="4064" y="1574"/>
                  <a:pt x="4204" y="1829"/>
                  <a:pt x="4395" y="2044"/>
                </a:cubicBezTo>
                <a:cubicBezTo>
                  <a:pt x="4275" y="2028"/>
                  <a:pt x="4148" y="2056"/>
                  <a:pt x="4033" y="2091"/>
                </a:cubicBezTo>
                <a:cubicBezTo>
                  <a:pt x="3901" y="2131"/>
                  <a:pt x="3762" y="2183"/>
                  <a:pt x="3619" y="2167"/>
                </a:cubicBezTo>
                <a:cubicBezTo>
                  <a:pt x="3480" y="2151"/>
                  <a:pt x="3369" y="2067"/>
                  <a:pt x="3333" y="1932"/>
                </a:cubicBezTo>
                <a:cubicBezTo>
                  <a:pt x="3329" y="1920"/>
                  <a:pt x="3313" y="1920"/>
                  <a:pt x="3313" y="1932"/>
                </a:cubicBezTo>
                <a:cubicBezTo>
                  <a:pt x="3313" y="1940"/>
                  <a:pt x="3313" y="1944"/>
                  <a:pt x="3313" y="1952"/>
                </a:cubicBezTo>
                <a:cubicBezTo>
                  <a:pt x="3293" y="2012"/>
                  <a:pt x="3361" y="2079"/>
                  <a:pt x="3404" y="2119"/>
                </a:cubicBezTo>
                <a:cubicBezTo>
                  <a:pt x="3488" y="2191"/>
                  <a:pt x="3599" y="2234"/>
                  <a:pt x="3711" y="2246"/>
                </a:cubicBezTo>
                <a:cubicBezTo>
                  <a:pt x="3842" y="2262"/>
                  <a:pt x="3977" y="2238"/>
                  <a:pt x="4108" y="2207"/>
                </a:cubicBezTo>
                <a:cubicBezTo>
                  <a:pt x="4235" y="2171"/>
                  <a:pt x="4375" y="2127"/>
                  <a:pt x="4506" y="2167"/>
                </a:cubicBezTo>
                <a:cubicBezTo>
                  <a:pt x="4693" y="2346"/>
                  <a:pt x="4908" y="2501"/>
                  <a:pt x="5122" y="2620"/>
                </a:cubicBezTo>
                <a:cubicBezTo>
                  <a:pt x="5409" y="2779"/>
                  <a:pt x="5715" y="2895"/>
                  <a:pt x="6009" y="3038"/>
                </a:cubicBezTo>
                <a:cubicBezTo>
                  <a:pt x="6299" y="3185"/>
                  <a:pt x="6582" y="3376"/>
                  <a:pt x="6737" y="3670"/>
                </a:cubicBezTo>
                <a:cubicBezTo>
                  <a:pt x="6876" y="3940"/>
                  <a:pt x="6904" y="4255"/>
                  <a:pt x="6828" y="4541"/>
                </a:cubicBezTo>
                <a:cubicBezTo>
                  <a:pt x="6745" y="4593"/>
                  <a:pt x="6661" y="4644"/>
                  <a:pt x="6586" y="4708"/>
                </a:cubicBezTo>
                <a:cubicBezTo>
                  <a:pt x="6180" y="5026"/>
                  <a:pt x="5878" y="5507"/>
                  <a:pt x="5778" y="6020"/>
                </a:cubicBezTo>
                <a:cubicBezTo>
                  <a:pt x="5667" y="5897"/>
                  <a:pt x="5552" y="5774"/>
                  <a:pt x="5428" y="5662"/>
                </a:cubicBezTo>
                <a:cubicBezTo>
                  <a:pt x="5094" y="5352"/>
                  <a:pt x="4709" y="5133"/>
                  <a:pt x="4303" y="4943"/>
                </a:cubicBezTo>
                <a:cubicBezTo>
                  <a:pt x="3989" y="4791"/>
                  <a:pt x="3675" y="4644"/>
                  <a:pt x="3357" y="4501"/>
                </a:cubicBezTo>
                <a:cubicBezTo>
                  <a:pt x="3086" y="4096"/>
                  <a:pt x="2959" y="3618"/>
                  <a:pt x="3015" y="3125"/>
                </a:cubicBezTo>
                <a:cubicBezTo>
                  <a:pt x="3019" y="3109"/>
                  <a:pt x="2995" y="3105"/>
                  <a:pt x="2991" y="3121"/>
                </a:cubicBezTo>
                <a:cubicBezTo>
                  <a:pt x="2903" y="3419"/>
                  <a:pt x="2927" y="3734"/>
                  <a:pt x="2999" y="4032"/>
                </a:cubicBezTo>
                <a:cubicBezTo>
                  <a:pt x="3027" y="4151"/>
                  <a:pt x="3066" y="4282"/>
                  <a:pt x="3130" y="4398"/>
                </a:cubicBezTo>
                <a:cubicBezTo>
                  <a:pt x="3078" y="4374"/>
                  <a:pt x="3023" y="4350"/>
                  <a:pt x="2967" y="4326"/>
                </a:cubicBezTo>
                <a:cubicBezTo>
                  <a:pt x="2541" y="4131"/>
                  <a:pt x="2108" y="3952"/>
                  <a:pt x="1682" y="3754"/>
                </a:cubicBezTo>
                <a:cubicBezTo>
                  <a:pt x="1293" y="3571"/>
                  <a:pt x="907" y="3348"/>
                  <a:pt x="613" y="3022"/>
                </a:cubicBezTo>
                <a:cubicBezTo>
                  <a:pt x="474" y="2871"/>
                  <a:pt x="358" y="2696"/>
                  <a:pt x="283" y="2505"/>
                </a:cubicBezTo>
                <a:cubicBezTo>
                  <a:pt x="279" y="2505"/>
                  <a:pt x="279" y="2501"/>
                  <a:pt x="279" y="2501"/>
                </a:cubicBezTo>
                <a:cubicBezTo>
                  <a:pt x="279" y="2497"/>
                  <a:pt x="279" y="2493"/>
                  <a:pt x="279" y="2489"/>
                </a:cubicBezTo>
                <a:cubicBezTo>
                  <a:pt x="279" y="2469"/>
                  <a:pt x="247" y="2469"/>
                  <a:pt x="247" y="2489"/>
                </a:cubicBezTo>
                <a:lnTo>
                  <a:pt x="247" y="2489"/>
                </a:lnTo>
                <a:cubicBezTo>
                  <a:pt x="243" y="2493"/>
                  <a:pt x="239" y="2497"/>
                  <a:pt x="235" y="2501"/>
                </a:cubicBezTo>
                <a:cubicBezTo>
                  <a:pt x="227" y="2501"/>
                  <a:pt x="223" y="2509"/>
                  <a:pt x="219" y="2521"/>
                </a:cubicBezTo>
                <a:cubicBezTo>
                  <a:pt x="203" y="2553"/>
                  <a:pt x="231" y="2628"/>
                  <a:pt x="239" y="2660"/>
                </a:cubicBezTo>
                <a:cubicBezTo>
                  <a:pt x="251" y="2716"/>
                  <a:pt x="267" y="2767"/>
                  <a:pt x="287" y="2815"/>
                </a:cubicBezTo>
                <a:cubicBezTo>
                  <a:pt x="322" y="2907"/>
                  <a:pt x="370" y="2998"/>
                  <a:pt x="426" y="3081"/>
                </a:cubicBezTo>
                <a:cubicBezTo>
                  <a:pt x="271" y="3113"/>
                  <a:pt x="112" y="3038"/>
                  <a:pt x="28" y="2891"/>
                </a:cubicBezTo>
                <a:cubicBezTo>
                  <a:pt x="24" y="2879"/>
                  <a:pt x="0" y="2887"/>
                  <a:pt x="8" y="2899"/>
                </a:cubicBezTo>
                <a:cubicBezTo>
                  <a:pt x="84" y="3109"/>
                  <a:pt x="299" y="3181"/>
                  <a:pt x="501" y="3181"/>
                </a:cubicBezTo>
                <a:cubicBezTo>
                  <a:pt x="525" y="3209"/>
                  <a:pt x="553" y="3237"/>
                  <a:pt x="581" y="3264"/>
                </a:cubicBezTo>
                <a:cubicBezTo>
                  <a:pt x="641" y="3336"/>
                  <a:pt x="704" y="3400"/>
                  <a:pt x="772" y="3463"/>
                </a:cubicBezTo>
                <a:cubicBezTo>
                  <a:pt x="987" y="3670"/>
                  <a:pt x="1229" y="3841"/>
                  <a:pt x="1488" y="3992"/>
                </a:cubicBezTo>
                <a:cubicBezTo>
                  <a:pt x="1368" y="4016"/>
                  <a:pt x="1249" y="4064"/>
                  <a:pt x="1154" y="4111"/>
                </a:cubicBezTo>
                <a:cubicBezTo>
                  <a:pt x="959" y="4215"/>
                  <a:pt x="796" y="4370"/>
                  <a:pt x="688" y="4565"/>
                </a:cubicBezTo>
                <a:cubicBezTo>
                  <a:pt x="660" y="4620"/>
                  <a:pt x="637" y="4680"/>
                  <a:pt x="617" y="4740"/>
                </a:cubicBezTo>
                <a:cubicBezTo>
                  <a:pt x="565" y="4772"/>
                  <a:pt x="513" y="4795"/>
                  <a:pt x="446" y="4803"/>
                </a:cubicBezTo>
                <a:cubicBezTo>
                  <a:pt x="334" y="4811"/>
                  <a:pt x="227" y="4768"/>
                  <a:pt x="148" y="4688"/>
                </a:cubicBezTo>
                <a:cubicBezTo>
                  <a:pt x="132" y="4676"/>
                  <a:pt x="112" y="4692"/>
                  <a:pt x="120" y="4712"/>
                </a:cubicBezTo>
                <a:cubicBezTo>
                  <a:pt x="175" y="4819"/>
                  <a:pt x="283" y="4887"/>
                  <a:pt x="402" y="4895"/>
                </a:cubicBezTo>
                <a:cubicBezTo>
                  <a:pt x="454" y="4899"/>
                  <a:pt x="521" y="4895"/>
                  <a:pt x="581" y="4879"/>
                </a:cubicBezTo>
                <a:cubicBezTo>
                  <a:pt x="557" y="4990"/>
                  <a:pt x="553" y="5102"/>
                  <a:pt x="565" y="5213"/>
                </a:cubicBezTo>
                <a:cubicBezTo>
                  <a:pt x="589" y="5424"/>
                  <a:pt x="668" y="5658"/>
                  <a:pt x="820" y="5813"/>
                </a:cubicBezTo>
                <a:cubicBezTo>
                  <a:pt x="831" y="5821"/>
                  <a:pt x="847" y="5809"/>
                  <a:pt x="839" y="5797"/>
                </a:cubicBezTo>
                <a:cubicBezTo>
                  <a:pt x="828" y="5774"/>
                  <a:pt x="812" y="5754"/>
                  <a:pt x="800" y="5730"/>
                </a:cubicBezTo>
                <a:cubicBezTo>
                  <a:pt x="672" y="5364"/>
                  <a:pt x="708" y="4943"/>
                  <a:pt x="935" y="4620"/>
                </a:cubicBezTo>
                <a:cubicBezTo>
                  <a:pt x="1126" y="4350"/>
                  <a:pt x="1432" y="4175"/>
                  <a:pt x="1758" y="4135"/>
                </a:cubicBezTo>
                <a:cubicBezTo>
                  <a:pt x="2347" y="4434"/>
                  <a:pt x="2979" y="4644"/>
                  <a:pt x="3579" y="4919"/>
                </a:cubicBezTo>
                <a:cubicBezTo>
                  <a:pt x="3989" y="5110"/>
                  <a:pt x="4375" y="5332"/>
                  <a:pt x="4705" y="5623"/>
                </a:cubicBezTo>
                <a:cubicBezTo>
                  <a:pt x="4605" y="5595"/>
                  <a:pt x="4506" y="5579"/>
                  <a:pt x="4410" y="5567"/>
                </a:cubicBezTo>
                <a:cubicBezTo>
                  <a:pt x="4092" y="5527"/>
                  <a:pt x="3758" y="5579"/>
                  <a:pt x="3508" y="5786"/>
                </a:cubicBezTo>
                <a:cubicBezTo>
                  <a:pt x="3492" y="5797"/>
                  <a:pt x="3512" y="5825"/>
                  <a:pt x="3528" y="5813"/>
                </a:cubicBezTo>
                <a:cubicBezTo>
                  <a:pt x="3659" y="5714"/>
                  <a:pt x="3826" y="5694"/>
                  <a:pt x="3985" y="5682"/>
                </a:cubicBezTo>
                <a:cubicBezTo>
                  <a:pt x="4128" y="5674"/>
                  <a:pt x="4275" y="5674"/>
                  <a:pt x="4418" y="5690"/>
                </a:cubicBezTo>
                <a:cubicBezTo>
                  <a:pt x="4597" y="5710"/>
                  <a:pt x="4768" y="5758"/>
                  <a:pt x="4927" y="5833"/>
                </a:cubicBezTo>
                <a:cubicBezTo>
                  <a:pt x="5067" y="5980"/>
                  <a:pt x="5194" y="6139"/>
                  <a:pt x="5305" y="6318"/>
                </a:cubicBezTo>
                <a:cubicBezTo>
                  <a:pt x="5778" y="7074"/>
                  <a:pt x="5930" y="7981"/>
                  <a:pt x="5846" y="8859"/>
                </a:cubicBezTo>
                <a:cubicBezTo>
                  <a:pt x="5822" y="9102"/>
                  <a:pt x="5782" y="9337"/>
                  <a:pt x="5727" y="9571"/>
                </a:cubicBezTo>
                <a:cubicBezTo>
                  <a:pt x="5675" y="9802"/>
                  <a:pt x="5595" y="10029"/>
                  <a:pt x="5548" y="10263"/>
                </a:cubicBezTo>
                <a:cubicBezTo>
                  <a:pt x="5484" y="10597"/>
                  <a:pt x="5512" y="11011"/>
                  <a:pt x="5822" y="11218"/>
                </a:cubicBezTo>
                <a:cubicBezTo>
                  <a:pt x="6097" y="11400"/>
                  <a:pt x="6474" y="11305"/>
                  <a:pt x="6705" y="11098"/>
                </a:cubicBezTo>
                <a:cubicBezTo>
                  <a:pt x="6999" y="10840"/>
                  <a:pt x="7091" y="10426"/>
                  <a:pt x="7126" y="10056"/>
                </a:cubicBezTo>
                <a:cubicBezTo>
                  <a:pt x="7258" y="8812"/>
                  <a:pt x="6876" y="7519"/>
                  <a:pt x="6152" y="6493"/>
                </a:cubicBezTo>
                <a:cubicBezTo>
                  <a:pt x="6212" y="6259"/>
                  <a:pt x="6275" y="6024"/>
                  <a:pt x="6371" y="5797"/>
                </a:cubicBezTo>
                <a:cubicBezTo>
                  <a:pt x="6482" y="5543"/>
                  <a:pt x="6625" y="5300"/>
                  <a:pt x="6820" y="5098"/>
                </a:cubicBezTo>
                <a:cubicBezTo>
                  <a:pt x="6828" y="5090"/>
                  <a:pt x="6836" y="5082"/>
                  <a:pt x="6844" y="5074"/>
                </a:cubicBezTo>
                <a:cubicBezTo>
                  <a:pt x="7015" y="5022"/>
                  <a:pt x="7206" y="5054"/>
                  <a:pt x="7353" y="5161"/>
                </a:cubicBezTo>
                <a:cubicBezTo>
                  <a:pt x="7536" y="5292"/>
                  <a:pt x="7628" y="5519"/>
                  <a:pt x="7631" y="5738"/>
                </a:cubicBezTo>
                <a:cubicBezTo>
                  <a:pt x="7631" y="5754"/>
                  <a:pt x="7651" y="5758"/>
                  <a:pt x="7659" y="5742"/>
                </a:cubicBezTo>
                <a:cubicBezTo>
                  <a:pt x="7739" y="5467"/>
                  <a:pt x="7612" y="5161"/>
                  <a:pt x="7361" y="5018"/>
                </a:cubicBezTo>
                <a:cubicBezTo>
                  <a:pt x="7254" y="4958"/>
                  <a:pt x="7122" y="4931"/>
                  <a:pt x="6999" y="4935"/>
                </a:cubicBezTo>
                <a:cubicBezTo>
                  <a:pt x="7142" y="4815"/>
                  <a:pt x="7305" y="4724"/>
                  <a:pt x="7480" y="4664"/>
                </a:cubicBezTo>
                <a:cubicBezTo>
                  <a:pt x="7779" y="4565"/>
                  <a:pt x="8097" y="4577"/>
                  <a:pt x="8395" y="4636"/>
                </a:cubicBezTo>
                <a:cubicBezTo>
                  <a:pt x="8988" y="4760"/>
                  <a:pt x="9508" y="5074"/>
                  <a:pt x="10081" y="5253"/>
                </a:cubicBezTo>
                <a:cubicBezTo>
                  <a:pt x="10359" y="5340"/>
                  <a:pt x="10654" y="5392"/>
                  <a:pt x="10944" y="5372"/>
                </a:cubicBezTo>
                <a:cubicBezTo>
                  <a:pt x="11151" y="5360"/>
                  <a:pt x="11358" y="5320"/>
                  <a:pt x="11560" y="5265"/>
                </a:cubicBezTo>
                <a:cubicBezTo>
                  <a:pt x="11608" y="5277"/>
                  <a:pt x="11656" y="5292"/>
                  <a:pt x="11700" y="5320"/>
                </a:cubicBezTo>
                <a:cubicBezTo>
                  <a:pt x="11795" y="5376"/>
                  <a:pt x="11871" y="5459"/>
                  <a:pt x="11914" y="5559"/>
                </a:cubicBezTo>
                <a:cubicBezTo>
                  <a:pt x="12010" y="5774"/>
                  <a:pt x="11946" y="6020"/>
                  <a:pt x="11803" y="6199"/>
                </a:cubicBezTo>
                <a:cubicBezTo>
                  <a:pt x="11787" y="6219"/>
                  <a:pt x="11811" y="6243"/>
                  <a:pt x="11835" y="6227"/>
                </a:cubicBezTo>
                <a:cubicBezTo>
                  <a:pt x="12010" y="6088"/>
                  <a:pt x="12038" y="5801"/>
                  <a:pt x="12006" y="5595"/>
                </a:cubicBezTo>
                <a:cubicBezTo>
                  <a:pt x="11990" y="5483"/>
                  <a:pt x="11954" y="5376"/>
                  <a:pt x="11883" y="5285"/>
                </a:cubicBezTo>
                <a:cubicBezTo>
                  <a:pt x="11863" y="5257"/>
                  <a:pt x="11831" y="5221"/>
                  <a:pt x="11795" y="5193"/>
                </a:cubicBezTo>
                <a:cubicBezTo>
                  <a:pt x="11799" y="5193"/>
                  <a:pt x="11803" y="5193"/>
                  <a:pt x="11807" y="5189"/>
                </a:cubicBezTo>
                <a:cubicBezTo>
                  <a:pt x="12077" y="5098"/>
                  <a:pt x="12320" y="4958"/>
                  <a:pt x="12487" y="4720"/>
                </a:cubicBezTo>
                <a:cubicBezTo>
                  <a:pt x="12515" y="4676"/>
                  <a:pt x="12543" y="4628"/>
                  <a:pt x="12566" y="4577"/>
                </a:cubicBezTo>
                <a:cubicBezTo>
                  <a:pt x="12765" y="4545"/>
                  <a:pt x="12948" y="4672"/>
                  <a:pt x="12964" y="4887"/>
                </a:cubicBezTo>
                <a:cubicBezTo>
                  <a:pt x="12968" y="4903"/>
                  <a:pt x="12988" y="4903"/>
                  <a:pt x="12988" y="4887"/>
                </a:cubicBezTo>
                <a:cubicBezTo>
                  <a:pt x="12992" y="4660"/>
                  <a:pt x="12813" y="4525"/>
                  <a:pt x="12618" y="4457"/>
                </a:cubicBezTo>
              </a:path>
            </a:pathLst>
          </a:custGeom>
          <a:solidFill>
            <a:schemeClr val="accent1"/>
          </a:solidFill>
          <a:ln>
            <a:noFill/>
          </a:ln>
          <a:effectLst/>
        </p:spPr>
        <p:txBody>
          <a:bodyPr wrap="none" lIns="121885" tIns="60943" rIns="121885" bIns="60943" anchor="ctr"/>
          <a:lstStyle/>
          <a:p>
            <a:endParaRPr lang="en-US" sz="1600" dirty="0">
              <a:solidFill>
                <a:schemeClr val="bg1">
                  <a:lumMod val="50000"/>
                </a:schemeClr>
              </a:solidFill>
              <a:cs typeface="+mn-ea"/>
              <a:sym typeface="+mn-lt"/>
            </a:endParaRPr>
          </a:p>
        </p:txBody>
      </p:sp>
      <p:sp>
        <p:nvSpPr>
          <p:cNvPr id="6" name="Freeform 2"/>
          <p:cNvSpPr>
            <a:spLocks noChangeArrowheads="1"/>
          </p:cNvSpPr>
          <p:nvPr/>
        </p:nvSpPr>
        <p:spPr bwMode="auto">
          <a:xfrm>
            <a:off x="4430571" y="3779545"/>
            <a:ext cx="941096" cy="610607"/>
          </a:xfrm>
          <a:custGeom>
            <a:avLst/>
            <a:gdLst>
              <a:gd name="T0" fmla="*/ 1514 w 2315"/>
              <a:gd name="T1" fmla="*/ 1502 h 1503"/>
              <a:gd name="T2" fmla="*/ 1514 w 2315"/>
              <a:gd name="T3" fmla="*/ 1502 h 1503"/>
              <a:gd name="T4" fmla="*/ 543 w 2315"/>
              <a:gd name="T5" fmla="*/ 1189 h 1503"/>
              <a:gd name="T6" fmla="*/ 15 w 2315"/>
              <a:gd name="T7" fmla="*/ 472 h 1503"/>
              <a:gd name="T8" fmla="*/ 50 w 2315"/>
              <a:gd name="T9" fmla="*/ 353 h 1503"/>
              <a:gd name="T10" fmla="*/ 1024 w 2315"/>
              <a:gd name="T11" fmla="*/ 0 h 1503"/>
              <a:gd name="T12" fmla="*/ 1093 w 2315"/>
              <a:gd name="T13" fmla="*/ 0 h 1503"/>
              <a:gd name="T14" fmla="*/ 2277 w 2315"/>
              <a:gd name="T15" fmla="*/ 572 h 1503"/>
              <a:gd name="T16" fmla="*/ 2295 w 2315"/>
              <a:gd name="T17" fmla="*/ 689 h 1503"/>
              <a:gd name="T18" fmla="*/ 2142 w 2315"/>
              <a:gd name="T19" fmla="*/ 1338 h 1503"/>
              <a:gd name="T20" fmla="*/ 2062 w 2315"/>
              <a:gd name="T21" fmla="*/ 1433 h 1503"/>
              <a:gd name="T22" fmla="*/ 1514 w 2315"/>
              <a:gd name="T23" fmla="*/ 1502 h 1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5" h="1503">
                <a:moveTo>
                  <a:pt x="1514" y="1502"/>
                </a:moveTo>
                <a:lnTo>
                  <a:pt x="1514" y="1502"/>
                </a:lnTo>
                <a:cubicBezTo>
                  <a:pt x="1141" y="1502"/>
                  <a:pt x="812" y="1396"/>
                  <a:pt x="543" y="1189"/>
                </a:cubicBezTo>
                <a:cubicBezTo>
                  <a:pt x="312" y="1012"/>
                  <a:pt x="129" y="766"/>
                  <a:pt x="15" y="472"/>
                </a:cubicBezTo>
                <a:cubicBezTo>
                  <a:pt x="0" y="430"/>
                  <a:pt x="13" y="379"/>
                  <a:pt x="50" y="353"/>
                </a:cubicBezTo>
                <a:cubicBezTo>
                  <a:pt x="365" y="117"/>
                  <a:pt x="693" y="0"/>
                  <a:pt x="1024" y="0"/>
                </a:cubicBezTo>
                <a:cubicBezTo>
                  <a:pt x="1048" y="0"/>
                  <a:pt x="1072" y="0"/>
                  <a:pt x="1093" y="0"/>
                </a:cubicBezTo>
                <a:cubicBezTo>
                  <a:pt x="1729" y="32"/>
                  <a:pt x="2192" y="482"/>
                  <a:pt x="2277" y="572"/>
                </a:cubicBezTo>
                <a:cubicBezTo>
                  <a:pt x="2309" y="604"/>
                  <a:pt x="2314" y="649"/>
                  <a:pt x="2295" y="689"/>
                </a:cubicBezTo>
                <a:cubicBezTo>
                  <a:pt x="2182" y="922"/>
                  <a:pt x="2150" y="1168"/>
                  <a:pt x="2142" y="1338"/>
                </a:cubicBezTo>
                <a:cubicBezTo>
                  <a:pt x="2142" y="1383"/>
                  <a:pt x="2107" y="1423"/>
                  <a:pt x="2062" y="1433"/>
                </a:cubicBezTo>
                <a:cubicBezTo>
                  <a:pt x="1872" y="1478"/>
                  <a:pt x="1689" y="1502"/>
                  <a:pt x="1514" y="1502"/>
                </a:cubicBezTo>
              </a:path>
            </a:pathLst>
          </a:custGeom>
          <a:solidFill>
            <a:schemeClr val="accent4"/>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7" name="Freeform 3"/>
          <p:cNvSpPr>
            <a:spLocks noChangeArrowheads="1"/>
          </p:cNvSpPr>
          <p:nvPr/>
        </p:nvSpPr>
        <p:spPr bwMode="auto">
          <a:xfrm>
            <a:off x="4383875" y="3736444"/>
            <a:ext cx="1034488" cy="695013"/>
          </a:xfrm>
          <a:custGeom>
            <a:avLst/>
            <a:gdLst>
              <a:gd name="T0" fmla="*/ 1139 w 2544"/>
              <a:gd name="T1" fmla="*/ 207 h 1709"/>
              <a:gd name="T2" fmla="*/ 1139 w 2544"/>
              <a:gd name="T3" fmla="*/ 207 h 1709"/>
              <a:gd name="T4" fmla="*/ 1203 w 2544"/>
              <a:gd name="T5" fmla="*/ 207 h 1709"/>
              <a:gd name="T6" fmla="*/ 2318 w 2544"/>
              <a:gd name="T7" fmla="*/ 747 h 1709"/>
              <a:gd name="T8" fmla="*/ 2153 w 2544"/>
              <a:gd name="T9" fmla="*/ 1436 h 1709"/>
              <a:gd name="T10" fmla="*/ 1629 w 2544"/>
              <a:gd name="T11" fmla="*/ 1501 h 1709"/>
              <a:gd name="T12" fmla="*/ 228 w 2544"/>
              <a:gd name="T13" fmla="*/ 538 h 1709"/>
              <a:gd name="T14" fmla="*/ 1139 w 2544"/>
              <a:gd name="T15" fmla="*/ 207 h 1709"/>
              <a:gd name="T16" fmla="*/ 1139 w 2544"/>
              <a:gd name="T17" fmla="*/ 0 h 1709"/>
              <a:gd name="T18" fmla="*/ 1139 w 2544"/>
              <a:gd name="T19" fmla="*/ 0 h 1709"/>
              <a:gd name="T20" fmla="*/ 104 w 2544"/>
              <a:gd name="T21" fmla="*/ 371 h 1709"/>
              <a:gd name="T22" fmla="*/ 35 w 2544"/>
              <a:gd name="T23" fmla="*/ 612 h 1709"/>
              <a:gd name="T24" fmla="*/ 594 w 2544"/>
              <a:gd name="T25" fmla="*/ 1375 h 1709"/>
              <a:gd name="T26" fmla="*/ 1629 w 2544"/>
              <a:gd name="T27" fmla="*/ 1708 h 1709"/>
              <a:gd name="T28" fmla="*/ 2204 w 2544"/>
              <a:gd name="T29" fmla="*/ 1637 h 1709"/>
              <a:gd name="T30" fmla="*/ 2360 w 2544"/>
              <a:gd name="T31" fmla="*/ 1444 h 1709"/>
              <a:gd name="T32" fmla="*/ 2503 w 2544"/>
              <a:gd name="T33" fmla="*/ 837 h 1709"/>
              <a:gd name="T34" fmla="*/ 2469 w 2544"/>
              <a:gd name="T35" fmla="*/ 604 h 1709"/>
              <a:gd name="T36" fmla="*/ 1214 w 2544"/>
              <a:gd name="T37" fmla="*/ 0 h 1709"/>
              <a:gd name="T38" fmla="*/ 1139 w 2544"/>
              <a:gd name="T39" fmla="*/ 0 h 1709"/>
              <a:gd name="T40" fmla="*/ 1139 w 2544"/>
              <a:gd name="T41" fmla="*/ 2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4" h="1709">
                <a:moveTo>
                  <a:pt x="1139" y="207"/>
                </a:moveTo>
                <a:lnTo>
                  <a:pt x="1139" y="207"/>
                </a:lnTo>
                <a:cubicBezTo>
                  <a:pt x="1160" y="207"/>
                  <a:pt x="1181" y="207"/>
                  <a:pt x="1203" y="207"/>
                </a:cubicBezTo>
                <a:cubicBezTo>
                  <a:pt x="1804" y="236"/>
                  <a:pt x="2246" y="673"/>
                  <a:pt x="2318" y="747"/>
                </a:cubicBezTo>
                <a:cubicBezTo>
                  <a:pt x="2196" y="993"/>
                  <a:pt x="2161" y="1258"/>
                  <a:pt x="2153" y="1436"/>
                </a:cubicBezTo>
                <a:cubicBezTo>
                  <a:pt x="1965" y="1480"/>
                  <a:pt x="1791" y="1501"/>
                  <a:pt x="1629" y="1501"/>
                </a:cubicBezTo>
                <a:cubicBezTo>
                  <a:pt x="877" y="1501"/>
                  <a:pt x="427" y="1046"/>
                  <a:pt x="228" y="538"/>
                </a:cubicBezTo>
                <a:cubicBezTo>
                  <a:pt x="522" y="318"/>
                  <a:pt x="829" y="207"/>
                  <a:pt x="1139" y="207"/>
                </a:cubicBezTo>
                <a:lnTo>
                  <a:pt x="1139" y="0"/>
                </a:lnTo>
                <a:lnTo>
                  <a:pt x="1139" y="0"/>
                </a:lnTo>
                <a:cubicBezTo>
                  <a:pt x="784" y="0"/>
                  <a:pt x="435" y="125"/>
                  <a:pt x="104" y="371"/>
                </a:cubicBezTo>
                <a:cubicBezTo>
                  <a:pt x="30" y="426"/>
                  <a:pt x="0" y="527"/>
                  <a:pt x="35" y="612"/>
                </a:cubicBezTo>
                <a:cubicBezTo>
                  <a:pt x="157" y="924"/>
                  <a:pt x="350" y="1187"/>
                  <a:pt x="594" y="1375"/>
                </a:cubicBezTo>
                <a:cubicBezTo>
                  <a:pt x="885" y="1597"/>
                  <a:pt x="1232" y="1708"/>
                  <a:pt x="1629" y="1708"/>
                </a:cubicBezTo>
                <a:cubicBezTo>
                  <a:pt x="1812" y="1708"/>
                  <a:pt x="2002" y="1684"/>
                  <a:pt x="2204" y="1637"/>
                </a:cubicBezTo>
                <a:cubicBezTo>
                  <a:pt x="2294" y="1616"/>
                  <a:pt x="2357" y="1536"/>
                  <a:pt x="2360" y="1444"/>
                </a:cubicBezTo>
                <a:cubicBezTo>
                  <a:pt x="2368" y="1287"/>
                  <a:pt x="2397" y="1054"/>
                  <a:pt x="2503" y="837"/>
                </a:cubicBezTo>
                <a:cubicBezTo>
                  <a:pt x="2543" y="760"/>
                  <a:pt x="2527" y="665"/>
                  <a:pt x="2469" y="604"/>
                </a:cubicBezTo>
                <a:cubicBezTo>
                  <a:pt x="2376" y="508"/>
                  <a:pt x="1889" y="32"/>
                  <a:pt x="1214" y="0"/>
                </a:cubicBezTo>
                <a:cubicBezTo>
                  <a:pt x="1189" y="0"/>
                  <a:pt x="1166" y="0"/>
                  <a:pt x="1139" y="0"/>
                </a:cubicBezTo>
                <a:lnTo>
                  <a:pt x="1139" y="207"/>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8" name="Freeform 4"/>
          <p:cNvSpPr>
            <a:spLocks noChangeArrowheads="1"/>
          </p:cNvSpPr>
          <p:nvPr/>
        </p:nvSpPr>
        <p:spPr bwMode="auto">
          <a:xfrm>
            <a:off x="4380285" y="2599641"/>
            <a:ext cx="2133631" cy="1400801"/>
          </a:xfrm>
          <a:custGeom>
            <a:avLst/>
            <a:gdLst>
              <a:gd name="T0" fmla="*/ 2449 w 5244"/>
              <a:gd name="T1" fmla="*/ 3443 h 3444"/>
              <a:gd name="T2" fmla="*/ 2449 w 5244"/>
              <a:gd name="T3" fmla="*/ 3443 h 3444"/>
              <a:gd name="T4" fmla="*/ 2378 w 5244"/>
              <a:gd name="T5" fmla="*/ 3414 h 3444"/>
              <a:gd name="T6" fmla="*/ 1221 w 5244"/>
              <a:gd name="T7" fmla="*/ 2876 h 3444"/>
              <a:gd name="T8" fmla="*/ 1149 w 5244"/>
              <a:gd name="T9" fmla="*/ 2876 h 3444"/>
              <a:gd name="T10" fmla="*/ 225 w 5244"/>
              <a:gd name="T11" fmla="*/ 3188 h 3444"/>
              <a:gd name="T12" fmla="*/ 167 w 5244"/>
              <a:gd name="T13" fmla="*/ 3207 h 3444"/>
              <a:gd name="T14" fmla="*/ 129 w 5244"/>
              <a:gd name="T15" fmla="*/ 3199 h 3444"/>
              <a:gd name="T16" fmla="*/ 66 w 5244"/>
              <a:gd name="T17" fmla="*/ 3128 h 3444"/>
              <a:gd name="T18" fmla="*/ 24 w 5244"/>
              <a:gd name="T19" fmla="*/ 2524 h 3444"/>
              <a:gd name="T20" fmla="*/ 678 w 5244"/>
              <a:gd name="T21" fmla="*/ 1366 h 3444"/>
              <a:gd name="T22" fmla="*/ 1194 w 5244"/>
              <a:gd name="T23" fmla="*/ 474 h 3444"/>
              <a:gd name="T24" fmla="*/ 2333 w 5244"/>
              <a:gd name="T25" fmla="*/ 0 h 3444"/>
              <a:gd name="T26" fmla="*/ 2336 w 5244"/>
              <a:gd name="T27" fmla="*/ 0 h 3444"/>
              <a:gd name="T28" fmla="*/ 2362 w 5244"/>
              <a:gd name="T29" fmla="*/ 5 h 3444"/>
              <a:gd name="T30" fmla="*/ 3377 w 5244"/>
              <a:gd name="T31" fmla="*/ 628 h 3444"/>
              <a:gd name="T32" fmla="*/ 3753 w 5244"/>
              <a:gd name="T33" fmla="*/ 1150 h 3444"/>
              <a:gd name="T34" fmla="*/ 3755 w 5244"/>
              <a:gd name="T35" fmla="*/ 1152 h 3444"/>
              <a:gd name="T36" fmla="*/ 3763 w 5244"/>
              <a:gd name="T37" fmla="*/ 1157 h 3444"/>
              <a:gd name="T38" fmla="*/ 3766 w 5244"/>
              <a:gd name="T39" fmla="*/ 1155 h 3444"/>
              <a:gd name="T40" fmla="*/ 4248 w 5244"/>
              <a:gd name="T41" fmla="*/ 1057 h 3444"/>
              <a:gd name="T42" fmla="*/ 4918 w 5244"/>
              <a:gd name="T43" fmla="*/ 1269 h 3444"/>
              <a:gd name="T44" fmla="*/ 5151 w 5244"/>
              <a:gd name="T45" fmla="*/ 2055 h 3444"/>
              <a:gd name="T46" fmla="*/ 4311 w 5244"/>
              <a:gd name="T47" fmla="*/ 2860 h 3444"/>
              <a:gd name="T48" fmla="*/ 3638 w 5244"/>
              <a:gd name="T49" fmla="*/ 2958 h 3444"/>
              <a:gd name="T50" fmla="*/ 3615 w 5244"/>
              <a:gd name="T51" fmla="*/ 2958 h 3444"/>
              <a:gd name="T52" fmla="*/ 3615 w 5244"/>
              <a:gd name="T53" fmla="*/ 2958 h 3444"/>
              <a:gd name="T54" fmla="*/ 3612 w 5244"/>
              <a:gd name="T55" fmla="*/ 2958 h 3444"/>
              <a:gd name="T56" fmla="*/ 3601 w 5244"/>
              <a:gd name="T57" fmla="*/ 2958 h 3444"/>
              <a:gd name="T58" fmla="*/ 3591 w 5244"/>
              <a:gd name="T59" fmla="*/ 2958 h 3444"/>
              <a:gd name="T60" fmla="*/ 3363 w 5244"/>
              <a:gd name="T61" fmla="*/ 2979 h 3444"/>
              <a:gd name="T62" fmla="*/ 3358 w 5244"/>
              <a:gd name="T63" fmla="*/ 2979 h 3444"/>
              <a:gd name="T64" fmla="*/ 2555 w 5244"/>
              <a:gd name="T65" fmla="*/ 3371 h 3444"/>
              <a:gd name="T66" fmla="*/ 2532 w 5244"/>
              <a:gd name="T67" fmla="*/ 3403 h 3444"/>
              <a:gd name="T68" fmla="*/ 2457 w 5244"/>
              <a:gd name="T69" fmla="*/ 3443 h 3444"/>
              <a:gd name="T70" fmla="*/ 2449 w 5244"/>
              <a:gd name="T71" fmla="*/ 3443 h 3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44" h="3444">
                <a:moveTo>
                  <a:pt x="2449" y="3443"/>
                </a:moveTo>
                <a:lnTo>
                  <a:pt x="2449" y="3443"/>
                </a:lnTo>
                <a:cubicBezTo>
                  <a:pt x="2423" y="3443"/>
                  <a:pt x="2397" y="3432"/>
                  <a:pt x="2378" y="3414"/>
                </a:cubicBezTo>
                <a:cubicBezTo>
                  <a:pt x="2222" y="3263"/>
                  <a:pt x="1795" y="2905"/>
                  <a:pt x="1221" y="2876"/>
                </a:cubicBezTo>
                <a:cubicBezTo>
                  <a:pt x="1197" y="2876"/>
                  <a:pt x="1173" y="2876"/>
                  <a:pt x="1149" y="2876"/>
                </a:cubicBezTo>
                <a:cubicBezTo>
                  <a:pt x="834" y="2876"/>
                  <a:pt x="522" y="2979"/>
                  <a:pt x="225" y="3188"/>
                </a:cubicBezTo>
                <a:cubicBezTo>
                  <a:pt x="206" y="3199"/>
                  <a:pt x="188" y="3207"/>
                  <a:pt x="167" y="3207"/>
                </a:cubicBezTo>
                <a:cubicBezTo>
                  <a:pt x="154" y="3207"/>
                  <a:pt x="140" y="3204"/>
                  <a:pt x="129" y="3199"/>
                </a:cubicBezTo>
                <a:cubicBezTo>
                  <a:pt x="98" y="3186"/>
                  <a:pt x="74" y="3159"/>
                  <a:pt x="66" y="3128"/>
                </a:cubicBezTo>
                <a:cubicBezTo>
                  <a:pt x="16" y="2921"/>
                  <a:pt x="0" y="2712"/>
                  <a:pt x="24" y="2524"/>
                </a:cubicBezTo>
                <a:cubicBezTo>
                  <a:pt x="111" y="1817"/>
                  <a:pt x="522" y="1472"/>
                  <a:pt x="678" y="1366"/>
                </a:cubicBezTo>
                <a:cubicBezTo>
                  <a:pt x="678" y="1224"/>
                  <a:pt x="739" y="906"/>
                  <a:pt x="1194" y="474"/>
                </a:cubicBezTo>
                <a:cubicBezTo>
                  <a:pt x="1610" y="82"/>
                  <a:pt x="2087" y="11"/>
                  <a:pt x="2333" y="0"/>
                </a:cubicBezTo>
                <a:cubicBezTo>
                  <a:pt x="2333" y="0"/>
                  <a:pt x="2333" y="0"/>
                  <a:pt x="2336" y="0"/>
                </a:cubicBezTo>
                <a:cubicBezTo>
                  <a:pt x="2344" y="0"/>
                  <a:pt x="2354" y="3"/>
                  <a:pt x="2362" y="5"/>
                </a:cubicBezTo>
                <a:cubicBezTo>
                  <a:pt x="2741" y="103"/>
                  <a:pt x="3082" y="313"/>
                  <a:pt x="3377" y="628"/>
                </a:cubicBezTo>
                <a:cubicBezTo>
                  <a:pt x="3609" y="877"/>
                  <a:pt x="3731" y="1104"/>
                  <a:pt x="3753" y="1150"/>
                </a:cubicBezTo>
                <a:cubicBezTo>
                  <a:pt x="3753" y="1150"/>
                  <a:pt x="3755" y="1150"/>
                  <a:pt x="3755" y="1152"/>
                </a:cubicBezTo>
                <a:cubicBezTo>
                  <a:pt x="3758" y="1157"/>
                  <a:pt x="3760" y="1157"/>
                  <a:pt x="3763" y="1157"/>
                </a:cubicBezTo>
                <a:cubicBezTo>
                  <a:pt x="3763" y="1157"/>
                  <a:pt x="3766" y="1157"/>
                  <a:pt x="3766" y="1155"/>
                </a:cubicBezTo>
                <a:cubicBezTo>
                  <a:pt x="3901" y="1091"/>
                  <a:pt x="4070" y="1057"/>
                  <a:pt x="4248" y="1057"/>
                </a:cubicBezTo>
                <a:cubicBezTo>
                  <a:pt x="4510" y="1057"/>
                  <a:pt x="4748" y="1134"/>
                  <a:pt x="4918" y="1269"/>
                </a:cubicBezTo>
                <a:cubicBezTo>
                  <a:pt x="5076" y="1393"/>
                  <a:pt x="5243" y="1631"/>
                  <a:pt x="5151" y="2055"/>
                </a:cubicBezTo>
                <a:cubicBezTo>
                  <a:pt x="5063" y="2444"/>
                  <a:pt x="4780" y="2714"/>
                  <a:pt x="4311" y="2860"/>
                </a:cubicBezTo>
                <a:cubicBezTo>
                  <a:pt x="4007" y="2950"/>
                  <a:pt x="3720" y="2958"/>
                  <a:pt x="3638" y="2958"/>
                </a:cubicBezTo>
                <a:cubicBezTo>
                  <a:pt x="3628" y="2958"/>
                  <a:pt x="3620" y="2958"/>
                  <a:pt x="3615" y="2958"/>
                </a:cubicBezTo>
                <a:lnTo>
                  <a:pt x="3615" y="2958"/>
                </a:lnTo>
                <a:lnTo>
                  <a:pt x="3612" y="2958"/>
                </a:lnTo>
                <a:cubicBezTo>
                  <a:pt x="3609" y="2958"/>
                  <a:pt x="3604" y="2958"/>
                  <a:pt x="3601" y="2958"/>
                </a:cubicBezTo>
                <a:cubicBezTo>
                  <a:pt x="3596" y="2958"/>
                  <a:pt x="3594" y="2958"/>
                  <a:pt x="3591" y="2958"/>
                </a:cubicBezTo>
                <a:cubicBezTo>
                  <a:pt x="3488" y="2961"/>
                  <a:pt x="3366" y="2979"/>
                  <a:pt x="3363" y="2979"/>
                </a:cubicBezTo>
                <a:cubicBezTo>
                  <a:pt x="3360" y="2979"/>
                  <a:pt x="3360" y="2979"/>
                  <a:pt x="3358" y="2979"/>
                </a:cubicBezTo>
                <a:cubicBezTo>
                  <a:pt x="3011" y="3011"/>
                  <a:pt x="2744" y="3144"/>
                  <a:pt x="2555" y="3371"/>
                </a:cubicBezTo>
                <a:cubicBezTo>
                  <a:pt x="2547" y="3382"/>
                  <a:pt x="2539" y="3392"/>
                  <a:pt x="2532" y="3403"/>
                </a:cubicBezTo>
                <a:cubicBezTo>
                  <a:pt x="2513" y="3427"/>
                  <a:pt x="2487" y="3440"/>
                  <a:pt x="2457" y="3443"/>
                </a:cubicBezTo>
                <a:cubicBezTo>
                  <a:pt x="2455" y="3443"/>
                  <a:pt x="2452" y="3443"/>
                  <a:pt x="2449" y="3443"/>
                </a:cubicBezTo>
              </a:path>
            </a:pathLst>
          </a:custGeom>
          <a:solidFill>
            <a:schemeClr val="accent2"/>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9" name="Freeform 5"/>
          <p:cNvSpPr>
            <a:spLocks noChangeArrowheads="1"/>
          </p:cNvSpPr>
          <p:nvPr/>
        </p:nvSpPr>
        <p:spPr bwMode="auto">
          <a:xfrm>
            <a:off x="4337180" y="2558333"/>
            <a:ext cx="2221635" cy="1485208"/>
          </a:xfrm>
          <a:custGeom>
            <a:avLst/>
            <a:gdLst>
              <a:gd name="T0" fmla="*/ 2439 w 5461"/>
              <a:gd name="T1" fmla="*/ 209 h 3650"/>
              <a:gd name="T2" fmla="*/ 2439 w 5461"/>
              <a:gd name="T3" fmla="*/ 209 h 3650"/>
              <a:gd name="T4" fmla="*/ 3405 w 5461"/>
              <a:gd name="T5" fmla="*/ 800 h 3650"/>
              <a:gd name="T6" fmla="*/ 3763 w 5461"/>
              <a:gd name="T7" fmla="*/ 1300 h 3650"/>
              <a:gd name="T8" fmla="*/ 3866 w 5461"/>
              <a:gd name="T9" fmla="*/ 1364 h 3650"/>
              <a:gd name="T10" fmla="*/ 3914 w 5461"/>
              <a:gd name="T11" fmla="*/ 1353 h 3650"/>
              <a:gd name="T12" fmla="*/ 4351 w 5461"/>
              <a:gd name="T13" fmla="*/ 1263 h 3650"/>
              <a:gd name="T14" fmla="*/ 4957 w 5461"/>
              <a:gd name="T15" fmla="*/ 1451 h 3650"/>
              <a:gd name="T16" fmla="*/ 5153 w 5461"/>
              <a:gd name="T17" fmla="*/ 2137 h 3650"/>
              <a:gd name="T18" fmla="*/ 4383 w 5461"/>
              <a:gd name="T19" fmla="*/ 2862 h 3650"/>
              <a:gd name="T20" fmla="*/ 3741 w 5461"/>
              <a:gd name="T21" fmla="*/ 2958 h 3650"/>
              <a:gd name="T22" fmla="*/ 3720 w 5461"/>
              <a:gd name="T23" fmla="*/ 2958 h 3650"/>
              <a:gd name="T24" fmla="*/ 3718 w 5461"/>
              <a:gd name="T25" fmla="*/ 2958 h 3650"/>
              <a:gd name="T26" fmla="*/ 3704 w 5461"/>
              <a:gd name="T27" fmla="*/ 2958 h 3650"/>
              <a:gd name="T28" fmla="*/ 3704 w 5461"/>
              <a:gd name="T29" fmla="*/ 2958 h 3650"/>
              <a:gd name="T30" fmla="*/ 3450 w 5461"/>
              <a:gd name="T31" fmla="*/ 2979 h 3650"/>
              <a:gd name="T32" fmla="*/ 2579 w 5461"/>
              <a:gd name="T33" fmla="*/ 3408 h 3650"/>
              <a:gd name="T34" fmla="*/ 2552 w 5461"/>
              <a:gd name="T35" fmla="*/ 3442 h 3650"/>
              <a:gd name="T36" fmla="*/ 1329 w 5461"/>
              <a:gd name="T37" fmla="*/ 2876 h 3650"/>
              <a:gd name="T38" fmla="*/ 1252 w 5461"/>
              <a:gd name="T39" fmla="*/ 2876 h 3650"/>
              <a:gd name="T40" fmla="*/ 270 w 5461"/>
              <a:gd name="T41" fmla="*/ 3204 h 3650"/>
              <a:gd name="T42" fmla="*/ 230 w 5461"/>
              <a:gd name="T43" fmla="*/ 2640 h 3650"/>
              <a:gd name="T44" fmla="*/ 892 w 5461"/>
              <a:gd name="T45" fmla="*/ 1523 h 3650"/>
              <a:gd name="T46" fmla="*/ 1369 w 5461"/>
              <a:gd name="T47" fmla="*/ 654 h 3650"/>
              <a:gd name="T48" fmla="*/ 2439 w 5461"/>
              <a:gd name="T49" fmla="*/ 209 h 3650"/>
              <a:gd name="T50" fmla="*/ 2439 w 5461"/>
              <a:gd name="T51" fmla="*/ 0 h 3650"/>
              <a:gd name="T52" fmla="*/ 2439 w 5461"/>
              <a:gd name="T53" fmla="*/ 0 h 3650"/>
              <a:gd name="T54" fmla="*/ 2431 w 5461"/>
              <a:gd name="T55" fmla="*/ 0 h 3650"/>
              <a:gd name="T56" fmla="*/ 1226 w 5461"/>
              <a:gd name="T57" fmla="*/ 503 h 3650"/>
              <a:gd name="T58" fmla="*/ 720 w 5461"/>
              <a:gd name="T59" fmla="*/ 1226 h 3650"/>
              <a:gd name="T60" fmla="*/ 680 w 5461"/>
              <a:gd name="T61" fmla="*/ 1414 h 3650"/>
              <a:gd name="T62" fmla="*/ 23 w 5461"/>
              <a:gd name="T63" fmla="*/ 2614 h 3650"/>
              <a:gd name="T64" fmla="*/ 69 w 5461"/>
              <a:gd name="T65" fmla="*/ 3254 h 3650"/>
              <a:gd name="T66" fmla="*/ 196 w 5461"/>
              <a:gd name="T67" fmla="*/ 3400 h 3650"/>
              <a:gd name="T68" fmla="*/ 270 w 5461"/>
              <a:gd name="T69" fmla="*/ 3413 h 3650"/>
              <a:gd name="T70" fmla="*/ 386 w 5461"/>
              <a:gd name="T71" fmla="*/ 3376 h 3650"/>
              <a:gd name="T72" fmla="*/ 1252 w 5461"/>
              <a:gd name="T73" fmla="*/ 3082 h 3650"/>
              <a:gd name="T74" fmla="*/ 1321 w 5461"/>
              <a:gd name="T75" fmla="*/ 3082 h 3650"/>
              <a:gd name="T76" fmla="*/ 2407 w 5461"/>
              <a:gd name="T77" fmla="*/ 3590 h 3650"/>
              <a:gd name="T78" fmla="*/ 2552 w 5461"/>
              <a:gd name="T79" fmla="*/ 3649 h 3650"/>
              <a:gd name="T80" fmla="*/ 2569 w 5461"/>
              <a:gd name="T81" fmla="*/ 3649 h 3650"/>
              <a:gd name="T82" fmla="*/ 2717 w 5461"/>
              <a:gd name="T83" fmla="*/ 3567 h 3650"/>
              <a:gd name="T84" fmla="*/ 2740 w 5461"/>
              <a:gd name="T85" fmla="*/ 3540 h 3650"/>
              <a:gd name="T86" fmla="*/ 3469 w 5461"/>
              <a:gd name="T87" fmla="*/ 3185 h 3650"/>
              <a:gd name="T88" fmla="*/ 3482 w 5461"/>
              <a:gd name="T89" fmla="*/ 3183 h 3650"/>
              <a:gd name="T90" fmla="*/ 3691 w 5461"/>
              <a:gd name="T91" fmla="*/ 3164 h 3650"/>
              <a:gd name="T92" fmla="*/ 3704 w 5461"/>
              <a:gd name="T93" fmla="*/ 3164 h 3650"/>
              <a:gd name="T94" fmla="*/ 3720 w 5461"/>
              <a:gd name="T95" fmla="*/ 3164 h 3650"/>
              <a:gd name="T96" fmla="*/ 3741 w 5461"/>
              <a:gd name="T97" fmla="*/ 3164 h 3650"/>
              <a:gd name="T98" fmla="*/ 4443 w 5461"/>
              <a:gd name="T99" fmla="*/ 3061 h 3650"/>
              <a:gd name="T100" fmla="*/ 5042 w 5461"/>
              <a:gd name="T101" fmla="*/ 2733 h 3650"/>
              <a:gd name="T102" fmla="*/ 5355 w 5461"/>
              <a:gd name="T103" fmla="*/ 2182 h 3650"/>
              <a:gd name="T104" fmla="*/ 5087 w 5461"/>
              <a:gd name="T105" fmla="*/ 1289 h 3650"/>
              <a:gd name="T106" fmla="*/ 4351 w 5461"/>
              <a:gd name="T107" fmla="*/ 1057 h 3650"/>
              <a:gd name="T108" fmla="*/ 3908 w 5461"/>
              <a:gd name="T109" fmla="*/ 1130 h 3650"/>
              <a:gd name="T110" fmla="*/ 3556 w 5461"/>
              <a:gd name="T111" fmla="*/ 659 h 3650"/>
              <a:gd name="T112" fmla="*/ 2492 w 5461"/>
              <a:gd name="T113" fmla="*/ 8 h 3650"/>
              <a:gd name="T114" fmla="*/ 2439 w 5461"/>
              <a:gd name="T115" fmla="*/ 0 h 3650"/>
              <a:gd name="T116" fmla="*/ 2439 w 5461"/>
              <a:gd name="T117" fmla="*/ 209 h 3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61" h="3650">
                <a:moveTo>
                  <a:pt x="2439" y="209"/>
                </a:moveTo>
                <a:lnTo>
                  <a:pt x="2439" y="209"/>
                </a:lnTo>
                <a:cubicBezTo>
                  <a:pt x="2799" y="302"/>
                  <a:pt x="3122" y="500"/>
                  <a:pt x="3405" y="800"/>
                </a:cubicBezTo>
                <a:cubicBezTo>
                  <a:pt x="3646" y="1059"/>
                  <a:pt x="3763" y="1297"/>
                  <a:pt x="3763" y="1300"/>
                </a:cubicBezTo>
                <a:cubicBezTo>
                  <a:pt x="3784" y="1340"/>
                  <a:pt x="3823" y="1364"/>
                  <a:pt x="3866" y="1364"/>
                </a:cubicBezTo>
                <a:cubicBezTo>
                  <a:pt x="3882" y="1364"/>
                  <a:pt x="3898" y="1358"/>
                  <a:pt x="3914" y="1353"/>
                </a:cubicBezTo>
                <a:cubicBezTo>
                  <a:pt x="4033" y="1295"/>
                  <a:pt x="4189" y="1263"/>
                  <a:pt x="4351" y="1263"/>
                </a:cubicBezTo>
                <a:cubicBezTo>
                  <a:pt x="4565" y="1263"/>
                  <a:pt x="4793" y="1321"/>
                  <a:pt x="4957" y="1451"/>
                </a:cubicBezTo>
                <a:cubicBezTo>
                  <a:pt x="5153" y="1607"/>
                  <a:pt x="5219" y="1838"/>
                  <a:pt x="5153" y="2137"/>
                </a:cubicBezTo>
                <a:cubicBezTo>
                  <a:pt x="5073" y="2486"/>
                  <a:pt x="4817" y="2730"/>
                  <a:pt x="4383" y="2862"/>
                </a:cubicBezTo>
                <a:cubicBezTo>
                  <a:pt x="4094" y="2950"/>
                  <a:pt x="3818" y="2958"/>
                  <a:pt x="3741" y="2958"/>
                </a:cubicBezTo>
                <a:cubicBezTo>
                  <a:pt x="3728" y="2958"/>
                  <a:pt x="3720" y="2958"/>
                  <a:pt x="3720" y="2958"/>
                </a:cubicBezTo>
                <a:lnTo>
                  <a:pt x="3718" y="2958"/>
                </a:lnTo>
                <a:cubicBezTo>
                  <a:pt x="3712" y="2958"/>
                  <a:pt x="3710" y="2958"/>
                  <a:pt x="3704" y="2958"/>
                </a:cubicBezTo>
                <a:lnTo>
                  <a:pt x="3704" y="2958"/>
                </a:lnTo>
                <a:cubicBezTo>
                  <a:pt x="3591" y="2958"/>
                  <a:pt x="3450" y="2979"/>
                  <a:pt x="3450" y="2979"/>
                </a:cubicBezTo>
                <a:cubicBezTo>
                  <a:pt x="3077" y="3013"/>
                  <a:pt x="2783" y="3159"/>
                  <a:pt x="2579" y="3408"/>
                </a:cubicBezTo>
                <a:cubicBezTo>
                  <a:pt x="2571" y="3419"/>
                  <a:pt x="2560" y="3432"/>
                  <a:pt x="2552" y="3442"/>
                </a:cubicBezTo>
                <a:cubicBezTo>
                  <a:pt x="2399" y="3291"/>
                  <a:pt x="1946" y="2907"/>
                  <a:pt x="1329" y="2876"/>
                </a:cubicBezTo>
                <a:cubicBezTo>
                  <a:pt x="1305" y="2876"/>
                  <a:pt x="1279" y="2876"/>
                  <a:pt x="1252" y="2876"/>
                </a:cubicBezTo>
                <a:cubicBezTo>
                  <a:pt x="916" y="2876"/>
                  <a:pt x="585" y="2984"/>
                  <a:pt x="270" y="3204"/>
                </a:cubicBezTo>
                <a:cubicBezTo>
                  <a:pt x="219" y="3008"/>
                  <a:pt x="209" y="2812"/>
                  <a:pt x="230" y="2640"/>
                </a:cubicBezTo>
                <a:cubicBezTo>
                  <a:pt x="331" y="1822"/>
                  <a:pt x="892" y="1523"/>
                  <a:pt x="892" y="1523"/>
                </a:cubicBezTo>
                <a:cubicBezTo>
                  <a:pt x="892" y="1523"/>
                  <a:pt x="799" y="1191"/>
                  <a:pt x="1369" y="654"/>
                </a:cubicBezTo>
                <a:cubicBezTo>
                  <a:pt x="1755" y="286"/>
                  <a:pt x="2195" y="217"/>
                  <a:pt x="2439" y="209"/>
                </a:cubicBezTo>
                <a:lnTo>
                  <a:pt x="2439" y="0"/>
                </a:lnTo>
                <a:lnTo>
                  <a:pt x="2439" y="0"/>
                </a:lnTo>
                <a:cubicBezTo>
                  <a:pt x="2436" y="0"/>
                  <a:pt x="2433" y="0"/>
                  <a:pt x="2431" y="0"/>
                </a:cubicBezTo>
                <a:cubicBezTo>
                  <a:pt x="2171" y="10"/>
                  <a:pt x="1665" y="87"/>
                  <a:pt x="1226" y="503"/>
                </a:cubicBezTo>
                <a:cubicBezTo>
                  <a:pt x="964" y="749"/>
                  <a:pt x="794" y="993"/>
                  <a:pt x="720" y="1226"/>
                </a:cubicBezTo>
                <a:cubicBezTo>
                  <a:pt x="696" y="1300"/>
                  <a:pt x="686" y="1364"/>
                  <a:pt x="680" y="1414"/>
                </a:cubicBezTo>
                <a:cubicBezTo>
                  <a:pt x="487" y="1560"/>
                  <a:pt x="108" y="1925"/>
                  <a:pt x="23" y="2614"/>
                </a:cubicBezTo>
                <a:cubicBezTo>
                  <a:pt x="0" y="2815"/>
                  <a:pt x="16" y="3037"/>
                  <a:pt x="69" y="3254"/>
                </a:cubicBezTo>
                <a:cubicBezTo>
                  <a:pt x="84" y="3320"/>
                  <a:pt x="132" y="3373"/>
                  <a:pt x="196" y="3400"/>
                </a:cubicBezTo>
                <a:cubicBezTo>
                  <a:pt x="219" y="3408"/>
                  <a:pt x="243" y="3413"/>
                  <a:pt x="270" y="3413"/>
                </a:cubicBezTo>
                <a:cubicBezTo>
                  <a:pt x="309" y="3413"/>
                  <a:pt x="352" y="3400"/>
                  <a:pt x="386" y="3376"/>
                </a:cubicBezTo>
                <a:cubicBezTo>
                  <a:pt x="667" y="3180"/>
                  <a:pt x="958" y="3082"/>
                  <a:pt x="1252" y="3082"/>
                </a:cubicBezTo>
                <a:cubicBezTo>
                  <a:pt x="1276" y="3082"/>
                  <a:pt x="1297" y="3082"/>
                  <a:pt x="1321" y="3082"/>
                </a:cubicBezTo>
                <a:cubicBezTo>
                  <a:pt x="1859" y="3109"/>
                  <a:pt x="2261" y="3448"/>
                  <a:pt x="2407" y="3590"/>
                </a:cubicBezTo>
                <a:cubicBezTo>
                  <a:pt x="2447" y="3628"/>
                  <a:pt x="2500" y="3649"/>
                  <a:pt x="2552" y="3649"/>
                </a:cubicBezTo>
                <a:cubicBezTo>
                  <a:pt x="2558" y="3649"/>
                  <a:pt x="2563" y="3649"/>
                  <a:pt x="2569" y="3649"/>
                </a:cubicBezTo>
                <a:cubicBezTo>
                  <a:pt x="2627" y="3644"/>
                  <a:pt x="2682" y="3615"/>
                  <a:pt x="2717" y="3567"/>
                </a:cubicBezTo>
                <a:cubicBezTo>
                  <a:pt x="2725" y="3556"/>
                  <a:pt x="2732" y="3548"/>
                  <a:pt x="2740" y="3540"/>
                </a:cubicBezTo>
                <a:cubicBezTo>
                  <a:pt x="2907" y="3334"/>
                  <a:pt x="3154" y="3214"/>
                  <a:pt x="3469" y="3185"/>
                </a:cubicBezTo>
                <a:cubicBezTo>
                  <a:pt x="3474" y="3185"/>
                  <a:pt x="3477" y="3185"/>
                  <a:pt x="3482" y="3183"/>
                </a:cubicBezTo>
                <a:cubicBezTo>
                  <a:pt x="3482" y="3183"/>
                  <a:pt x="3599" y="3167"/>
                  <a:pt x="3691" y="3164"/>
                </a:cubicBezTo>
                <a:cubicBezTo>
                  <a:pt x="3694" y="3164"/>
                  <a:pt x="3699" y="3164"/>
                  <a:pt x="3704" y="3164"/>
                </a:cubicBezTo>
                <a:cubicBezTo>
                  <a:pt x="3710" y="3164"/>
                  <a:pt x="3715" y="3164"/>
                  <a:pt x="3720" y="3164"/>
                </a:cubicBezTo>
                <a:cubicBezTo>
                  <a:pt x="3728" y="3164"/>
                  <a:pt x="3736" y="3164"/>
                  <a:pt x="3741" y="3164"/>
                </a:cubicBezTo>
                <a:cubicBezTo>
                  <a:pt x="3826" y="3164"/>
                  <a:pt x="4128" y="3156"/>
                  <a:pt x="4443" y="3061"/>
                </a:cubicBezTo>
                <a:cubicBezTo>
                  <a:pt x="4690" y="2987"/>
                  <a:pt x="4891" y="2876"/>
                  <a:pt x="5042" y="2733"/>
                </a:cubicBezTo>
                <a:cubicBezTo>
                  <a:pt x="5201" y="2582"/>
                  <a:pt x="5307" y="2396"/>
                  <a:pt x="5355" y="2182"/>
                </a:cubicBezTo>
                <a:cubicBezTo>
                  <a:pt x="5460" y="1705"/>
                  <a:pt x="5267" y="1435"/>
                  <a:pt x="5087" y="1289"/>
                </a:cubicBezTo>
                <a:cubicBezTo>
                  <a:pt x="4896" y="1138"/>
                  <a:pt x="4637" y="1057"/>
                  <a:pt x="4351" y="1057"/>
                </a:cubicBezTo>
                <a:cubicBezTo>
                  <a:pt x="4195" y="1057"/>
                  <a:pt x="4038" y="1083"/>
                  <a:pt x="3908" y="1130"/>
                </a:cubicBezTo>
                <a:cubicBezTo>
                  <a:pt x="3850" y="1030"/>
                  <a:pt x="3734" y="850"/>
                  <a:pt x="3556" y="659"/>
                </a:cubicBezTo>
                <a:cubicBezTo>
                  <a:pt x="3246" y="331"/>
                  <a:pt x="2889" y="111"/>
                  <a:pt x="2492" y="8"/>
                </a:cubicBezTo>
                <a:cubicBezTo>
                  <a:pt x="2473" y="3"/>
                  <a:pt x="2457" y="0"/>
                  <a:pt x="2439" y="0"/>
                </a:cubicBezTo>
                <a:lnTo>
                  <a:pt x="2439" y="209"/>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10" name="Freeform 6"/>
          <p:cNvSpPr>
            <a:spLocks noChangeArrowheads="1"/>
          </p:cNvSpPr>
          <p:nvPr/>
        </p:nvSpPr>
        <p:spPr bwMode="auto">
          <a:xfrm>
            <a:off x="5312401" y="3359304"/>
            <a:ext cx="2428172" cy="1892877"/>
          </a:xfrm>
          <a:custGeom>
            <a:avLst/>
            <a:gdLst>
              <a:gd name="T0" fmla="*/ 4388 w 5967"/>
              <a:gd name="T1" fmla="*/ 4650 h 4651"/>
              <a:gd name="T2" fmla="*/ 4388 w 5967"/>
              <a:gd name="T3" fmla="*/ 4650 h 4651"/>
              <a:gd name="T4" fmla="*/ 4364 w 5967"/>
              <a:gd name="T5" fmla="*/ 4647 h 4651"/>
              <a:gd name="T6" fmla="*/ 2979 w 5967"/>
              <a:gd name="T7" fmla="*/ 3702 h 4651"/>
              <a:gd name="T8" fmla="*/ 2780 w 5967"/>
              <a:gd name="T9" fmla="*/ 3167 h 4651"/>
              <a:gd name="T10" fmla="*/ 2460 w 5967"/>
              <a:gd name="T11" fmla="*/ 3212 h 4651"/>
              <a:gd name="T12" fmla="*/ 1960 w 5967"/>
              <a:gd name="T13" fmla="*/ 3082 h 4651"/>
              <a:gd name="T14" fmla="*/ 1279 w 5967"/>
              <a:gd name="T15" fmla="*/ 3262 h 4651"/>
              <a:gd name="T16" fmla="*/ 392 w 5967"/>
              <a:gd name="T17" fmla="*/ 2883 h 4651"/>
              <a:gd name="T18" fmla="*/ 13 w 5967"/>
              <a:gd name="T19" fmla="*/ 2388 h 4651"/>
              <a:gd name="T20" fmla="*/ 0 w 5967"/>
              <a:gd name="T21" fmla="*/ 2333 h 4651"/>
              <a:gd name="T22" fmla="*/ 283 w 5967"/>
              <a:gd name="T23" fmla="*/ 1520 h 4651"/>
              <a:gd name="T24" fmla="*/ 1070 w 5967"/>
              <a:gd name="T25" fmla="*/ 1136 h 4651"/>
              <a:gd name="T26" fmla="*/ 1311 w 5967"/>
              <a:gd name="T27" fmla="*/ 1115 h 4651"/>
              <a:gd name="T28" fmla="*/ 1321 w 5967"/>
              <a:gd name="T29" fmla="*/ 1115 h 4651"/>
              <a:gd name="T30" fmla="*/ 1329 w 5967"/>
              <a:gd name="T31" fmla="*/ 1115 h 4651"/>
              <a:gd name="T32" fmla="*/ 1353 w 5967"/>
              <a:gd name="T33" fmla="*/ 1115 h 4651"/>
              <a:gd name="T34" fmla="*/ 2023 w 5967"/>
              <a:gd name="T35" fmla="*/ 1017 h 4651"/>
              <a:gd name="T36" fmla="*/ 2881 w 5967"/>
              <a:gd name="T37" fmla="*/ 198 h 4651"/>
              <a:gd name="T38" fmla="*/ 2892 w 5967"/>
              <a:gd name="T39" fmla="*/ 145 h 4651"/>
              <a:gd name="T40" fmla="*/ 2971 w 5967"/>
              <a:gd name="T41" fmla="*/ 61 h 4651"/>
              <a:gd name="T42" fmla="*/ 3501 w 5967"/>
              <a:gd name="T43" fmla="*/ 0 h 4651"/>
              <a:gd name="T44" fmla="*/ 4333 w 5967"/>
              <a:gd name="T45" fmla="*/ 254 h 4651"/>
              <a:gd name="T46" fmla="*/ 4860 w 5967"/>
              <a:gd name="T47" fmla="*/ 1271 h 4651"/>
              <a:gd name="T48" fmla="*/ 4788 w 5967"/>
              <a:gd name="T49" fmla="*/ 1382 h 4651"/>
              <a:gd name="T50" fmla="*/ 4441 w 5967"/>
              <a:gd name="T51" fmla="*/ 1625 h 4651"/>
              <a:gd name="T52" fmla="*/ 4359 w 5967"/>
              <a:gd name="T53" fmla="*/ 2235 h 4651"/>
              <a:gd name="T54" fmla="*/ 4367 w 5967"/>
              <a:gd name="T55" fmla="*/ 2240 h 4651"/>
              <a:gd name="T56" fmla="*/ 4372 w 5967"/>
              <a:gd name="T57" fmla="*/ 2240 h 4651"/>
              <a:gd name="T58" fmla="*/ 4375 w 5967"/>
              <a:gd name="T59" fmla="*/ 2227 h 4651"/>
              <a:gd name="T60" fmla="*/ 4454 w 5967"/>
              <a:gd name="T61" fmla="*/ 1636 h 4651"/>
              <a:gd name="T62" fmla="*/ 5034 w 5967"/>
              <a:gd name="T63" fmla="*/ 1364 h 4651"/>
              <a:gd name="T64" fmla="*/ 5108 w 5967"/>
              <a:gd name="T65" fmla="*/ 1366 h 4651"/>
              <a:gd name="T66" fmla="*/ 5884 w 5967"/>
              <a:gd name="T67" fmla="*/ 1753 h 4651"/>
              <a:gd name="T68" fmla="*/ 5911 w 5967"/>
              <a:gd name="T69" fmla="*/ 1814 h 4651"/>
              <a:gd name="T70" fmla="*/ 5132 w 5967"/>
              <a:gd name="T71" fmla="*/ 3246 h 4651"/>
              <a:gd name="T72" fmla="*/ 4333 w 5967"/>
              <a:gd name="T73" fmla="*/ 3585 h 4651"/>
              <a:gd name="T74" fmla="*/ 4356 w 5967"/>
              <a:gd name="T75" fmla="*/ 3948 h 4651"/>
              <a:gd name="T76" fmla="*/ 4714 w 5967"/>
              <a:gd name="T77" fmla="*/ 4247 h 4651"/>
              <a:gd name="T78" fmla="*/ 4783 w 5967"/>
              <a:gd name="T79" fmla="*/ 4332 h 4651"/>
              <a:gd name="T80" fmla="*/ 4740 w 5967"/>
              <a:gd name="T81" fmla="*/ 4430 h 4651"/>
              <a:gd name="T82" fmla="*/ 4446 w 5967"/>
              <a:gd name="T83" fmla="*/ 4631 h 4651"/>
              <a:gd name="T84" fmla="*/ 4388 w 5967"/>
              <a:gd name="T85" fmla="*/ 4650 h 4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67" h="4651">
                <a:moveTo>
                  <a:pt x="4388" y="4650"/>
                </a:moveTo>
                <a:lnTo>
                  <a:pt x="4388" y="4650"/>
                </a:lnTo>
                <a:cubicBezTo>
                  <a:pt x="4380" y="4650"/>
                  <a:pt x="4372" y="4647"/>
                  <a:pt x="4364" y="4647"/>
                </a:cubicBezTo>
                <a:cubicBezTo>
                  <a:pt x="3556" y="4446"/>
                  <a:pt x="3167" y="4022"/>
                  <a:pt x="2979" y="3702"/>
                </a:cubicBezTo>
                <a:cubicBezTo>
                  <a:pt x="2855" y="3487"/>
                  <a:pt x="2805" y="3291"/>
                  <a:pt x="2780" y="3167"/>
                </a:cubicBezTo>
                <a:cubicBezTo>
                  <a:pt x="2672" y="3196"/>
                  <a:pt x="2563" y="3212"/>
                  <a:pt x="2460" y="3212"/>
                </a:cubicBezTo>
                <a:cubicBezTo>
                  <a:pt x="2216" y="3212"/>
                  <a:pt x="2044" y="3132"/>
                  <a:pt x="1960" y="3082"/>
                </a:cubicBezTo>
                <a:cubicBezTo>
                  <a:pt x="1729" y="3201"/>
                  <a:pt x="1499" y="3262"/>
                  <a:pt x="1279" y="3262"/>
                </a:cubicBezTo>
                <a:cubicBezTo>
                  <a:pt x="956" y="3262"/>
                  <a:pt x="659" y="3135"/>
                  <a:pt x="392" y="2883"/>
                </a:cubicBezTo>
                <a:cubicBezTo>
                  <a:pt x="186" y="2690"/>
                  <a:pt x="58" y="2473"/>
                  <a:pt x="13" y="2388"/>
                </a:cubicBezTo>
                <a:cubicBezTo>
                  <a:pt x="3" y="2373"/>
                  <a:pt x="0" y="2354"/>
                  <a:pt x="0" y="2333"/>
                </a:cubicBezTo>
                <a:cubicBezTo>
                  <a:pt x="13" y="2105"/>
                  <a:pt x="74" y="1776"/>
                  <a:pt x="283" y="1520"/>
                </a:cubicBezTo>
                <a:cubicBezTo>
                  <a:pt x="466" y="1297"/>
                  <a:pt x="731" y="1167"/>
                  <a:pt x="1070" y="1136"/>
                </a:cubicBezTo>
                <a:cubicBezTo>
                  <a:pt x="1311" y="1115"/>
                  <a:pt x="1311" y="1115"/>
                  <a:pt x="1311" y="1115"/>
                </a:cubicBezTo>
                <a:cubicBezTo>
                  <a:pt x="1313" y="1115"/>
                  <a:pt x="1316" y="1115"/>
                  <a:pt x="1321" y="1115"/>
                </a:cubicBezTo>
                <a:cubicBezTo>
                  <a:pt x="1321" y="1115"/>
                  <a:pt x="1327" y="1115"/>
                  <a:pt x="1329" y="1115"/>
                </a:cubicBezTo>
                <a:cubicBezTo>
                  <a:pt x="1332" y="1115"/>
                  <a:pt x="1340" y="1115"/>
                  <a:pt x="1353" y="1115"/>
                </a:cubicBezTo>
                <a:cubicBezTo>
                  <a:pt x="1432" y="1115"/>
                  <a:pt x="1719" y="1107"/>
                  <a:pt x="2023" y="1017"/>
                </a:cubicBezTo>
                <a:cubicBezTo>
                  <a:pt x="2497" y="873"/>
                  <a:pt x="2794" y="590"/>
                  <a:pt x="2881" y="198"/>
                </a:cubicBezTo>
                <a:cubicBezTo>
                  <a:pt x="2884" y="180"/>
                  <a:pt x="2887" y="164"/>
                  <a:pt x="2892" y="145"/>
                </a:cubicBezTo>
                <a:cubicBezTo>
                  <a:pt x="2897" y="103"/>
                  <a:pt x="2929" y="71"/>
                  <a:pt x="2971" y="61"/>
                </a:cubicBezTo>
                <a:cubicBezTo>
                  <a:pt x="3159" y="21"/>
                  <a:pt x="3340" y="0"/>
                  <a:pt x="3501" y="0"/>
                </a:cubicBezTo>
                <a:cubicBezTo>
                  <a:pt x="3832" y="0"/>
                  <a:pt x="4113" y="84"/>
                  <a:pt x="4333" y="254"/>
                </a:cubicBezTo>
                <a:cubicBezTo>
                  <a:pt x="4735" y="561"/>
                  <a:pt x="4835" y="1067"/>
                  <a:pt x="4860" y="1271"/>
                </a:cubicBezTo>
                <a:cubicBezTo>
                  <a:pt x="4865" y="1318"/>
                  <a:pt x="4835" y="1366"/>
                  <a:pt x="4788" y="1382"/>
                </a:cubicBezTo>
                <a:cubicBezTo>
                  <a:pt x="4645" y="1424"/>
                  <a:pt x="4523" y="1509"/>
                  <a:pt x="4441" y="1625"/>
                </a:cubicBezTo>
                <a:cubicBezTo>
                  <a:pt x="4308" y="1803"/>
                  <a:pt x="4279" y="2036"/>
                  <a:pt x="4359" y="2235"/>
                </a:cubicBezTo>
                <a:cubicBezTo>
                  <a:pt x="4359" y="2240"/>
                  <a:pt x="4364" y="2240"/>
                  <a:pt x="4367" y="2240"/>
                </a:cubicBezTo>
                <a:cubicBezTo>
                  <a:pt x="4367" y="2240"/>
                  <a:pt x="4369" y="2240"/>
                  <a:pt x="4372" y="2240"/>
                </a:cubicBezTo>
                <a:cubicBezTo>
                  <a:pt x="4375" y="2237"/>
                  <a:pt x="4377" y="2232"/>
                  <a:pt x="4375" y="2227"/>
                </a:cubicBezTo>
                <a:cubicBezTo>
                  <a:pt x="4298" y="2036"/>
                  <a:pt x="4327" y="1808"/>
                  <a:pt x="4454" y="1636"/>
                </a:cubicBezTo>
                <a:cubicBezTo>
                  <a:pt x="4584" y="1462"/>
                  <a:pt x="4791" y="1364"/>
                  <a:pt x="5034" y="1364"/>
                </a:cubicBezTo>
                <a:cubicBezTo>
                  <a:pt x="5058" y="1364"/>
                  <a:pt x="5084" y="1364"/>
                  <a:pt x="5108" y="1366"/>
                </a:cubicBezTo>
                <a:cubicBezTo>
                  <a:pt x="5476" y="1395"/>
                  <a:pt x="5733" y="1591"/>
                  <a:pt x="5884" y="1753"/>
                </a:cubicBezTo>
                <a:cubicBezTo>
                  <a:pt x="5900" y="1769"/>
                  <a:pt x="5911" y="1790"/>
                  <a:pt x="5911" y="1814"/>
                </a:cubicBezTo>
                <a:cubicBezTo>
                  <a:pt x="5966" y="2399"/>
                  <a:pt x="5696" y="2894"/>
                  <a:pt x="5132" y="3246"/>
                </a:cubicBezTo>
                <a:cubicBezTo>
                  <a:pt x="4801" y="3453"/>
                  <a:pt x="4467" y="3551"/>
                  <a:pt x="4333" y="3585"/>
                </a:cubicBezTo>
                <a:cubicBezTo>
                  <a:pt x="4295" y="3720"/>
                  <a:pt x="4303" y="3842"/>
                  <a:pt x="4356" y="3948"/>
                </a:cubicBezTo>
                <a:cubicBezTo>
                  <a:pt x="4459" y="4157"/>
                  <a:pt x="4711" y="4247"/>
                  <a:pt x="4714" y="4247"/>
                </a:cubicBezTo>
                <a:cubicBezTo>
                  <a:pt x="4751" y="4260"/>
                  <a:pt x="4777" y="4292"/>
                  <a:pt x="4783" y="4332"/>
                </a:cubicBezTo>
                <a:cubicBezTo>
                  <a:pt x="4791" y="4369"/>
                  <a:pt x="4772" y="4409"/>
                  <a:pt x="4740" y="4430"/>
                </a:cubicBezTo>
                <a:cubicBezTo>
                  <a:pt x="4446" y="4631"/>
                  <a:pt x="4446" y="4631"/>
                  <a:pt x="4446" y="4631"/>
                </a:cubicBezTo>
                <a:cubicBezTo>
                  <a:pt x="4431" y="4642"/>
                  <a:pt x="4409" y="4650"/>
                  <a:pt x="4388" y="4650"/>
                </a:cubicBezTo>
              </a:path>
            </a:pathLst>
          </a:custGeom>
          <a:solidFill>
            <a:schemeClr val="accent6"/>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11" name="Freeform 7"/>
          <p:cNvSpPr>
            <a:spLocks noChangeArrowheads="1"/>
          </p:cNvSpPr>
          <p:nvPr/>
        </p:nvSpPr>
        <p:spPr bwMode="auto">
          <a:xfrm>
            <a:off x="5267502" y="3316203"/>
            <a:ext cx="2516175" cy="1977285"/>
          </a:xfrm>
          <a:custGeom>
            <a:avLst/>
            <a:gdLst>
              <a:gd name="T0" fmla="*/ 3607 w 6182"/>
              <a:gd name="T1" fmla="*/ 209 h 4860"/>
              <a:gd name="T2" fmla="*/ 4862 w 6182"/>
              <a:gd name="T3" fmla="*/ 1388 h 4860"/>
              <a:gd name="T4" fmla="*/ 4370 w 6182"/>
              <a:gd name="T5" fmla="*/ 2381 h 4860"/>
              <a:gd name="T6" fmla="*/ 4515 w 6182"/>
              <a:gd name="T7" fmla="*/ 2441 h 4860"/>
              <a:gd name="T8" fmla="*/ 4645 w 6182"/>
              <a:gd name="T9" fmla="*/ 1803 h 4860"/>
              <a:gd name="T10" fmla="*/ 5206 w 6182"/>
              <a:gd name="T11" fmla="*/ 1575 h 4860"/>
              <a:gd name="T12" fmla="*/ 4356 w 6182"/>
              <a:gd name="T13" fmla="*/ 3604 h 4860"/>
              <a:gd name="T14" fmla="*/ 4494 w 6182"/>
              <a:gd name="T15" fmla="*/ 4653 h 4860"/>
              <a:gd name="T16" fmla="*/ 2566 w 6182"/>
              <a:gd name="T17" fmla="*/ 3215 h 4860"/>
              <a:gd name="T18" fmla="*/ 1385 w 6182"/>
              <a:gd name="T19" fmla="*/ 3265 h 4860"/>
              <a:gd name="T20" fmla="*/ 469 w 6182"/>
              <a:gd name="T21" fmla="*/ 1692 h 4860"/>
              <a:gd name="T22" fmla="*/ 1427 w 6182"/>
              <a:gd name="T23" fmla="*/ 1324 h 4860"/>
              <a:gd name="T24" fmla="*/ 1459 w 6182"/>
              <a:gd name="T25" fmla="*/ 1324 h 4860"/>
              <a:gd name="T26" fmla="*/ 3088 w 6182"/>
              <a:gd name="T27" fmla="*/ 326 h 4860"/>
              <a:gd name="T28" fmla="*/ 3607 w 6182"/>
              <a:gd name="T29" fmla="*/ 209 h 4860"/>
              <a:gd name="T30" fmla="*/ 3607 w 6182"/>
              <a:gd name="T31" fmla="*/ 0 h 4860"/>
              <a:gd name="T32" fmla="*/ 3053 w 6182"/>
              <a:gd name="T33" fmla="*/ 66 h 4860"/>
              <a:gd name="T34" fmla="*/ 2886 w 6182"/>
              <a:gd name="T35" fmla="*/ 281 h 4860"/>
              <a:gd name="T36" fmla="*/ 1459 w 6182"/>
              <a:gd name="T37" fmla="*/ 1117 h 4860"/>
              <a:gd name="T38" fmla="*/ 1427 w 6182"/>
              <a:gd name="T39" fmla="*/ 1117 h 4860"/>
              <a:gd name="T40" fmla="*/ 1168 w 6182"/>
              <a:gd name="T41" fmla="*/ 1138 h 4860"/>
              <a:gd name="T42" fmla="*/ 307 w 6182"/>
              <a:gd name="T43" fmla="*/ 1562 h 4860"/>
              <a:gd name="T44" fmla="*/ 27 w 6182"/>
              <a:gd name="T45" fmla="*/ 2542 h 4860"/>
              <a:gd name="T46" fmla="*/ 1385 w 6182"/>
              <a:gd name="T47" fmla="*/ 3474 h 4860"/>
              <a:gd name="T48" fmla="*/ 2566 w 6182"/>
              <a:gd name="T49" fmla="*/ 3421 h 4860"/>
              <a:gd name="T50" fmla="*/ 2995 w 6182"/>
              <a:gd name="T51" fmla="*/ 3861 h 4860"/>
              <a:gd name="T52" fmla="*/ 4446 w 6182"/>
              <a:gd name="T53" fmla="*/ 4851 h 4860"/>
              <a:gd name="T54" fmla="*/ 4611 w 6182"/>
              <a:gd name="T55" fmla="*/ 4822 h 4860"/>
              <a:gd name="T56" fmla="*/ 4995 w 6182"/>
              <a:gd name="T57" fmla="*/ 4422 h 4860"/>
              <a:gd name="T58" fmla="*/ 4629 w 6182"/>
              <a:gd name="T59" fmla="*/ 4110 h 4860"/>
              <a:gd name="T60" fmla="*/ 5291 w 6182"/>
              <a:gd name="T61" fmla="*/ 3442 h 4860"/>
              <a:gd name="T62" fmla="*/ 6067 w 6182"/>
              <a:gd name="T63" fmla="*/ 1787 h 4860"/>
              <a:gd name="T64" fmla="*/ 5140 w 6182"/>
              <a:gd name="T65" fmla="*/ 1366 h 4860"/>
              <a:gd name="T66" fmla="*/ 5069 w 6182"/>
              <a:gd name="T67" fmla="*/ 1363 h 4860"/>
              <a:gd name="T68" fmla="*/ 3607 w 6182"/>
              <a:gd name="T69" fmla="*/ 0 h 4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82" h="4860">
                <a:moveTo>
                  <a:pt x="3607" y="209"/>
                </a:moveTo>
                <a:lnTo>
                  <a:pt x="3607" y="209"/>
                </a:lnTo>
                <a:cubicBezTo>
                  <a:pt x="3917" y="209"/>
                  <a:pt x="4174" y="286"/>
                  <a:pt x="4375" y="442"/>
                </a:cubicBezTo>
                <a:cubicBezTo>
                  <a:pt x="4751" y="728"/>
                  <a:pt x="4841" y="1210"/>
                  <a:pt x="4862" y="1388"/>
                </a:cubicBezTo>
                <a:cubicBezTo>
                  <a:pt x="4701" y="1440"/>
                  <a:pt x="4560" y="1536"/>
                  <a:pt x="4462" y="1671"/>
                </a:cubicBezTo>
                <a:cubicBezTo>
                  <a:pt x="4311" y="1877"/>
                  <a:pt x="4274" y="2150"/>
                  <a:pt x="4370" y="2381"/>
                </a:cubicBezTo>
                <a:cubicBezTo>
                  <a:pt x="4385" y="2423"/>
                  <a:pt x="4428" y="2449"/>
                  <a:pt x="4473" y="2449"/>
                </a:cubicBezTo>
                <a:cubicBezTo>
                  <a:pt x="4486" y="2449"/>
                  <a:pt x="4502" y="2446"/>
                  <a:pt x="4515" y="2441"/>
                </a:cubicBezTo>
                <a:cubicBezTo>
                  <a:pt x="4573" y="2420"/>
                  <a:pt x="4600" y="2354"/>
                  <a:pt x="4579" y="2296"/>
                </a:cubicBezTo>
                <a:cubicBezTo>
                  <a:pt x="4513" y="2137"/>
                  <a:pt x="4539" y="1949"/>
                  <a:pt x="4645" y="1803"/>
                </a:cubicBezTo>
                <a:cubicBezTo>
                  <a:pt x="4753" y="1652"/>
                  <a:pt x="4928" y="1573"/>
                  <a:pt x="5140" y="1573"/>
                </a:cubicBezTo>
                <a:cubicBezTo>
                  <a:pt x="5162" y="1573"/>
                  <a:pt x="5185" y="1573"/>
                  <a:pt x="5206" y="1575"/>
                </a:cubicBezTo>
                <a:cubicBezTo>
                  <a:pt x="5548" y="1602"/>
                  <a:pt x="5787" y="1790"/>
                  <a:pt x="5916" y="1928"/>
                </a:cubicBezTo>
                <a:cubicBezTo>
                  <a:pt x="6040" y="3259"/>
                  <a:pt x="4356" y="3604"/>
                  <a:pt x="4356" y="3604"/>
                </a:cubicBezTo>
                <a:cubicBezTo>
                  <a:pt x="4142" y="4237"/>
                  <a:pt x="4788" y="4451"/>
                  <a:pt x="4788" y="4451"/>
                </a:cubicBezTo>
                <a:cubicBezTo>
                  <a:pt x="4494" y="4653"/>
                  <a:pt x="4494" y="4653"/>
                  <a:pt x="4494" y="4653"/>
                </a:cubicBezTo>
                <a:cubicBezTo>
                  <a:pt x="3001" y="4282"/>
                  <a:pt x="2976" y="3138"/>
                  <a:pt x="2976" y="3138"/>
                </a:cubicBezTo>
                <a:cubicBezTo>
                  <a:pt x="2821" y="3194"/>
                  <a:pt x="2683" y="3215"/>
                  <a:pt x="2566" y="3215"/>
                </a:cubicBezTo>
                <a:cubicBezTo>
                  <a:pt x="2248" y="3215"/>
                  <a:pt x="2073" y="3066"/>
                  <a:pt x="2073" y="3066"/>
                </a:cubicBezTo>
                <a:cubicBezTo>
                  <a:pt x="1816" y="3209"/>
                  <a:pt x="1589" y="3265"/>
                  <a:pt x="1385" y="3265"/>
                </a:cubicBezTo>
                <a:cubicBezTo>
                  <a:pt x="691" y="3265"/>
                  <a:pt x="294" y="2603"/>
                  <a:pt x="209" y="2446"/>
                </a:cubicBezTo>
                <a:cubicBezTo>
                  <a:pt x="220" y="2240"/>
                  <a:pt x="273" y="1930"/>
                  <a:pt x="469" y="1692"/>
                </a:cubicBezTo>
                <a:cubicBezTo>
                  <a:pt x="633" y="1491"/>
                  <a:pt x="874" y="1374"/>
                  <a:pt x="1187" y="1345"/>
                </a:cubicBezTo>
                <a:cubicBezTo>
                  <a:pt x="1427" y="1324"/>
                  <a:pt x="1427" y="1324"/>
                  <a:pt x="1427" y="1324"/>
                </a:cubicBezTo>
                <a:cubicBezTo>
                  <a:pt x="1427" y="1324"/>
                  <a:pt x="1427" y="1324"/>
                  <a:pt x="1430" y="1324"/>
                </a:cubicBezTo>
                <a:cubicBezTo>
                  <a:pt x="1430" y="1324"/>
                  <a:pt x="1441" y="1324"/>
                  <a:pt x="1459" y="1324"/>
                </a:cubicBezTo>
                <a:cubicBezTo>
                  <a:pt x="1552" y="1324"/>
                  <a:pt x="1843" y="1316"/>
                  <a:pt x="2158" y="1221"/>
                </a:cubicBezTo>
                <a:cubicBezTo>
                  <a:pt x="2669" y="1067"/>
                  <a:pt x="2993" y="757"/>
                  <a:pt x="3088" y="326"/>
                </a:cubicBezTo>
                <a:cubicBezTo>
                  <a:pt x="3093" y="307"/>
                  <a:pt x="3096" y="289"/>
                  <a:pt x="3099" y="267"/>
                </a:cubicBezTo>
                <a:cubicBezTo>
                  <a:pt x="3281" y="228"/>
                  <a:pt x="3451" y="209"/>
                  <a:pt x="3607" y="209"/>
                </a:cubicBezTo>
                <a:lnTo>
                  <a:pt x="3607" y="0"/>
                </a:lnTo>
                <a:lnTo>
                  <a:pt x="3607" y="0"/>
                </a:lnTo>
                <a:lnTo>
                  <a:pt x="3607" y="0"/>
                </a:lnTo>
                <a:cubicBezTo>
                  <a:pt x="3437" y="0"/>
                  <a:pt x="3250" y="24"/>
                  <a:pt x="3053" y="66"/>
                </a:cubicBezTo>
                <a:cubicBezTo>
                  <a:pt x="2971" y="84"/>
                  <a:pt x="2911" y="151"/>
                  <a:pt x="2894" y="233"/>
                </a:cubicBezTo>
                <a:cubicBezTo>
                  <a:pt x="2892" y="249"/>
                  <a:pt x="2889" y="267"/>
                  <a:pt x="2886" y="281"/>
                </a:cubicBezTo>
                <a:cubicBezTo>
                  <a:pt x="2805" y="640"/>
                  <a:pt x="2540" y="889"/>
                  <a:pt x="2098" y="1022"/>
                </a:cubicBezTo>
                <a:cubicBezTo>
                  <a:pt x="1809" y="1109"/>
                  <a:pt x="1536" y="1117"/>
                  <a:pt x="1459" y="1117"/>
                </a:cubicBezTo>
                <a:cubicBezTo>
                  <a:pt x="1449" y="1117"/>
                  <a:pt x="1443" y="1117"/>
                  <a:pt x="1441" y="1117"/>
                </a:cubicBezTo>
                <a:cubicBezTo>
                  <a:pt x="1435" y="1117"/>
                  <a:pt x="1430" y="1117"/>
                  <a:pt x="1427" y="1117"/>
                </a:cubicBezTo>
                <a:cubicBezTo>
                  <a:pt x="1419" y="1117"/>
                  <a:pt x="1414" y="1117"/>
                  <a:pt x="1409" y="1117"/>
                </a:cubicBezTo>
                <a:cubicBezTo>
                  <a:pt x="1168" y="1138"/>
                  <a:pt x="1168" y="1138"/>
                  <a:pt x="1168" y="1138"/>
                </a:cubicBezTo>
                <a:lnTo>
                  <a:pt x="1168" y="1138"/>
                </a:lnTo>
                <a:cubicBezTo>
                  <a:pt x="800" y="1173"/>
                  <a:pt x="509" y="1316"/>
                  <a:pt x="307" y="1562"/>
                </a:cubicBezTo>
                <a:cubicBezTo>
                  <a:pt x="82" y="1840"/>
                  <a:pt x="16" y="2190"/>
                  <a:pt x="3" y="2433"/>
                </a:cubicBezTo>
                <a:cubicBezTo>
                  <a:pt x="0" y="2471"/>
                  <a:pt x="8" y="2510"/>
                  <a:pt x="27" y="2542"/>
                </a:cubicBezTo>
                <a:cubicBezTo>
                  <a:pt x="74" y="2632"/>
                  <a:pt x="209" y="2860"/>
                  <a:pt x="426" y="3066"/>
                </a:cubicBezTo>
                <a:cubicBezTo>
                  <a:pt x="710" y="3331"/>
                  <a:pt x="1041" y="3474"/>
                  <a:pt x="1385" y="3474"/>
                </a:cubicBezTo>
                <a:cubicBezTo>
                  <a:pt x="1605" y="3474"/>
                  <a:pt x="1833" y="3416"/>
                  <a:pt x="2063" y="3305"/>
                </a:cubicBezTo>
                <a:cubicBezTo>
                  <a:pt x="2169" y="3357"/>
                  <a:pt x="2338" y="3421"/>
                  <a:pt x="2566" y="3421"/>
                </a:cubicBezTo>
                <a:cubicBezTo>
                  <a:pt x="2646" y="3421"/>
                  <a:pt x="2728" y="3413"/>
                  <a:pt x="2810" y="3397"/>
                </a:cubicBezTo>
                <a:cubicBezTo>
                  <a:pt x="2839" y="3524"/>
                  <a:pt x="2897" y="3689"/>
                  <a:pt x="2995" y="3861"/>
                </a:cubicBezTo>
                <a:cubicBezTo>
                  <a:pt x="3122" y="4078"/>
                  <a:pt x="3292" y="4266"/>
                  <a:pt x="3503" y="4425"/>
                </a:cubicBezTo>
                <a:cubicBezTo>
                  <a:pt x="3760" y="4618"/>
                  <a:pt x="4078" y="4761"/>
                  <a:pt x="4446" y="4851"/>
                </a:cubicBezTo>
                <a:cubicBezTo>
                  <a:pt x="4462" y="4856"/>
                  <a:pt x="4478" y="4859"/>
                  <a:pt x="4494" y="4859"/>
                </a:cubicBezTo>
                <a:cubicBezTo>
                  <a:pt x="4537" y="4859"/>
                  <a:pt x="4576" y="4846"/>
                  <a:pt x="4611" y="4822"/>
                </a:cubicBezTo>
                <a:cubicBezTo>
                  <a:pt x="4905" y="4623"/>
                  <a:pt x="4905" y="4623"/>
                  <a:pt x="4905" y="4623"/>
                </a:cubicBezTo>
                <a:cubicBezTo>
                  <a:pt x="4971" y="4578"/>
                  <a:pt x="5005" y="4499"/>
                  <a:pt x="4995" y="4422"/>
                </a:cubicBezTo>
                <a:cubicBezTo>
                  <a:pt x="4981" y="4342"/>
                  <a:pt x="4928" y="4279"/>
                  <a:pt x="4854" y="4255"/>
                </a:cubicBezTo>
                <a:cubicBezTo>
                  <a:pt x="4844" y="4252"/>
                  <a:pt x="4722" y="4208"/>
                  <a:pt x="4629" y="4110"/>
                </a:cubicBezTo>
                <a:cubicBezTo>
                  <a:pt x="4537" y="4014"/>
                  <a:pt x="4504" y="3908"/>
                  <a:pt x="4526" y="3776"/>
                </a:cubicBezTo>
                <a:cubicBezTo>
                  <a:pt x="4690" y="3728"/>
                  <a:pt x="4995" y="3627"/>
                  <a:pt x="5291" y="3442"/>
                </a:cubicBezTo>
                <a:cubicBezTo>
                  <a:pt x="5892" y="3066"/>
                  <a:pt x="6181" y="2536"/>
                  <a:pt x="6120" y="1909"/>
                </a:cubicBezTo>
                <a:cubicBezTo>
                  <a:pt x="6117" y="1864"/>
                  <a:pt x="6096" y="1821"/>
                  <a:pt x="6067" y="1787"/>
                </a:cubicBezTo>
                <a:cubicBezTo>
                  <a:pt x="5903" y="1612"/>
                  <a:pt x="5625" y="1401"/>
                  <a:pt x="5222" y="1369"/>
                </a:cubicBezTo>
                <a:cubicBezTo>
                  <a:pt x="5196" y="1366"/>
                  <a:pt x="5167" y="1366"/>
                  <a:pt x="5140" y="1366"/>
                </a:cubicBezTo>
                <a:cubicBezTo>
                  <a:pt x="5116" y="1366"/>
                  <a:pt x="5093" y="1366"/>
                  <a:pt x="5069" y="1369"/>
                </a:cubicBezTo>
                <a:cubicBezTo>
                  <a:pt x="5069" y="1366"/>
                  <a:pt x="5069" y="1366"/>
                  <a:pt x="5069" y="1363"/>
                </a:cubicBezTo>
                <a:cubicBezTo>
                  <a:pt x="5042" y="1149"/>
                  <a:pt x="4936" y="609"/>
                  <a:pt x="4502" y="278"/>
                </a:cubicBezTo>
                <a:cubicBezTo>
                  <a:pt x="4264" y="92"/>
                  <a:pt x="3962" y="0"/>
                  <a:pt x="3607" y="0"/>
                </a:cubicBezTo>
                <a:lnTo>
                  <a:pt x="3607" y="209"/>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12" name="Freeform 8"/>
          <p:cNvSpPr>
            <a:spLocks noChangeArrowheads="1"/>
          </p:cNvSpPr>
          <p:nvPr/>
        </p:nvSpPr>
        <p:spPr bwMode="auto">
          <a:xfrm>
            <a:off x="6923399" y="2867229"/>
            <a:ext cx="1041672" cy="1161947"/>
          </a:xfrm>
          <a:custGeom>
            <a:avLst/>
            <a:gdLst>
              <a:gd name="T0" fmla="*/ 1891 w 2560"/>
              <a:gd name="T1" fmla="*/ 2858 h 2859"/>
              <a:gd name="T2" fmla="*/ 1891 w 2560"/>
              <a:gd name="T3" fmla="*/ 2858 h 2859"/>
              <a:gd name="T4" fmla="*/ 1825 w 2560"/>
              <a:gd name="T5" fmla="*/ 2833 h 2859"/>
              <a:gd name="T6" fmla="*/ 1155 w 2560"/>
              <a:gd name="T7" fmla="*/ 2555 h 2859"/>
              <a:gd name="T8" fmla="*/ 1081 w 2560"/>
              <a:gd name="T9" fmla="*/ 2553 h 2859"/>
              <a:gd name="T10" fmla="*/ 1028 w 2560"/>
              <a:gd name="T11" fmla="*/ 2553 h 2859"/>
              <a:gd name="T12" fmla="*/ 1023 w 2560"/>
              <a:gd name="T13" fmla="*/ 2555 h 2859"/>
              <a:gd name="T14" fmla="*/ 919 w 2560"/>
              <a:gd name="T15" fmla="*/ 2463 h 2859"/>
              <a:gd name="T16" fmla="*/ 390 w 2560"/>
              <a:gd name="T17" fmla="*/ 1446 h 2859"/>
              <a:gd name="T18" fmla="*/ 80 w 2560"/>
              <a:gd name="T19" fmla="*/ 1276 h 2859"/>
              <a:gd name="T20" fmla="*/ 16 w 2560"/>
              <a:gd name="T21" fmla="*/ 1147 h 2859"/>
              <a:gd name="T22" fmla="*/ 331 w 2560"/>
              <a:gd name="T23" fmla="*/ 845 h 2859"/>
              <a:gd name="T24" fmla="*/ 342 w 2560"/>
              <a:gd name="T25" fmla="*/ 842 h 2859"/>
              <a:gd name="T26" fmla="*/ 874 w 2560"/>
              <a:gd name="T27" fmla="*/ 488 h 2859"/>
              <a:gd name="T28" fmla="*/ 941 w 2560"/>
              <a:gd name="T29" fmla="*/ 112 h 2859"/>
              <a:gd name="T30" fmla="*/ 991 w 2560"/>
              <a:gd name="T31" fmla="*/ 16 h 2859"/>
              <a:gd name="T32" fmla="*/ 1044 w 2560"/>
              <a:gd name="T33" fmla="*/ 0 h 2859"/>
              <a:gd name="T34" fmla="*/ 1100 w 2560"/>
              <a:gd name="T35" fmla="*/ 16 h 2859"/>
              <a:gd name="T36" fmla="*/ 1989 w 2560"/>
              <a:gd name="T37" fmla="*/ 2791 h 2859"/>
              <a:gd name="T38" fmla="*/ 1918 w 2560"/>
              <a:gd name="T39" fmla="*/ 2855 h 2859"/>
              <a:gd name="T40" fmla="*/ 1891 w 2560"/>
              <a:gd name="T41" fmla="*/ 2858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0" h="2859">
                <a:moveTo>
                  <a:pt x="1891" y="2858"/>
                </a:moveTo>
                <a:lnTo>
                  <a:pt x="1891" y="2858"/>
                </a:lnTo>
                <a:cubicBezTo>
                  <a:pt x="1867" y="2858"/>
                  <a:pt x="1844" y="2850"/>
                  <a:pt x="1825" y="2833"/>
                </a:cubicBezTo>
                <a:cubicBezTo>
                  <a:pt x="1627" y="2670"/>
                  <a:pt x="1401" y="2574"/>
                  <a:pt x="1155" y="2555"/>
                </a:cubicBezTo>
                <a:cubicBezTo>
                  <a:pt x="1131" y="2553"/>
                  <a:pt x="1105" y="2553"/>
                  <a:pt x="1081" y="2553"/>
                </a:cubicBezTo>
                <a:cubicBezTo>
                  <a:pt x="1065" y="2553"/>
                  <a:pt x="1046" y="2553"/>
                  <a:pt x="1028" y="2553"/>
                </a:cubicBezTo>
                <a:cubicBezTo>
                  <a:pt x="1028" y="2553"/>
                  <a:pt x="1025" y="2555"/>
                  <a:pt x="1023" y="2555"/>
                </a:cubicBezTo>
                <a:cubicBezTo>
                  <a:pt x="972" y="2555"/>
                  <a:pt x="927" y="2516"/>
                  <a:pt x="919" y="2463"/>
                </a:cubicBezTo>
                <a:cubicBezTo>
                  <a:pt x="895" y="2262"/>
                  <a:pt x="795" y="1759"/>
                  <a:pt x="390" y="1446"/>
                </a:cubicBezTo>
                <a:cubicBezTo>
                  <a:pt x="297" y="1374"/>
                  <a:pt x="191" y="1319"/>
                  <a:pt x="80" y="1276"/>
                </a:cubicBezTo>
                <a:cubicBezTo>
                  <a:pt x="27" y="1258"/>
                  <a:pt x="0" y="1200"/>
                  <a:pt x="16" y="1147"/>
                </a:cubicBezTo>
                <a:cubicBezTo>
                  <a:pt x="66" y="1004"/>
                  <a:pt x="178" y="895"/>
                  <a:pt x="331" y="845"/>
                </a:cubicBezTo>
                <a:cubicBezTo>
                  <a:pt x="334" y="842"/>
                  <a:pt x="339" y="842"/>
                  <a:pt x="342" y="842"/>
                </a:cubicBezTo>
                <a:cubicBezTo>
                  <a:pt x="604" y="784"/>
                  <a:pt x="784" y="665"/>
                  <a:pt x="874" y="488"/>
                </a:cubicBezTo>
                <a:cubicBezTo>
                  <a:pt x="930" y="381"/>
                  <a:pt x="951" y="254"/>
                  <a:pt x="941" y="112"/>
                </a:cubicBezTo>
                <a:cubicBezTo>
                  <a:pt x="938" y="72"/>
                  <a:pt x="956" y="35"/>
                  <a:pt x="991" y="16"/>
                </a:cubicBezTo>
                <a:cubicBezTo>
                  <a:pt x="1007" y="5"/>
                  <a:pt x="1025" y="0"/>
                  <a:pt x="1044" y="0"/>
                </a:cubicBezTo>
                <a:cubicBezTo>
                  <a:pt x="1062" y="0"/>
                  <a:pt x="1081" y="5"/>
                  <a:pt x="1100" y="16"/>
                </a:cubicBezTo>
                <a:cubicBezTo>
                  <a:pt x="2559" y="940"/>
                  <a:pt x="2148" y="2375"/>
                  <a:pt x="1989" y="2791"/>
                </a:cubicBezTo>
                <a:cubicBezTo>
                  <a:pt x="1976" y="2823"/>
                  <a:pt x="1949" y="2847"/>
                  <a:pt x="1918" y="2855"/>
                </a:cubicBezTo>
                <a:cubicBezTo>
                  <a:pt x="1910" y="2858"/>
                  <a:pt x="1899" y="2858"/>
                  <a:pt x="1891" y="2858"/>
                </a:cubicBezTo>
              </a:path>
            </a:pathLst>
          </a:custGeom>
          <a:solidFill>
            <a:schemeClr val="accent3"/>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13" name="Freeform 9"/>
          <p:cNvSpPr>
            <a:spLocks noChangeArrowheads="1"/>
          </p:cNvSpPr>
          <p:nvPr/>
        </p:nvSpPr>
        <p:spPr bwMode="auto">
          <a:xfrm>
            <a:off x="6874907" y="2824126"/>
            <a:ext cx="1034488" cy="1248151"/>
          </a:xfrm>
          <a:custGeom>
            <a:avLst/>
            <a:gdLst>
              <a:gd name="T0" fmla="*/ 1160 w 2546"/>
              <a:gd name="T1" fmla="*/ 206 h 3067"/>
              <a:gd name="T2" fmla="*/ 1160 w 2546"/>
              <a:gd name="T3" fmla="*/ 206 h 3067"/>
              <a:gd name="T4" fmla="*/ 2007 w 2546"/>
              <a:gd name="T5" fmla="*/ 2857 h 3067"/>
              <a:gd name="T6" fmla="*/ 1279 w 2546"/>
              <a:gd name="T7" fmla="*/ 2555 h 3067"/>
              <a:gd name="T8" fmla="*/ 1197 w 2546"/>
              <a:gd name="T9" fmla="*/ 2553 h 3067"/>
              <a:gd name="T10" fmla="*/ 1139 w 2546"/>
              <a:gd name="T11" fmla="*/ 2553 h 3067"/>
              <a:gd name="T12" fmla="*/ 569 w 2546"/>
              <a:gd name="T13" fmla="*/ 1467 h 3067"/>
              <a:gd name="T14" fmla="*/ 230 w 2546"/>
              <a:gd name="T15" fmla="*/ 1281 h 3067"/>
              <a:gd name="T16" fmla="*/ 479 w 2546"/>
              <a:gd name="T17" fmla="*/ 1046 h 3067"/>
              <a:gd name="T18" fmla="*/ 1083 w 2546"/>
              <a:gd name="T19" fmla="*/ 638 h 3067"/>
              <a:gd name="T20" fmla="*/ 1160 w 2546"/>
              <a:gd name="T21" fmla="*/ 206 h 3067"/>
              <a:gd name="T22" fmla="*/ 1160 w 2546"/>
              <a:gd name="T23" fmla="*/ 0 h 3067"/>
              <a:gd name="T24" fmla="*/ 1160 w 2546"/>
              <a:gd name="T25" fmla="*/ 0 h 3067"/>
              <a:gd name="T26" fmla="*/ 1051 w 2546"/>
              <a:gd name="T27" fmla="*/ 29 h 3067"/>
              <a:gd name="T28" fmla="*/ 953 w 2546"/>
              <a:gd name="T29" fmla="*/ 223 h 3067"/>
              <a:gd name="T30" fmla="*/ 898 w 2546"/>
              <a:gd name="T31" fmla="*/ 543 h 3067"/>
              <a:gd name="T32" fmla="*/ 437 w 2546"/>
              <a:gd name="T33" fmla="*/ 842 h 3067"/>
              <a:gd name="T34" fmla="*/ 416 w 2546"/>
              <a:gd name="T35" fmla="*/ 850 h 3067"/>
              <a:gd name="T36" fmla="*/ 34 w 2546"/>
              <a:gd name="T37" fmla="*/ 1215 h 3067"/>
              <a:gd name="T38" fmla="*/ 159 w 2546"/>
              <a:gd name="T39" fmla="*/ 1477 h 3067"/>
              <a:gd name="T40" fmla="*/ 442 w 2546"/>
              <a:gd name="T41" fmla="*/ 1631 h 3067"/>
              <a:gd name="T42" fmla="*/ 935 w 2546"/>
              <a:gd name="T43" fmla="*/ 2579 h 3067"/>
              <a:gd name="T44" fmla="*/ 1139 w 2546"/>
              <a:gd name="T45" fmla="*/ 2762 h 3067"/>
              <a:gd name="T46" fmla="*/ 1149 w 2546"/>
              <a:gd name="T47" fmla="*/ 2759 h 3067"/>
              <a:gd name="T48" fmla="*/ 1197 w 2546"/>
              <a:gd name="T49" fmla="*/ 2759 h 3067"/>
              <a:gd name="T50" fmla="*/ 1263 w 2546"/>
              <a:gd name="T51" fmla="*/ 2762 h 3067"/>
              <a:gd name="T52" fmla="*/ 1875 w 2546"/>
              <a:gd name="T53" fmla="*/ 3016 h 3067"/>
              <a:gd name="T54" fmla="*/ 2007 w 2546"/>
              <a:gd name="T55" fmla="*/ 3066 h 3067"/>
              <a:gd name="T56" fmla="*/ 2060 w 2546"/>
              <a:gd name="T57" fmla="*/ 3059 h 3067"/>
              <a:gd name="T58" fmla="*/ 2201 w 2546"/>
              <a:gd name="T59" fmla="*/ 2931 h 3067"/>
              <a:gd name="T60" fmla="*/ 2370 w 2546"/>
              <a:gd name="T61" fmla="*/ 1676 h 3067"/>
              <a:gd name="T62" fmla="*/ 2076 w 2546"/>
              <a:gd name="T63" fmla="*/ 823 h 3067"/>
              <a:gd name="T64" fmla="*/ 1271 w 2546"/>
              <a:gd name="T65" fmla="*/ 32 h 3067"/>
              <a:gd name="T66" fmla="*/ 1160 w 2546"/>
              <a:gd name="T67" fmla="*/ 0 h 3067"/>
              <a:gd name="T68" fmla="*/ 1160 w 2546"/>
              <a:gd name="T69" fmla="*/ 206 h 3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6" h="3067">
                <a:moveTo>
                  <a:pt x="1160" y="206"/>
                </a:moveTo>
                <a:lnTo>
                  <a:pt x="1160" y="206"/>
                </a:lnTo>
                <a:cubicBezTo>
                  <a:pt x="2545" y="1083"/>
                  <a:pt x="2171" y="2431"/>
                  <a:pt x="2007" y="2857"/>
                </a:cubicBezTo>
                <a:cubicBezTo>
                  <a:pt x="1843" y="2719"/>
                  <a:pt x="1599" y="2579"/>
                  <a:pt x="1279" y="2555"/>
                </a:cubicBezTo>
                <a:cubicBezTo>
                  <a:pt x="1252" y="2553"/>
                  <a:pt x="1223" y="2553"/>
                  <a:pt x="1197" y="2553"/>
                </a:cubicBezTo>
                <a:cubicBezTo>
                  <a:pt x="1178" y="2553"/>
                  <a:pt x="1157" y="2553"/>
                  <a:pt x="1139" y="2553"/>
                </a:cubicBezTo>
                <a:cubicBezTo>
                  <a:pt x="1112" y="2333"/>
                  <a:pt x="1003" y="1803"/>
                  <a:pt x="569" y="1467"/>
                </a:cubicBezTo>
                <a:cubicBezTo>
                  <a:pt x="466" y="1390"/>
                  <a:pt x="355" y="1327"/>
                  <a:pt x="230" y="1281"/>
                </a:cubicBezTo>
                <a:cubicBezTo>
                  <a:pt x="257" y="1205"/>
                  <a:pt x="320" y="1099"/>
                  <a:pt x="479" y="1046"/>
                </a:cubicBezTo>
                <a:cubicBezTo>
                  <a:pt x="773" y="982"/>
                  <a:pt x="977" y="844"/>
                  <a:pt x="1083" y="638"/>
                </a:cubicBezTo>
                <a:cubicBezTo>
                  <a:pt x="1157" y="495"/>
                  <a:pt x="1170" y="339"/>
                  <a:pt x="1160" y="206"/>
                </a:cubicBezTo>
                <a:lnTo>
                  <a:pt x="1160" y="0"/>
                </a:lnTo>
                <a:lnTo>
                  <a:pt x="1160" y="0"/>
                </a:lnTo>
                <a:cubicBezTo>
                  <a:pt x="1123" y="0"/>
                  <a:pt x="1085" y="10"/>
                  <a:pt x="1051" y="29"/>
                </a:cubicBezTo>
                <a:cubicBezTo>
                  <a:pt x="985" y="69"/>
                  <a:pt x="948" y="146"/>
                  <a:pt x="953" y="223"/>
                </a:cubicBezTo>
                <a:cubicBezTo>
                  <a:pt x="961" y="347"/>
                  <a:pt x="945" y="455"/>
                  <a:pt x="898" y="543"/>
                </a:cubicBezTo>
                <a:cubicBezTo>
                  <a:pt x="821" y="694"/>
                  <a:pt x="670" y="792"/>
                  <a:pt x="437" y="842"/>
                </a:cubicBezTo>
                <a:cubicBezTo>
                  <a:pt x="429" y="844"/>
                  <a:pt x="421" y="848"/>
                  <a:pt x="416" y="850"/>
                </a:cubicBezTo>
                <a:cubicBezTo>
                  <a:pt x="230" y="911"/>
                  <a:pt x="95" y="1041"/>
                  <a:pt x="34" y="1215"/>
                </a:cubicBezTo>
                <a:cubicBezTo>
                  <a:pt x="0" y="1321"/>
                  <a:pt x="56" y="1438"/>
                  <a:pt x="159" y="1477"/>
                </a:cubicBezTo>
                <a:cubicBezTo>
                  <a:pt x="262" y="1515"/>
                  <a:pt x="357" y="1567"/>
                  <a:pt x="442" y="1631"/>
                </a:cubicBezTo>
                <a:cubicBezTo>
                  <a:pt x="815" y="1920"/>
                  <a:pt x="911" y="2391"/>
                  <a:pt x="935" y="2579"/>
                </a:cubicBezTo>
                <a:cubicBezTo>
                  <a:pt x="945" y="2683"/>
                  <a:pt x="1035" y="2762"/>
                  <a:pt x="1139" y="2762"/>
                </a:cubicBezTo>
                <a:cubicBezTo>
                  <a:pt x="1144" y="2762"/>
                  <a:pt x="1147" y="2762"/>
                  <a:pt x="1149" y="2759"/>
                </a:cubicBezTo>
                <a:cubicBezTo>
                  <a:pt x="1165" y="2759"/>
                  <a:pt x="1181" y="2759"/>
                  <a:pt x="1197" y="2759"/>
                </a:cubicBezTo>
                <a:cubicBezTo>
                  <a:pt x="1218" y="2759"/>
                  <a:pt x="1242" y="2759"/>
                  <a:pt x="1263" y="2762"/>
                </a:cubicBezTo>
                <a:cubicBezTo>
                  <a:pt x="1488" y="2780"/>
                  <a:pt x="1695" y="2865"/>
                  <a:pt x="1875" y="3016"/>
                </a:cubicBezTo>
                <a:cubicBezTo>
                  <a:pt x="1912" y="3048"/>
                  <a:pt x="1960" y="3066"/>
                  <a:pt x="2007" y="3066"/>
                </a:cubicBezTo>
                <a:cubicBezTo>
                  <a:pt x="2026" y="3066"/>
                  <a:pt x="2042" y="3064"/>
                  <a:pt x="2060" y="3059"/>
                </a:cubicBezTo>
                <a:cubicBezTo>
                  <a:pt x="2124" y="3043"/>
                  <a:pt x="2176" y="2995"/>
                  <a:pt x="2201" y="2931"/>
                </a:cubicBezTo>
                <a:cubicBezTo>
                  <a:pt x="2291" y="2696"/>
                  <a:pt x="2433" y="2219"/>
                  <a:pt x="2370" y="1676"/>
                </a:cubicBezTo>
                <a:cubicBezTo>
                  <a:pt x="2333" y="1369"/>
                  <a:pt x="2235" y="1080"/>
                  <a:pt x="2076" y="823"/>
                </a:cubicBezTo>
                <a:cubicBezTo>
                  <a:pt x="1888" y="516"/>
                  <a:pt x="1618" y="252"/>
                  <a:pt x="1271" y="32"/>
                </a:cubicBezTo>
                <a:cubicBezTo>
                  <a:pt x="1237" y="10"/>
                  <a:pt x="1197" y="0"/>
                  <a:pt x="1160" y="0"/>
                </a:cubicBezTo>
                <a:lnTo>
                  <a:pt x="1160" y="206"/>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14" name="Freeform 10"/>
          <p:cNvSpPr>
            <a:spLocks noChangeArrowheads="1"/>
          </p:cNvSpPr>
          <p:nvPr/>
        </p:nvSpPr>
        <p:spPr bwMode="auto">
          <a:xfrm>
            <a:off x="5409383" y="2342826"/>
            <a:ext cx="1905540" cy="1027255"/>
          </a:xfrm>
          <a:custGeom>
            <a:avLst/>
            <a:gdLst>
              <a:gd name="T0" fmla="*/ 2770 w 4685"/>
              <a:gd name="T1" fmla="*/ 2524 h 2525"/>
              <a:gd name="T2" fmla="*/ 2770 w 4685"/>
              <a:gd name="T3" fmla="*/ 2524 h 2525"/>
              <a:gd name="T4" fmla="*/ 2704 w 4685"/>
              <a:gd name="T5" fmla="*/ 2502 h 2525"/>
              <a:gd name="T6" fmla="*/ 2667 w 4685"/>
              <a:gd name="T7" fmla="*/ 2423 h 2525"/>
              <a:gd name="T8" fmla="*/ 2402 w 4685"/>
              <a:gd name="T9" fmla="*/ 1883 h 2525"/>
              <a:gd name="T10" fmla="*/ 1719 w 4685"/>
              <a:gd name="T11" fmla="*/ 1668 h 2525"/>
              <a:gd name="T12" fmla="*/ 1319 w 4685"/>
              <a:gd name="T13" fmla="*/ 1732 h 2525"/>
              <a:gd name="T14" fmla="*/ 1284 w 4685"/>
              <a:gd name="T15" fmla="*/ 1740 h 2525"/>
              <a:gd name="T16" fmla="*/ 1194 w 4685"/>
              <a:gd name="T17" fmla="*/ 1687 h 2525"/>
              <a:gd name="T18" fmla="*/ 866 w 4685"/>
              <a:gd name="T19" fmla="*/ 1250 h 2525"/>
              <a:gd name="T20" fmla="*/ 69 w 4685"/>
              <a:gd name="T21" fmla="*/ 694 h 2525"/>
              <a:gd name="T22" fmla="*/ 8 w 4685"/>
              <a:gd name="T23" fmla="*/ 620 h 2525"/>
              <a:gd name="T24" fmla="*/ 32 w 4685"/>
              <a:gd name="T25" fmla="*/ 527 h 2525"/>
              <a:gd name="T26" fmla="*/ 884 w 4685"/>
              <a:gd name="T27" fmla="*/ 40 h 2525"/>
              <a:gd name="T28" fmla="*/ 887 w 4685"/>
              <a:gd name="T29" fmla="*/ 40 h 2525"/>
              <a:gd name="T30" fmla="*/ 1319 w 4685"/>
              <a:gd name="T31" fmla="*/ 0 h 2525"/>
              <a:gd name="T32" fmla="*/ 2201 w 4685"/>
              <a:gd name="T33" fmla="*/ 201 h 2525"/>
              <a:gd name="T34" fmla="*/ 2884 w 4685"/>
              <a:gd name="T35" fmla="*/ 114 h 2525"/>
              <a:gd name="T36" fmla="*/ 4581 w 4685"/>
              <a:gd name="T37" fmla="*/ 1136 h 2525"/>
              <a:gd name="T38" fmla="*/ 4587 w 4685"/>
              <a:gd name="T39" fmla="*/ 1149 h 2525"/>
              <a:gd name="T40" fmla="*/ 4573 w 4685"/>
              <a:gd name="T41" fmla="*/ 1764 h 2525"/>
              <a:gd name="T42" fmla="*/ 4075 w 4685"/>
              <a:gd name="T43" fmla="*/ 2102 h 2525"/>
              <a:gd name="T44" fmla="*/ 4054 w 4685"/>
              <a:gd name="T45" fmla="*/ 2105 h 2525"/>
              <a:gd name="T46" fmla="*/ 3662 w 4685"/>
              <a:gd name="T47" fmla="*/ 2274 h 2525"/>
              <a:gd name="T48" fmla="*/ 3623 w 4685"/>
              <a:gd name="T49" fmla="*/ 2386 h 2525"/>
              <a:gd name="T50" fmla="*/ 3588 w 4685"/>
              <a:gd name="T51" fmla="*/ 2465 h 2525"/>
              <a:gd name="T52" fmla="*/ 3519 w 4685"/>
              <a:gd name="T53" fmla="*/ 2489 h 2525"/>
              <a:gd name="T54" fmla="*/ 3506 w 4685"/>
              <a:gd name="T55" fmla="*/ 2489 h 2525"/>
              <a:gd name="T56" fmla="*/ 3263 w 4685"/>
              <a:gd name="T57" fmla="*/ 2470 h 2525"/>
              <a:gd name="T58" fmla="*/ 2788 w 4685"/>
              <a:gd name="T59" fmla="*/ 2521 h 2525"/>
              <a:gd name="T60" fmla="*/ 2770 w 4685"/>
              <a:gd name="T61" fmla="*/ 2524 h 2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85" h="2525">
                <a:moveTo>
                  <a:pt x="2770" y="2524"/>
                </a:moveTo>
                <a:lnTo>
                  <a:pt x="2770" y="2524"/>
                </a:lnTo>
                <a:cubicBezTo>
                  <a:pt x="2746" y="2524"/>
                  <a:pt x="2723" y="2516"/>
                  <a:pt x="2704" y="2502"/>
                </a:cubicBezTo>
                <a:cubicBezTo>
                  <a:pt x="2680" y="2481"/>
                  <a:pt x="2667" y="2455"/>
                  <a:pt x="2667" y="2423"/>
                </a:cubicBezTo>
                <a:cubicBezTo>
                  <a:pt x="2659" y="2203"/>
                  <a:pt x="2566" y="2015"/>
                  <a:pt x="2402" y="1883"/>
                </a:cubicBezTo>
                <a:cubicBezTo>
                  <a:pt x="2227" y="1745"/>
                  <a:pt x="1986" y="1668"/>
                  <a:pt x="1719" y="1668"/>
                </a:cubicBezTo>
                <a:cubicBezTo>
                  <a:pt x="1576" y="1668"/>
                  <a:pt x="1438" y="1692"/>
                  <a:pt x="1319" y="1732"/>
                </a:cubicBezTo>
                <a:cubicBezTo>
                  <a:pt x="1308" y="1737"/>
                  <a:pt x="1295" y="1740"/>
                  <a:pt x="1284" y="1740"/>
                </a:cubicBezTo>
                <a:cubicBezTo>
                  <a:pt x="1247" y="1740"/>
                  <a:pt x="1213" y="1721"/>
                  <a:pt x="1194" y="1687"/>
                </a:cubicBezTo>
                <a:cubicBezTo>
                  <a:pt x="1133" y="1584"/>
                  <a:pt x="1028" y="1422"/>
                  <a:pt x="866" y="1250"/>
                </a:cubicBezTo>
                <a:cubicBezTo>
                  <a:pt x="633" y="998"/>
                  <a:pt x="365" y="813"/>
                  <a:pt x="69" y="694"/>
                </a:cubicBezTo>
                <a:cubicBezTo>
                  <a:pt x="37" y="681"/>
                  <a:pt x="13" y="654"/>
                  <a:pt x="8" y="620"/>
                </a:cubicBezTo>
                <a:cubicBezTo>
                  <a:pt x="0" y="588"/>
                  <a:pt x="8" y="551"/>
                  <a:pt x="32" y="527"/>
                </a:cubicBezTo>
                <a:cubicBezTo>
                  <a:pt x="193" y="355"/>
                  <a:pt x="471" y="132"/>
                  <a:pt x="884" y="40"/>
                </a:cubicBezTo>
                <a:cubicBezTo>
                  <a:pt x="887" y="40"/>
                  <a:pt x="887" y="40"/>
                  <a:pt x="887" y="40"/>
                </a:cubicBezTo>
                <a:cubicBezTo>
                  <a:pt x="1033" y="13"/>
                  <a:pt x="1176" y="0"/>
                  <a:pt x="1319" y="0"/>
                </a:cubicBezTo>
                <a:cubicBezTo>
                  <a:pt x="1780" y="0"/>
                  <a:pt x="2092" y="143"/>
                  <a:pt x="2201" y="201"/>
                </a:cubicBezTo>
                <a:cubicBezTo>
                  <a:pt x="2439" y="143"/>
                  <a:pt x="2669" y="114"/>
                  <a:pt x="2884" y="114"/>
                </a:cubicBezTo>
                <a:cubicBezTo>
                  <a:pt x="4007" y="114"/>
                  <a:pt x="4468" y="895"/>
                  <a:pt x="4581" y="1136"/>
                </a:cubicBezTo>
                <a:cubicBezTo>
                  <a:pt x="4584" y="1141"/>
                  <a:pt x="4584" y="1144"/>
                  <a:pt x="4587" y="1149"/>
                </a:cubicBezTo>
                <a:cubicBezTo>
                  <a:pt x="4629" y="1284"/>
                  <a:pt x="4684" y="1544"/>
                  <a:pt x="4573" y="1764"/>
                </a:cubicBezTo>
                <a:cubicBezTo>
                  <a:pt x="4489" y="1930"/>
                  <a:pt x="4319" y="2044"/>
                  <a:pt x="4075" y="2102"/>
                </a:cubicBezTo>
                <a:cubicBezTo>
                  <a:pt x="4067" y="2102"/>
                  <a:pt x="4062" y="2105"/>
                  <a:pt x="4054" y="2105"/>
                </a:cubicBezTo>
                <a:cubicBezTo>
                  <a:pt x="3938" y="2108"/>
                  <a:pt x="3724" y="2145"/>
                  <a:pt x="3662" y="2274"/>
                </a:cubicBezTo>
                <a:cubicBezTo>
                  <a:pt x="3628" y="2346"/>
                  <a:pt x="3623" y="2378"/>
                  <a:pt x="3623" y="2386"/>
                </a:cubicBezTo>
                <a:cubicBezTo>
                  <a:pt x="3623" y="2415"/>
                  <a:pt x="3612" y="2444"/>
                  <a:pt x="3588" y="2465"/>
                </a:cubicBezTo>
                <a:cubicBezTo>
                  <a:pt x="3570" y="2481"/>
                  <a:pt x="3546" y="2489"/>
                  <a:pt x="3519" y="2489"/>
                </a:cubicBezTo>
                <a:cubicBezTo>
                  <a:pt x="3517" y="2489"/>
                  <a:pt x="3511" y="2489"/>
                  <a:pt x="3506" y="2489"/>
                </a:cubicBezTo>
                <a:cubicBezTo>
                  <a:pt x="3429" y="2478"/>
                  <a:pt x="3347" y="2470"/>
                  <a:pt x="3263" y="2470"/>
                </a:cubicBezTo>
                <a:cubicBezTo>
                  <a:pt x="3114" y="2470"/>
                  <a:pt x="2955" y="2489"/>
                  <a:pt x="2788" y="2521"/>
                </a:cubicBezTo>
                <a:cubicBezTo>
                  <a:pt x="2783" y="2524"/>
                  <a:pt x="2775" y="2524"/>
                  <a:pt x="2770" y="2524"/>
                </a:cubicBezTo>
              </a:path>
            </a:pathLst>
          </a:custGeom>
          <a:solidFill>
            <a:schemeClr val="accent1"/>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15" name="Freeform 11"/>
          <p:cNvSpPr>
            <a:spLocks noChangeArrowheads="1"/>
          </p:cNvSpPr>
          <p:nvPr/>
        </p:nvSpPr>
        <p:spPr bwMode="auto">
          <a:xfrm>
            <a:off x="5364483" y="2299724"/>
            <a:ext cx="1997136" cy="1111661"/>
          </a:xfrm>
          <a:custGeom>
            <a:avLst/>
            <a:gdLst>
              <a:gd name="T0" fmla="*/ 1428 w 4906"/>
              <a:gd name="T1" fmla="*/ 209 h 2734"/>
              <a:gd name="T2" fmla="*/ 1428 w 4906"/>
              <a:gd name="T3" fmla="*/ 209 h 2734"/>
              <a:gd name="T4" fmla="*/ 2294 w 4906"/>
              <a:gd name="T5" fmla="*/ 416 h 2734"/>
              <a:gd name="T6" fmla="*/ 2993 w 4906"/>
              <a:gd name="T7" fmla="*/ 323 h 2734"/>
              <a:gd name="T8" fmla="*/ 4598 w 4906"/>
              <a:gd name="T9" fmla="*/ 1287 h 2734"/>
              <a:gd name="T10" fmla="*/ 4590 w 4906"/>
              <a:gd name="T11" fmla="*/ 1822 h 2734"/>
              <a:gd name="T12" fmla="*/ 4161 w 4906"/>
              <a:gd name="T13" fmla="*/ 2108 h 2734"/>
              <a:gd name="T14" fmla="*/ 3676 w 4906"/>
              <a:gd name="T15" fmla="*/ 2336 h 2734"/>
              <a:gd name="T16" fmla="*/ 3628 w 4906"/>
              <a:gd name="T17" fmla="*/ 2492 h 2734"/>
              <a:gd name="T18" fmla="*/ 3372 w 4906"/>
              <a:gd name="T19" fmla="*/ 2473 h 2734"/>
              <a:gd name="T20" fmla="*/ 2879 w 4906"/>
              <a:gd name="T21" fmla="*/ 2526 h 2734"/>
              <a:gd name="T22" fmla="*/ 2575 w 4906"/>
              <a:gd name="T23" fmla="*/ 1909 h 2734"/>
              <a:gd name="T24" fmla="*/ 1828 w 4906"/>
              <a:gd name="T25" fmla="*/ 1671 h 2734"/>
              <a:gd name="T26" fmla="*/ 1393 w 4906"/>
              <a:gd name="T27" fmla="*/ 1740 h 2734"/>
              <a:gd name="T28" fmla="*/ 1052 w 4906"/>
              <a:gd name="T29" fmla="*/ 1284 h 2734"/>
              <a:gd name="T30" fmla="*/ 217 w 4906"/>
              <a:gd name="T31" fmla="*/ 704 h 2734"/>
              <a:gd name="T32" fmla="*/ 1017 w 4906"/>
              <a:gd name="T33" fmla="*/ 246 h 2734"/>
              <a:gd name="T34" fmla="*/ 1428 w 4906"/>
              <a:gd name="T35" fmla="*/ 209 h 2734"/>
              <a:gd name="T36" fmla="*/ 1428 w 4906"/>
              <a:gd name="T37" fmla="*/ 0 h 2734"/>
              <a:gd name="T38" fmla="*/ 1428 w 4906"/>
              <a:gd name="T39" fmla="*/ 0 h 2734"/>
              <a:gd name="T40" fmla="*/ 978 w 4906"/>
              <a:gd name="T41" fmla="*/ 42 h 2734"/>
              <a:gd name="T42" fmla="*/ 972 w 4906"/>
              <a:gd name="T43" fmla="*/ 45 h 2734"/>
              <a:gd name="T44" fmla="*/ 67 w 4906"/>
              <a:gd name="T45" fmla="*/ 561 h 2734"/>
              <a:gd name="T46" fmla="*/ 14 w 4906"/>
              <a:gd name="T47" fmla="*/ 749 h 2734"/>
              <a:gd name="T48" fmla="*/ 141 w 4906"/>
              <a:gd name="T49" fmla="*/ 895 h 2734"/>
              <a:gd name="T50" fmla="*/ 901 w 4906"/>
              <a:gd name="T51" fmla="*/ 1427 h 2734"/>
              <a:gd name="T52" fmla="*/ 1216 w 4906"/>
              <a:gd name="T53" fmla="*/ 1846 h 2734"/>
              <a:gd name="T54" fmla="*/ 1393 w 4906"/>
              <a:gd name="T55" fmla="*/ 1949 h 2734"/>
              <a:gd name="T56" fmla="*/ 1462 w 4906"/>
              <a:gd name="T57" fmla="*/ 1936 h 2734"/>
              <a:gd name="T58" fmla="*/ 1828 w 4906"/>
              <a:gd name="T59" fmla="*/ 1880 h 2734"/>
              <a:gd name="T60" fmla="*/ 2445 w 4906"/>
              <a:gd name="T61" fmla="*/ 2071 h 2734"/>
              <a:gd name="T62" fmla="*/ 2673 w 4906"/>
              <a:gd name="T63" fmla="*/ 2534 h 2734"/>
              <a:gd name="T64" fmla="*/ 2749 w 4906"/>
              <a:gd name="T65" fmla="*/ 2688 h 2734"/>
              <a:gd name="T66" fmla="*/ 2879 w 4906"/>
              <a:gd name="T67" fmla="*/ 2733 h 2734"/>
              <a:gd name="T68" fmla="*/ 2919 w 4906"/>
              <a:gd name="T69" fmla="*/ 2730 h 2734"/>
              <a:gd name="T70" fmla="*/ 3372 w 4906"/>
              <a:gd name="T71" fmla="*/ 2682 h 2734"/>
              <a:gd name="T72" fmla="*/ 3599 w 4906"/>
              <a:gd name="T73" fmla="*/ 2696 h 2734"/>
              <a:gd name="T74" fmla="*/ 3628 w 4906"/>
              <a:gd name="T75" fmla="*/ 2698 h 2734"/>
              <a:gd name="T76" fmla="*/ 3766 w 4906"/>
              <a:gd name="T77" fmla="*/ 2648 h 2734"/>
              <a:gd name="T78" fmla="*/ 3838 w 4906"/>
              <a:gd name="T79" fmla="*/ 2495 h 2734"/>
              <a:gd name="T80" fmla="*/ 3864 w 4906"/>
              <a:gd name="T81" fmla="*/ 2426 h 2734"/>
              <a:gd name="T82" fmla="*/ 4166 w 4906"/>
              <a:gd name="T83" fmla="*/ 2315 h 2734"/>
              <a:gd name="T84" fmla="*/ 4208 w 4906"/>
              <a:gd name="T85" fmla="*/ 2309 h 2734"/>
              <a:gd name="T86" fmla="*/ 4775 w 4906"/>
              <a:gd name="T87" fmla="*/ 1917 h 2734"/>
              <a:gd name="T88" fmla="*/ 4793 w 4906"/>
              <a:gd name="T89" fmla="*/ 1224 h 2734"/>
              <a:gd name="T90" fmla="*/ 4783 w 4906"/>
              <a:gd name="T91" fmla="*/ 1197 h 2734"/>
              <a:gd name="T92" fmla="*/ 2993 w 4906"/>
              <a:gd name="T93" fmla="*/ 116 h 2734"/>
              <a:gd name="T94" fmla="*/ 2323 w 4906"/>
              <a:gd name="T95" fmla="*/ 196 h 2734"/>
              <a:gd name="T96" fmla="*/ 1428 w 4906"/>
              <a:gd name="T97" fmla="*/ 0 h 2734"/>
              <a:gd name="T98" fmla="*/ 1428 w 4906"/>
              <a:gd name="T99" fmla="*/ 209 h 2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6" h="2734">
                <a:moveTo>
                  <a:pt x="1428" y="209"/>
                </a:moveTo>
                <a:lnTo>
                  <a:pt x="1428" y="209"/>
                </a:lnTo>
                <a:cubicBezTo>
                  <a:pt x="1968" y="209"/>
                  <a:pt x="2294" y="416"/>
                  <a:pt x="2294" y="416"/>
                </a:cubicBezTo>
                <a:cubicBezTo>
                  <a:pt x="2553" y="352"/>
                  <a:pt x="2784" y="323"/>
                  <a:pt x="2993" y="323"/>
                </a:cubicBezTo>
                <a:cubicBezTo>
                  <a:pt x="4055" y="323"/>
                  <a:pt x="4486" y="1057"/>
                  <a:pt x="4598" y="1287"/>
                </a:cubicBezTo>
                <a:cubicBezTo>
                  <a:pt x="4629" y="1393"/>
                  <a:pt x="4688" y="1631"/>
                  <a:pt x="4590" y="1822"/>
                </a:cubicBezTo>
                <a:cubicBezTo>
                  <a:pt x="4518" y="1962"/>
                  <a:pt x="4375" y="2058"/>
                  <a:pt x="4161" y="2108"/>
                </a:cubicBezTo>
                <a:cubicBezTo>
                  <a:pt x="4111" y="2108"/>
                  <a:pt x="3779" y="2124"/>
                  <a:pt x="3676" y="2336"/>
                </a:cubicBezTo>
                <a:cubicBezTo>
                  <a:pt x="3641" y="2407"/>
                  <a:pt x="3628" y="2457"/>
                  <a:pt x="3628" y="2492"/>
                </a:cubicBezTo>
                <a:cubicBezTo>
                  <a:pt x="3546" y="2481"/>
                  <a:pt x="3461" y="2473"/>
                  <a:pt x="3372" y="2473"/>
                </a:cubicBezTo>
                <a:cubicBezTo>
                  <a:pt x="3215" y="2473"/>
                  <a:pt x="3051" y="2492"/>
                  <a:pt x="2879" y="2526"/>
                </a:cubicBezTo>
                <a:cubicBezTo>
                  <a:pt x="2868" y="2275"/>
                  <a:pt x="2765" y="2060"/>
                  <a:pt x="2575" y="1909"/>
                </a:cubicBezTo>
                <a:cubicBezTo>
                  <a:pt x="2368" y="1742"/>
                  <a:pt x="2090" y="1671"/>
                  <a:pt x="1828" y="1671"/>
                </a:cubicBezTo>
                <a:cubicBezTo>
                  <a:pt x="1672" y="1671"/>
                  <a:pt x="1523" y="1698"/>
                  <a:pt x="1393" y="1740"/>
                </a:cubicBezTo>
                <a:cubicBezTo>
                  <a:pt x="1335" y="1639"/>
                  <a:pt x="1221" y="1467"/>
                  <a:pt x="1052" y="1284"/>
                </a:cubicBezTo>
                <a:cubicBezTo>
                  <a:pt x="808" y="1022"/>
                  <a:pt x="525" y="826"/>
                  <a:pt x="217" y="704"/>
                </a:cubicBezTo>
                <a:cubicBezTo>
                  <a:pt x="355" y="556"/>
                  <a:pt x="617" y="336"/>
                  <a:pt x="1017" y="246"/>
                </a:cubicBezTo>
                <a:cubicBezTo>
                  <a:pt x="1163" y="220"/>
                  <a:pt x="1300" y="209"/>
                  <a:pt x="1428" y="209"/>
                </a:cubicBezTo>
                <a:lnTo>
                  <a:pt x="1428" y="0"/>
                </a:lnTo>
                <a:lnTo>
                  <a:pt x="1428" y="0"/>
                </a:lnTo>
                <a:cubicBezTo>
                  <a:pt x="1279" y="0"/>
                  <a:pt x="1129" y="16"/>
                  <a:pt x="978" y="42"/>
                </a:cubicBezTo>
                <a:cubicBezTo>
                  <a:pt x="975" y="45"/>
                  <a:pt x="975" y="45"/>
                  <a:pt x="972" y="45"/>
                </a:cubicBezTo>
                <a:cubicBezTo>
                  <a:pt x="530" y="143"/>
                  <a:pt x="236" y="381"/>
                  <a:pt x="67" y="561"/>
                </a:cubicBezTo>
                <a:cubicBezTo>
                  <a:pt x="19" y="612"/>
                  <a:pt x="0" y="680"/>
                  <a:pt x="14" y="749"/>
                </a:cubicBezTo>
                <a:cubicBezTo>
                  <a:pt x="29" y="816"/>
                  <a:pt x="77" y="871"/>
                  <a:pt x="141" y="895"/>
                </a:cubicBezTo>
                <a:cubicBezTo>
                  <a:pt x="422" y="1009"/>
                  <a:pt x="675" y="1186"/>
                  <a:pt x="901" y="1427"/>
                </a:cubicBezTo>
                <a:cubicBezTo>
                  <a:pt x="1055" y="1591"/>
                  <a:pt x="1155" y="1745"/>
                  <a:pt x="1216" y="1846"/>
                </a:cubicBezTo>
                <a:cubicBezTo>
                  <a:pt x="1253" y="1912"/>
                  <a:pt x="1322" y="1949"/>
                  <a:pt x="1393" y="1949"/>
                </a:cubicBezTo>
                <a:cubicBezTo>
                  <a:pt x="1417" y="1949"/>
                  <a:pt x="1438" y="1943"/>
                  <a:pt x="1462" y="1936"/>
                </a:cubicBezTo>
                <a:cubicBezTo>
                  <a:pt x="1571" y="1899"/>
                  <a:pt x="1698" y="1880"/>
                  <a:pt x="1828" y="1880"/>
                </a:cubicBezTo>
                <a:cubicBezTo>
                  <a:pt x="2071" y="1880"/>
                  <a:pt x="2291" y="1946"/>
                  <a:pt x="2445" y="2071"/>
                </a:cubicBezTo>
                <a:cubicBezTo>
                  <a:pt x="2588" y="2185"/>
                  <a:pt x="2665" y="2341"/>
                  <a:pt x="2673" y="2534"/>
                </a:cubicBezTo>
                <a:cubicBezTo>
                  <a:pt x="2673" y="2595"/>
                  <a:pt x="2702" y="2651"/>
                  <a:pt x="2749" y="2688"/>
                </a:cubicBezTo>
                <a:cubicBezTo>
                  <a:pt x="2786" y="2717"/>
                  <a:pt x="2832" y="2733"/>
                  <a:pt x="2879" y="2733"/>
                </a:cubicBezTo>
                <a:cubicBezTo>
                  <a:pt x="2892" y="2733"/>
                  <a:pt x="2905" y="2733"/>
                  <a:pt x="2919" y="2730"/>
                </a:cubicBezTo>
                <a:cubicBezTo>
                  <a:pt x="3078" y="2698"/>
                  <a:pt x="3231" y="2682"/>
                  <a:pt x="3372" y="2682"/>
                </a:cubicBezTo>
                <a:cubicBezTo>
                  <a:pt x="3451" y="2682"/>
                  <a:pt x="3528" y="2688"/>
                  <a:pt x="3599" y="2696"/>
                </a:cubicBezTo>
                <a:cubicBezTo>
                  <a:pt x="3610" y="2698"/>
                  <a:pt x="3620" y="2698"/>
                  <a:pt x="3628" y="2698"/>
                </a:cubicBezTo>
                <a:cubicBezTo>
                  <a:pt x="3679" y="2698"/>
                  <a:pt x="3726" y="2680"/>
                  <a:pt x="3766" y="2648"/>
                </a:cubicBezTo>
                <a:cubicBezTo>
                  <a:pt x="3808" y="2611"/>
                  <a:pt x="3835" y="2555"/>
                  <a:pt x="3838" y="2495"/>
                </a:cubicBezTo>
                <a:cubicBezTo>
                  <a:pt x="3838" y="2492"/>
                  <a:pt x="3843" y="2471"/>
                  <a:pt x="3864" y="2426"/>
                </a:cubicBezTo>
                <a:cubicBezTo>
                  <a:pt x="3896" y="2359"/>
                  <a:pt x="4044" y="2317"/>
                  <a:pt x="4166" y="2315"/>
                </a:cubicBezTo>
                <a:cubicBezTo>
                  <a:pt x="4179" y="2315"/>
                  <a:pt x="4195" y="2312"/>
                  <a:pt x="4208" y="2309"/>
                </a:cubicBezTo>
                <a:cubicBezTo>
                  <a:pt x="4484" y="2246"/>
                  <a:pt x="4674" y="2113"/>
                  <a:pt x="4775" y="1917"/>
                </a:cubicBezTo>
                <a:cubicBezTo>
                  <a:pt x="4905" y="1663"/>
                  <a:pt x="4841" y="1374"/>
                  <a:pt x="4793" y="1224"/>
                </a:cubicBezTo>
                <a:cubicBezTo>
                  <a:pt x="4791" y="1215"/>
                  <a:pt x="4788" y="1205"/>
                  <a:pt x="4783" y="1197"/>
                </a:cubicBezTo>
                <a:cubicBezTo>
                  <a:pt x="4661" y="943"/>
                  <a:pt x="4176" y="116"/>
                  <a:pt x="2993" y="116"/>
                </a:cubicBezTo>
                <a:cubicBezTo>
                  <a:pt x="2781" y="116"/>
                  <a:pt x="2556" y="143"/>
                  <a:pt x="2323" y="196"/>
                </a:cubicBezTo>
                <a:cubicBezTo>
                  <a:pt x="2180" y="127"/>
                  <a:pt x="1865" y="0"/>
                  <a:pt x="1428" y="0"/>
                </a:cubicBezTo>
                <a:lnTo>
                  <a:pt x="1428" y="209"/>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16" name="Freeform 22"/>
          <p:cNvSpPr>
            <a:spLocks noChangeArrowheads="1"/>
          </p:cNvSpPr>
          <p:nvPr/>
        </p:nvSpPr>
        <p:spPr bwMode="auto">
          <a:xfrm>
            <a:off x="6311027" y="3969300"/>
            <a:ext cx="406452" cy="406456"/>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17" name="Freeform 70"/>
          <p:cNvSpPr>
            <a:spLocks noChangeArrowheads="1"/>
          </p:cNvSpPr>
          <p:nvPr/>
        </p:nvSpPr>
        <p:spPr bwMode="auto">
          <a:xfrm>
            <a:off x="7255485" y="3262243"/>
            <a:ext cx="437423" cy="390971"/>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bg1"/>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18" name="Freeform 110"/>
          <p:cNvSpPr>
            <a:spLocks noChangeArrowheads="1"/>
          </p:cNvSpPr>
          <p:nvPr/>
        </p:nvSpPr>
        <p:spPr bwMode="auto">
          <a:xfrm>
            <a:off x="6309687" y="2644027"/>
            <a:ext cx="406452" cy="32903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19" name="Freeform 119"/>
          <p:cNvSpPr>
            <a:spLocks noChangeArrowheads="1"/>
          </p:cNvSpPr>
          <p:nvPr/>
        </p:nvSpPr>
        <p:spPr bwMode="auto">
          <a:xfrm>
            <a:off x="5222711" y="3140257"/>
            <a:ext cx="437420" cy="390968"/>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20" name="Freeform 158"/>
          <p:cNvSpPr>
            <a:spLocks noChangeArrowheads="1"/>
          </p:cNvSpPr>
          <p:nvPr/>
        </p:nvSpPr>
        <p:spPr bwMode="auto">
          <a:xfrm>
            <a:off x="4707309" y="3974382"/>
            <a:ext cx="437423" cy="205161"/>
          </a:xfrm>
          <a:custGeom>
            <a:avLst/>
            <a:gdLst>
              <a:gd name="T0" fmla="*/ 380 w 497"/>
              <a:gd name="T1" fmla="*/ 0 h 232"/>
              <a:gd name="T2" fmla="*/ 380 w 497"/>
              <a:gd name="T3" fmla="*/ 0 h 232"/>
              <a:gd name="T4" fmla="*/ 266 w 497"/>
              <a:gd name="T5" fmla="*/ 115 h 232"/>
              <a:gd name="T6" fmla="*/ 283 w 497"/>
              <a:gd name="T7" fmla="*/ 186 h 232"/>
              <a:gd name="T8" fmla="*/ 203 w 497"/>
              <a:gd name="T9" fmla="*/ 186 h 232"/>
              <a:gd name="T10" fmla="*/ 230 w 497"/>
              <a:gd name="T11" fmla="*/ 115 h 232"/>
              <a:gd name="T12" fmla="*/ 114 w 497"/>
              <a:gd name="T13" fmla="*/ 0 h 232"/>
              <a:gd name="T14" fmla="*/ 0 w 497"/>
              <a:gd name="T15" fmla="*/ 115 h 232"/>
              <a:gd name="T16" fmla="*/ 114 w 497"/>
              <a:gd name="T17" fmla="*/ 231 h 232"/>
              <a:gd name="T18" fmla="*/ 380 w 497"/>
              <a:gd name="T19" fmla="*/ 231 h 232"/>
              <a:gd name="T20" fmla="*/ 496 w 497"/>
              <a:gd name="T21" fmla="*/ 115 h 232"/>
              <a:gd name="T22" fmla="*/ 380 w 497"/>
              <a:gd name="T23" fmla="*/ 0 h 232"/>
              <a:gd name="T24" fmla="*/ 53 w 497"/>
              <a:gd name="T25" fmla="*/ 115 h 232"/>
              <a:gd name="T26" fmla="*/ 53 w 497"/>
              <a:gd name="T27" fmla="*/ 115 h 232"/>
              <a:gd name="T28" fmla="*/ 114 w 497"/>
              <a:gd name="T29" fmla="*/ 53 h 232"/>
              <a:gd name="T30" fmla="*/ 177 w 497"/>
              <a:gd name="T31" fmla="*/ 115 h 232"/>
              <a:gd name="T32" fmla="*/ 114 w 497"/>
              <a:gd name="T33" fmla="*/ 186 h 232"/>
              <a:gd name="T34" fmla="*/ 53 w 497"/>
              <a:gd name="T35" fmla="*/ 115 h 232"/>
              <a:gd name="T36" fmla="*/ 380 w 497"/>
              <a:gd name="T37" fmla="*/ 186 h 232"/>
              <a:gd name="T38" fmla="*/ 380 w 497"/>
              <a:gd name="T39" fmla="*/ 186 h 232"/>
              <a:gd name="T40" fmla="*/ 319 w 497"/>
              <a:gd name="T41" fmla="*/ 115 h 232"/>
              <a:gd name="T42" fmla="*/ 380 w 497"/>
              <a:gd name="T43" fmla="*/ 53 h 232"/>
              <a:gd name="T44" fmla="*/ 442 w 497"/>
              <a:gd name="T45" fmla="*/ 115 h 232"/>
              <a:gd name="T46" fmla="*/ 380 w 497"/>
              <a:gd name="T47" fmla="*/ 18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32">
                <a:moveTo>
                  <a:pt x="380" y="0"/>
                </a:moveTo>
                <a:lnTo>
                  <a:pt x="380" y="0"/>
                </a:lnTo>
                <a:cubicBezTo>
                  <a:pt x="319" y="0"/>
                  <a:pt x="266" y="53"/>
                  <a:pt x="266" y="115"/>
                </a:cubicBezTo>
                <a:cubicBezTo>
                  <a:pt x="266" y="141"/>
                  <a:pt x="274" y="168"/>
                  <a:pt x="283" y="186"/>
                </a:cubicBezTo>
                <a:cubicBezTo>
                  <a:pt x="203" y="186"/>
                  <a:pt x="203" y="186"/>
                  <a:pt x="203" y="186"/>
                </a:cubicBezTo>
                <a:cubicBezTo>
                  <a:pt x="221" y="168"/>
                  <a:pt x="230" y="141"/>
                  <a:pt x="230" y="115"/>
                </a:cubicBezTo>
                <a:cubicBezTo>
                  <a:pt x="230" y="53"/>
                  <a:pt x="177" y="0"/>
                  <a:pt x="114" y="0"/>
                </a:cubicBezTo>
                <a:cubicBezTo>
                  <a:pt x="53" y="0"/>
                  <a:pt x="0" y="53"/>
                  <a:pt x="0" y="115"/>
                </a:cubicBezTo>
                <a:cubicBezTo>
                  <a:pt x="0" y="177"/>
                  <a:pt x="53" y="231"/>
                  <a:pt x="114" y="231"/>
                </a:cubicBezTo>
                <a:cubicBezTo>
                  <a:pt x="380" y="231"/>
                  <a:pt x="380" y="231"/>
                  <a:pt x="380" y="231"/>
                </a:cubicBezTo>
                <a:cubicBezTo>
                  <a:pt x="442" y="231"/>
                  <a:pt x="496" y="177"/>
                  <a:pt x="496" y="115"/>
                </a:cubicBezTo>
                <a:cubicBezTo>
                  <a:pt x="496" y="53"/>
                  <a:pt x="442" y="0"/>
                  <a:pt x="380" y="0"/>
                </a:cubicBezTo>
                <a:close/>
                <a:moveTo>
                  <a:pt x="53" y="115"/>
                </a:moveTo>
                <a:lnTo>
                  <a:pt x="53" y="115"/>
                </a:lnTo>
                <a:cubicBezTo>
                  <a:pt x="53" y="80"/>
                  <a:pt x="79" y="53"/>
                  <a:pt x="114" y="53"/>
                </a:cubicBezTo>
                <a:cubicBezTo>
                  <a:pt x="150" y="53"/>
                  <a:pt x="177" y="80"/>
                  <a:pt x="177" y="115"/>
                </a:cubicBezTo>
                <a:cubicBezTo>
                  <a:pt x="177" y="150"/>
                  <a:pt x="150" y="186"/>
                  <a:pt x="114" y="186"/>
                </a:cubicBezTo>
                <a:cubicBezTo>
                  <a:pt x="79" y="186"/>
                  <a:pt x="53" y="150"/>
                  <a:pt x="53" y="115"/>
                </a:cubicBezTo>
                <a:close/>
                <a:moveTo>
                  <a:pt x="380" y="186"/>
                </a:moveTo>
                <a:lnTo>
                  <a:pt x="380" y="186"/>
                </a:lnTo>
                <a:cubicBezTo>
                  <a:pt x="345" y="186"/>
                  <a:pt x="319" y="150"/>
                  <a:pt x="319" y="115"/>
                </a:cubicBezTo>
                <a:cubicBezTo>
                  <a:pt x="319" y="80"/>
                  <a:pt x="345" y="53"/>
                  <a:pt x="380" y="53"/>
                </a:cubicBezTo>
                <a:cubicBezTo>
                  <a:pt x="416" y="53"/>
                  <a:pt x="442" y="80"/>
                  <a:pt x="442" y="115"/>
                </a:cubicBezTo>
                <a:cubicBezTo>
                  <a:pt x="442" y="150"/>
                  <a:pt x="416" y="186"/>
                  <a:pt x="380" y="186"/>
                </a:cubicBezTo>
                <a:close/>
              </a:path>
            </a:pathLst>
          </a:custGeom>
          <a:solidFill>
            <a:schemeClr val="bg1"/>
          </a:solidFill>
          <a:ln>
            <a:noFill/>
          </a:ln>
          <a:effectLst/>
          <a:extLst/>
        </p:spPr>
        <p:txBody>
          <a:bodyPr wrap="none" anchor="ctr"/>
          <a:lstStyle/>
          <a:p>
            <a:endParaRPr lang="en-US" sz="1600" dirty="0">
              <a:solidFill>
                <a:schemeClr val="bg1">
                  <a:lumMod val="50000"/>
                </a:schemeClr>
              </a:solidFill>
              <a:cs typeface="+mn-ea"/>
              <a:sym typeface="+mn-lt"/>
            </a:endParaRPr>
          </a:p>
        </p:txBody>
      </p:sp>
      <p:sp>
        <p:nvSpPr>
          <p:cNvPr id="21" name="矩形 20"/>
          <p:cNvSpPr/>
          <p:nvPr/>
        </p:nvSpPr>
        <p:spPr>
          <a:xfrm>
            <a:off x="7931426" y="4183695"/>
            <a:ext cx="1859412" cy="584775"/>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a:t>
            </a:r>
          </a:p>
        </p:txBody>
      </p:sp>
      <p:sp>
        <p:nvSpPr>
          <p:cNvPr id="22" name="矩形 21"/>
          <p:cNvSpPr/>
          <p:nvPr/>
        </p:nvSpPr>
        <p:spPr>
          <a:xfrm>
            <a:off x="7834130" y="5448087"/>
            <a:ext cx="1859412" cy="584775"/>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a:t>
            </a:r>
          </a:p>
        </p:txBody>
      </p:sp>
      <p:sp>
        <p:nvSpPr>
          <p:cNvPr id="23" name="矩形 22"/>
          <p:cNvSpPr/>
          <p:nvPr/>
        </p:nvSpPr>
        <p:spPr>
          <a:xfrm>
            <a:off x="2740630" y="4497787"/>
            <a:ext cx="1859412" cy="584775"/>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a:t>
            </a:r>
          </a:p>
        </p:txBody>
      </p:sp>
      <p:sp>
        <p:nvSpPr>
          <p:cNvPr id="24" name="矩形 23"/>
          <p:cNvSpPr/>
          <p:nvPr/>
        </p:nvSpPr>
        <p:spPr>
          <a:xfrm>
            <a:off x="2785495" y="1667381"/>
            <a:ext cx="1645076" cy="830997"/>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a:t>
            </a:r>
          </a:p>
        </p:txBody>
      </p:sp>
      <p:sp>
        <p:nvSpPr>
          <p:cNvPr id="25" name="矩形 24"/>
          <p:cNvSpPr/>
          <p:nvPr/>
        </p:nvSpPr>
        <p:spPr>
          <a:xfrm>
            <a:off x="7742801" y="2005455"/>
            <a:ext cx="1859412" cy="584775"/>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a:t>
            </a:r>
          </a:p>
        </p:txBody>
      </p:sp>
      <p:sp>
        <p:nvSpPr>
          <p:cNvPr id="26" name="矩形 25"/>
          <p:cNvSpPr/>
          <p:nvPr/>
        </p:nvSpPr>
        <p:spPr>
          <a:xfrm>
            <a:off x="509027" y="4375757"/>
            <a:ext cx="1485560" cy="830997"/>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a:t>
            </a:r>
          </a:p>
        </p:txBody>
      </p:sp>
    </p:spTree>
    <p:extLst>
      <p:ext uri="{BB962C8B-B14F-4D97-AF65-F5344CB8AC3E}">
        <p14:creationId xmlns:p14="http://schemas.microsoft.com/office/powerpoint/2010/main" val="500403427"/>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childTnLst>
                                </p:cTn>
                              </p:par>
                            </p:childTnLst>
                          </p:cTn>
                        </p:par>
                        <p:par>
                          <p:cTn id="45" fill="hold">
                            <p:stCondLst>
                              <p:cond delay="500"/>
                            </p:stCondLst>
                            <p:childTnLst>
                              <p:par>
                                <p:cTn id="46" presetID="22" presetClass="entr" presetSubtype="2"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right)">
                                      <p:cBhvr>
                                        <p:cTn id="48" dur="500"/>
                                        <p:tgtEl>
                                          <p:spTgt spid="5"/>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P spid="10" grpId="0" animBg="1"/>
      <p:bldP spid="12" grpId="0" animBg="1"/>
      <p:bldP spid="14"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教学反思</a:t>
            </a:r>
          </a:p>
        </p:txBody>
      </p:sp>
      <p:sp>
        <p:nvSpPr>
          <p:cNvPr id="3" name="Title 20"/>
          <p:cNvSpPr txBox="1">
            <a:spLocks/>
          </p:cNvSpPr>
          <p:nvPr/>
        </p:nvSpPr>
        <p:spPr>
          <a:xfrm>
            <a:off x="7818438" y="2509394"/>
            <a:ext cx="867455" cy="292388"/>
          </a:xfrm>
          <a:prstGeom prst="rect">
            <a:avLst/>
          </a:prstGeom>
        </p:spPr>
        <p:txBody>
          <a:bodyPr vert="horz"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600" b="1" dirty="0">
                <a:solidFill>
                  <a:schemeClr val="bg1">
                    <a:lumMod val="50000"/>
                  </a:schemeClr>
                </a:solidFill>
                <a:latin typeface="+mn-lt"/>
                <a:ea typeface="+mn-ea"/>
                <a:cs typeface="+mn-ea"/>
                <a:sym typeface="+mn-lt"/>
              </a:rPr>
              <a:t>03 </a:t>
            </a:r>
          </a:p>
        </p:txBody>
      </p:sp>
      <p:sp>
        <p:nvSpPr>
          <p:cNvPr id="5" name="Title 20"/>
          <p:cNvSpPr txBox="1">
            <a:spLocks/>
          </p:cNvSpPr>
          <p:nvPr/>
        </p:nvSpPr>
        <p:spPr>
          <a:xfrm>
            <a:off x="7814833" y="4151139"/>
            <a:ext cx="867455" cy="292388"/>
          </a:xfrm>
          <a:prstGeom prst="rect">
            <a:avLst/>
          </a:prstGeom>
        </p:spPr>
        <p:txBody>
          <a:bodyPr vert="horz"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600" b="1" dirty="0">
                <a:solidFill>
                  <a:schemeClr val="bg1">
                    <a:lumMod val="50000"/>
                  </a:schemeClr>
                </a:solidFill>
                <a:latin typeface="+mn-lt"/>
                <a:ea typeface="+mn-ea"/>
                <a:cs typeface="+mn-ea"/>
                <a:sym typeface="+mn-lt"/>
              </a:rPr>
              <a:t>04 </a:t>
            </a:r>
          </a:p>
        </p:txBody>
      </p:sp>
      <p:grpSp>
        <p:nvGrpSpPr>
          <p:cNvPr id="6" name="Group 17"/>
          <p:cNvGrpSpPr/>
          <p:nvPr/>
        </p:nvGrpSpPr>
        <p:grpSpPr>
          <a:xfrm>
            <a:off x="1440380" y="1313433"/>
            <a:ext cx="2708749" cy="7199227"/>
            <a:chOff x="2200272" y="360363"/>
            <a:chExt cx="3514721" cy="9337667"/>
          </a:xfrm>
        </p:grpSpPr>
        <p:sp>
          <p:nvSpPr>
            <p:cNvPr id="7" name="Freeform 1"/>
            <p:cNvSpPr>
              <a:spLocks noChangeArrowheads="1"/>
            </p:cNvSpPr>
            <p:nvPr/>
          </p:nvSpPr>
          <p:spPr bwMode="auto">
            <a:xfrm>
              <a:off x="2200272" y="360363"/>
              <a:ext cx="1554161" cy="9337667"/>
            </a:xfrm>
            <a:custGeom>
              <a:avLst/>
              <a:gdLst>
                <a:gd name="T0" fmla="*/ 3267 w 4318"/>
                <a:gd name="T1" fmla="*/ 25661 h 25939"/>
                <a:gd name="T2" fmla="*/ 3188 w 4318"/>
                <a:gd name="T3" fmla="*/ 0 h 25939"/>
                <a:gd name="T4" fmla="*/ 3010 w 4318"/>
                <a:gd name="T5" fmla="*/ 1763 h 25939"/>
                <a:gd name="T6" fmla="*/ 1208 w 4318"/>
                <a:gd name="T7" fmla="*/ 99 h 25939"/>
                <a:gd name="T8" fmla="*/ 1030 w 4318"/>
                <a:gd name="T9" fmla="*/ 3842 h 25939"/>
                <a:gd name="T10" fmla="*/ 0 w 4318"/>
                <a:gd name="T11" fmla="*/ 25859 h 25939"/>
                <a:gd name="T12" fmla="*/ 1208 w 4318"/>
                <a:gd name="T13" fmla="*/ 24295 h 25939"/>
                <a:gd name="T14" fmla="*/ 3108 w 4318"/>
                <a:gd name="T15" fmla="*/ 25859 h 25939"/>
                <a:gd name="T16" fmla="*/ 4217 w 4318"/>
                <a:gd name="T17" fmla="*/ 25760 h 25939"/>
                <a:gd name="T18" fmla="*/ 3108 w 4318"/>
                <a:gd name="T19" fmla="*/ 2040 h 25939"/>
                <a:gd name="T20" fmla="*/ 1208 w 4318"/>
                <a:gd name="T21" fmla="*/ 2990 h 25939"/>
                <a:gd name="T22" fmla="*/ 3108 w 4318"/>
                <a:gd name="T23" fmla="*/ 23939 h 25939"/>
                <a:gd name="T24" fmla="*/ 1208 w 4318"/>
                <a:gd name="T25" fmla="*/ 22988 h 25939"/>
                <a:gd name="T26" fmla="*/ 3108 w 4318"/>
                <a:gd name="T27" fmla="*/ 23939 h 25939"/>
                <a:gd name="T28" fmla="*/ 1307 w 4318"/>
                <a:gd name="T29" fmla="*/ 22730 h 25939"/>
                <a:gd name="T30" fmla="*/ 3010 w 4318"/>
                <a:gd name="T31" fmla="*/ 21602 h 25939"/>
                <a:gd name="T32" fmla="*/ 3108 w 4318"/>
                <a:gd name="T33" fmla="*/ 21325 h 25939"/>
                <a:gd name="T34" fmla="*/ 1208 w 4318"/>
                <a:gd name="T35" fmla="*/ 20374 h 25939"/>
                <a:gd name="T36" fmla="*/ 3108 w 4318"/>
                <a:gd name="T37" fmla="*/ 21325 h 25939"/>
                <a:gd name="T38" fmla="*/ 1307 w 4318"/>
                <a:gd name="T39" fmla="*/ 20097 h 25939"/>
                <a:gd name="T40" fmla="*/ 3010 w 4318"/>
                <a:gd name="T41" fmla="*/ 18968 h 25939"/>
                <a:gd name="T42" fmla="*/ 3108 w 4318"/>
                <a:gd name="T43" fmla="*/ 18711 h 25939"/>
                <a:gd name="T44" fmla="*/ 1208 w 4318"/>
                <a:gd name="T45" fmla="*/ 17761 h 25939"/>
                <a:gd name="T46" fmla="*/ 3108 w 4318"/>
                <a:gd name="T47" fmla="*/ 18711 h 25939"/>
                <a:gd name="T48" fmla="*/ 1307 w 4318"/>
                <a:gd name="T49" fmla="*/ 17483 h 25939"/>
                <a:gd name="T50" fmla="*/ 3010 w 4318"/>
                <a:gd name="T51" fmla="*/ 16355 h 25939"/>
                <a:gd name="T52" fmla="*/ 3108 w 4318"/>
                <a:gd name="T53" fmla="*/ 16077 h 25939"/>
                <a:gd name="T54" fmla="*/ 1208 w 4318"/>
                <a:gd name="T55" fmla="*/ 15127 h 25939"/>
                <a:gd name="T56" fmla="*/ 3108 w 4318"/>
                <a:gd name="T57" fmla="*/ 16077 h 25939"/>
                <a:gd name="T58" fmla="*/ 1307 w 4318"/>
                <a:gd name="T59" fmla="*/ 14870 h 25939"/>
                <a:gd name="T60" fmla="*/ 3010 w 4318"/>
                <a:gd name="T61" fmla="*/ 13741 h 25939"/>
                <a:gd name="T62" fmla="*/ 3108 w 4318"/>
                <a:gd name="T63" fmla="*/ 13464 h 25939"/>
                <a:gd name="T64" fmla="*/ 1208 w 4318"/>
                <a:gd name="T65" fmla="*/ 12514 h 25939"/>
                <a:gd name="T66" fmla="*/ 3108 w 4318"/>
                <a:gd name="T67" fmla="*/ 13464 h 25939"/>
                <a:gd name="T68" fmla="*/ 1307 w 4318"/>
                <a:gd name="T69" fmla="*/ 12257 h 25939"/>
                <a:gd name="T70" fmla="*/ 3010 w 4318"/>
                <a:gd name="T71" fmla="*/ 11109 h 25939"/>
                <a:gd name="T72" fmla="*/ 3108 w 4318"/>
                <a:gd name="T73" fmla="*/ 10851 h 25939"/>
                <a:gd name="T74" fmla="*/ 1208 w 4318"/>
                <a:gd name="T75" fmla="*/ 9900 h 25939"/>
                <a:gd name="T76" fmla="*/ 3108 w 4318"/>
                <a:gd name="T77" fmla="*/ 10851 h 25939"/>
                <a:gd name="T78" fmla="*/ 1307 w 4318"/>
                <a:gd name="T79" fmla="*/ 9624 h 25939"/>
                <a:gd name="T80" fmla="*/ 3010 w 4318"/>
                <a:gd name="T81" fmla="*/ 8495 h 25939"/>
                <a:gd name="T82" fmla="*/ 3108 w 4318"/>
                <a:gd name="T83" fmla="*/ 8237 h 25939"/>
                <a:gd name="T84" fmla="*/ 1208 w 4318"/>
                <a:gd name="T85" fmla="*/ 7287 h 25939"/>
                <a:gd name="T86" fmla="*/ 3108 w 4318"/>
                <a:gd name="T87" fmla="*/ 8237 h 25939"/>
                <a:gd name="T88" fmla="*/ 1307 w 4318"/>
                <a:gd name="T89" fmla="*/ 7010 h 25939"/>
                <a:gd name="T90" fmla="*/ 3010 w 4318"/>
                <a:gd name="T91" fmla="*/ 5881 h 25939"/>
                <a:gd name="T92" fmla="*/ 3108 w 4318"/>
                <a:gd name="T93" fmla="*/ 5604 h 25939"/>
                <a:gd name="T94" fmla="*/ 1208 w 4318"/>
                <a:gd name="T95" fmla="*/ 4653 h 25939"/>
                <a:gd name="T96" fmla="*/ 3108 w 4318"/>
                <a:gd name="T97" fmla="*/ 5604 h 25939"/>
                <a:gd name="T98" fmla="*/ 1307 w 4318"/>
                <a:gd name="T99" fmla="*/ 4396 h 25939"/>
                <a:gd name="T100" fmla="*/ 1307 w 4318"/>
                <a:gd name="T101" fmla="*/ 3267 h 25939"/>
                <a:gd name="T102" fmla="*/ 3108 w 4318"/>
                <a:gd name="T103" fmla="*/ 4297 h 25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18" h="25939">
                  <a:moveTo>
                    <a:pt x="4217" y="25760"/>
                  </a:moveTo>
                  <a:lnTo>
                    <a:pt x="4217" y="25760"/>
                  </a:lnTo>
                  <a:cubicBezTo>
                    <a:pt x="3366" y="25760"/>
                    <a:pt x="3366" y="25760"/>
                    <a:pt x="3366" y="25760"/>
                  </a:cubicBezTo>
                  <a:cubicBezTo>
                    <a:pt x="3307" y="25760"/>
                    <a:pt x="3267" y="25720"/>
                    <a:pt x="3267" y="25661"/>
                  </a:cubicBezTo>
                  <a:cubicBezTo>
                    <a:pt x="3267" y="3842"/>
                    <a:pt x="3267" y="3842"/>
                    <a:pt x="3267" y="3842"/>
                  </a:cubicBezTo>
                  <a:cubicBezTo>
                    <a:pt x="3267" y="1406"/>
                    <a:pt x="3267" y="1406"/>
                    <a:pt x="3267" y="1406"/>
                  </a:cubicBezTo>
                  <a:cubicBezTo>
                    <a:pt x="3267" y="99"/>
                    <a:pt x="3267" y="99"/>
                    <a:pt x="3267" y="99"/>
                  </a:cubicBezTo>
                  <a:cubicBezTo>
                    <a:pt x="3267" y="40"/>
                    <a:pt x="3228" y="0"/>
                    <a:pt x="3188" y="0"/>
                  </a:cubicBezTo>
                  <a:cubicBezTo>
                    <a:pt x="3148" y="0"/>
                    <a:pt x="3108" y="40"/>
                    <a:pt x="3108" y="99"/>
                  </a:cubicBezTo>
                  <a:cubicBezTo>
                    <a:pt x="3108" y="1406"/>
                    <a:pt x="3108" y="1406"/>
                    <a:pt x="3108" y="1406"/>
                  </a:cubicBezTo>
                  <a:cubicBezTo>
                    <a:pt x="3108" y="1684"/>
                    <a:pt x="3108" y="1684"/>
                    <a:pt x="3108" y="1684"/>
                  </a:cubicBezTo>
                  <a:cubicBezTo>
                    <a:pt x="3108" y="1723"/>
                    <a:pt x="3050" y="1763"/>
                    <a:pt x="3010" y="1763"/>
                  </a:cubicBezTo>
                  <a:cubicBezTo>
                    <a:pt x="1307" y="1763"/>
                    <a:pt x="1307" y="1763"/>
                    <a:pt x="1307" y="1763"/>
                  </a:cubicBezTo>
                  <a:cubicBezTo>
                    <a:pt x="1248" y="1763"/>
                    <a:pt x="1208" y="1723"/>
                    <a:pt x="1208" y="1684"/>
                  </a:cubicBezTo>
                  <a:cubicBezTo>
                    <a:pt x="1208" y="1406"/>
                    <a:pt x="1208" y="1406"/>
                    <a:pt x="1208" y="1406"/>
                  </a:cubicBezTo>
                  <a:cubicBezTo>
                    <a:pt x="1208" y="99"/>
                    <a:pt x="1208" y="99"/>
                    <a:pt x="1208" y="99"/>
                  </a:cubicBezTo>
                  <a:cubicBezTo>
                    <a:pt x="1208" y="40"/>
                    <a:pt x="1168" y="0"/>
                    <a:pt x="1128" y="0"/>
                  </a:cubicBezTo>
                  <a:cubicBezTo>
                    <a:pt x="1070" y="0"/>
                    <a:pt x="1030" y="40"/>
                    <a:pt x="1030" y="99"/>
                  </a:cubicBezTo>
                  <a:cubicBezTo>
                    <a:pt x="1030" y="1406"/>
                    <a:pt x="1030" y="1406"/>
                    <a:pt x="1030" y="1406"/>
                  </a:cubicBezTo>
                  <a:cubicBezTo>
                    <a:pt x="1030" y="3842"/>
                    <a:pt x="1030" y="3842"/>
                    <a:pt x="1030" y="3842"/>
                  </a:cubicBezTo>
                  <a:cubicBezTo>
                    <a:pt x="1030" y="25661"/>
                    <a:pt x="1030" y="25661"/>
                    <a:pt x="1030" y="25661"/>
                  </a:cubicBezTo>
                  <a:cubicBezTo>
                    <a:pt x="1030" y="25720"/>
                    <a:pt x="990" y="25760"/>
                    <a:pt x="950" y="25760"/>
                  </a:cubicBezTo>
                  <a:cubicBezTo>
                    <a:pt x="99" y="25760"/>
                    <a:pt x="99" y="25760"/>
                    <a:pt x="99" y="25760"/>
                  </a:cubicBezTo>
                  <a:cubicBezTo>
                    <a:pt x="40" y="25760"/>
                    <a:pt x="0" y="25800"/>
                    <a:pt x="0" y="25859"/>
                  </a:cubicBezTo>
                  <a:cubicBezTo>
                    <a:pt x="0" y="25898"/>
                    <a:pt x="40" y="25938"/>
                    <a:pt x="99" y="25938"/>
                  </a:cubicBezTo>
                  <a:cubicBezTo>
                    <a:pt x="1128" y="25938"/>
                    <a:pt x="1128" y="25938"/>
                    <a:pt x="1128" y="25938"/>
                  </a:cubicBezTo>
                  <a:cubicBezTo>
                    <a:pt x="1168" y="25938"/>
                    <a:pt x="1208" y="25898"/>
                    <a:pt x="1208" y="25859"/>
                  </a:cubicBezTo>
                  <a:cubicBezTo>
                    <a:pt x="1208" y="24295"/>
                    <a:pt x="1208" y="24295"/>
                    <a:pt x="1208" y="24295"/>
                  </a:cubicBezTo>
                  <a:cubicBezTo>
                    <a:pt x="1208" y="24255"/>
                    <a:pt x="1248" y="24216"/>
                    <a:pt x="1307" y="24216"/>
                  </a:cubicBezTo>
                  <a:cubicBezTo>
                    <a:pt x="3010" y="24216"/>
                    <a:pt x="3010" y="24216"/>
                    <a:pt x="3010" y="24216"/>
                  </a:cubicBezTo>
                  <a:cubicBezTo>
                    <a:pt x="3050" y="24216"/>
                    <a:pt x="3108" y="24255"/>
                    <a:pt x="3108" y="24295"/>
                  </a:cubicBezTo>
                  <a:cubicBezTo>
                    <a:pt x="3108" y="25859"/>
                    <a:pt x="3108" y="25859"/>
                    <a:pt x="3108" y="25859"/>
                  </a:cubicBezTo>
                  <a:cubicBezTo>
                    <a:pt x="3108" y="25898"/>
                    <a:pt x="3148" y="25938"/>
                    <a:pt x="3188" y="25938"/>
                  </a:cubicBezTo>
                  <a:cubicBezTo>
                    <a:pt x="4217" y="25938"/>
                    <a:pt x="4217" y="25938"/>
                    <a:pt x="4217" y="25938"/>
                  </a:cubicBezTo>
                  <a:cubicBezTo>
                    <a:pt x="4277" y="25938"/>
                    <a:pt x="4317" y="25898"/>
                    <a:pt x="4317" y="25859"/>
                  </a:cubicBezTo>
                  <a:cubicBezTo>
                    <a:pt x="4317" y="25800"/>
                    <a:pt x="4277" y="25760"/>
                    <a:pt x="4217" y="25760"/>
                  </a:cubicBezTo>
                  <a:close/>
                  <a:moveTo>
                    <a:pt x="1307" y="1941"/>
                  </a:moveTo>
                  <a:lnTo>
                    <a:pt x="1307" y="1941"/>
                  </a:lnTo>
                  <a:cubicBezTo>
                    <a:pt x="3010" y="1941"/>
                    <a:pt x="3010" y="1941"/>
                    <a:pt x="3010" y="1941"/>
                  </a:cubicBezTo>
                  <a:cubicBezTo>
                    <a:pt x="3050" y="1941"/>
                    <a:pt x="3108" y="1980"/>
                    <a:pt x="3108" y="2040"/>
                  </a:cubicBezTo>
                  <a:cubicBezTo>
                    <a:pt x="3108" y="2990"/>
                    <a:pt x="3108" y="2990"/>
                    <a:pt x="3108" y="2990"/>
                  </a:cubicBezTo>
                  <a:cubicBezTo>
                    <a:pt x="3108" y="3029"/>
                    <a:pt x="3050" y="3089"/>
                    <a:pt x="3010" y="3089"/>
                  </a:cubicBezTo>
                  <a:cubicBezTo>
                    <a:pt x="1307" y="3089"/>
                    <a:pt x="1307" y="3089"/>
                    <a:pt x="1307" y="3089"/>
                  </a:cubicBezTo>
                  <a:cubicBezTo>
                    <a:pt x="1248" y="3089"/>
                    <a:pt x="1208" y="3029"/>
                    <a:pt x="1208" y="2990"/>
                  </a:cubicBezTo>
                  <a:cubicBezTo>
                    <a:pt x="1208" y="2040"/>
                    <a:pt x="1208" y="2040"/>
                    <a:pt x="1208" y="2040"/>
                  </a:cubicBezTo>
                  <a:cubicBezTo>
                    <a:pt x="1208" y="1980"/>
                    <a:pt x="1248" y="1941"/>
                    <a:pt x="1307" y="1941"/>
                  </a:cubicBezTo>
                  <a:close/>
                  <a:moveTo>
                    <a:pt x="3108" y="23939"/>
                  </a:moveTo>
                  <a:lnTo>
                    <a:pt x="3108" y="23939"/>
                  </a:lnTo>
                  <a:cubicBezTo>
                    <a:pt x="3108" y="23998"/>
                    <a:pt x="3050" y="24037"/>
                    <a:pt x="3010" y="24037"/>
                  </a:cubicBezTo>
                  <a:cubicBezTo>
                    <a:pt x="1307" y="24037"/>
                    <a:pt x="1307" y="24037"/>
                    <a:pt x="1307" y="24037"/>
                  </a:cubicBezTo>
                  <a:cubicBezTo>
                    <a:pt x="1248" y="24037"/>
                    <a:pt x="1208" y="23998"/>
                    <a:pt x="1208" y="23939"/>
                  </a:cubicBezTo>
                  <a:cubicBezTo>
                    <a:pt x="1208" y="22988"/>
                    <a:pt x="1208" y="22988"/>
                    <a:pt x="1208" y="22988"/>
                  </a:cubicBezTo>
                  <a:cubicBezTo>
                    <a:pt x="1208" y="22948"/>
                    <a:pt x="1248" y="22909"/>
                    <a:pt x="1307" y="22909"/>
                  </a:cubicBezTo>
                  <a:cubicBezTo>
                    <a:pt x="3010" y="22909"/>
                    <a:pt x="3010" y="22909"/>
                    <a:pt x="3010" y="22909"/>
                  </a:cubicBezTo>
                  <a:cubicBezTo>
                    <a:pt x="3050" y="22909"/>
                    <a:pt x="3108" y="22948"/>
                    <a:pt x="3108" y="22988"/>
                  </a:cubicBezTo>
                  <a:lnTo>
                    <a:pt x="3108" y="23939"/>
                  </a:lnTo>
                  <a:close/>
                  <a:moveTo>
                    <a:pt x="3108" y="22631"/>
                  </a:moveTo>
                  <a:lnTo>
                    <a:pt x="3108" y="22631"/>
                  </a:lnTo>
                  <a:cubicBezTo>
                    <a:pt x="3108" y="22691"/>
                    <a:pt x="3050" y="22730"/>
                    <a:pt x="3010" y="22730"/>
                  </a:cubicBezTo>
                  <a:cubicBezTo>
                    <a:pt x="1307" y="22730"/>
                    <a:pt x="1307" y="22730"/>
                    <a:pt x="1307" y="22730"/>
                  </a:cubicBezTo>
                  <a:cubicBezTo>
                    <a:pt x="1248" y="22730"/>
                    <a:pt x="1208" y="22691"/>
                    <a:pt x="1208" y="22631"/>
                  </a:cubicBezTo>
                  <a:cubicBezTo>
                    <a:pt x="1208" y="21681"/>
                    <a:pt x="1208" y="21681"/>
                    <a:pt x="1208" y="21681"/>
                  </a:cubicBezTo>
                  <a:cubicBezTo>
                    <a:pt x="1208" y="21642"/>
                    <a:pt x="1248" y="21602"/>
                    <a:pt x="1307" y="21602"/>
                  </a:cubicBezTo>
                  <a:cubicBezTo>
                    <a:pt x="3010" y="21602"/>
                    <a:pt x="3010" y="21602"/>
                    <a:pt x="3010" y="21602"/>
                  </a:cubicBezTo>
                  <a:cubicBezTo>
                    <a:pt x="3050" y="21602"/>
                    <a:pt x="3108" y="21642"/>
                    <a:pt x="3108" y="21681"/>
                  </a:cubicBezTo>
                  <a:lnTo>
                    <a:pt x="3108" y="22631"/>
                  </a:lnTo>
                  <a:close/>
                  <a:moveTo>
                    <a:pt x="3108" y="21325"/>
                  </a:moveTo>
                  <a:lnTo>
                    <a:pt x="3108" y="21325"/>
                  </a:lnTo>
                  <a:cubicBezTo>
                    <a:pt x="3108" y="21384"/>
                    <a:pt x="3050" y="21424"/>
                    <a:pt x="3010" y="21424"/>
                  </a:cubicBezTo>
                  <a:cubicBezTo>
                    <a:pt x="1307" y="21424"/>
                    <a:pt x="1307" y="21424"/>
                    <a:pt x="1307" y="21424"/>
                  </a:cubicBezTo>
                  <a:cubicBezTo>
                    <a:pt x="1248" y="21424"/>
                    <a:pt x="1208" y="21384"/>
                    <a:pt x="1208" y="21325"/>
                  </a:cubicBezTo>
                  <a:cubicBezTo>
                    <a:pt x="1208" y="20374"/>
                    <a:pt x="1208" y="20374"/>
                    <a:pt x="1208" y="20374"/>
                  </a:cubicBezTo>
                  <a:cubicBezTo>
                    <a:pt x="1208" y="20315"/>
                    <a:pt x="1248" y="20275"/>
                    <a:pt x="1307" y="20275"/>
                  </a:cubicBezTo>
                  <a:cubicBezTo>
                    <a:pt x="3010" y="20275"/>
                    <a:pt x="3010" y="20275"/>
                    <a:pt x="3010" y="20275"/>
                  </a:cubicBezTo>
                  <a:cubicBezTo>
                    <a:pt x="3050" y="20275"/>
                    <a:pt x="3108" y="20315"/>
                    <a:pt x="3108" y="20374"/>
                  </a:cubicBezTo>
                  <a:lnTo>
                    <a:pt x="3108" y="21325"/>
                  </a:lnTo>
                  <a:close/>
                  <a:moveTo>
                    <a:pt x="3108" y="20018"/>
                  </a:moveTo>
                  <a:lnTo>
                    <a:pt x="3108" y="20018"/>
                  </a:lnTo>
                  <a:cubicBezTo>
                    <a:pt x="3108" y="20058"/>
                    <a:pt x="3050" y="20097"/>
                    <a:pt x="3010" y="20097"/>
                  </a:cubicBezTo>
                  <a:cubicBezTo>
                    <a:pt x="1307" y="20097"/>
                    <a:pt x="1307" y="20097"/>
                    <a:pt x="1307" y="20097"/>
                  </a:cubicBezTo>
                  <a:cubicBezTo>
                    <a:pt x="1248" y="20097"/>
                    <a:pt x="1208" y="20058"/>
                    <a:pt x="1208" y="20018"/>
                  </a:cubicBezTo>
                  <a:cubicBezTo>
                    <a:pt x="1208" y="19067"/>
                    <a:pt x="1208" y="19067"/>
                    <a:pt x="1208" y="19067"/>
                  </a:cubicBezTo>
                  <a:cubicBezTo>
                    <a:pt x="1208" y="19008"/>
                    <a:pt x="1248" y="18968"/>
                    <a:pt x="1307" y="18968"/>
                  </a:cubicBezTo>
                  <a:cubicBezTo>
                    <a:pt x="3010" y="18968"/>
                    <a:pt x="3010" y="18968"/>
                    <a:pt x="3010" y="18968"/>
                  </a:cubicBezTo>
                  <a:cubicBezTo>
                    <a:pt x="3050" y="18968"/>
                    <a:pt x="3108" y="19008"/>
                    <a:pt x="3108" y="19067"/>
                  </a:cubicBezTo>
                  <a:lnTo>
                    <a:pt x="3108" y="20018"/>
                  </a:lnTo>
                  <a:close/>
                  <a:moveTo>
                    <a:pt x="3108" y="18711"/>
                  </a:moveTo>
                  <a:lnTo>
                    <a:pt x="3108" y="18711"/>
                  </a:lnTo>
                  <a:cubicBezTo>
                    <a:pt x="3108" y="18751"/>
                    <a:pt x="3050" y="18790"/>
                    <a:pt x="3010" y="18790"/>
                  </a:cubicBezTo>
                  <a:cubicBezTo>
                    <a:pt x="1307" y="18790"/>
                    <a:pt x="1307" y="18790"/>
                    <a:pt x="1307" y="18790"/>
                  </a:cubicBezTo>
                  <a:cubicBezTo>
                    <a:pt x="1248" y="18790"/>
                    <a:pt x="1208" y="18751"/>
                    <a:pt x="1208" y="18711"/>
                  </a:cubicBezTo>
                  <a:cubicBezTo>
                    <a:pt x="1208" y="17761"/>
                    <a:pt x="1208" y="17761"/>
                    <a:pt x="1208" y="17761"/>
                  </a:cubicBezTo>
                  <a:cubicBezTo>
                    <a:pt x="1208" y="17701"/>
                    <a:pt x="1248" y="17661"/>
                    <a:pt x="1307" y="17661"/>
                  </a:cubicBezTo>
                  <a:cubicBezTo>
                    <a:pt x="3010" y="17661"/>
                    <a:pt x="3010" y="17661"/>
                    <a:pt x="3010" y="17661"/>
                  </a:cubicBezTo>
                  <a:cubicBezTo>
                    <a:pt x="3050" y="17661"/>
                    <a:pt x="3108" y="17701"/>
                    <a:pt x="3108" y="17761"/>
                  </a:cubicBezTo>
                  <a:lnTo>
                    <a:pt x="3108" y="18711"/>
                  </a:lnTo>
                  <a:close/>
                  <a:moveTo>
                    <a:pt x="3108" y="17404"/>
                  </a:moveTo>
                  <a:lnTo>
                    <a:pt x="3108" y="17404"/>
                  </a:lnTo>
                  <a:cubicBezTo>
                    <a:pt x="3108" y="17444"/>
                    <a:pt x="3050" y="17483"/>
                    <a:pt x="3010" y="17483"/>
                  </a:cubicBezTo>
                  <a:cubicBezTo>
                    <a:pt x="1307" y="17483"/>
                    <a:pt x="1307" y="17483"/>
                    <a:pt x="1307" y="17483"/>
                  </a:cubicBezTo>
                  <a:cubicBezTo>
                    <a:pt x="1248" y="17483"/>
                    <a:pt x="1208" y="17444"/>
                    <a:pt x="1208" y="17404"/>
                  </a:cubicBezTo>
                  <a:cubicBezTo>
                    <a:pt x="1208" y="16434"/>
                    <a:pt x="1208" y="16434"/>
                    <a:pt x="1208" y="16434"/>
                  </a:cubicBezTo>
                  <a:cubicBezTo>
                    <a:pt x="1208" y="16394"/>
                    <a:pt x="1248" y="16355"/>
                    <a:pt x="1307" y="16355"/>
                  </a:cubicBezTo>
                  <a:cubicBezTo>
                    <a:pt x="3010" y="16355"/>
                    <a:pt x="3010" y="16355"/>
                    <a:pt x="3010" y="16355"/>
                  </a:cubicBezTo>
                  <a:cubicBezTo>
                    <a:pt x="3050" y="16355"/>
                    <a:pt x="3108" y="16394"/>
                    <a:pt x="3108" y="16434"/>
                  </a:cubicBezTo>
                  <a:lnTo>
                    <a:pt x="3108" y="17404"/>
                  </a:lnTo>
                  <a:close/>
                  <a:moveTo>
                    <a:pt x="3108" y="16077"/>
                  </a:moveTo>
                  <a:lnTo>
                    <a:pt x="3108" y="16077"/>
                  </a:lnTo>
                  <a:cubicBezTo>
                    <a:pt x="3108" y="16137"/>
                    <a:pt x="3050" y="16177"/>
                    <a:pt x="3010" y="16177"/>
                  </a:cubicBezTo>
                  <a:cubicBezTo>
                    <a:pt x="1307" y="16177"/>
                    <a:pt x="1307" y="16177"/>
                    <a:pt x="1307" y="16177"/>
                  </a:cubicBezTo>
                  <a:cubicBezTo>
                    <a:pt x="1248" y="16177"/>
                    <a:pt x="1208" y="16137"/>
                    <a:pt x="1208" y="16077"/>
                  </a:cubicBezTo>
                  <a:cubicBezTo>
                    <a:pt x="1208" y="15127"/>
                    <a:pt x="1208" y="15127"/>
                    <a:pt x="1208" y="15127"/>
                  </a:cubicBezTo>
                  <a:cubicBezTo>
                    <a:pt x="1208" y="15088"/>
                    <a:pt x="1248" y="15048"/>
                    <a:pt x="1307" y="15048"/>
                  </a:cubicBezTo>
                  <a:cubicBezTo>
                    <a:pt x="3010" y="15048"/>
                    <a:pt x="3010" y="15048"/>
                    <a:pt x="3010" y="15048"/>
                  </a:cubicBezTo>
                  <a:cubicBezTo>
                    <a:pt x="3050" y="15048"/>
                    <a:pt x="3108" y="15088"/>
                    <a:pt x="3108" y="15127"/>
                  </a:cubicBezTo>
                  <a:lnTo>
                    <a:pt x="3108" y="16077"/>
                  </a:lnTo>
                  <a:close/>
                  <a:moveTo>
                    <a:pt x="3108" y="14771"/>
                  </a:moveTo>
                  <a:lnTo>
                    <a:pt x="3108" y="14771"/>
                  </a:lnTo>
                  <a:cubicBezTo>
                    <a:pt x="3108" y="14830"/>
                    <a:pt x="3050" y="14870"/>
                    <a:pt x="3010" y="14870"/>
                  </a:cubicBezTo>
                  <a:cubicBezTo>
                    <a:pt x="1307" y="14870"/>
                    <a:pt x="1307" y="14870"/>
                    <a:pt x="1307" y="14870"/>
                  </a:cubicBezTo>
                  <a:cubicBezTo>
                    <a:pt x="1248" y="14870"/>
                    <a:pt x="1208" y="14830"/>
                    <a:pt x="1208" y="14771"/>
                  </a:cubicBezTo>
                  <a:cubicBezTo>
                    <a:pt x="1208" y="13820"/>
                    <a:pt x="1208" y="13820"/>
                    <a:pt x="1208" y="13820"/>
                  </a:cubicBezTo>
                  <a:cubicBezTo>
                    <a:pt x="1208" y="13780"/>
                    <a:pt x="1248" y="13741"/>
                    <a:pt x="1307" y="13741"/>
                  </a:cubicBezTo>
                  <a:cubicBezTo>
                    <a:pt x="3010" y="13741"/>
                    <a:pt x="3010" y="13741"/>
                    <a:pt x="3010" y="13741"/>
                  </a:cubicBezTo>
                  <a:cubicBezTo>
                    <a:pt x="3050" y="13741"/>
                    <a:pt x="3108" y="13780"/>
                    <a:pt x="3108" y="13820"/>
                  </a:cubicBezTo>
                  <a:lnTo>
                    <a:pt x="3108" y="14771"/>
                  </a:lnTo>
                  <a:close/>
                  <a:moveTo>
                    <a:pt x="3108" y="13464"/>
                  </a:moveTo>
                  <a:lnTo>
                    <a:pt x="3108" y="13464"/>
                  </a:lnTo>
                  <a:cubicBezTo>
                    <a:pt x="3108" y="13523"/>
                    <a:pt x="3050" y="13562"/>
                    <a:pt x="3010" y="13562"/>
                  </a:cubicBezTo>
                  <a:cubicBezTo>
                    <a:pt x="1307" y="13562"/>
                    <a:pt x="1307" y="13562"/>
                    <a:pt x="1307" y="13562"/>
                  </a:cubicBezTo>
                  <a:cubicBezTo>
                    <a:pt x="1248" y="13562"/>
                    <a:pt x="1208" y="13523"/>
                    <a:pt x="1208" y="13464"/>
                  </a:cubicBezTo>
                  <a:cubicBezTo>
                    <a:pt x="1208" y="12514"/>
                    <a:pt x="1208" y="12514"/>
                    <a:pt x="1208" y="12514"/>
                  </a:cubicBezTo>
                  <a:cubicBezTo>
                    <a:pt x="1208" y="12475"/>
                    <a:pt x="1248" y="12435"/>
                    <a:pt x="1307" y="12435"/>
                  </a:cubicBezTo>
                  <a:cubicBezTo>
                    <a:pt x="3010" y="12435"/>
                    <a:pt x="3010" y="12435"/>
                    <a:pt x="3010" y="12435"/>
                  </a:cubicBezTo>
                  <a:cubicBezTo>
                    <a:pt x="3050" y="12435"/>
                    <a:pt x="3108" y="12475"/>
                    <a:pt x="3108" y="12514"/>
                  </a:cubicBezTo>
                  <a:lnTo>
                    <a:pt x="3108" y="13464"/>
                  </a:lnTo>
                  <a:close/>
                  <a:moveTo>
                    <a:pt x="3108" y="12158"/>
                  </a:moveTo>
                  <a:lnTo>
                    <a:pt x="3108" y="12158"/>
                  </a:lnTo>
                  <a:cubicBezTo>
                    <a:pt x="3108" y="12218"/>
                    <a:pt x="3050" y="12257"/>
                    <a:pt x="3010" y="12257"/>
                  </a:cubicBezTo>
                  <a:cubicBezTo>
                    <a:pt x="1307" y="12257"/>
                    <a:pt x="1307" y="12257"/>
                    <a:pt x="1307" y="12257"/>
                  </a:cubicBezTo>
                  <a:cubicBezTo>
                    <a:pt x="1248" y="12257"/>
                    <a:pt x="1208" y="12218"/>
                    <a:pt x="1208" y="12158"/>
                  </a:cubicBezTo>
                  <a:cubicBezTo>
                    <a:pt x="1208" y="11208"/>
                    <a:pt x="1208" y="11208"/>
                    <a:pt x="1208" y="11208"/>
                  </a:cubicBezTo>
                  <a:cubicBezTo>
                    <a:pt x="1208" y="11148"/>
                    <a:pt x="1248" y="11109"/>
                    <a:pt x="1307" y="11109"/>
                  </a:cubicBezTo>
                  <a:cubicBezTo>
                    <a:pt x="3010" y="11109"/>
                    <a:pt x="3010" y="11109"/>
                    <a:pt x="3010" y="11109"/>
                  </a:cubicBezTo>
                  <a:cubicBezTo>
                    <a:pt x="3050" y="11109"/>
                    <a:pt x="3108" y="11148"/>
                    <a:pt x="3108" y="11208"/>
                  </a:cubicBezTo>
                  <a:lnTo>
                    <a:pt x="3108" y="12158"/>
                  </a:lnTo>
                  <a:close/>
                  <a:moveTo>
                    <a:pt x="3108" y="10851"/>
                  </a:moveTo>
                  <a:lnTo>
                    <a:pt x="3108" y="10851"/>
                  </a:lnTo>
                  <a:cubicBezTo>
                    <a:pt x="3108" y="10891"/>
                    <a:pt x="3050" y="10930"/>
                    <a:pt x="3010" y="10930"/>
                  </a:cubicBezTo>
                  <a:cubicBezTo>
                    <a:pt x="1307" y="10930"/>
                    <a:pt x="1307" y="10930"/>
                    <a:pt x="1307" y="10930"/>
                  </a:cubicBezTo>
                  <a:cubicBezTo>
                    <a:pt x="1248" y="10930"/>
                    <a:pt x="1208" y="10891"/>
                    <a:pt x="1208" y="10851"/>
                  </a:cubicBezTo>
                  <a:cubicBezTo>
                    <a:pt x="1208" y="9900"/>
                    <a:pt x="1208" y="9900"/>
                    <a:pt x="1208" y="9900"/>
                  </a:cubicBezTo>
                  <a:cubicBezTo>
                    <a:pt x="1208" y="9841"/>
                    <a:pt x="1248" y="9802"/>
                    <a:pt x="1307" y="9802"/>
                  </a:cubicBezTo>
                  <a:cubicBezTo>
                    <a:pt x="3010" y="9802"/>
                    <a:pt x="3010" y="9802"/>
                    <a:pt x="3010" y="9802"/>
                  </a:cubicBezTo>
                  <a:cubicBezTo>
                    <a:pt x="3050" y="9802"/>
                    <a:pt x="3108" y="9841"/>
                    <a:pt x="3108" y="9900"/>
                  </a:cubicBezTo>
                  <a:lnTo>
                    <a:pt x="3108" y="10851"/>
                  </a:lnTo>
                  <a:close/>
                  <a:moveTo>
                    <a:pt x="3108" y="9544"/>
                  </a:moveTo>
                  <a:lnTo>
                    <a:pt x="3108" y="9544"/>
                  </a:lnTo>
                  <a:cubicBezTo>
                    <a:pt x="3108" y="9584"/>
                    <a:pt x="3050" y="9624"/>
                    <a:pt x="3010" y="9624"/>
                  </a:cubicBezTo>
                  <a:cubicBezTo>
                    <a:pt x="1307" y="9624"/>
                    <a:pt x="1307" y="9624"/>
                    <a:pt x="1307" y="9624"/>
                  </a:cubicBezTo>
                  <a:cubicBezTo>
                    <a:pt x="1248" y="9624"/>
                    <a:pt x="1208" y="9584"/>
                    <a:pt x="1208" y="9544"/>
                  </a:cubicBezTo>
                  <a:cubicBezTo>
                    <a:pt x="1208" y="8594"/>
                    <a:pt x="1208" y="8594"/>
                    <a:pt x="1208" y="8594"/>
                  </a:cubicBezTo>
                  <a:cubicBezTo>
                    <a:pt x="1208" y="8534"/>
                    <a:pt x="1248" y="8495"/>
                    <a:pt x="1307" y="8495"/>
                  </a:cubicBezTo>
                  <a:cubicBezTo>
                    <a:pt x="3010" y="8495"/>
                    <a:pt x="3010" y="8495"/>
                    <a:pt x="3010" y="8495"/>
                  </a:cubicBezTo>
                  <a:cubicBezTo>
                    <a:pt x="3050" y="8495"/>
                    <a:pt x="3108" y="8534"/>
                    <a:pt x="3108" y="8594"/>
                  </a:cubicBezTo>
                  <a:lnTo>
                    <a:pt x="3108" y="9544"/>
                  </a:lnTo>
                  <a:close/>
                  <a:moveTo>
                    <a:pt x="3108" y="8237"/>
                  </a:moveTo>
                  <a:lnTo>
                    <a:pt x="3108" y="8237"/>
                  </a:lnTo>
                  <a:cubicBezTo>
                    <a:pt x="3108" y="8277"/>
                    <a:pt x="3050" y="8316"/>
                    <a:pt x="3010" y="8316"/>
                  </a:cubicBezTo>
                  <a:cubicBezTo>
                    <a:pt x="1307" y="8316"/>
                    <a:pt x="1307" y="8316"/>
                    <a:pt x="1307" y="8316"/>
                  </a:cubicBezTo>
                  <a:cubicBezTo>
                    <a:pt x="1248" y="8316"/>
                    <a:pt x="1208" y="8277"/>
                    <a:pt x="1208" y="8237"/>
                  </a:cubicBezTo>
                  <a:cubicBezTo>
                    <a:pt x="1208" y="7287"/>
                    <a:pt x="1208" y="7287"/>
                    <a:pt x="1208" y="7287"/>
                  </a:cubicBezTo>
                  <a:cubicBezTo>
                    <a:pt x="1208" y="7228"/>
                    <a:pt x="1248" y="7188"/>
                    <a:pt x="1307" y="7188"/>
                  </a:cubicBezTo>
                  <a:cubicBezTo>
                    <a:pt x="3010" y="7188"/>
                    <a:pt x="3010" y="7188"/>
                    <a:pt x="3010" y="7188"/>
                  </a:cubicBezTo>
                  <a:cubicBezTo>
                    <a:pt x="3050" y="7188"/>
                    <a:pt x="3108" y="7228"/>
                    <a:pt x="3108" y="7287"/>
                  </a:cubicBezTo>
                  <a:lnTo>
                    <a:pt x="3108" y="8237"/>
                  </a:lnTo>
                  <a:close/>
                  <a:moveTo>
                    <a:pt x="3108" y="6911"/>
                  </a:moveTo>
                  <a:lnTo>
                    <a:pt x="3108" y="6911"/>
                  </a:lnTo>
                  <a:cubicBezTo>
                    <a:pt x="3108" y="6970"/>
                    <a:pt x="3050" y="7010"/>
                    <a:pt x="3010" y="7010"/>
                  </a:cubicBezTo>
                  <a:cubicBezTo>
                    <a:pt x="1307" y="7010"/>
                    <a:pt x="1307" y="7010"/>
                    <a:pt x="1307" y="7010"/>
                  </a:cubicBezTo>
                  <a:cubicBezTo>
                    <a:pt x="1248" y="7010"/>
                    <a:pt x="1208" y="6970"/>
                    <a:pt x="1208" y="6911"/>
                  </a:cubicBezTo>
                  <a:cubicBezTo>
                    <a:pt x="1208" y="5961"/>
                    <a:pt x="1208" y="5961"/>
                    <a:pt x="1208" y="5961"/>
                  </a:cubicBezTo>
                  <a:cubicBezTo>
                    <a:pt x="1208" y="5921"/>
                    <a:pt x="1248" y="5881"/>
                    <a:pt x="1307" y="5881"/>
                  </a:cubicBezTo>
                  <a:cubicBezTo>
                    <a:pt x="3010" y="5881"/>
                    <a:pt x="3010" y="5881"/>
                    <a:pt x="3010" y="5881"/>
                  </a:cubicBezTo>
                  <a:cubicBezTo>
                    <a:pt x="3050" y="5881"/>
                    <a:pt x="3108" y="5921"/>
                    <a:pt x="3108" y="5961"/>
                  </a:cubicBezTo>
                  <a:lnTo>
                    <a:pt x="3108" y="6911"/>
                  </a:lnTo>
                  <a:close/>
                  <a:moveTo>
                    <a:pt x="3108" y="5604"/>
                  </a:moveTo>
                  <a:lnTo>
                    <a:pt x="3108" y="5604"/>
                  </a:lnTo>
                  <a:cubicBezTo>
                    <a:pt x="3108" y="5663"/>
                    <a:pt x="3050" y="5703"/>
                    <a:pt x="3010" y="5703"/>
                  </a:cubicBezTo>
                  <a:cubicBezTo>
                    <a:pt x="1307" y="5703"/>
                    <a:pt x="1307" y="5703"/>
                    <a:pt x="1307" y="5703"/>
                  </a:cubicBezTo>
                  <a:cubicBezTo>
                    <a:pt x="1248" y="5703"/>
                    <a:pt x="1208" y="5663"/>
                    <a:pt x="1208" y="5604"/>
                  </a:cubicBezTo>
                  <a:cubicBezTo>
                    <a:pt x="1208" y="4653"/>
                    <a:pt x="1208" y="4653"/>
                    <a:pt x="1208" y="4653"/>
                  </a:cubicBezTo>
                  <a:cubicBezTo>
                    <a:pt x="1208" y="4614"/>
                    <a:pt x="1248" y="4574"/>
                    <a:pt x="1307" y="4574"/>
                  </a:cubicBezTo>
                  <a:cubicBezTo>
                    <a:pt x="3010" y="4574"/>
                    <a:pt x="3010" y="4574"/>
                    <a:pt x="3010" y="4574"/>
                  </a:cubicBezTo>
                  <a:cubicBezTo>
                    <a:pt x="3050" y="4574"/>
                    <a:pt x="3108" y="4614"/>
                    <a:pt x="3108" y="4653"/>
                  </a:cubicBezTo>
                  <a:lnTo>
                    <a:pt x="3108" y="5604"/>
                  </a:lnTo>
                  <a:close/>
                  <a:moveTo>
                    <a:pt x="3108" y="4297"/>
                  </a:moveTo>
                  <a:lnTo>
                    <a:pt x="3108" y="4297"/>
                  </a:lnTo>
                  <a:cubicBezTo>
                    <a:pt x="3108" y="4356"/>
                    <a:pt x="3050" y="4396"/>
                    <a:pt x="3010" y="4396"/>
                  </a:cubicBezTo>
                  <a:cubicBezTo>
                    <a:pt x="1307" y="4396"/>
                    <a:pt x="1307" y="4396"/>
                    <a:pt x="1307" y="4396"/>
                  </a:cubicBezTo>
                  <a:cubicBezTo>
                    <a:pt x="1248" y="4396"/>
                    <a:pt x="1208" y="4356"/>
                    <a:pt x="1208" y="4297"/>
                  </a:cubicBezTo>
                  <a:cubicBezTo>
                    <a:pt x="1208" y="3842"/>
                    <a:pt x="1208" y="3842"/>
                    <a:pt x="1208" y="3842"/>
                  </a:cubicBezTo>
                  <a:cubicBezTo>
                    <a:pt x="1208" y="3346"/>
                    <a:pt x="1208" y="3346"/>
                    <a:pt x="1208" y="3346"/>
                  </a:cubicBezTo>
                  <a:cubicBezTo>
                    <a:pt x="1208" y="3307"/>
                    <a:pt x="1248" y="3267"/>
                    <a:pt x="1307" y="3267"/>
                  </a:cubicBezTo>
                  <a:cubicBezTo>
                    <a:pt x="3010" y="3267"/>
                    <a:pt x="3010" y="3267"/>
                    <a:pt x="3010" y="3267"/>
                  </a:cubicBezTo>
                  <a:cubicBezTo>
                    <a:pt x="3050" y="3267"/>
                    <a:pt x="3108" y="3307"/>
                    <a:pt x="3108" y="3346"/>
                  </a:cubicBezTo>
                  <a:cubicBezTo>
                    <a:pt x="3108" y="3842"/>
                    <a:pt x="3108" y="3842"/>
                    <a:pt x="3108" y="3842"/>
                  </a:cubicBezTo>
                  <a:lnTo>
                    <a:pt x="3108" y="4297"/>
                  </a:lnTo>
                  <a:close/>
                </a:path>
              </a:pathLst>
            </a:custGeom>
            <a:solidFill>
              <a:srgbClr val="01010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8" name="Freeform 2"/>
            <p:cNvSpPr>
              <a:spLocks noChangeArrowheads="1"/>
            </p:cNvSpPr>
            <p:nvPr/>
          </p:nvSpPr>
          <p:spPr bwMode="auto">
            <a:xfrm>
              <a:off x="2657472" y="2298698"/>
              <a:ext cx="2195510" cy="4525960"/>
            </a:xfrm>
            <a:custGeom>
              <a:avLst/>
              <a:gdLst>
                <a:gd name="T0" fmla="*/ 5524 w 6099"/>
                <a:gd name="T1" fmla="*/ 3366 h 12573"/>
                <a:gd name="T2" fmla="*/ 5524 w 6099"/>
                <a:gd name="T3" fmla="*/ 3366 h 12573"/>
                <a:gd name="T4" fmla="*/ 4870 w 6099"/>
                <a:gd name="T5" fmla="*/ 3465 h 12573"/>
                <a:gd name="T6" fmla="*/ 2020 w 6099"/>
                <a:gd name="T7" fmla="*/ 139 h 12573"/>
                <a:gd name="T8" fmla="*/ 1545 w 6099"/>
                <a:gd name="T9" fmla="*/ 99 h 12573"/>
                <a:gd name="T10" fmla="*/ 1525 w 6099"/>
                <a:gd name="T11" fmla="*/ 575 h 12573"/>
                <a:gd name="T12" fmla="*/ 4217 w 6099"/>
                <a:gd name="T13" fmla="*/ 3703 h 12573"/>
                <a:gd name="T14" fmla="*/ 2950 w 6099"/>
                <a:gd name="T15" fmla="*/ 3386 h 12573"/>
                <a:gd name="T16" fmla="*/ 1901 w 6099"/>
                <a:gd name="T17" fmla="*/ 1782 h 12573"/>
                <a:gd name="T18" fmla="*/ 1445 w 6099"/>
                <a:gd name="T19" fmla="*/ 1683 h 12573"/>
                <a:gd name="T20" fmla="*/ 1347 w 6099"/>
                <a:gd name="T21" fmla="*/ 2138 h 12573"/>
                <a:gd name="T22" fmla="*/ 2475 w 6099"/>
                <a:gd name="T23" fmla="*/ 3841 h 12573"/>
                <a:gd name="T24" fmla="*/ 2654 w 6099"/>
                <a:gd name="T25" fmla="*/ 3980 h 12573"/>
                <a:gd name="T26" fmla="*/ 4415 w 6099"/>
                <a:gd name="T27" fmla="*/ 4416 h 12573"/>
                <a:gd name="T28" fmla="*/ 3722 w 6099"/>
                <a:gd name="T29" fmla="*/ 6494 h 12573"/>
                <a:gd name="T30" fmla="*/ 2079 w 6099"/>
                <a:gd name="T31" fmla="*/ 5564 h 12573"/>
                <a:gd name="T32" fmla="*/ 1624 w 6099"/>
                <a:gd name="T33" fmla="*/ 5663 h 12573"/>
                <a:gd name="T34" fmla="*/ 99 w 6099"/>
                <a:gd name="T35" fmla="*/ 7840 h 12573"/>
                <a:gd name="T36" fmla="*/ 178 w 6099"/>
                <a:gd name="T37" fmla="*/ 8335 h 12573"/>
                <a:gd name="T38" fmla="*/ 674 w 6099"/>
                <a:gd name="T39" fmla="*/ 8256 h 12573"/>
                <a:gd name="T40" fmla="*/ 2000 w 6099"/>
                <a:gd name="T41" fmla="*/ 6316 h 12573"/>
                <a:gd name="T42" fmla="*/ 3504 w 6099"/>
                <a:gd name="T43" fmla="*/ 7168 h 12573"/>
                <a:gd name="T44" fmla="*/ 3484 w 6099"/>
                <a:gd name="T45" fmla="*/ 7247 h 12573"/>
                <a:gd name="T46" fmla="*/ 3544 w 6099"/>
                <a:gd name="T47" fmla="*/ 7820 h 12573"/>
                <a:gd name="T48" fmla="*/ 1228 w 6099"/>
                <a:gd name="T49" fmla="*/ 12058 h 12573"/>
                <a:gd name="T50" fmla="*/ 1366 w 6099"/>
                <a:gd name="T51" fmla="*/ 12513 h 12573"/>
                <a:gd name="T52" fmla="*/ 1525 w 6099"/>
                <a:gd name="T53" fmla="*/ 12572 h 12573"/>
                <a:gd name="T54" fmla="*/ 1841 w 6099"/>
                <a:gd name="T55" fmla="*/ 12375 h 12573"/>
                <a:gd name="T56" fmla="*/ 4137 w 6099"/>
                <a:gd name="T57" fmla="*/ 8176 h 12573"/>
                <a:gd name="T58" fmla="*/ 4158 w 6099"/>
                <a:gd name="T59" fmla="*/ 8176 h 12573"/>
                <a:gd name="T60" fmla="*/ 4830 w 6099"/>
                <a:gd name="T61" fmla="*/ 7702 h 12573"/>
                <a:gd name="T62" fmla="*/ 5979 w 6099"/>
                <a:gd name="T63" fmla="*/ 4277 h 12573"/>
                <a:gd name="T64" fmla="*/ 5524 w 6099"/>
                <a:gd name="T65" fmla="*/ 3366 h 12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99" h="12573">
                  <a:moveTo>
                    <a:pt x="5524" y="3366"/>
                  </a:moveTo>
                  <a:lnTo>
                    <a:pt x="5524" y="3366"/>
                  </a:lnTo>
                  <a:cubicBezTo>
                    <a:pt x="5286" y="3287"/>
                    <a:pt x="5048" y="3347"/>
                    <a:pt x="4870" y="3465"/>
                  </a:cubicBezTo>
                  <a:cubicBezTo>
                    <a:pt x="2020" y="139"/>
                    <a:pt x="2020" y="139"/>
                    <a:pt x="2020" y="139"/>
                  </a:cubicBezTo>
                  <a:cubicBezTo>
                    <a:pt x="1901" y="0"/>
                    <a:pt x="1683" y="0"/>
                    <a:pt x="1545" y="99"/>
                  </a:cubicBezTo>
                  <a:cubicBezTo>
                    <a:pt x="1426" y="218"/>
                    <a:pt x="1406" y="436"/>
                    <a:pt x="1525" y="575"/>
                  </a:cubicBezTo>
                  <a:cubicBezTo>
                    <a:pt x="4217" y="3703"/>
                    <a:pt x="4217" y="3703"/>
                    <a:pt x="4217" y="3703"/>
                  </a:cubicBezTo>
                  <a:cubicBezTo>
                    <a:pt x="2950" y="3386"/>
                    <a:pt x="2950" y="3386"/>
                    <a:pt x="2950" y="3386"/>
                  </a:cubicBezTo>
                  <a:cubicBezTo>
                    <a:pt x="1901" y="1782"/>
                    <a:pt x="1901" y="1782"/>
                    <a:pt x="1901" y="1782"/>
                  </a:cubicBezTo>
                  <a:cubicBezTo>
                    <a:pt x="1802" y="1624"/>
                    <a:pt x="1604" y="1584"/>
                    <a:pt x="1445" y="1683"/>
                  </a:cubicBezTo>
                  <a:cubicBezTo>
                    <a:pt x="1287" y="1782"/>
                    <a:pt x="1248" y="1980"/>
                    <a:pt x="1347" y="2138"/>
                  </a:cubicBezTo>
                  <a:cubicBezTo>
                    <a:pt x="2475" y="3841"/>
                    <a:pt x="2475" y="3841"/>
                    <a:pt x="2475" y="3841"/>
                  </a:cubicBezTo>
                  <a:cubicBezTo>
                    <a:pt x="2515" y="3921"/>
                    <a:pt x="2575" y="3960"/>
                    <a:pt x="2654" y="3980"/>
                  </a:cubicBezTo>
                  <a:cubicBezTo>
                    <a:pt x="4415" y="4416"/>
                    <a:pt x="4415" y="4416"/>
                    <a:pt x="4415" y="4416"/>
                  </a:cubicBezTo>
                  <a:cubicBezTo>
                    <a:pt x="3722" y="6494"/>
                    <a:pt x="3722" y="6494"/>
                    <a:pt x="3722" y="6494"/>
                  </a:cubicBezTo>
                  <a:cubicBezTo>
                    <a:pt x="2079" y="5564"/>
                    <a:pt x="2079" y="5564"/>
                    <a:pt x="2079" y="5564"/>
                  </a:cubicBezTo>
                  <a:cubicBezTo>
                    <a:pt x="1921" y="5465"/>
                    <a:pt x="1723" y="5524"/>
                    <a:pt x="1624" y="5663"/>
                  </a:cubicBezTo>
                  <a:cubicBezTo>
                    <a:pt x="99" y="7840"/>
                    <a:pt x="99" y="7840"/>
                    <a:pt x="99" y="7840"/>
                  </a:cubicBezTo>
                  <a:cubicBezTo>
                    <a:pt x="0" y="7998"/>
                    <a:pt x="20" y="8216"/>
                    <a:pt x="178" y="8335"/>
                  </a:cubicBezTo>
                  <a:cubicBezTo>
                    <a:pt x="337" y="8434"/>
                    <a:pt x="555" y="8415"/>
                    <a:pt x="674" y="8256"/>
                  </a:cubicBezTo>
                  <a:cubicBezTo>
                    <a:pt x="2000" y="6316"/>
                    <a:pt x="2000" y="6316"/>
                    <a:pt x="2000" y="6316"/>
                  </a:cubicBezTo>
                  <a:cubicBezTo>
                    <a:pt x="3504" y="7168"/>
                    <a:pt x="3504" y="7168"/>
                    <a:pt x="3504" y="7168"/>
                  </a:cubicBezTo>
                  <a:cubicBezTo>
                    <a:pt x="3484" y="7247"/>
                    <a:pt x="3484" y="7247"/>
                    <a:pt x="3484" y="7247"/>
                  </a:cubicBezTo>
                  <a:cubicBezTo>
                    <a:pt x="3406" y="7445"/>
                    <a:pt x="3445" y="7662"/>
                    <a:pt x="3544" y="7820"/>
                  </a:cubicBezTo>
                  <a:cubicBezTo>
                    <a:pt x="1228" y="12058"/>
                    <a:pt x="1228" y="12058"/>
                    <a:pt x="1228" y="12058"/>
                  </a:cubicBezTo>
                  <a:cubicBezTo>
                    <a:pt x="1129" y="12216"/>
                    <a:pt x="1188" y="12434"/>
                    <a:pt x="1366" y="12513"/>
                  </a:cubicBezTo>
                  <a:cubicBezTo>
                    <a:pt x="1426" y="12553"/>
                    <a:pt x="1485" y="12572"/>
                    <a:pt x="1525" y="12572"/>
                  </a:cubicBezTo>
                  <a:cubicBezTo>
                    <a:pt x="1663" y="12572"/>
                    <a:pt x="1783" y="12493"/>
                    <a:pt x="1841" y="12375"/>
                  </a:cubicBezTo>
                  <a:cubicBezTo>
                    <a:pt x="4137" y="8176"/>
                    <a:pt x="4137" y="8176"/>
                    <a:pt x="4137" y="8176"/>
                  </a:cubicBezTo>
                  <a:cubicBezTo>
                    <a:pt x="4137" y="8176"/>
                    <a:pt x="4137" y="8176"/>
                    <a:pt x="4158" y="8176"/>
                  </a:cubicBezTo>
                  <a:cubicBezTo>
                    <a:pt x="4454" y="8176"/>
                    <a:pt x="4732" y="7998"/>
                    <a:pt x="4830" y="7702"/>
                  </a:cubicBezTo>
                  <a:cubicBezTo>
                    <a:pt x="5979" y="4277"/>
                    <a:pt x="5979" y="4277"/>
                    <a:pt x="5979" y="4277"/>
                  </a:cubicBezTo>
                  <a:cubicBezTo>
                    <a:pt x="6098" y="3901"/>
                    <a:pt x="5900" y="3485"/>
                    <a:pt x="5524" y="3366"/>
                  </a:cubicBezTo>
                </a:path>
              </a:pathLst>
            </a:custGeom>
            <a:solidFill>
              <a:schemeClr val="bg1">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9" name="Freeform 3"/>
            <p:cNvSpPr>
              <a:spLocks noChangeArrowheads="1"/>
            </p:cNvSpPr>
            <p:nvPr/>
          </p:nvSpPr>
          <p:spPr bwMode="auto">
            <a:xfrm>
              <a:off x="3989383" y="2441573"/>
              <a:ext cx="1562099" cy="1633536"/>
            </a:xfrm>
            <a:custGeom>
              <a:avLst/>
              <a:gdLst>
                <a:gd name="T0" fmla="*/ 1366 w 4337"/>
                <a:gd name="T1" fmla="*/ 792 h 4536"/>
                <a:gd name="T2" fmla="*/ 1366 w 4337"/>
                <a:gd name="T3" fmla="*/ 792 h 4536"/>
                <a:gd name="T4" fmla="*/ 1386 w 4337"/>
                <a:gd name="T5" fmla="*/ 792 h 4536"/>
                <a:gd name="T6" fmla="*/ 1465 w 4337"/>
                <a:gd name="T7" fmla="*/ 673 h 4536"/>
                <a:gd name="T8" fmla="*/ 3564 w 4337"/>
                <a:gd name="T9" fmla="*/ 554 h 4536"/>
                <a:gd name="T10" fmla="*/ 3802 w 4337"/>
                <a:gd name="T11" fmla="*/ 2752 h 4536"/>
                <a:gd name="T12" fmla="*/ 0 w 4337"/>
                <a:gd name="T13" fmla="*/ 2356 h 4536"/>
                <a:gd name="T14" fmla="*/ 614 w 4337"/>
                <a:gd name="T15" fmla="*/ 1643 h 4536"/>
                <a:gd name="T16" fmla="*/ 178 w 4337"/>
                <a:gd name="T17" fmla="*/ 1267 h 4536"/>
                <a:gd name="T18" fmla="*/ 1366 w 4337"/>
                <a:gd name="T19" fmla="*/ 792 h 4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7" h="4536">
                  <a:moveTo>
                    <a:pt x="1366" y="792"/>
                  </a:moveTo>
                  <a:lnTo>
                    <a:pt x="1366" y="792"/>
                  </a:lnTo>
                  <a:cubicBezTo>
                    <a:pt x="1386" y="792"/>
                    <a:pt x="1386" y="792"/>
                    <a:pt x="1386" y="792"/>
                  </a:cubicBezTo>
                  <a:cubicBezTo>
                    <a:pt x="1406" y="753"/>
                    <a:pt x="1445" y="713"/>
                    <a:pt x="1465" y="673"/>
                  </a:cubicBezTo>
                  <a:cubicBezTo>
                    <a:pt x="2019" y="59"/>
                    <a:pt x="2950" y="0"/>
                    <a:pt x="3564" y="554"/>
                  </a:cubicBezTo>
                  <a:cubicBezTo>
                    <a:pt x="4316" y="1247"/>
                    <a:pt x="4336" y="2138"/>
                    <a:pt x="3802" y="2752"/>
                  </a:cubicBezTo>
                  <a:cubicBezTo>
                    <a:pt x="2218" y="4535"/>
                    <a:pt x="0" y="2356"/>
                    <a:pt x="0" y="2356"/>
                  </a:cubicBezTo>
                  <a:cubicBezTo>
                    <a:pt x="614" y="1643"/>
                    <a:pt x="614" y="1643"/>
                    <a:pt x="614" y="1643"/>
                  </a:cubicBezTo>
                  <a:cubicBezTo>
                    <a:pt x="178" y="1267"/>
                    <a:pt x="178" y="1267"/>
                    <a:pt x="178" y="1267"/>
                  </a:cubicBezTo>
                  <a:lnTo>
                    <a:pt x="1366" y="792"/>
                  </a:lnTo>
                </a:path>
              </a:pathLst>
            </a:custGeom>
            <a:solidFill>
              <a:srgbClr val="F7C58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10" name="Freeform 4"/>
            <p:cNvSpPr>
              <a:spLocks noChangeArrowheads="1"/>
            </p:cNvSpPr>
            <p:nvPr/>
          </p:nvSpPr>
          <p:spPr bwMode="auto">
            <a:xfrm>
              <a:off x="4702169" y="2227261"/>
              <a:ext cx="1012824" cy="1554161"/>
            </a:xfrm>
            <a:custGeom>
              <a:avLst/>
              <a:gdLst>
                <a:gd name="T0" fmla="*/ 376 w 2812"/>
                <a:gd name="T1" fmla="*/ 2317 h 4317"/>
                <a:gd name="T2" fmla="*/ 376 w 2812"/>
                <a:gd name="T3" fmla="*/ 2317 h 4317"/>
                <a:gd name="T4" fmla="*/ 693 w 2812"/>
                <a:gd name="T5" fmla="*/ 1227 h 4317"/>
                <a:gd name="T6" fmla="*/ 336 w 2812"/>
                <a:gd name="T7" fmla="*/ 0 h 4317"/>
                <a:gd name="T8" fmla="*/ 1010 w 2812"/>
                <a:gd name="T9" fmla="*/ 594 h 4317"/>
                <a:gd name="T10" fmla="*/ 2277 w 2812"/>
                <a:gd name="T11" fmla="*/ 3049 h 4317"/>
                <a:gd name="T12" fmla="*/ 475 w 2812"/>
                <a:gd name="T13" fmla="*/ 4316 h 4317"/>
                <a:gd name="T14" fmla="*/ 673 w 2812"/>
                <a:gd name="T15" fmla="*/ 3188 h 4317"/>
                <a:gd name="T16" fmla="*/ 990 w 2812"/>
                <a:gd name="T17" fmla="*/ 2515 h 4317"/>
                <a:gd name="T18" fmla="*/ 376 w 2812"/>
                <a:gd name="T19" fmla="*/ 2812 h 4317"/>
                <a:gd name="T20" fmla="*/ 20 w 2812"/>
                <a:gd name="T21" fmla="*/ 2574 h 4317"/>
                <a:gd name="T22" fmla="*/ 376 w 2812"/>
                <a:gd name="T23" fmla="*/ 2317 h 4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2" h="4317">
                  <a:moveTo>
                    <a:pt x="376" y="2317"/>
                  </a:moveTo>
                  <a:lnTo>
                    <a:pt x="376" y="2317"/>
                  </a:lnTo>
                  <a:cubicBezTo>
                    <a:pt x="376" y="2317"/>
                    <a:pt x="1208" y="1703"/>
                    <a:pt x="693" y="1227"/>
                  </a:cubicBezTo>
                  <a:cubicBezTo>
                    <a:pt x="158" y="773"/>
                    <a:pt x="0" y="534"/>
                    <a:pt x="336" y="0"/>
                  </a:cubicBezTo>
                  <a:cubicBezTo>
                    <a:pt x="336" y="0"/>
                    <a:pt x="456" y="277"/>
                    <a:pt x="1010" y="594"/>
                  </a:cubicBezTo>
                  <a:cubicBezTo>
                    <a:pt x="1564" y="891"/>
                    <a:pt x="2811" y="1703"/>
                    <a:pt x="2277" y="3049"/>
                  </a:cubicBezTo>
                  <a:cubicBezTo>
                    <a:pt x="2277" y="3049"/>
                    <a:pt x="1921" y="3960"/>
                    <a:pt x="475" y="4316"/>
                  </a:cubicBezTo>
                  <a:cubicBezTo>
                    <a:pt x="475" y="4316"/>
                    <a:pt x="119" y="3485"/>
                    <a:pt x="673" y="3188"/>
                  </a:cubicBezTo>
                  <a:cubicBezTo>
                    <a:pt x="1129" y="2931"/>
                    <a:pt x="1227" y="2594"/>
                    <a:pt x="990" y="2515"/>
                  </a:cubicBezTo>
                  <a:cubicBezTo>
                    <a:pt x="713" y="2416"/>
                    <a:pt x="376" y="2812"/>
                    <a:pt x="376" y="2812"/>
                  </a:cubicBezTo>
                  <a:cubicBezTo>
                    <a:pt x="20" y="2574"/>
                    <a:pt x="20" y="2574"/>
                    <a:pt x="20" y="2574"/>
                  </a:cubicBezTo>
                  <a:lnTo>
                    <a:pt x="376" y="2317"/>
                  </a:lnTo>
                </a:path>
              </a:pathLst>
            </a:custGeom>
            <a:solidFill>
              <a:srgbClr val="01010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11" name="Freeform 5"/>
            <p:cNvSpPr>
              <a:spLocks noChangeArrowheads="1"/>
            </p:cNvSpPr>
            <p:nvPr/>
          </p:nvSpPr>
          <p:spPr bwMode="auto">
            <a:xfrm>
              <a:off x="4495794" y="2847973"/>
              <a:ext cx="100013" cy="100013"/>
            </a:xfrm>
            <a:custGeom>
              <a:avLst/>
              <a:gdLst>
                <a:gd name="T0" fmla="*/ 79 w 278"/>
                <a:gd name="T1" fmla="*/ 20 h 278"/>
                <a:gd name="T2" fmla="*/ 79 w 278"/>
                <a:gd name="T3" fmla="*/ 20 h 278"/>
                <a:gd name="T4" fmla="*/ 20 w 278"/>
                <a:gd name="T5" fmla="*/ 198 h 278"/>
                <a:gd name="T6" fmla="*/ 198 w 278"/>
                <a:gd name="T7" fmla="*/ 238 h 278"/>
                <a:gd name="T8" fmla="*/ 238 w 278"/>
                <a:gd name="T9" fmla="*/ 79 h 278"/>
                <a:gd name="T10" fmla="*/ 79 w 278"/>
                <a:gd name="T11" fmla="*/ 20 h 278"/>
              </a:gdLst>
              <a:ahLst/>
              <a:cxnLst>
                <a:cxn ang="0">
                  <a:pos x="T0" y="T1"/>
                </a:cxn>
                <a:cxn ang="0">
                  <a:pos x="T2" y="T3"/>
                </a:cxn>
                <a:cxn ang="0">
                  <a:pos x="T4" y="T5"/>
                </a:cxn>
                <a:cxn ang="0">
                  <a:pos x="T6" y="T7"/>
                </a:cxn>
                <a:cxn ang="0">
                  <a:pos x="T8" y="T9"/>
                </a:cxn>
                <a:cxn ang="0">
                  <a:pos x="T10" y="T11"/>
                </a:cxn>
              </a:cxnLst>
              <a:rect l="0" t="0" r="r" b="b"/>
              <a:pathLst>
                <a:path w="278" h="278">
                  <a:moveTo>
                    <a:pt x="79" y="20"/>
                  </a:moveTo>
                  <a:lnTo>
                    <a:pt x="79" y="20"/>
                  </a:lnTo>
                  <a:cubicBezTo>
                    <a:pt x="20" y="59"/>
                    <a:pt x="0" y="138"/>
                    <a:pt x="20" y="198"/>
                  </a:cubicBezTo>
                  <a:cubicBezTo>
                    <a:pt x="59" y="257"/>
                    <a:pt x="138" y="277"/>
                    <a:pt x="198" y="238"/>
                  </a:cubicBezTo>
                  <a:cubicBezTo>
                    <a:pt x="257" y="217"/>
                    <a:pt x="277" y="138"/>
                    <a:pt x="238" y="79"/>
                  </a:cubicBezTo>
                  <a:cubicBezTo>
                    <a:pt x="198" y="20"/>
                    <a:pt x="138" y="0"/>
                    <a:pt x="79" y="20"/>
                  </a:cubicBezTo>
                </a:path>
              </a:pathLst>
            </a:custGeom>
            <a:solidFill>
              <a:srgbClr val="01010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12" name="Freeform 6"/>
            <p:cNvSpPr>
              <a:spLocks noChangeArrowheads="1"/>
            </p:cNvSpPr>
            <p:nvPr/>
          </p:nvSpPr>
          <p:spPr bwMode="auto">
            <a:xfrm>
              <a:off x="4530720" y="2747963"/>
              <a:ext cx="163513" cy="165100"/>
            </a:xfrm>
            <a:custGeom>
              <a:avLst/>
              <a:gdLst>
                <a:gd name="T0" fmla="*/ 39 w 456"/>
                <a:gd name="T1" fmla="*/ 20 h 457"/>
                <a:gd name="T2" fmla="*/ 39 w 456"/>
                <a:gd name="T3" fmla="*/ 20 h 457"/>
                <a:gd name="T4" fmla="*/ 19 w 456"/>
                <a:gd name="T5" fmla="*/ 99 h 457"/>
                <a:gd name="T6" fmla="*/ 336 w 456"/>
                <a:gd name="T7" fmla="*/ 436 h 457"/>
                <a:gd name="T8" fmla="*/ 415 w 456"/>
                <a:gd name="T9" fmla="*/ 436 h 457"/>
                <a:gd name="T10" fmla="*/ 415 w 456"/>
                <a:gd name="T11" fmla="*/ 436 h 457"/>
                <a:gd name="T12" fmla="*/ 435 w 456"/>
                <a:gd name="T13" fmla="*/ 357 h 457"/>
                <a:gd name="T14" fmla="*/ 118 w 456"/>
                <a:gd name="T15" fmla="*/ 20 h 457"/>
                <a:gd name="T16" fmla="*/ 39 w 456"/>
                <a:gd name="T17" fmla="*/ 2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6" h="457">
                  <a:moveTo>
                    <a:pt x="39" y="20"/>
                  </a:moveTo>
                  <a:lnTo>
                    <a:pt x="39" y="20"/>
                  </a:lnTo>
                  <a:cubicBezTo>
                    <a:pt x="0" y="40"/>
                    <a:pt x="0" y="80"/>
                    <a:pt x="19" y="99"/>
                  </a:cubicBezTo>
                  <a:cubicBezTo>
                    <a:pt x="336" y="436"/>
                    <a:pt x="336" y="436"/>
                    <a:pt x="336" y="436"/>
                  </a:cubicBezTo>
                  <a:cubicBezTo>
                    <a:pt x="376" y="456"/>
                    <a:pt x="396" y="456"/>
                    <a:pt x="415" y="436"/>
                  </a:cubicBezTo>
                  <a:lnTo>
                    <a:pt x="415" y="436"/>
                  </a:lnTo>
                  <a:cubicBezTo>
                    <a:pt x="455" y="396"/>
                    <a:pt x="455" y="377"/>
                    <a:pt x="435" y="357"/>
                  </a:cubicBezTo>
                  <a:cubicBezTo>
                    <a:pt x="118" y="20"/>
                    <a:pt x="118" y="20"/>
                    <a:pt x="118" y="20"/>
                  </a:cubicBezTo>
                  <a:cubicBezTo>
                    <a:pt x="79" y="0"/>
                    <a:pt x="59" y="0"/>
                    <a:pt x="39" y="20"/>
                  </a:cubicBezTo>
                </a:path>
              </a:pathLst>
            </a:custGeom>
            <a:solidFill>
              <a:srgbClr val="01010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sp>
          <p:nvSpPr>
            <p:cNvPr id="13" name="Freeform 7"/>
            <p:cNvSpPr>
              <a:spLocks noChangeArrowheads="1"/>
            </p:cNvSpPr>
            <p:nvPr/>
          </p:nvSpPr>
          <p:spPr bwMode="auto">
            <a:xfrm>
              <a:off x="4146550" y="3068638"/>
              <a:ext cx="220663" cy="136525"/>
            </a:xfrm>
            <a:custGeom>
              <a:avLst/>
              <a:gdLst>
                <a:gd name="T0" fmla="*/ 614 w 615"/>
                <a:gd name="T1" fmla="*/ 317 h 378"/>
                <a:gd name="T2" fmla="*/ 614 w 615"/>
                <a:gd name="T3" fmla="*/ 317 h 378"/>
                <a:gd name="T4" fmla="*/ 555 w 615"/>
                <a:gd name="T5" fmla="*/ 258 h 378"/>
                <a:gd name="T6" fmla="*/ 100 w 615"/>
                <a:gd name="T7" fmla="*/ 0 h 378"/>
                <a:gd name="T8" fmla="*/ 0 w 615"/>
                <a:gd name="T9" fmla="*/ 100 h 378"/>
                <a:gd name="T10" fmla="*/ 40 w 615"/>
                <a:gd name="T11" fmla="*/ 139 h 378"/>
                <a:gd name="T12" fmla="*/ 535 w 615"/>
                <a:gd name="T13" fmla="*/ 377 h 378"/>
                <a:gd name="T14" fmla="*/ 614 w 615"/>
                <a:gd name="T15" fmla="*/ 317 h 3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5" h="378">
                  <a:moveTo>
                    <a:pt x="614" y="317"/>
                  </a:moveTo>
                  <a:lnTo>
                    <a:pt x="614" y="317"/>
                  </a:lnTo>
                  <a:cubicBezTo>
                    <a:pt x="614" y="297"/>
                    <a:pt x="595" y="258"/>
                    <a:pt x="555" y="258"/>
                  </a:cubicBezTo>
                  <a:cubicBezTo>
                    <a:pt x="317" y="199"/>
                    <a:pt x="159" y="60"/>
                    <a:pt x="100" y="0"/>
                  </a:cubicBezTo>
                  <a:cubicBezTo>
                    <a:pt x="0" y="100"/>
                    <a:pt x="0" y="100"/>
                    <a:pt x="0" y="100"/>
                  </a:cubicBezTo>
                  <a:cubicBezTo>
                    <a:pt x="21" y="119"/>
                    <a:pt x="40" y="119"/>
                    <a:pt x="40" y="139"/>
                  </a:cubicBezTo>
                  <a:cubicBezTo>
                    <a:pt x="139" y="218"/>
                    <a:pt x="297" y="337"/>
                    <a:pt x="535" y="377"/>
                  </a:cubicBezTo>
                  <a:cubicBezTo>
                    <a:pt x="575" y="377"/>
                    <a:pt x="614" y="357"/>
                    <a:pt x="614" y="317"/>
                  </a:cubicBezTo>
                </a:path>
              </a:pathLst>
            </a:custGeom>
            <a:solidFill>
              <a:srgbClr val="01010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chemeClr val="bg1">
                    <a:lumMod val="50000"/>
                  </a:schemeClr>
                </a:solidFill>
                <a:cs typeface="+mn-ea"/>
                <a:sym typeface="+mn-lt"/>
              </a:endParaRPr>
            </a:p>
          </p:txBody>
        </p:sp>
      </p:grpSp>
      <p:sp>
        <p:nvSpPr>
          <p:cNvPr id="14" name="Title 20"/>
          <p:cNvSpPr txBox="1">
            <a:spLocks/>
          </p:cNvSpPr>
          <p:nvPr/>
        </p:nvSpPr>
        <p:spPr>
          <a:xfrm>
            <a:off x="4447249" y="2509394"/>
            <a:ext cx="867455" cy="292388"/>
          </a:xfrm>
          <a:prstGeom prst="rect">
            <a:avLst/>
          </a:prstGeom>
        </p:spPr>
        <p:txBody>
          <a:bodyPr vert="horz"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600" b="1" dirty="0">
                <a:solidFill>
                  <a:schemeClr val="bg1">
                    <a:lumMod val="50000"/>
                  </a:schemeClr>
                </a:solidFill>
                <a:latin typeface="+mn-lt"/>
                <a:ea typeface="+mn-ea"/>
                <a:cs typeface="+mn-ea"/>
                <a:sym typeface="+mn-lt"/>
              </a:rPr>
              <a:t>01 </a:t>
            </a:r>
          </a:p>
        </p:txBody>
      </p:sp>
      <p:sp>
        <p:nvSpPr>
          <p:cNvPr id="15" name="Title 20"/>
          <p:cNvSpPr txBox="1">
            <a:spLocks/>
          </p:cNvSpPr>
          <p:nvPr/>
        </p:nvSpPr>
        <p:spPr>
          <a:xfrm>
            <a:off x="4443645" y="4151139"/>
            <a:ext cx="867455" cy="292388"/>
          </a:xfrm>
          <a:prstGeom prst="rect">
            <a:avLst/>
          </a:prstGeom>
        </p:spPr>
        <p:txBody>
          <a:bodyPr vert="horz"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600" b="1" dirty="0">
                <a:solidFill>
                  <a:schemeClr val="bg1">
                    <a:lumMod val="50000"/>
                  </a:schemeClr>
                </a:solidFill>
                <a:latin typeface="+mn-lt"/>
                <a:ea typeface="+mn-ea"/>
                <a:cs typeface="+mn-ea"/>
                <a:sym typeface="+mn-lt"/>
              </a:rPr>
              <a:t>02 </a:t>
            </a:r>
          </a:p>
        </p:txBody>
      </p:sp>
      <p:sp>
        <p:nvSpPr>
          <p:cNvPr id="16" name="矩形 15"/>
          <p:cNvSpPr/>
          <p:nvPr/>
        </p:nvSpPr>
        <p:spPr>
          <a:xfrm>
            <a:off x="5171538" y="2505336"/>
            <a:ext cx="2926359" cy="830997"/>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双击输入替换内容双击输入替换内容双击输入替换内容双击输入替换内容</a:t>
            </a:r>
          </a:p>
        </p:txBody>
      </p:sp>
      <p:sp>
        <p:nvSpPr>
          <p:cNvPr id="17" name="矩形 16"/>
          <p:cNvSpPr/>
          <p:nvPr/>
        </p:nvSpPr>
        <p:spPr>
          <a:xfrm>
            <a:off x="5171538" y="4177457"/>
            <a:ext cx="2926359" cy="830997"/>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双击输入替换内容双击输入替换内容双击输入替换内容双击输入替换内容</a:t>
            </a:r>
          </a:p>
        </p:txBody>
      </p:sp>
      <p:sp>
        <p:nvSpPr>
          <p:cNvPr id="18" name="矩形 17"/>
          <p:cNvSpPr/>
          <p:nvPr/>
        </p:nvSpPr>
        <p:spPr>
          <a:xfrm>
            <a:off x="8682287" y="2517216"/>
            <a:ext cx="2926359" cy="830997"/>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双击输入替换内容双击输入替换内容双击输入替换内容双击输入替换内容</a:t>
            </a:r>
          </a:p>
        </p:txBody>
      </p:sp>
      <p:sp>
        <p:nvSpPr>
          <p:cNvPr id="19" name="矩形 18"/>
          <p:cNvSpPr/>
          <p:nvPr/>
        </p:nvSpPr>
        <p:spPr>
          <a:xfrm>
            <a:off x="8756374" y="4199237"/>
            <a:ext cx="2926359" cy="830997"/>
          </a:xfrm>
          <a:prstGeom prst="rect">
            <a:avLst/>
          </a:prstGeom>
        </p:spPr>
        <p:txBody>
          <a:bodyPr wrap="square">
            <a:spAutoFit/>
          </a:bodyPr>
          <a:lstStyle/>
          <a:p>
            <a:pPr fontAlgn="base">
              <a:spcBef>
                <a:spcPct val="0"/>
              </a:spcBef>
              <a:spcAft>
                <a:spcPct val="0"/>
              </a:spcAft>
            </a:pPr>
            <a:r>
              <a:rPr lang="zh-CN" altLang="en-US" sz="1600" dirty="0">
                <a:solidFill>
                  <a:schemeClr val="bg1">
                    <a:lumMod val="50000"/>
                  </a:schemeClr>
                </a:solidFill>
                <a:cs typeface="+mn-ea"/>
                <a:sym typeface="+mn-lt"/>
              </a:rPr>
              <a:t>双击输入替换内容双击输入替换内容双击输入替换内容双击输入替换内容</a:t>
            </a:r>
          </a:p>
        </p:txBody>
      </p:sp>
    </p:spTree>
    <p:extLst>
      <p:ext uri="{BB962C8B-B14F-4D97-AF65-F5344CB8AC3E}">
        <p14:creationId xmlns:p14="http://schemas.microsoft.com/office/powerpoint/2010/main" val="58116197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4" grpId="0"/>
      <p:bldP spid="15"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教学反思</a:t>
            </a:r>
          </a:p>
        </p:txBody>
      </p:sp>
      <p:cxnSp>
        <p:nvCxnSpPr>
          <p:cNvPr id="3" name="Straight Arrow Connector 46"/>
          <p:cNvCxnSpPr/>
          <p:nvPr/>
        </p:nvCxnSpPr>
        <p:spPr>
          <a:xfrm>
            <a:off x="2961063" y="3031281"/>
            <a:ext cx="2700920" cy="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 name="Freeform 8"/>
          <p:cNvSpPr>
            <a:spLocks noEditPoints="1"/>
          </p:cNvSpPr>
          <p:nvPr/>
        </p:nvSpPr>
        <p:spPr bwMode="auto">
          <a:xfrm>
            <a:off x="5456148" y="2144642"/>
            <a:ext cx="1279704" cy="4344029"/>
          </a:xfrm>
          <a:custGeom>
            <a:avLst/>
            <a:gdLst/>
            <a:ahLst/>
            <a:cxnLst>
              <a:cxn ang="0">
                <a:pos x="256" y="150"/>
              </a:cxn>
              <a:cxn ang="0">
                <a:pos x="194" y="60"/>
              </a:cxn>
              <a:cxn ang="0">
                <a:pos x="168" y="0"/>
              </a:cxn>
              <a:cxn ang="0">
                <a:pos x="125" y="26"/>
              </a:cxn>
              <a:cxn ang="0">
                <a:pos x="69" y="150"/>
              </a:cxn>
              <a:cxn ang="0">
                <a:pos x="80" y="311"/>
              </a:cxn>
              <a:cxn ang="0">
                <a:pos x="0" y="972"/>
              </a:cxn>
              <a:cxn ang="0">
                <a:pos x="294" y="972"/>
              </a:cxn>
              <a:cxn ang="0">
                <a:pos x="168" y="377"/>
              </a:cxn>
              <a:cxn ang="0">
                <a:pos x="168" y="308"/>
              </a:cxn>
              <a:cxn ang="0">
                <a:pos x="168" y="308"/>
              </a:cxn>
              <a:cxn ang="0">
                <a:pos x="239" y="687"/>
              </a:cxn>
              <a:cxn ang="0">
                <a:pos x="168" y="792"/>
              </a:cxn>
              <a:cxn ang="0">
                <a:pos x="168" y="491"/>
              </a:cxn>
              <a:cxn ang="0">
                <a:pos x="168" y="491"/>
              </a:cxn>
              <a:cxn ang="0">
                <a:pos x="168" y="505"/>
              </a:cxn>
              <a:cxn ang="0">
                <a:pos x="99" y="323"/>
              </a:cxn>
              <a:cxn ang="0">
                <a:pos x="154" y="491"/>
              </a:cxn>
              <a:cxn ang="0">
                <a:pos x="154" y="491"/>
              </a:cxn>
              <a:cxn ang="0">
                <a:pos x="88" y="505"/>
              </a:cxn>
              <a:cxn ang="0">
                <a:pos x="71" y="687"/>
              </a:cxn>
              <a:cxn ang="0">
                <a:pos x="154" y="702"/>
              </a:cxn>
              <a:cxn ang="0">
                <a:pos x="69" y="702"/>
              </a:cxn>
              <a:cxn ang="0">
                <a:pos x="246" y="709"/>
              </a:cxn>
              <a:cxn ang="0">
                <a:pos x="168" y="815"/>
              </a:cxn>
              <a:cxn ang="0">
                <a:pos x="237" y="515"/>
              </a:cxn>
              <a:cxn ang="0">
                <a:pos x="168" y="401"/>
              </a:cxn>
              <a:cxn ang="0">
                <a:pos x="234" y="479"/>
              </a:cxn>
              <a:cxn ang="0">
                <a:pos x="168" y="218"/>
              </a:cxn>
              <a:cxn ang="0">
                <a:pos x="168" y="221"/>
              </a:cxn>
              <a:cxn ang="0">
                <a:pos x="206" y="150"/>
              </a:cxn>
              <a:cxn ang="0">
                <a:pos x="154" y="202"/>
              </a:cxn>
              <a:cxn ang="0">
                <a:pos x="154" y="308"/>
              </a:cxn>
              <a:cxn ang="0">
                <a:pos x="154" y="308"/>
              </a:cxn>
              <a:cxn ang="0">
                <a:pos x="92" y="334"/>
              </a:cxn>
              <a:cxn ang="0">
                <a:pos x="147" y="588"/>
              </a:cxn>
              <a:cxn ang="0">
                <a:pos x="144" y="827"/>
              </a:cxn>
              <a:cxn ang="0">
                <a:pos x="144" y="827"/>
              </a:cxn>
              <a:cxn ang="0">
                <a:pos x="154" y="972"/>
              </a:cxn>
              <a:cxn ang="0">
                <a:pos x="168" y="860"/>
              </a:cxn>
              <a:cxn ang="0">
                <a:pos x="168" y="860"/>
              </a:cxn>
              <a:cxn ang="0">
                <a:pos x="232" y="135"/>
              </a:cxn>
              <a:cxn ang="0">
                <a:pos x="168" y="74"/>
              </a:cxn>
              <a:cxn ang="0">
                <a:pos x="80" y="74"/>
              </a:cxn>
              <a:cxn ang="0">
                <a:pos x="80" y="135"/>
              </a:cxn>
              <a:cxn ang="0">
                <a:pos x="149" y="221"/>
              </a:cxn>
            </a:cxnLst>
            <a:rect l="0" t="0" r="r" b="b"/>
            <a:pathLst>
              <a:path w="294" h="998">
                <a:moveTo>
                  <a:pt x="275" y="972"/>
                </a:moveTo>
                <a:lnTo>
                  <a:pt x="232" y="150"/>
                </a:lnTo>
                <a:lnTo>
                  <a:pt x="256" y="150"/>
                </a:lnTo>
                <a:lnTo>
                  <a:pt x="256" y="143"/>
                </a:lnTo>
                <a:lnTo>
                  <a:pt x="256" y="60"/>
                </a:lnTo>
                <a:lnTo>
                  <a:pt x="194" y="60"/>
                </a:lnTo>
                <a:lnTo>
                  <a:pt x="194" y="26"/>
                </a:lnTo>
                <a:lnTo>
                  <a:pt x="168" y="26"/>
                </a:lnTo>
                <a:lnTo>
                  <a:pt x="168" y="0"/>
                </a:lnTo>
                <a:lnTo>
                  <a:pt x="154" y="0"/>
                </a:lnTo>
                <a:lnTo>
                  <a:pt x="154" y="26"/>
                </a:lnTo>
                <a:lnTo>
                  <a:pt x="125" y="26"/>
                </a:lnTo>
                <a:lnTo>
                  <a:pt x="125" y="60"/>
                </a:lnTo>
                <a:lnTo>
                  <a:pt x="69" y="60"/>
                </a:lnTo>
                <a:lnTo>
                  <a:pt x="69" y="150"/>
                </a:lnTo>
                <a:lnTo>
                  <a:pt x="92" y="150"/>
                </a:lnTo>
                <a:lnTo>
                  <a:pt x="80" y="311"/>
                </a:lnTo>
                <a:lnTo>
                  <a:pt x="80" y="311"/>
                </a:lnTo>
                <a:lnTo>
                  <a:pt x="80" y="315"/>
                </a:lnTo>
                <a:lnTo>
                  <a:pt x="26" y="972"/>
                </a:lnTo>
                <a:lnTo>
                  <a:pt x="0" y="972"/>
                </a:lnTo>
                <a:lnTo>
                  <a:pt x="0" y="998"/>
                </a:lnTo>
                <a:lnTo>
                  <a:pt x="294" y="998"/>
                </a:lnTo>
                <a:lnTo>
                  <a:pt x="294" y="972"/>
                </a:lnTo>
                <a:lnTo>
                  <a:pt x="275" y="972"/>
                </a:lnTo>
                <a:close/>
                <a:moveTo>
                  <a:pt x="218" y="323"/>
                </a:moveTo>
                <a:lnTo>
                  <a:pt x="168" y="377"/>
                </a:lnTo>
                <a:lnTo>
                  <a:pt x="168" y="323"/>
                </a:lnTo>
                <a:lnTo>
                  <a:pt x="218" y="323"/>
                </a:lnTo>
                <a:close/>
                <a:moveTo>
                  <a:pt x="168" y="308"/>
                </a:moveTo>
                <a:lnTo>
                  <a:pt x="168" y="244"/>
                </a:lnTo>
                <a:lnTo>
                  <a:pt x="220" y="308"/>
                </a:lnTo>
                <a:lnTo>
                  <a:pt x="168" y="308"/>
                </a:lnTo>
                <a:close/>
                <a:moveTo>
                  <a:pt x="168" y="687"/>
                </a:moveTo>
                <a:lnTo>
                  <a:pt x="168" y="612"/>
                </a:lnTo>
                <a:lnTo>
                  <a:pt x="239" y="687"/>
                </a:lnTo>
                <a:lnTo>
                  <a:pt x="168" y="687"/>
                </a:lnTo>
                <a:close/>
                <a:moveTo>
                  <a:pt x="237" y="702"/>
                </a:moveTo>
                <a:lnTo>
                  <a:pt x="168" y="792"/>
                </a:lnTo>
                <a:lnTo>
                  <a:pt x="168" y="702"/>
                </a:lnTo>
                <a:lnTo>
                  <a:pt x="237" y="702"/>
                </a:lnTo>
                <a:close/>
                <a:moveTo>
                  <a:pt x="168" y="491"/>
                </a:moveTo>
                <a:lnTo>
                  <a:pt x="168" y="424"/>
                </a:lnTo>
                <a:lnTo>
                  <a:pt x="227" y="491"/>
                </a:lnTo>
                <a:lnTo>
                  <a:pt x="168" y="491"/>
                </a:lnTo>
                <a:close/>
                <a:moveTo>
                  <a:pt x="227" y="505"/>
                </a:moveTo>
                <a:lnTo>
                  <a:pt x="168" y="567"/>
                </a:lnTo>
                <a:lnTo>
                  <a:pt x="168" y="505"/>
                </a:lnTo>
                <a:lnTo>
                  <a:pt x="227" y="505"/>
                </a:lnTo>
                <a:close/>
                <a:moveTo>
                  <a:pt x="154" y="387"/>
                </a:moveTo>
                <a:lnTo>
                  <a:pt x="99" y="323"/>
                </a:lnTo>
                <a:lnTo>
                  <a:pt x="154" y="323"/>
                </a:lnTo>
                <a:lnTo>
                  <a:pt x="154" y="387"/>
                </a:lnTo>
                <a:close/>
                <a:moveTo>
                  <a:pt x="154" y="491"/>
                </a:moveTo>
                <a:lnTo>
                  <a:pt x="88" y="491"/>
                </a:lnTo>
                <a:lnTo>
                  <a:pt x="154" y="415"/>
                </a:lnTo>
                <a:lnTo>
                  <a:pt x="154" y="491"/>
                </a:lnTo>
                <a:close/>
                <a:moveTo>
                  <a:pt x="154" y="505"/>
                </a:moveTo>
                <a:lnTo>
                  <a:pt x="154" y="576"/>
                </a:lnTo>
                <a:lnTo>
                  <a:pt x="88" y="505"/>
                </a:lnTo>
                <a:lnTo>
                  <a:pt x="154" y="505"/>
                </a:lnTo>
                <a:close/>
                <a:moveTo>
                  <a:pt x="154" y="687"/>
                </a:moveTo>
                <a:lnTo>
                  <a:pt x="71" y="687"/>
                </a:lnTo>
                <a:lnTo>
                  <a:pt x="154" y="600"/>
                </a:lnTo>
                <a:lnTo>
                  <a:pt x="154" y="687"/>
                </a:lnTo>
                <a:close/>
                <a:moveTo>
                  <a:pt x="154" y="702"/>
                </a:moveTo>
                <a:lnTo>
                  <a:pt x="154" y="811"/>
                </a:lnTo>
                <a:lnTo>
                  <a:pt x="152" y="815"/>
                </a:lnTo>
                <a:lnTo>
                  <a:pt x="69" y="702"/>
                </a:lnTo>
                <a:lnTo>
                  <a:pt x="154" y="702"/>
                </a:lnTo>
                <a:close/>
                <a:moveTo>
                  <a:pt x="168" y="815"/>
                </a:moveTo>
                <a:lnTo>
                  <a:pt x="246" y="709"/>
                </a:lnTo>
                <a:lnTo>
                  <a:pt x="260" y="962"/>
                </a:lnTo>
                <a:lnTo>
                  <a:pt x="168" y="837"/>
                </a:lnTo>
                <a:lnTo>
                  <a:pt x="168" y="815"/>
                </a:lnTo>
                <a:close/>
                <a:moveTo>
                  <a:pt x="168" y="590"/>
                </a:moveTo>
                <a:lnTo>
                  <a:pt x="168" y="586"/>
                </a:lnTo>
                <a:lnTo>
                  <a:pt x="237" y="515"/>
                </a:lnTo>
                <a:lnTo>
                  <a:pt x="246" y="673"/>
                </a:lnTo>
                <a:lnTo>
                  <a:pt x="168" y="590"/>
                </a:lnTo>
                <a:close/>
                <a:moveTo>
                  <a:pt x="168" y="401"/>
                </a:moveTo>
                <a:lnTo>
                  <a:pt x="168" y="398"/>
                </a:lnTo>
                <a:lnTo>
                  <a:pt x="227" y="332"/>
                </a:lnTo>
                <a:lnTo>
                  <a:pt x="234" y="479"/>
                </a:lnTo>
                <a:lnTo>
                  <a:pt x="168" y="401"/>
                </a:lnTo>
                <a:close/>
                <a:moveTo>
                  <a:pt x="168" y="221"/>
                </a:moveTo>
                <a:lnTo>
                  <a:pt x="168" y="218"/>
                </a:lnTo>
                <a:lnTo>
                  <a:pt x="218" y="154"/>
                </a:lnTo>
                <a:lnTo>
                  <a:pt x="225" y="294"/>
                </a:lnTo>
                <a:lnTo>
                  <a:pt x="168" y="221"/>
                </a:lnTo>
                <a:close/>
                <a:moveTo>
                  <a:pt x="168" y="197"/>
                </a:moveTo>
                <a:lnTo>
                  <a:pt x="168" y="150"/>
                </a:lnTo>
                <a:lnTo>
                  <a:pt x="206" y="150"/>
                </a:lnTo>
                <a:lnTo>
                  <a:pt x="168" y="197"/>
                </a:lnTo>
                <a:close/>
                <a:moveTo>
                  <a:pt x="154" y="150"/>
                </a:moveTo>
                <a:lnTo>
                  <a:pt x="154" y="202"/>
                </a:lnTo>
                <a:lnTo>
                  <a:pt x="114" y="150"/>
                </a:lnTo>
                <a:lnTo>
                  <a:pt x="154" y="150"/>
                </a:lnTo>
                <a:close/>
                <a:moveTo>
                  <a:pt x="154" y="308"/>
                </a:moveTo>
                <a:lnTo>
                  <a:pt x="99" y="308"/>
                </a:lnTo>
                <a:lnTo>
                  <a:pt x="154" y="237"/>
                </a:lnTo>
                <a:lnTo>
                  <a:pt x="154" y="308"/>
                </a:lnTo>
                <a:close/>
                <a:moveTo>
                  <a:pt x="149" y="401"/>
                </a:moveTo>
                <a:lnTo>
                  <a:pt x="80" y="479"/>
                </a:lnTo>
                <a:lnTo>
                  <a:pt x="92" y="334"/>
                </a:lnTo>
                <a:lnTo>
                  <a:pt x="149" y="401"/>
                </a:lnTo>
                <a:close/>
                <a:moveTo>
                  <a:pt x="78" y="515"/>
                </a:moveTo>
                <a:lnTo>
                  <a:pt x="147" y="588"/>
                </a:lnTo>
                <a:lnTo>
                  <a:pt x="64" y="673"/>
                </a:lnTo>
                <a:lnTo>
                  <a:pt x="78" y="515"/>
                </a:lnTo>
                <a:close/>
                <a:moveTo>
                  <a:pt x="144" y="827"/>
                </a:moveTo>
                <a:lnTo>
                  <a:pt x="40" y="965"/>
                </a:lnTo>
                <a:lnTo>
                  <a:pt x="62" y="714"/>
                </a:lnTo>
                <a:lnTo>
                  <a:pt x="144" y="827"/>
                </a:lnTo>
                <a:close/>
                <a:moveTo>
                  <a:pt x="152" y="839"/>
                </a:moveTo>
                <a:lnTo>
                  <a:pt x="154" y="842"/>
                </a:lnTo>
                <a:lnTo>
                  <a:pt x="154" y="972"/>
                </a:lnTo>
                <a:lnTo>
                  <a:pt x="54" y="972"/>
                </a:lnTo>
                <a:lnTo>
                  <a:pt x="152" y="839"/>
                </a:lnTo>
                <a:close/>
                <a:moveTo>
                  <a:pt x="168" y="860"/>
                </a:moveTo>
                <a:lnTo>
                  <a:pt x="251" y="972"/>
                </a:lnTo>
                <a:lnTo>
                  <a:pt x="168" y="972"/>
                </a:lnTo>
                <a:lnTo>
                  <a:pt x="168" y="860"/>
                </a:lnTo>
                <a:close/>
                <a:moveTo>
                  <a:pt x="241" y="135"/>
                </a:moveTo>
                <a:lnTo>
                  <a:pt x="232" y="135"/>
                </a:lnTo>
                <a:lnTo>
                  <a:pt x="232" y="135"/>
                </a:lnTo>
                <a:lnTo>
                  <a:pt x="225" y="135"/>
                </a:lnTo>
                <a:lnTo>
                  <a:pt x="168" y="135"/>
                </a:lnTo>
                <a:lnTo>
                  <a:pt x="168" y="74"/>
                </a:lnTo>
                <a:lnTo>
                  <a:pt x="241" y="74"/>
                </a:lnTo>
                <a:lnTo>
                  <a:pt x="241" y="135"/>
                </a:lnTo>
                <a:close/>
                <a:moveTo>
                  <a:pt x="80" y="74"/>
                </a:moveTo>
                <a:lnTo>
                  <a:pt x="154" y="74"/>
                </a:lnTo>
                <a:lnTo>
                  <a:pt x="154" y="135"/>
                </a:lnTo>
                <a:lnTo>
                  <a:pt x="80" y="135"/>
                </a:lnTo>
                <a:lnTo>
                  <a:pt x="80" y="74"/>
                </a:lnTo>
                <a:close/>
                <a:moveTo>
                  <a:pt x="107" y="164"/>
                </a:moveTo>
                <a:lnTo>
                  <a:pt x="149" y="221"/>
                </a:lnTo>
                <a:lnTo>
                  <a:pt x="95" y="289"/>
                </a:lnTo>
                <a:lnTo>
                  <a:pt x="107" y="164"/>
                </a:lnTo>
                <a:close/>
              </a:path>
            </a:pathLst>
          </a:custGeom>
          <a:solidFill>
            <a:schemeClr val="bg1">
              <a:lumMod val="6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7" name="Group 8"/>
          <p:cNvGrpSpPr/>
          <p:nvPr/>
        </p:nvGrpSpPr>
        <p:grpSpPr>
          <a:xfrm>
            <a:off x="5430116" y="1355149"/>
            <a:ext cx="1403587" cy="866303"/>
            <a:chOff x="5758943" y="1150694"/>
            <a:chExt cx="753077" cy="464804"/>
          </a:xfrm>
          <a:solidFill>
            <a:schemeClr val="accent1"/>
          </a:solidFill>
        </p:grpSpPr>
        <p:sp>
          <p:nvSpPr>
            <p:cNvPr id="8" name="Freeform 6"/>
            <p:cNvSpPr>
              <a:spLocks noEditPoints="1"/>
            </p:cNvSpPr>
            <p:nvPr/>
          </p:nvSpPr>
          <p:spPr bwMode="auto">
            <a:xfrm rot="15791816">
              <a:off x="6251459" y="1350215"/>
              <a:ext cx="211641" cy="309481"/>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9" name="Freeform 6"/>
            <p:cNvSpPr>
              <a:spLocks noEditPoints="1"/>
            </p:cNvSpPr>
            <p:nvPr/>
          </p:nvSpPr>
          <p:spPr bwMode="auto">
            <a:xfrm rot="5808184" flipH="1">
              <a:off x="5807863" y="1354937"/>
              <a:ext cx="211641" cy="309481"/>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0" name="Freeform 6"/>
            <p:cNvSpPr>
              <a:spLocks noEditPoints="1"/>
            </p:cNvSpPr>
            <p:nvPr/>
          </p:nvSpPr>
          <p:spPr bwMode="auto">
            <a:xfrm rot="10237099" flipH="1">
              <a:off x="6005308" y="1150694"/>
              <a:ext cx="212844" cy="307731"/>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11" name="Group 63"/>
          <p:cNvGrpSpPr/>
          <p:nvPr/>
        </p:nvGrpSpPr>
        <p:grpSpPr>
          <a:xfrm>
            <a:off x="5442816" y="3451060"/>
            <a:ext cx="1437317" cy="1437317"/>
            <a:chOff x="6962626" y="2762119"/>
            <a:chExt cx="806498" cy="806498"/>
          </a:xfrm>
        </p:grpSpPr>
        <p:sp>
          <p:nvSpPr>
            <p:cNvPr id="12" name="Oval 29"/>
            <p:cNvSpPr/>
            <p:nvPr/>
          </p:nvSpPr>
          <p:spPr>
            <a:xfrm>
              <a:off x="6962626" y="2762119"/>
              <a:ext cx="806498" cy="806498"/>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nvGrpSpPr>
            <p:cNvPr id="13" name="Group 45"/>
            <p:cNvGrpSpPr/>
            <p:nvPr/>
          </p:nvGrpSpPr>
          <p:grpSpPr>
            <a:xfrm>
              <a:off x="7162764" y="2927666"/>
              <a:ext cx="404800" cy="478755"/>
              <a:chOff x="6134100" y="1365250"/>
              <a:chExt cx="495300" cy="585788"/>
            </a:xfrm>
            <a:solidFill>
              <a:schemeClr val="accent5"/>
            </a:solidFill>
          </p:grpSpPr>
          <p:sp>
            <p:nvSpPr>
              <p:cNvPr id="14" name="Rectangle 5"/>
              <p:cNvSpPr>
                <a:spLocks noChangeArrowheads="1"/>
              </p:cNvSpPr>
              <p:nvPr/>
            </p:nvSpPr>
            <p:spPr bwMode="auto">
              <a:xfrm>
                <a:off x="6134100" y="1873250"/>
                <a:ext cx="439738" cy="77788"/>
              </a:xfrm>
              <a:prstGeom prst="rect">
                <a:avLst/>
              </a:prstGeom>
              <a:solidFill>
                <a:schemeClr val="bg1">
                  <a:lumMod val="50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5" name="Freeform 6"/>
              <p:cNvSpPr>
                <a:spLocks noEditPoints="1"/>
              </p:cNvSpPr>
              <p:nvPr/>
            </p:nvSpPr>
            <p:spPr bwMode="auto">
              <a:xfrm>
                <a:off x="6176963" y="1365250"/>
                <a:ext cx="441325" cy="485775"/>
              </a:xfrm>
              <a:custGeom>
                <a:avLst/>
                <a:gdLst/>
                <a:ahLst/>
                <a:cxnLst>
                  <a:cxn ang="0">
                    <a:pos x="0" y="44"/>
                  </a:cxn>
                  <a:cxn ang="0">
                    <a:pos x="0" y="752"/>
                  </a:cxn>
                  <a:cxn ang="0">
                    <a:pos x="547" y="752"/>
                  </a:cxn>
                  <a:cxn ang="0">
                    <a:pos x="547" y="427"/>
                  </a:cxn>
                  <a:cxn ang="0">
                    <a:pos x="564" y="427"/>
                  </a:cxn>
                  <a:cxn ang="0">
                    <a:pos x="564" y="671"/>
                  </a:cxn>
                  <a:cxn ang="0">
                    <a:pos x="582" y="731"/>
                  </a:cxn>
                  <a:cxn ang="0">
                    <a:pos x="624" y="749"/>
                  </a:cxn>
                  <a:cxn ang="0">
                    <a:pos x="665" y="732"/>
                  </a:cxn>
                  <a:cxn ang="0">
                    <a:pos x="684" y="668"/>
                  </a:cxn>
                  <a:cxn ang="0">
                    <a:pos x="684" y="290"/>
                  </a:cxn>
                  <a:cxn ang="0">
                    <a:pos x="650" y="290"/>
                  </a:cxn>
                  <a:cxn ang="0">
                    <a:pos x="650" y="671"/>
                  </a:cxn>
                  <a:cxn ang="0">
                    <a:pos x="639" y="709"/>
                  </a:cxn>
                  <a:cxn ang="0">
                    <a:pos x="624" y="715"/>
                  </a:cxn>
                  <a:cxn ang="0">
                    <a:pos x="607" y="709"/>
                  </a:cxn>
                  <a:cxn ang="0">
                    <a:pos x="598" y="672"/>
                  </a:cxn>
                  <a:cxn ang="0">
                    <a:pos x="598" y="393"/>
                  </a:cxn>
                  <a:cxn ang="0">
                    <a:pos x="547" y="393"/>
                  </a:cxn>
                  <a:cxn ang="0">
                    <a:pos x="547" y="44"/>
                  </a:cxn>
                  <a:cxn ang="0">
                    <a:pos x="509" y="0"/>
                  </a:cxn>
                  <a:cxn ang="0">
                    <a:pos x="38" y="0"/>
                  </a:cxn>
                  <a:cxn ang="0">
                    <a:pos x="0" y="44"/>
                  </a:cxn>
                  <a:cxn ang="0">
                    <a:pos x="462" y="444"/>
                  </a:cxn>
                  <a:cxn ang="0">
                    <a:pos x="342" y="444"/>
                  </a:cxn>
                  <a:cxn ang="0">
                    <a:pos x="342" y="393"/>
                  </a:cxn>
                  <a:cxn ang="0">
                    <a:pos x="462" y="393"/>
                  </a:cxn>
                  <a:cxn ang="0">
                    <a:pos x="462" y="444"/>
                  </a:cxn>
                  <a:cxn ang="0">
                    <a:pos x="103" y="103"/>
                  </a:cxn>
                  <a:cxn ang="0">
                    <a:pos x="462" y="103"/>
                  </a:cxn>
                  <a:cxn ang="0">
                    <a:pos x="462" y="325"/>
                  </a:cxn>
                  <a:cxn ang="0">
                    <a:pos x="103" y="325"/>
                  </a:cxn>
                  <a:cxn ang="0">
                    <a:pos x="103" y="103"/>
                  </a:cxn>
                  <a:cxn ang="0">
                    <a:pos x="103" y="393"/>
                  </a:cxn>
                  <a:cxn ang="0">
                    <a:pos x="240" y="393"/>
                  </a:cxn>
                  <a:cxn ang="0">
                    <a:pos x="240" y="444"/>
                  </a:cxn>
                  <a:cxn ang="0">
                    <a:pos x="103" y="444"/>
                  </a:cxn>
                  <a:cxn ang="0">
                    <a:pos x="103" y="393"/>
                  </a:cxn>
                  <a:cxn ang="0">
                    <a:pos x="103" y="393"/>
                  </a:cxn>
                  <a:cxn ang="0">
                    <a:pos x="103" y="393"/>
                  </a:cxn>
                </a:cxnLst>
                <a:rect l="0" t="0" r="r" b="b"/>
                <a:pathLst>
                  <a:path w="685" h="752">
                    <a:moveTo>
                      <a:pt x="0" y="44"/>
                    </a:moveTo>
                    <a:cubicBezTo>
                      <a:pt x="0" y="752"/>
                      <a:pt x="0" y="752"/>
                      <a:pt x="0" y="752"/>
                    </a:cubicBezTo>
                    <a:cubicBezTo>
                      <a:pt x="547" y="752"/>
                      <a:pt x="547" y="752"/>
                      <a:pt x="547" y="752"/>
                    </a:cubicBezTo>
                    <a:cubicBezTo>
                      <a:pt x="547" y="427"/>
                      <a:pt x="547" y="427"/>
                      <a:pt x="547" y="427"/>
                    </a:cubicBezTo>
                    <a:cubicBezTo>
                      <a:pt x="564" y="427"/>
                      <a:pt x="564" y="427"/>
                      <a:pt x="564" y="427"/>
                    </a:cubicBezTo>
                    <a:cubicBezTo>
                      <a:pt x="564" y="671"/>
                      <a:pt x="564" y="671"/>
                      <a:pt x="564" y="671"/>
                    </a:cubicBezTo>
                    <a:cubicBezTo>
                      <a:pt x="564" y="675"/>
                      <a:pt x="561" y="709"/>
                      <a:pt x="582" y="731"/>
                    </a:cubicBezTo>
                    <a:cubicBezTo>
                      <a:pt x="592" y="743"/>
                      <a:pt x="607" y="749"/>
                      <a:pt x="624" y="749"/>
                    </a:cubicBezTo>
                    <a:cubicBezTo>
                      <a:pt x="641" y="749"/>
                      <a:pt x="655" y="743"/>
                      <a:pt x="665" y="732"/>
                    </a:cubicBezTo>
                    <a:cubicBezTo>
                      <a:pt x="684" y="710"/>
                      <a:pt x="685" y="676"/>
                      <a:pt x="684" y="668"/>
                    </a:cubicBezTo>
                    <a:cubicBezTo>
                      <a:pt x="684" y="290"/>
                      <a:pt x="684" y="290"/>
                      <a:pt x="684" y="290"/>
                    </a:cubicBezTo>
                    <a:cubicBezTo>
                      <a:pt x="650" y="290"/>
                      <a:pt x="650" y="290"/>
                      <a:pt x="650" y="290"/>
                    </a:cubicBezTo>
                    <a:cubicBezTo>
                      <a:pt x="650" y="671"/>
                      <a:pt x="650" y="671"/>
                      <a:pt x="650" y="671"/>
                    </a:cubicBezTo>
                    <a:cubicBezTo>
                      <a:pt x="650" y="683"/>
                      <a:pt x="648" y="699"/>
                      <a:pt x="639" y="709"/>
                    </a:cubicBezTo>
                    <a:cubicBezTo>
                      <a:pt x="637" y="712"/>
                      <a:pt x="633" y="715"/>
                      <a:pt x="624" y="715"/>
                    </a:cubicBezTo>
                    <a:cubicBezTo>
                      <a:pt x="614" y="715"/>
                      <a:pt x="610" y="711"/>
                      <a:pt x="607" y="709"/>
                    </a:cubicBezTo>
                    <a:cubicBezTo>
                      <a:pt x="598" y="699"/>
                      <a:pt x="598" y="688"/>
                      <a:pt x="598" y="672"/>
                    </a:cubicBezTo>
                    <a:cubicBezTo>
                      <a:pt x="598" y="393"/>
                      <a:pt x="598" y="393"/>
                      <a:pt x="598" y="393"/>
                    </a:cubicBezTo>
                    <a:cubicBezTo>
                      <a:pt x="547" y="393"/>
                      <a:pt x="547" y="393"/>
                      <a:pt x="547" y="393"/>
                    </a:cubicBezTo>
                    <a:cubicBezTo>
                      <a:pt x="547" y="44"/>
                      <a:pt x="547" y="44"/>
                      <a:pt x="547" y="44"/>
                    </a:cubicBezTo>
                    <a:cubicBezTo>
                      <a:pt x="547" y="23"/>
                      <a:pt x="530" y="0"/>
                      <a:pt x="509" y="0"/>
                    </a:cubicBezTo>
                    <a:cubicBezTo>
                      <a:pt x="38" y="0"/>
                      <a:pt x="38" y="0"/>
                      <a:pt x="38" y="0"/>
                    </a:cubicBezTo>
                    <a:cubicBezTo>
                      <a:pt x="17" y="0"/>
                      <a:pt x="0" y="23"/>
                      <a:pt x="0" y="44"/>
                    </a:cubicBezTo>
                    <a:close/>
                    <a:moveTo>
                      <a:pt x="462" y="444"/>
                    </a:moveTo>
                    <a:cubicBezTo>
                      <a:pt x="342" y="444"/>
                      <a:pt x="342" y="444"/>
                      <a:pt x="342" y="444"/>
                    </a:cubicBezTo>
                    <a:cubicBezTo>
                      <a:pt x="342" y="393"/>
                      <a:pt x="342" y="393"/>
                      <a:pt x="342" y="393"/>
                    </a:cubicBezTo>
                    <a:cubicBezTo>
                      <a:pt x="462" y="393"/>
                      <a:pt x="462" y="393"/>
                      <a:pt x="462" y="393"/>
                    </a:cubicBezTo>
                    <a:lnTo>
                      <a:pt x="462" y="444"/>
                    </a:lnTo>
                    <a:close/>
                    <a:moveTo>
                      <a:pt x="103" y="103"/>
                    </a:moveTo>
                    <a:cubicBezTo>
                      <a:pt x="462" y="103"/>
                      <a:pt x="462" y="103"/>
                      <a:pt x="462" y="103"/>
                    </a:cubicBezTo>
                    <a:cubicBezTo>
                      <a:pt x="462" y="325"/>
                      <a:pt x="462" y="325"/>
                      <a:pt x="462" y="325"/>
                    </a:cubicBezTo>
                    <a:cubicBezTo>
                      <a:pt x="103" y="325"/>
                      <a:pt x="103" y="325"/>
                      <a:pt x="103" y="325"/>
                    </a:cubicBezTo>
                    <a:lnTo>
                      <a:pt x="103" y="103"/>
                    </a:lnTo>
                    <a:close/>
                    <a:moveTo>
                      <a:pt x="103" y="393"/>
                    </a:moveTo>
                    <a:cubicBezTo>
                      <a:pt x="240" y="393"/>
                      <a:pt x="240" y="393"/>
                      <a:pt x="240" y="393"/>
                    </a:cubicBezTo>
                    <a:cubicBezTo>
                      <a:pt x="240" y="444"/>
                      <a:pt x="240" y="444"/>
                      <a:pt x="240" y="444"/>
                    </a:cubicBezTo>
                    <a:cubicBezTo>
                      <a:pt x="103" y="444"/>
                      <a:pt x="103" y="444"/>
                      <a:pt x="103" y="444"/>
                    </a:cubicBezTo>
                    <a:lnTo>
                      <a:pt x="103" y="393"/>
                    </a:lnTo>
                    <a:close/>
                    <a:moveTo>
                      <a:pt x="103" y="393"/>
                    </a:moveTo>
                    <a:cubicBezTo>
                      <a:pt x="103" y="393"/>
                      <a:pt x="103" y="393"/>
                      <a:pt x="103" y="393"/>
                    </a:cubicBezTo>
                  </a:path>
                </a:pathLst>
              </a:custGeom>
              <a:solidFill>
                <a:schemeClr val="bg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6" name="Freeform 7"/>
              <p:cNvSpPr>
                <a:spLocks noEditPoints="1"/>
              </p:cNvSpPr>
              <p:nvPr/>
            </p:nvSpPr>
            <p:spPr bwMode="auto">
              <a:xfrm>
                <a:off x="6540500" y="1411288"/>
                <a:ext cx="88900" cy="130175"/>
              </a:xfrm>
              <a:custGeom>
                <a:avLst/>
                <a:gdLst/>
                <a:ahLst/>
                <a:cxnLst>
                  <a:cxn ang="0">
                    <a:pos x="137" y="204"/>
                  </a:cxn>
                  <a:cxn ang="0">
                    <a:pos x="137" y="43"/>
                  </a:cxn>
                  <a:cxn ang="0">
                    <a:pos x="0" y="0"/>
                  </a:cxn>
                  <a:cxn ang="0">
                    <a:pos x="0" y="67"/>
                  </a:cxn>
                  <a:cxn ang="0">
                    <a:pos x="16" y="73"/>
                  </a:cxn>
                  <a:cxn ang="0">
                    <a:pos x="35" y="140"/>
                  </a:cxn>
                  <a:cxn ang="0">
                    <a:pos x="69" y="160"/>
                  </a:cxn>
                  <a:cxn ang="0">
                    <a:pos x="69" y="204"/>
                  </a:cxn>
                  <a:cxn ang="0">
                    <a:pos x="137" y="204"/>
                  </a:cxn>
                  <a:cxn ang="0">
                    <a:pos x="47" y="129"/>
                  </a:cxn>
                  <a:cxn ang="0">
                    <a:pos x="33" y="79"/>
                  </a:cxn>
                  <a:cxn ang="0">
                    <a:pos x="69" y="92"/>
                  </a:cxn>
                  <a:cxn ang="0">
                    <a:pos x="69" y="142"/>
                  </a:cxn>
                  <a:cxn ang="0">
                    <a:pos x="47" y="129"/>
                  </a:cxn>
                  <a:cxn ang="0">
                    <a:pos x="47" y="129"/>
                  </a:cxn>
                  <a:cxn ang="0">
                    <a:pos x="47" y="129"/>
                  </a:cxn>
                </a:cxnLst>
                <a:rect l="0" t="0" r="r" b="b"/>
                <a:pathLst>
                  <a:path w="137" h="204">
                    <a:moveTo>
                      <a:pt x="137" y="204"/>
                    </a:moveTo>
                    <a:cubicBezTo>
                      <a:pt x="137" y="43"/>
                      <a:pt x="137" y="43"/>
                      <a:pt x="137" y="43"/>
                    </a:cubicBezTo>
                    <a:cubicBezTo>
                      <a:pt x="0" y="0"/>
                      <a:pt x="0" y="0"/>
                      <a:pt x="0" y="0"/>
                    </a:cubicBezTo>
                    <a:cubicBezTo>
                      <a:pt x="0" y="67"/>
                      <a:pt x="0" y="67"/>
                      <a:pt x="0" y="67"/>
                    </a:cubicBezTo>
                    <a:cubicBezTo>
                      <a:pt x="16" y="73"/>
                      <a:pt x="16" y="73"/>
                      <a:pt x="16" y="73"/>
                    </a:cubicBezTo>
                    <a:cubicBezTo>
                      <a:pt x="15" y="91"/>
                      <a:pt x="18" y="120"/>
                      <a:pt x="35" y="140"/>
                    </a:cubicBezTo>
                    <a:cubicBezTo>
                      <a:pt x="43" y="150"/>
                      <a:pt x="56" y="156"/>
                      <a:pt x="69" y="160"/>
                    </a:cubicBezTo>
                    <a:cubicBezTo>
                      <a:pt x="69" y="204"/>
                      <a:pt x="69" y="204"/>
                      <a:pt x="69" y="204"/>
                    </a:cubicBezTo>
                    <a:lnTo>
                      <a:pt x="137" y="204"/>
                    </a:lnTo>
                    <a:close/>
                    <a:moveTo>
                      <a:pt x="47" y="129"/>
                    </a:moveTo>
                    <a:cubicBezTo>
                      <a:pt x="35" y="115"/>
                      <a:pt x="33" y="94"/>
                      <a:pt x="33" y="79"/>
                    </a:cubicBezTo>
                    <a:cubicBezTo>
                      <a:pt x="69" y="92"/>
                      <a:pt x="69" y="92"/>
                      <a:pt x="69" y="92"/>
                    </a:cubicBezTo>
                    <a:cubicBezTo>
                      <a:pt x="69" y="142"/>
                      <a:pt x="69" y="142"/>
                      <a:pt x="69" y="142"/>
                    </a:cubicBezTo>
                    <a:cubicBezTo>
                      <a:pt x="60" y="140"/>
                      <a:pt x="53" y="136"/>
                      <a:pt x="47" y="129"/>
                    </a:cubicBezTo>
                    <a:close/>
                    <a:moveTo>
                      <a:pt x="47" y="129"/>
                    </a:moveTo>
                    <a:cubicBezTo>
                      <a:pt x="47" y="129"/>
                      <a:pt x="47" y="129"/>
                      <a:pt x="47" y="129"/>
                    </a:cubicBezTo>
                  </a:path>
                </a:pathLst>
              </a:custGeom>
              <a:solidFill>
                <a:schemeClr val="bg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grpSp>
        <p:nvGrpSpPr>
          <p:cNvPr id="17" name="Group 53"/>
          <p:cNvGrpSpPr/>
          <p:nvPr/>
        </p:nvGrpSpPr>
        <p:grpSpPr>
          <a:xfrm>
            <a:off x="3524959" y="2478825"/>
            <a:ext cx="1075331" cy="1075331"/>
            <a:chOff x="2616469" y="1553587"/>
            <a:chExt cx="806498" cy="806498"/>
          </a:xfrm>
        </p:grpSpPr>
        <p:sp>
          <p:nvSpPr>
            <p:cNvPr id="18" name="Oval 35"/>
            <p:cNvSpPr/>
            <p:nvPr/>
          </p:nvSpPr>
          <p:spPr>
            <a:xfrm>
              <a:off x="2616469" y="1553587"/>
              <a:ext cx="806498" cy="806498"/>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9" name="Freeform 10"/>
            <p:cNvSpPr>
              <a:spLocks noEditPoints="1"/>
            </p:cNvSpPr>
            <p:nvPr/>
          </p:nvSpPr>
          <p:spPr bwMode="auto">
            <a:xfrm>
              <a:off x="2706675" y="1657174"/>
              <a:ext cx="626085" cy="587004"/>
            </a:xfrm>
            <a:custGeom>
              <a:avLst/>
              <a:gdLst/>
              <a:ahLst/>
              <a:cxnLst>
                <a:cxn ang="0">
                  <a:pos x="491" y="0"/>
                </a:cxn>
                <a:cxn ang="0">
                  <a:pos x="982" y="492"/>
                </a:cxn>
                <a:cxn ang="0">
                  <a:pos x="729" y="921"/>
                </a:cxn>
                <a:cxn ang="0">
                  <a:pos x="253" y="921"/>
                </a:cxn>
                <a:cxn ang="0">
                  <a:pos x="0" y="492"/>
                </a:cxn>
                <a:cxn ang="0">
                  <a:pos x="491" y="0"/>
                </a:cxn>
                <a:cxn ang="0">
                  <a:pos x="769" y="770"/>
                </a:cxn>
                <a:cxn ang="0">
                  <a:pos x="885" y="492"/>
                </a:cxn>
                <a:cxn ang="0">
                  <a:pos x="798" y="492"/>
                </a:cxn>
                <a:cxn ang="0">
                  <a:pos x="798" y="430"/>
                </a:cxn>
                <a:cxn ang="0">
                  <a:pos x="880" y="430"/>
                </a:cxn>
                <a:cxn ang="0">
                  <a:pos x="839" y="307"/>
                </a:cxn>
                <a:cxn ang="0">
                  <a:pos x="737" y="307"/>
                </a:cxn>
                <a:cxn ang="0">
                  <a:pos x="737" y="246"/>
                </a:cxn>
                <a:cxn ang="0">
                  <a:pos x="798" y="246"/>
                </a:cxn>
                <a:cxn ang="0">
                  <a:pos x="769" y="214"/>
                </a:cxn>
                <a:cxn ang="0">
                  <a:pos x="614" y="118"/>
                </a:cxn>
                <a:cxn ang="0">
                  <a:pos x="614" y="185"/>
                </a:cxn>
                <a:cxn ang="0">
                  <a:pos x="553" y="185"/>
                </a:cxn>
                <a:cxn ang="0">
                  <a:pos x="553" y="103"/>
                </a:cxn>
                <a:cxn ang="0">
                  <a:pos x="491" y="98"/>
                </a:cxn>
                <a:cxn ang="0">
                  <a:pos x="430" y="103"/>
                </a:cxn>
                <a:cxn ang="0">
                  <a:pos x="430" y="185"/>
                </a:cxn>
                <a:cxn ang="0">
                  <a:pos x="368" y="185"/>
                </a:cxn>
                <a:cxn ang="0">
                  <a:pos x="368" y="118"/>
                </a:cxn>
                <a:cxn ang="0">
                  <a:pos x="213" y="214"/>
                </a:cxn>
                <a:cxn ang="0">
                  <a:pos x="184" y="246"/>
                </a:cxn>
                <a:cxn ang="0">
                  <a:pos x="246" y="246"/>
                </a:cxn>
                <a:cxn ang="0">
                  <a:pos x="246" y="307"/>
                </a:cxn>
                <a:cxn ang="0">
                  <a:pos x="143" y="307"/>
                </a:cxn>
                <a:cxn ang="0">
                  <a:pos x="103" y="430"/>
                </a:cxn>
                <a:cxn ang="0">
                  <a:pos x="184" y="430"/>
                </a:cxn>
                <a:cxn ang="0">
                  <a:pos x="184" y="492"/>
                </a:cxn>
                <a:cxn ang="0">
                  <a:pos x="98" y="492"/>
                </a:cxn>
                <a:cxn ang="0">
                  <a:pos x="213" y="770"/>
                </a:cxn>
                <a:cxn ang="0">
                  <a:pos x="245" y="799"/>
                </a:cxn>
                <a:cxn ang="0">
                  <a:pos x="430" y="799"/>
                </a:cxn>
                <a:cxn ang="0">
                  <a:pos x="465" y="307"/>
                </a:cxn>
                <a:cxn ang="0">
                  <a:pos x="518" y="307"/>
                </a:cxn>
                <a:cxn ang="0">
                  <a:pos x="553" y="799"/>
                </a:cxn>
                <a:cxn ang="0">
                  <a:pos x="737" y="799"/>
                </a:cxn>
                <a:cxn ang="0">
                  <a:pos x="769" y="770"/>
                </a:cxn>
                <a:cxn ang="0">
                  <a:pos x="769" y="770"/>
                </a:cxn>
                <a:cxn ang="0">
                  <a:pos x="769" y="770"/>
                </a:cxn>
              </a:cxnLst>
              <a:rect l="0" t="0" r="r" b="b"/>
              <a:pathLst>
                <a:path w="982" h="921">
                  <a:moveTo>
                    <a:pt x="491" y="0"/>
                  </a:moveTo>
                  <a:cubicBezTo>
                    <a:pt x="762" y="0"/>
                    <a:pt x="982" y="220"/>
                    <a:pt x="982" y="492"/>
                  </a:cubicBezTo>
                  <a:cubicBezTo>
                    <a:pt x="982" y="677"/>
                    <a:pt x="880" y="838"/>
                    <a:pt x="729" y="921"/>
                  </a:cubicBezTo>
                  <a:cubicBezTo>
                    <a:pt x="253" y="921"/>
                    <a:pt x="253" y="921"/>
                    <a:pt x="253" y="921"/>
                  </a:cubicBezTo>
                  <a:cubicBezTo>
                    <a:pt x="102" y="838"/>
                    <a:pt x="0" y="677"/>
                    <a:pt x="0" y="492"/>
                  </a:cubicBezTo>
                  <a:cubicBezTo>
                    <a:pt x="0" y="220"/>
                    <a:pt x="220" y="0"/>
                    <a:pt x="491" y="0"/>
                  </a:cubicBezTo>
                  <a:close/>
                  <a:moveTo>
                    <a:pt x="769" y="770"/>
                  </a:moveTo>
                  <a:cubicBezTo>
                    <a:pt x="844" y="696"/>
                    <a:pt x="885" y="597"/>
                    <a:pt x="885" y="492"/>
                  </a:cubicBezTo>
                  <a:cubicBezTo>
                    <a:pt x="798" y="492"/>
                    <a:pt x="798" y="492"/>
                    <a:pt x="798" y="492"/>
                  </a:cubicBezTo>
                  <a:cubicBezTo>
                    <a:pt x="798" y="430"/>
                    <a:pt x="798" y="430"/>
                    <a:pt x="798" y="430"/>
                  </a:cubicBezTo>
                  <a:cubicBezTo>
                    <a:pt x="880" y="430"/>
                    <a:pt x="880" y="430"/>
                    <a:pt x="880" y="430"/>
                  </a:cubicBezTo>
                  <a:cubicBezTo>
                    <a:pt x="873" y="387"/>
                    <a:pt x="859" y="346"/>
                    <a:pt x="839" y="307"/>
                  </a:cubicBezTo>
                  <a:cubicBezTo>
                    <a:pt x="737" y="307"/>
                    <a:pt x="737" y="307"/>
                    <a:pt x="737" y="307"/>
                  </a:cubicBezTo>
                  <a:cubicBezTo>
                    <a:pt x="737" y="246"/>
                    <a:pt x="737" y="246"/>
                    <a:pt x="737" y="246"/>
                  </a:cubicBezTo>
                  <a:cubicBezTo>
                    <a:pt x="798" y="246"/>
                    <a:pt x="798" y="246"/>
                    <a:pt x="798" y="246"/>
                  </a:cubicBezTo>
                  <a:cubicBezTo>
                    <a:pt x="789" y="235"/>
                    <a:pt x="780" y="224"/>
                    <a:pt x="769" y="214"/>
                  </a:cubicBezTo>
                  <a:cubicBezTo>
                    <a:pt x="725" y="169"/>
                    <a:pt x="672" y="137"/>
                    <a:pt x="614" y="118"/>
                  </a:cubicBezTo>
                  <a:cubicBezTo>
                    <a:pt x="614" y="185"/>
                    <a:pt x="614" y="185"/>
                    <a:pt x="614" y="185"/>
                  </a:cubicBezTo>
                  <a:cubicBezTo>
                    <a:pt x="553" y="185"/>
                    <a:pt x="553" y="185"/>
                    <a:pt x="553" y="185"/>
                  </a:cubicBezTo>
                  <a:cubicBezTo>
                    <a:pt x="553" y="103"/>
                    <a:pt x="553" y="103"/>
                    <a:pt x="553" y="103"/>
                  </a:cubicBezTo>
                  <a:cubicBezTo>
                    <a:pt x="532" y="100"/>
                    <a:pt x="512" y="98"/>
                    <a:pt x="491" y="98"/>
                  </a:cubicBezTo>
                  <a:cubicBezTo>
                    <a:pt x="470" y="98"/>
                    <a:pt x="450" y="100"/>
                    <a:pt x="430" y="103"/>
                  </a:cubicBezTo>
                  <a:cubicBezTo>
                    <a:pt x="430" y="185"/>
                    <a:pt x="430" y="185"/>
                    <a:pt x="430" y="185"/>
                  </a:cubicBezTo>
                  <a:cubicBezTo>
                    <a:pt x="368" y="185"/>
                    <a:pt x="368" y="185"/>
                    <a:pt x="368" y="185"/>
                  </a:cubicBezTo>
                  <a:cubicBezTo>
                    <a:pt x="368" y="118"/>
                    <a:pt x="368" y="118"/>
                    <a:pt x="368" y="118"/>
                  </a:cubicBezTo>
                  <a:cubicBezTo>
                    <a:pt x="310" y="137"/>
                    <a:pt x="257" y="169"/>
                    <a:pt x="213" y="214"/>
                  </a:cubicBezTo>
                  <a:cubicBezTo>
                    <a:pt x="203" y="224"/>
                    <a:pt x="193" y="235"/>
                    <a:pt x="184" y="246"/>
                  </a:cubicBezTo>
                  <a:cubicBezTo>
                    <a:pt x="246" y="246"/>
                    <a:pt x="246" y="246"/>
                    <a:pt x="246" y="246"/>
                  </a:cubicBezTo>
                  <a:cubicBezTo>
                    <a:pt x="246" y="307"/>
                    <a:pt x="246" y="307"/>
                    <a:pt x="246" y="307"/>
                  </a:cubicBezTo>
                  <a:cubicBezTo>
                    <a:pt x="143" y="307"/>
                    <a:pt x="143" y="307"/>
                    <a:pt x="143" y="307"/>
                  </a:cubicBezTo>
                  <a:cubicBezTo>
                    <a:pt x="123" y="346"/>
                    <a:pt x="109" y="387"/>
                    <a:pt x="103" y="430"/>
                  </a:cubicBezTo>
                  <a:cubicBezTo>
                    <a:pt x="184" y="430"/>
                    <a:pt x="184" y="430"/>
                    <a:pt x="184" y="430"/>
                  </a:cubicBezTo>
                  <a:cubicBezTo>
                    <a:pt x="184" y="492"/>
                    <a:pt x="184" y="492"/>
                    <a:pt x="184" y="492"/>
                  </a:cubicBezTo>
                  <a:cubicBezTo>
                    <a:pt x="98" y="492"/>
                    <a:pt x="98" y="492"/>
                    <a:pt x="98" y="492"/>
                  </a:cubicBezTo>
                  <a:cubicBezTo>
                    <a:pt x="98" y="597"/>
                    <a:pt x="139" y="696"/>
                    <a:pt x="213" y="770"/>
                  </a:cubicBezTo>
                  <a:cubicBezTo>
                    <a:pt x="223" y="780"/>
                    <a:pt x="234" y="790"/>
                    <a:pt x="245" y="799"/>
                  </a:cubicBezTo>
                  <a:cubicBezTo>
                    <a:pt x="430" y="799"/>
                    <a:pt x="430" y="799"/>
                    <a:pt x="430" y="799"/>
                  </a:cubicBezTo>
                  <a:cubicBezTo>
                    <a:pt x="465" y="307"/>
                    <a:pt x="465" y="307"/>
                    <a:pt x="465" y="307"/>
                  </a:cubicBezTo>
                  <a:cubicBezTo>
                    <a:pt x="518" y="307"/>
                    <a:pt x="518" y="307"/>
                    <a:pt x="518" y="307"/>
                  </a:cubicBezTo>
                  <a:cubicBezTo>
                    <a:pt x="553" y="799"/>
                    <a:pt x="553" y="799"/>
                    <a:pt x="553" y="799"/>
                  </a:cubicBezTo>
                  <a:cubicBezTo>
                    <a:pt x="737" y="799"/>
                    <a:pt x="737" y="799"/>
                    <a:pt x="737" y="799"/>
                  </a:cubicBezTo>
                  <a:cubicBezTo>
                    <a:pt x="748" y="790"/>
                    <a:pt x="759" y="780"/>
                    <a:pt x="769" y="770"/>
                  </a:cubicBezTo>
                  <a:close/>
                  <a:moveTo>
                    <a:pt x="769" y="770"/>
                  </a:moveTo>
                  <a:cubicBezTo>
                    <a:pt x="769" y="770"/>
                    <a:pt x="769" y="770"/>
                    <a:pt x="769" y="770"/>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0" name="Rounded Rectangle 47"/>
          <p:cNvSpPr/>
          <p:nvPr/>
        </p:nvSpPr>
        <p:spPr>
          <a:xfrm>
            <a:off x="833759" y="2275600"/>
            <a:ext cx="2150661" cy="1511364"/>
          </a:xfrm>
          <a:prstGeom prst="roundRect">
            <a:avLst>
              <a:gd name="adj" fmla="val 94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cxnSp>
        <p:nvCxnSpPr>
          <p:cNvPr id="21" name="Straight Arrow Connector 57"/>
          <p:cNvCxnSpPr>
            <a:stCxn id="22" idx="3"/>
          </p:cNvCxnSpPr>
          <p:nvPr/>
        </p:nvCxnSpPr>
        <p:spPr>
          <a:xfrm>
            <a:off x="2984420" y="5054408"/>
            <a:ext cx="2485973"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2" name="Rounded Rectangle 59"/>
          <p:cNvSpPr/>
          <p:nvPr/>
        </p:nvSpPr>
        <p:spPr>
          <a:xfrm>
            <a:off x="833759" y="4298725"/>
            <a:ext cx="2150661" cy="1511364"/>
          </a:xfrm>
          <a:prstGeom prst="roundRect">
            <a:avLst>
              <a:gd name="adj" fmla="val 94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grpSp>
        <p:nvGrpSpPr>
          <p:cNvPr id="23" name="Group 56"/>
          <p:cNvGrpSpPr/>
          <p:nvPr/>
        </p:nvGrpSpPr>
        <p:grpSpPr>
          <a:xfrm>
            <a:off x="3524959" y="4527660"/>
            <a:ext cx="1075331" cy="1075331"/>
            <a:chOff x="2585647" y="3280395"/>
            <a:chExt cx="806498" cy="806498"/>
          </a:xfrm>
        </p:grpSpPr>
        <p:sp>
          <p:nvSpPr>
            <p:cNvPr id="24" name="Oval 13"/>
            <p:cNvSpPr/>
            <p:nvPr/>
          </p:nvSpPr>
          <p:spPr>
            <a:xfrm>
              <a:off x="2585647" y="3280395"/>
              <a:ext cx="806498" cy="8064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nvGrpSpPr>
            <p:cNvPr id="25" name="Group 31"/>
            <p:cNvGrpSpPr/>
            <p:nvPr/>
          </p:nvGrpSpPr>
          <p:grpSpPr>
            <a:xfrm flipH="1">
              <a:off x="2741467" y="3398611"/>
              <a:ext cx="494857" cy="558015"/>
              <a:chOff x="1817688" y="3025777"/>
              <a:chExt cx="658813" cy="742896"/>
            </a:xfrm>
            <a:solidFill>
              <a:schemeClr val="accent1"/>
            </a:solidFill>
          </p:grpSpPr>
          <p:sp>
            <p:nvSpPr>
              <p:cNvPr id="26" name="Freeform 101"/>
              <p:cNvSpPr>
                <a:spLocks/>
              </p:cNvSpPr>
              <p:nvPr/>
            </p:nvSpPr>
            <p:spPr bwMode="auto">
              <a:xfrm>
                <a:off x="1833563" y="3025777"/>
                <a:ext cx="642938" cy="422275"/>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7" name="Freeform 102"/>
              <p:cNvSpPr>
                <a:spLocks/>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Line 103"/>
              <p:cNvSpPr>
                <a:spLocks noChangeShapeType="1"/>
              </p:cNvSpPr>
              <p:nvPr/>
            </p:nvSpPr>
            <p:spPr bwMode="auto">
              <a:xfrm>
                <a:off x="2384425" y="3405189"/>
                <a:ext cx="1588" cy="250825"/>
              </a:xfrm>
              <a:prstGeom prst="lin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Rectangle 104"/>
              <p:cNvSpPr>
                <a:spLocks noChangeArrowheads="1"/>
              </p:cNvSpPr>
              <p:nvPr/>
            </p:nvSpPr>
            <p:spPr bwMode="auto">
              <a:xfrm>
                <a:off x="2376488" y="3405189"/>
                <a:ext cx="15875" cy="2508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Freeform 105"/>
              <p:cNvSpPr>
                <a:spLocks/>
              </p:cNvSpPr>
              <p:nvPr/>
            </p:nvSpPr>
            <p:spPr bwMode="auto">
              <a:xfrm>
                <a:off x="2003425" y="3173414"/>
                <a:ext cx="119063" cy="490538"/>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1" name="Freeform 106"/>
              <p:cNvSpPr>
                <a:spLocks/>
              </p:cNvSpPr>
              <p:nvPr/>
            </p:nvSpPr>
            <p:spPr bwMode="auto">
              <a:xfrm>
                <a:off x="2106613" y="3176589"/>
                <a:ext cx="133350" cy="490538"/>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2" name="Rectangle 107"/>
              <p:cNvSpPr>
                <a:spLocks noChangeArrowheads="1"/>
              </p:cNvSpPr>
              <p:nvPr/>
            </p:nvSpPr>
            <p:spPr bwMode="auto">
              <a:xfrm>
                <a:off x="1885950" y="3408364"/>
                <a:ext cx="15875" cy="1412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3" name="Freeform 108"/>
              <p:cNvSpPr>
                <a:spLocks/>
              </p:cNvSpPr>
              <p:nvPr/>
            </p:nvSpPr>
            <p:spPr bwMode="auto">
              <a:xfrm>
                <a:off x="2017713" y="3432176"/>
                <a:ext cx="169863" cy="238125"/>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4" name="Freeform 109"/>
              <p:cNvSpPr>
                <a:spLocks/>
              </p:cNvSpPr>
              <p:nvPr/>
            </p:nvSpPr>
            <p:spPr bwMode="auto">
              <a:xfrm>
                <a:off x="2051050" y="3440114"/>
                <a:ext cx="185738" cy="228600"/>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5" name="Freeform 110"/>
              <p:cNvSpPr>
                <a:spLocks/>
              </p:cNvSpPr>
              <p:nvPr/>
            </p:nvSpPr>
            <p:spPr bwMode="auto">
              <a:xfrm>
                <a:off x="2052638" y="3308351"/>
                <a:ext cx="107950" cy="141288"/>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6" name="Freeform 111"/>
              <p:cNvSpPr>
                <a:spLocks/>
              </p:cNvSpPr>
              <p:nvPr/>
            </p:nvSpPr>
            <p:spPr bwMode="auto">
              <a:xfrm>
                <a:off x="2065338" y="3324226"/>
                <a:ext cx="122238" cy="119063"/>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7" name="Rectangle 112"/>
              <p:cNvSpPr>
                <a:spLocks noChangeArrowheads="1"/>
              </p:cNvSpPr>
              <p:nvPr/>
            </p:nvSpPr>
            <p:spPr bwMode="auto">
              <a:xfrm>
                <a:off x="1817688" y="3651251"/>
                <a:ext cx="619125" cy="117422"/>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8" name="Rectangle 113"/>
              <p:cNvSpPr>
                <a:spLocks noChangeArrowheads="1"/>
              </p:cNvSpPr>
              <p:nvPr/>
            </p:nvSpPr>
            <p:spPr bwMode="auto">
              <a:xfrm>
                <a:off x="1852613" y="3530601"/>
                <a:ext cx="84138" cy="1285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cxnSp>
        <p:nvCxnSpPr>
          <p:cNvPr id="39" name="Straight Arrow Connector 64"/>
          <p:cNvCxnSpPr/>
          <p:nvPr/>
        </p:nvCxnSpPr>
        <p:spPr>
          <a:xfrm flipH="1">
            <a:off x="6735853" y="3031281"/>
            <a:ext cx="2586140" cy="0"/>
          </a:xfrm>
          <a:prstGeom prst="straightConnector1">
            <a:avLst/>
          </a:prstGeom>
          <a:ln w="190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40" name="Rounded Rectangle 66"/>
          <p:cNvSpPr/>
          <p:nvPr/>
        </p:nvSpPr>
        <p:spPr>
          <a:xfrm>
            <a:off x="9191342" y="2275600"/>
            <a:ext cx="2150661" cy="1511364"/>
          </a:xfrm>
          <a:prstGeom prst="roundRect">
            <a:avLst>
              <a:gd name="adj" fmla="val 941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sp>
        <p:nvSpPr>
          <p:cNvPr id="41" name="Rounded Rectangle 72"/>
          <p:cNvSpPr/>
          <p:nvPr/>
        </p:nvSpPr>
        <p:spPr>
          <a:xfrm>
            <a:off x="9190347" y="4298725"/>
            <a:ext cx="2150661" cy="1511364"/>
          </a:xfrm>
          <a:prstGeom prst="roundRect">
            <a:avLst>
              <a:gd name="adj" fmla="val 941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cs typeface="+mn-ea"/>
              <a:sym typeface="+mn-lt"/>
            </a:endParaRPr>
          </a:p>
        </p:txBody>
      </p:sp>
      <p:cxnSp>
        <p:nvCxnSpPr>
          <p:cNvPr id="42" name="Straight Arrow Connector 89"/>
          <p:cNvCxnSpPr/>
          <p:nvPr/>
        </p:nvCxnSpPr>
        <p:spPr>
          <a:xfrm flipH="1">
            <a:off x="6735853" y="5065325"/>
            <a:ext cx="2509940" cy="0"/>
          </a:xfrm>
          <a:prstGeom prst="straightConnector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nvGrpSpPr>
          <p:cNvPr id="43" name="Group 52"/>
          <p:cNvGrpSpPr/>
          <p:nvPr/>
        </p:nvGrpSpPr>
        <p:grpSpPr>
          <a:xfrm>
            <a:off x="7599461" y="4527660"/>
            <a:ext cx="1075331" cy="1075331"/>
            <a:chOff x="4265649" y="2806058"/>
            <a:chExt cx="806498" cy="806498"/>
          </a:xfrm>
        </p:grpSpPr>
        <p:sp>
          <p:nvSpPr>
            <p:cNvPr id="44" name="Oval 10"/>
            <p:cNvSpPr/>
            <p:nvPr/>
          </p:nvSpPr>
          <p:spPr>
            <a:xfrm>
              <a:off x="4265649" y="2806058"/>
              <a:ext cx="806498" cy="806498"/>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45" name="Freeform 5"/>
            <p:cNvSpPr>
              <a:spLocks noEditPoints="1"/>
            </p:cNvSpPr>
            <p:nvPr/>
          </p:nvSpPr>
          <p:spPr bwMode="auto">
            <a:xfrm>
              <a:off x="4471177" y="2944073"/>
              <a:ext cx="403572" cy="551672"/>
            </a:xfrm>
            <a:custGeom>
              <a:avLst/>
              <a:gdLst/>
              <a:ahLst/>
              <a:cxnLst>
                <a:cxn ang="0">
                  <a:pos x="495" y="412"/>
                </a:cxn>
                <a:cxn ang="0">
                  <a:pos x="534" y="373"/>
                </a:cxn>
                <a:cxn ang="0">
                  <a:pos x="495" y="334"/>
                </a:cxn>
                <a:cxn ang="0">
                  <a:pos x="478" y="334"/>
                </a:cxn>
                <a:cxn ang="0">
                  <a:pos x="478" y="78"/>
                </a:cxn>
                <a:cxn ang="0">
                  <a:pos x="495" y="78"/>
                </a:cxn>
                <a:cxn ang="0">
                  <a:pos x="534" y="39"/>
                </a:cxn>
                <a:cxn ang="0">
                  <a:pos x="495" y="0"/>
                </a:cxn>
                <a:cxn ang="0">
                  <a:pos x="39" y="0"/>
                </a:cxn>
                <a:cxn ang="0">
                  <a:pos x="0" y="39"/>
                </a:cxn>
                <a:cxn ang="0">
                  <a:pos x="39" y="78"/>
                </a:cxn>
                <a:cxn ang="0">
                  <a:pos x="56" y="78"/>
                </a:cxn>
                <a:cxn ang="0">
                  <a:pos x="56" y="334"/>
                </a:cxn>
                <a:cxn ang="0">
                  <a:pos x="39" y="334"/>
                </a:cxn>
                <a:cxn ang="0">
                  <a:pos x="0" y="373"/>
                </a:cxn>
                <a:cxn ang="0">
                  <a:pos x="39" y="412"/>
                </a:cxn>
                <a:cxn ang="0">
                  <a:pos x="56" y="412"/>
                </a:cxn>
                <a:cxn ang="0">
                  <a:pos x="56" y="658"/>
                </a:cxn>
                <a:cxn ang="0">
                  <a:pos x="39" y="658"/>
                </a:cxn>
                <a:cxn ang="0">
                  <a:pos x="0" y="697"/>
                </a:cxn>
                <a:cxn ang="0">
                  <a:pos x="39" y="736"/>
                </a:cxn>
                <a:cxn ang="0">
                  <a:pos x="495" y="736"/>
                </a:cxn>
                <a:cxn ang="0">
                  <a:pos x="534" y="697"/>
                </a:cxn>
                <a:cxn ang="0">
                  <a:pos x="495" y="658"/>
                </a:cxn>
                <a:cxn ang="0">
                  <a:pos x="478" y="658"/>
                </a:cxn>
                <a:cxn ang="0">
                  <a:pos x="478" y="412"/>
                </a:cxn>
                <a:cxn ang="0">
                  <a:pos x="495" y="412"/>
                </a:cxn>
                <a:cxn ang="0">
                  <a:pos x="267" y="424"/>
                </a:cxn>
                <a:cxn ang="0">
                  <a:pos x="193" y="350"/>
                </a:cxn>
                <a:cxn ang="0">
                  <a:pos x="267" y="204"/>
                </a:cxn>
                <a:cxn ang="0">
                  <a:pos x="341" y="350"/>
                </a:cxn>
                <a:cxn ang="0">
                  <a:pos x="267" y="424"/>
                </a:cxn>
                <a:cxn ang="0">
                  <a:pos x="267" y="424"/>
                </a:cxn>
                <a:cxn ang="0">
                  <a:pos x="267" y="424"/>
                </a:cxn>
              </a:cxnLst>
              <a:rect l="0" t="0" r="r" b="b"/>
              <a:pathLst>
                <a:path w="534" h="736">
                  <a:moveTo>
                    <a:pt x="495" y="412"/>
                  </a:moveTo>
                  <a:cubicBezTo>
                    <a:pt x="517" y="412"/>
                    <a:pt x="534" y="395"/>
                    <a:pt x="534" y="373"/>
                  </a:cubicBezTo>
                  <a:cubicBezTo>
                    <a:pt x="534" y="352"/>
                    <a:pt x="517" y="334"/>
                    <a:pt x="495" y="334"/>
                  </a:cubicBezTo>
                  <a:cubicBezTo>
                    <a:pt x="478" y="334"/>
                    <a:pt x="478" y="334"/>
                    <a:pt x="478" y="334"/>
                  </a:cubicBezTo>
                  <a:cubicBezTo>
                    <a:pt x="478" y="78"/>
                    <a:pt x="478" y="78"/>
                    <a:pt x="478" y="78"/>
                  </a:cubicBezTo>
                  <a:cubicBezTo>
                    <a:pt x="495" y="78"/>
                    <a:pt x="495" y="78"/>
                    <a:pt x="495" y="78"/>
                  </a:cubicBezTo>
                  <a:cubicBezTo>
                    <a:pt x="517" y="78"/>
                    <a:pt x="534" y="61"/>
                    <a:pt x="534" y="39"/>
                  </a:cubicBezTo>
                  <a:cubicBezTo>
                    <a:pt x="534" y="17"/>
                    <a:pt x="517" y="0"/>
                    <a:pt x="495" y="0"/>
                  </a:cubicBezTo>
                  <a:cubicBezTo>
                    <a:pt x="39" y="0"/>
                    <a:pt x="39" y="0"/>
                    <a:pt x="39" y="0"/>
                  </a:cubicBezTo>
                  <a:cubicBezTo>
                    <a:pt x="18" y="0"/>
                    <a:pt x="0" y="17"/>
                    <a:pt x="0" y="39"/>
                  </a:cubicBezTo>
                  <a:cubicBezTo>
                    <a:pt x="0" y="61"/>
                    <a:pt x="18" y="78"/>
                    <a:pt x="39" y="78"/>
                  </a:cubicBezTo>
                  <a:cubicBezTo>
                    <a:pt x="56" y="78"/>
                    <a:pt x="56" y="78"/>
                    <a:pt x="56" y="78"/>
                  </a:cubicBezTo>
                  <a:cubicBezTo>
                    <a:pt x="56" y="334"/>
                    <a:pt x="56" y="334"/>
                    <a:pt x="56" y="334"/>
                  </a:cubicBezTo>
                  <a:cubicBezTo>
                    <a:pt x="39" y="334"/>
                    <a:pt x="39" y="334"/>
                    <a:pt x="39" y="334"/>
                  </a:cubicBezTo>
                  <a:cubicBezTo>
                    <a:pt x="18" y="334"/>
                    <a:pt x="0" y="352"/>
                    <a:pt x="0" y="373"/>
                  </a:cubicBezTo>
                  <a:cubicBezTo>
                    <a:pt x="0" y="395"/>
                    <a:pt x="18" y="412"/>
                    <a:pt x="39" y="412"/>
                  </a:cubicBezTo>
                  <a:cubicBezTo>
                    <a:pt x="56" y="412"/>
                    <a:pt x="56" y="412"/>
                    <a:pt x="56" y="412"/>
                  </a:cubicBezTo>
                  <a:cubicBezTo>
                    <a:pt x="56" y="658"/>
                    <a:pt x="56" y="658"/>
                    <a:pt x="56" y="658"/>
                  </a:cubicBezTo>
                  <a:cubicBezTo>
                    <a:pt x="39" y="658"/>
                    <a:pt x="39" y="658"/>
                    <a:pt x="39" y="658"/>
                  </a:cubicBezTo>
                  <a:cubicBezTo>
                    <a:pt x="18" y="658"/>
                    <a:pt x="0" y="675"/>
                    <a:pt x="0" y="697"/>
                  </a:cubicBezTo>
                  <a:cubicBezTo>
                    <a:pt x="0" y="718"/>
                    <a:pt x="18" y="736"/>
                    <a:pt x="39" y="736"/>
                  </a:cubicBezTo>
                  <a:cubicBezTo>
                    <a:pt x="495" y="736"/>
                    <a:pt x="495" y="736"/>
                    <a:pt x="495" y="736"/>
                  </a:cubicBezTo>
                  <a:cubicBezTo>
                    <a:pt x="517" y="736"/>
                    <a:pt x="534" y="718"/>
                    <a:pt x="534" y="697"/>
                  </a:cubicBezTo>
                  <a:cubicBezTo>
                    <a:pt x="534" y="675"/>
                    <a:pt x="517" y="658"/>
                    <a:pt x="495" y="658"/>
                  </a:cubicBezTo>
                  <a:cubicBezTo>
                    <a:pt x="478" y="658"/>
                    <a:pt x="478" y="658"/>
                    <a:pt x="478" y="658"/>
                  </a:cubicBezTo>
                  <a:cubicBezTo>
                    <a:pt x="478" y="412"/>
                    <a:pt x="478" y="412"/>
                    <a:pt x="478" y="412"/>
                  </a:cubicBezTo>
                  <a:lnTo>
                    <a:pt x="495" y="412"/>
                  </a:lnTo>
                  <a:close/>
                  <a:moveTo>
                    <a:pt x="267" y="424"/>
                  </a:moveTo>
                  <a:cubicBezTo>
                    <a:pt x="227" y="424"/>
                    <a:pt x="193" y="390"/>
                    <a:pt x="193" y="350"/>
                  </a:cubicBezTo>
                  <a:cubicBezTo>
                    <a:pt x="193" y="309"/>
                    <a:pt x="267" y="204"/>
                    <a:pt x="267" y="204"/>
                  </a:cubicBezTo>
                  <a:cubicBezTo>
                    <a:pt x="267" y="204"/>
                    <a:pt x="341" y="309"/>
                    <a:pt x="341" y="350"/>
                  </a:cubicBezTo>
                  <a:cubicBezTo>
                    <a:pt x="341" y="390"/>
                    <a:pt x="308" y="424"/>
                    <a:pt x="267" y="424"/>
                  </a:cubicBezTo>
                  <a:close/>
                  <a:moveTo>
                    <a:pt x="267" y="424"/>
                  </a:moveTo>
                  <a:cubicBezTo>
                    <a:pt x="267" y="424"/>
                    <a:pt x="267" y="424"/>
                    <a:pt x="267" y="424"/>
                  </a:cubicBezTo>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46" name="Group 54"/>
          <p:cNvGrpSpPr/>
          <p:nvPr/>
        </p:nvGrpSpPr>
        <p:grpSpPr>
          <a:xfrm>
            <a:off x="7599461" y="2494904"/>
            <a:ext cx="1075331" cy="1075331"/>
            <a:chOff x="5570914" y="1419610"/>
            <a:chExt cx="806498" cy="806498"/>
          </a:xfrm>
        </p:grpSpPr>
        <p:sp>
          <p:nvSpPr>
            <p:cNvPr id="47" name="Oval 38"/>
            <p:cNvSpPr/>
            <p:nvPr/>
          </p:nvSpPr>
          <p:spPr>
            <a:xfrm>
              <a:off x="5570914" y="1419610"/>
              <a:ext cx="806498" cy="806498"/>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nvGrpSpPr>
            <p:cNvPr id="48" name="Group 111"/>
            <p:cNvGrpSpPr/>
            <p:nvPr/>
          </p:nvGrpSpPr>
          <p:grpSpPr>
            <a:xfrm flipH="1">
              <a:off x="5689511" y="1670586"/>
              <a:ext cx="577850" cy="293688"/>
              <a:chOff x="5578475" y="2705100"/>
              <a:chExt cx="577850" cy="293688"/>
            </a:xfrm>
            <a:solidFill>
              <a:schemeClr val="accent4"/>
            </a:solidFill>
          </p:grpSpPr>
          <p:sp>
            <p:nvSpPr>
              <p:cNvPr id="49" name="Freeform 15"/>
              <p:cNvSpPr>
                <a:spLocks noEditPoints="1"/>
              </p:cNvSpPr>
              <p:nvPr/>
            </p:nvSpPr>
            <p:spPr bwMode="auto">
              <a:xfrm>
                <a:off x="5578475" y="2705100"/>
                <a:ext cx="577850" cy="230187"/>
              </a:xfrm>
              <a:custGeom>
                <a:avLst/>
                <a:gdLst/>
                <a:ahLst/>
                <a:cxnLst>
                  <a:cxn ang="0">
                    <a:pos x="53" y="49"/>
                  </a:cxn>
                  <a:cxn ang="0">
                    <a:pos x="44" y="40"/>
                  </a:cxn>
                  <a:cxn ang="0">
                    <a:pos x="44" y="4"/>
                  </a:cxn>
                  <a:cxn ang="0">
                    <a:pos x="45" y="2"/>
                  </a:cxn>
                  <a:cxn ang="0">
                    <a:pos x="46" y="2"/>
                  </a:cxn>
                  <a:cxn ang="0">
                    <a:pos x="47" y="1"/>
                  </a:cxn>
                  <a:cxn ang="0">
                    <a:pos x="46" y="0"/>
                  </a:cxn>
                  <a:cxn ang="0">
                    <a:pos x="40" y="0"/>
                  </a:cxn>
                  <a:cxn ang="0">
                    <a:pos x="37" y="3"/>
                  </a:cxn>
                  <a:cxn ang="0">
                    <a:pos x="37" y="9"/>
                  </a:cxn>
                  <a:cxn ang="0">
                    <a:pos x="21" y="9"/>
                  </a:cxn>
                  <a:cxn ang="0">
                    <a:pos x="7" y="18"/>
                  </a:cxn>
                  <a:cxn ang="0">
                    <a:pos x="2" y="30"/>
                  </a:cxn>
                  <a:cxn ang="0">
                    <a:pos x="0" y="39"/>
                  </a:cxn>
                  <a:cxn ang="0">
                    <a:pos x="0" y="59"/>
                  </a:cxn>
                  <a:cxn ang="0">
                    <a:pos x="12" y="51"/>
                  </a:cxn>
                  <a:cxn ang="0">
                    <a:pos x="24" y="57"/>
                  </a:cxn>
                  <a:cxn ang="0">
                    <a:pos x="98" y="57"/>
                  </a:cxn>
                  <a:cxn ang="0">
                    <a:pos x="109" y="51"/>
                  </a:cxn>
                  <a:cxn ang="0">
                    <a:pos x="121" y="57"/>
                  </a:cxn>
                  <a:cxn ang="0">
                    <a:pos x="122" y="57"/>
                  </a:cxn>
                  <a:cxn ang="0">
                    <a:pos x="134" y="51"/>
                  </a:cxn>
                  <a:cxn ang="0">
                    <a:pos x="145" y="57"/>
                  </a:cxn>
                  <a:cxn ang="0">
                    <a:pos x="148" y="57"/>
                  </a:cxn>
                  <a:cxn ang="0">
                    <a:pos x="150" y="56"/>
                  </a:cxn>
                  <a:cxn ang="0">
                    <a:pos x="151" y="54"/>
                  </a:cxn>
                  <a:cxn ang="0">
                    <a:pos x="151" y="52"/>
                  </a:cxn>
                  <a:cxn ang="0">
                    <a:pos x="148" y="49"/>
                  </a:cxn>
                  <a:cxn ang="0">
                    <a:pos x="53" y="49"/>
                  </a:cxn>
                  <a:cxn ang="0">
                    <a:pos x="34" y="31"/>
                  </a:cxn>
                  <a:cxn ang="0">
                    <a:pos x="32" y="33"/>
                  </a:cxn>
                  <a:cxn ang="0">
                    <a:pos x="11" y="33"/>
                  </a:cxn>
                  <a:cxn ang="0">
                    <a:pos x="14" y="30"/>
                  </a:cxn>
                  <a:cxn ang="0">
                    <a:pos x="17" y="31"/>
                  </a:cxn>
                  <a:cxn ang="0">
                    <a:pos x="15" y="27"/>
                  </a:cxn>
                  <a:cxn ang="0">
                    <a:pos x="12" y="25"/>
                  </a:cxn>
                  <a:cxn ang="0">
                    <a:pos x="12" y="29"/>
                  </a:cxn>
                  <a:cxn ang="0">
                    <a:pos x="8" y="32"/>
                  </a:cxn>
                  <a:cxn ang="0">
                    <a:pos x="13" y="20"/>
                  </a:cxn>
                  <a:cxn ang="0">
                    <a:pos x="22" y="14"/>
                  </a:cxn>
                  <a:cxn ang="0">
                    <a:pos x="32" y="14"/>
                  </a:cxn>
                  <a:cxn ang="0">
                    <a:pos x="34" y="15"/>
                  </a:cxn>
                  <a:cxn ang="0">
                    <a:pos x="34" y="17"/>
                  </a:cxn>
                  <a:cxn ang="0">
                    <a:pos x="34" y="31"/>
                  </a:cxn>
                  <a:cxn ang="0">
                    <a:pos x="34" y="31"/>
                  </a:cxn>
                  <a:cxn ang="0">
                    <a:pos x="34" y="31"/>
                  </a:cxn>
                </a:cxnLst>
                <a:rect l="0" t="0" r="r" b="b"/>
                <a:pathLst>
                  <a:path w="151" h="59">
                    <a:moveTo>
                      <a:pt x="53" y="49"/>
                    </a:moveTo>
                    <a:cubicBezTo>
                      <a:pt x="48" y="49"/>
                      <a:pt x="44" y="45"/>
                      <a:pt x="44" y="40"/>
                    </a:cubicBezTo>
                    <a:cubicBezTo>
                      <a:pt x="44" y="4"/>
                      <a:pt x="44" y="4"/>
                      <a:pt x="44" y="4"/>
                    </a:cubicBezTo>
                    <a:cubicBezTo>
                      <a:pt x="44" y="3"/>
                      <a:pt x="44" y="2"/>
                      <a:pt x="45" y="2"/>
                    </a:cubicBezTo>
                    <a:cubicBezTo>
                      <a:pt x="46" y="2"/>
                      <a:pt x="46" y="2"/>
                      <a:pt x="46" y="2"/>
                    </a:cubicBezTo>
                    <a:cubicBezTo>
                      <a:pt x="47" y="2"/>
                      <a:pt x="47" y="2"/>
                      <a:pt x="47" y="1"/>
                    </a:cubicBezTo>
                    <a:cubicBezTo>
                      <a:pt x="47" y="0"/>
                      <a:pt x="47" y="0"/>
                      <a:pt x="46" y="0"/>
                    </a:cubicBezTo>
                    <a:cubicBezTo>
                      <a:pt x="40" y="0"/>
                      <a:pt x="40" y="0"/>
                      <a:pt x="40" y="0"/>
                    </a:cubicBezTo>
                    <a:cubicBezTo>
                      <a:pt x="39" y="0"/>
                      <a:pt x="37" y="1"/>
                      <a:pt x="37" y="3"/>
                    </a:cubicBezTo>
                    <a:cubicBezTo>
                      <a:pt x="37" y="9"/>
                      <a:pt x="37" y="9"/>
                      <a:pt x="37" y="9"/>
                    </a:cubicBezTo>
                    <a:cubicBezTo>
                      <a:pt x="21" y="9"/>
                      <a:pt x="21" y="9"/>
                      <a:pt x="21" y="9"/>
                    </a:cubicBezTo>
                    <a:cubicBezTo>
                      <a:pt x="14" y="9"/>
                      <a:pt x="9" y="13"/>
                      <a:pt x="7" y="18"/>
                    </a:cubicBezTo>
                    <a:cubicBezTo>
                      <a:pt x="2" y="30"/>
                      <a:pt x="2" y="30"/>
                      <a:pt x="2" y="30"/>
                    </a:cubicBezTo>
                    <a:cubicBezTo>
                      <a:pt x="1" y="33"/>
                      <a:pt x="0" y="36"/>
                      <a:pt x="0" y="39"/>
                    </a:cubicBezTo>
                    <a:cubicBezTo>
                      <a:pt x="0" y="59"/>
                      <a:pt x="0" y="59"/>
                      <a:pt x="0" y="59"/>
                    </a:cubicBezTo>
                    <a:cubicBezTo>
                      <a:pt x="2" y="54"/>
                      <a:pt x="7" y="51"/>
                      <a:pt x="12" y="51"/>
                    </a:cubicBezTo>
                    <a:cubicBezTo>
                      <a:pt x="17" y="51"/>
                      <a:pt x="21" y="53"/>
                      <a:pt x="24" y="57"/>
                    </a:cubicBezTo>
                    <a:cubicBezTo>
                      <a:pt x="98" y="57"/>
                      <a:pt x="98" y="57"/>
                      <a:pt x="98" y="57"/>
                    </a:cubicBezTo>
                    <a:cubicBezTo>
                      <a:pt x="100" y="53"/>
                      <a:pt x="105" y="51"/>
                      <a:pt x="109" y="51"/>
                    </a:cubicBezTo>
                    <a:cubicBezTo>
                      <a:pt x="114" y="51"/>
                      <a:pt x="118" y="53"/>
                      <a:pt x="121" y="57"/>
                    </a:cubicBezTo>
                    <a:cubicBezTo>
                      <a:pt x="122" y="57"/>
                      <a:pt x="122" y="57"/>
                      <a:pt x="122" y="57"/>
                    </a:cubicBezTo>
                    <a:cubicBezTo>
                      <a:pt x="125" y="53"/>
                      <a:pt x="129" y="51"/>
                      <a:pt x="134" y="51"/>
                    </a:cubicBezTo>
                    <a:cubicBezTo>
                      <a:pt x="138" y="51"/>
                      <a:pt x="143" y="53"/>
                      <a:pt x="145" y="57"/>
                    </a:cubicBezTo>
                    <a:cubicBezTo>
                      <a:pt x="148" y="57"/>
                      <a:pt x="148" y="57"/>
                      <a:pt x="148" y="57"/>
                    </a:cubicBezTo>
                    <a:cubicBezTo>
                      <a:pt x="149" y="57"/>
                      <a:pt x="150" y="57"/>
                      <a:pt x="150" y="56"/>
                    </a:cubicBezTo>
                    <a:cubicBezTo>
                      <a:pt x="151" y="56"/>
                      <a:pt x="151" y="55"/>
                      <a:pt x="151" y="54"/>
                    </a:cubicBezTo>
                    <a:cubicBezTo>
                      <a:pt x="151" y="52"/>
                      <a:pt x="151" y="52"/>
                      <a:pt x="151" y="52"/>
                    </a:cubicBezTo>
                    <a:cubicBezTo>
                      <a:pt x="151" y="50"/>
                      <a:pt x="150" y="49"/>
                      <a:pt x="148" y="49"/>
                    </a:cubicBezTo>
                    <a:lnTo>
                      <a:pt x="53" y="49"/>
                    </a:lnTo>
                    <a:close/>
                    <a:moveTo>
                      <a:pt x="34" y="31"/>
                    </a:moveTo>
                    <a:cubicBezTo>
                      <a:pt x="34" y="32"/>
                      <a:pt x="33" y="33"/>
                      <a:pt x="32" y="33"/>
                    </a:cubicBezTo>
                    <a:cubicBezTo>
                      <a:pt x="11" y="33"/>
                      <a:pt x="11" y="33"/>
                      <a:pt x="11" y="33"/>
                    </a:cubicBezTo>
                    <a:cubicBezTo>
                      <a:pt x="14" y="30"/>
                      <a:pt x="14" y="30"/>
                      <a:pt x="14" y="30"/>
                    </a:cubicBezTo>
                    <a:cubicBezTo>
                      <a:pt x="15" y="31"/>
                      <a:pt x="16" y="31"/>
                      <a:pt x="17" y="31"/>
                    </a:cubicBezTo>
                    <a:cubicBezTo>
                      <a:pt x="17" y="30"/>
                      <a:pt x="17" y="28"/>
                      <a:pt x="15" y="27"/>
                    </a:cubicBezTo>
                    <a:cubicBezTo>
                      <a:pt x="14" y="25"/>
                      <a:pt x="12" y="25"/>
                      <a:pt x="12" y="25"/>
                    </a:cubicBezTo>
                    <a:cubicBezTo>
                      <a:pt x="11" y="26"/>
                      <a:pt x="11" y="27"/>
                      <a:pt x="12" y="29"/>
                    </a:cubicBezTo>
                    <a:cubicBezTo>
                      <a:pt x="8" y="32"/>
                      <a:pt x="8" y="32"/>
                      <a:pt x="8" y="32"/>
                    </a:cubicBezTo>
                    <a:cubicBezTo>
                      <a:pt x="13" y="20"/>
                      <a:pt x="13" y="20"/>
                      <a:pt x="13" y="20"/>
                    </a:cubicBezTo>
                    <a:cubicBezTo>
                      <a:pt x="15" y="17"/>
                      <a:pt x="18" y="14"/>
                      <a:pt x="22" y="14"/>
                    </a:cubicBezTo>
                    <a:cubicBezTo>
                      <a:pt x="32" y="14"/>
                      <a:pt x="32" y="14"/>
                      <a:pt x="32" y="14"/>
                    </a:cubicBezTo>
                    <a:cubicBezTo>
                      <a:pt x="32" y="14"/>
                      <a:pt x="33" y="14"/>
                      <a:pt x="34" y="15"/>
                    </a:cubicBezTo>
                    <a:cubicBezTo>
                      <a:pt x="34" y="15"/>
                      <a:pt x="34" y="16"/>
                      <a:pt x="34" y="17"/>
                    </a:cubicBezTo>
                    <a:lnTo>
                      <a:pt x="34" y="31"/>
                    </a:lnTo>
                    <a:close/>
                    <a:moveTo>
                      <a:pt x="34" y="31"/>
                    </a:moveTo>
                    <a:cubicBezTo>
                      <a:pt x="34" y="31"/>
                      <a:pt x="34" y="31"/>
                      <a:pt x="34" y="3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0" name="Freeform 16"/>
              <p:cNvSpPr>
                <a:spLocks noEditPoints="1"/>
              </p:cNvSpPr>
              <p:nvPr/>
            </p:nvSpPr>
            <p:spPr bwMode="auto">
              <a:xfrm>
                <a:off x="5765800" y="2771775"/>
                <a:ext cx="390525" cy="109537"/>
              </a:xfrm>
              <a:custGeom>
                <a:avLst/>
                <a:gdLst/>
                <a:ahLst/>
                <a:cxnLst>
                  <a:cxn ang="0">
                    <a:pos x="102" y="6"/>
                  </a:cxn>
                  <a:cxn ang="0">
                    <a:pos x="96" y="0"/>
                  </a:cxn>
                  <a:cxn ang="0">
                    <a:pos x="6" y="0"/>
                  </a:cxn>
                  <a:cxn ang="0">
                    <a:pos x="0" y="6"/>
                  </a:cxn>
                  <a:cxn ang="0">
                    <a:pos x="0" y="21"/>
                  </a:cxn>
                  <a:cxn ang="0">
                    <a:pos x="6" y="28"/>
                  </a:cxn>
                  <a:cxn ang="0">
                    <a:pos x="96" y="28"/>
                  </a:cxn>
                  <a:cxn ang="0">
                    <a:pos x="102" y="21"/>
                  </a:cxn>
                  <a:cxn ang="0">
                    <a:pos x="102" y="6"/>
                  </a:cxn>
                  <a:cxn ang="0">
                    <a:pos x="48" y="22"/>
                  </a:cxn>
                  <a:cxn ang="0">
                    <a:pos x="41" y="15"/>
                  </a:cxn>
                  <a:cxn ang="0">
                    <a:pos x="48" y="3"/>
                  </a:cxn>
                  <a:cxn ang="0">
                    <a:pos x="55" y="15"/>
                  </a:cxn>
                  <a:cxn ang="0">
                    <a:pos x="48" y="22"/>
                  </a:cxn>
                  <a:cxn ang="0">
                    <a:pos x="48" y="22"/>
                  </a:cxn>
                  <a:cxn ang="0">
                    <a:pos x="48" y="22"/>
                  </a:cxn>
                </a:cxnLst>
                <a:rect l="0" t="0" r="r" b="b"/>
                <a:pathLst>
                  <a:path w="102" h="28">
                    <a:moveTo>
                      <a:pt x="102" y="6"/>
                    </a:moveTo>
                    <a:cubicBezTo>
                      <a:pt x="102" y="3"/>
                      <a:pt x="99" y="0"/>
                      <a:pt x="96" y="0"/>
                    </a:cubicBezTo>
                    <a:cubicBezTo>
                      <a:pt x="6" y="0"/>
                      <a:pt x="6" y="0"/>
                      <a:pt x="6" y="0"/>
                    </a:cubicBezTo>
                    <a:cubicBezTo>
                      <a:pt x="2" y="0"/>
                      <a:pt x="0" y="3"/>
                      <a:pt x="0" y="6"/>
                    </a:cubicBezTo>
                    <a:cubicBezTo>
                      <a:pt x="0" y="21"/>
                      <a:pt x="0" y="21"/>
                      <a:pt x="0" y="21"/>
                    </a:cubicBezTo>
                    <a:cubicBezTo>
                      <a:pt x="0" y="25"/>
                      <a:pt x="3" y="28"/>
                      <a:pt x="6" y="28"/>
                    </a:cubicBezTo>
                    <a:cubicBezTo>
                      <a:pt x="96" y="28"/>
                      <a:pt x="96" y="28"/>
                      <a:pt x="96" y="28"/>
                    </a:cubicBezTo>
                    <a:cubicBezTo>
                      <a:pt x="99" y="28"/>
                      <a:pt x="102" y="25"/>
                      <a:pt x="102" y="21"/>
                    </a:cubicBezTo>
                    <a:lnTo>
                      <a:pt x="102" y="6"/>
                    </a:lnTo>
                    <a:close/>
                    <a:moveTo>
                      <a:pt x="48" y="22"/>
                    </a:moveTo>
                    <a:cubicBezTo>
                      <a:pt x="44" y="22"/>
                      <a:pt x="41" y="19"/>
                      <a:pt x="41" y="15"/>
                    </a:cubicBezTo>
                    <a:cubicBezTo>
                      <a:pt x="41" y="11"/>
                      <a:pt x="48" y="3"/>
                      <a:pt x="48" y="3"/>
                    </a:cubicBezTo>
                    <a:cubicBezTo>
                      <a:pt x="48" y="3"/>
                      <a:pt x="55" y="11"/>
                      <a:pt x="55" y="15"/>
                    </a:cubicBezTo>
                    <a:cubicBezTo>
                      <a:pt x="55" y="19"/>
                      <a:pt x="52" y="22"/>
                      <a:pt x="48" y="22"/>
                    </a:cubicBezTo>
                    <a:close/>
                    <a:moveTo>
                      <a:pt x="48" y="22"/>
                    </a:moveTo>
                    <a:cubicBezTo>
                      <a:pt x="48" y="22"/>
                      <a:pt x="48" y="22"/>
                      <a:pt x="48" y="2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1" name="Freeform 17"/>
              <p:cNvSpPr>
                <a:spLocks noEditPoints="1"/>
              </p:cNvSpPr>
              <p:nvPr/>
            </p:nvSpPr>
            <p:spPr bwMode="auto">
              <a:xfrm>
                <a:off x="5586413" y="2916238"/>
                <a:ext cx="80963" cy="82550"/>
              </a:xfrm>
              <a:custGeom>
                <a:avLst/>
                <a:gdLst/>
                <a:ahLst/>
                <a:cxnLst>
                  <a:cxn ang="0">
                    <a:pos x="21" y="11"/>
                  </a:cxn>
                  <a:cxn ang="0">
                    <a:pos x="11" y="21"/>
                  </a:cxn>
                  <a:cxn ang="0">
                    <a:pos x="0" y="11"/>
                  </a:cxn>
                  <a:cxn ang="0">
                    <a:pos x="11" y="0"/>
                  </a:cxn>
                  <a:cxn ang="0">
                    <a:pos x="21" y="11"/>
                  </a:cxn>
                  <a:cxn ang="0">
                    <a:pos x="21" y="11"/>
                  </a:cxn>
                  <a:cxn ang="0">
                    <a:pos x="21" y="11"/>
                  </a:cxn>
                </a:cxnLst>
                <a:rect l="0" t="0" r="r" b="b"/>
                <a:pathLst>
                  <a:path w="21" h="21">
                    <a:moveTo>
                      <a:pt x="21" y="11"/>
                    </a:moveTo>
                    <a:cubicBezTo>
                      <a:pt x="21" y="16"/>
                      <a:pt x="16" y="21"/>
                      <a:pt x="11" y="21"/>
                    </a:cubicBezTo>
                    <a:cubicBezTo>
                      <a:pt x="5" y="21"/>
                      <a:pt x="0" y="16"/>
                      <a:pt x="0" y="11"/>
                    </a:cubicBezTo>
                    <a:cubicBezTo>
                      <a:pt x="0" y="5"/>
                      <a:pt x="5" y="0"/>
                      <a:pt x="11" y="0"/>
                    </a:cubicBezTo>
                    <a:cubicBezTo>
                      <a:pt x="16" y="0"/>
                      <a:pt x="21" y="5"/>
                      <a:pt x="21" y="11"/>
                    </a:cubicBezTo>
                    <a:close/>
                    <a:moveTo>
                      <a:pt x="21" y="11"/>
                    </a:moveTo>
                    <a:cubicBezTo>
                      <a:pt x="21" y="11"/>
                      <a:pt x="21" y="11"/>
                      <a:pt x="21" y="1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2" name="Freeform 18"/>
              <p:cNvSpPr>
                <a:spLocks noEditPoints="1"/>
              </p:cNvSpPr>
              <p:nvPr/>
            </p:nvSpPr>
            <p:spPr bwMode="auto">
              <a:xfrm>
                <a:off x="5957888" y="2916238"/>
                <a:ext cx="79375" cy="82550"/>
              </a:xfrm>
              <a:custGeom>
                <a:avLst/>
                <a:gdLst/>
                <a:ahLst/>
                <a:cxnLst>
                  <a:cxn ang="0">
                    <a:pos x="21" y="11"/>
                  </a:cxn>
                  <a:cxn ang="0">
                    <a:pos x="10" y="21"/>
                  </a:cxn>
                  <a:cxn ang="0">
                    <a:pos x="0" y="11"/>
                  </a:cxn>
                  <a:cxn ang="0">
                    <a:pos x="10" y="0"/>
                  </a:cxn>
                  <a:cxn ang="0">
                    <a:pos x="21" y="11"/>
                  </a:cxn>
                  <a:cxn ang="0">
                    <a:pos x="21" y="11"/>
                  </a:cxn>
                  <a:cxn ang="0">
                    <a:pos x="21" y="11"/>
                  </a:cxn>
                </a:cxnLst>
                <a:rect l="0" t="0" r="r" b="b"/>
                <a:pathLst>
                  <a:path w="21" h="21">
                    <a:moveTo>
                      <a:pt x="21" y="11"/>
                    </a:moveTo>
                    <a:cubicBezTo>
                      <a:pt x="21" y="16"/>
                      <a:pt x="16" y="21"/>
                      <a:pt x="10" y="21"/>
                    </a:cubicBezTo>
                    <a:cubicBezTo>
                      <a:pt x="5" y="21"/>
                      <a:pt x="0" y="16"/>
                      <a:pt x="0" y="11"/>
                    </a:cubicBezTo>
                    <a:cubicBezTo>
                      <a:pt x="0" y="5"/>
                      <a:pt x="5" y="0"/>
                      <a:pt x="10" y="0"/>
                    </a:cubicBezTo>
                    <a:cubicBezTo>
                      <a:pt x="16" y="0"/>
                      <a:pt x="21" y="5"/>
                      <a:pt x="21" y="11"/>
                    </a:cubicBezTo>
                    <a:close/>
                    <a:moveTo>
                      <a:pt x="21" y="11"/>
                    </a:moveTo>
                    <a:cubicBezTo>
                      <a:pt x="21" y="11"/>
                      <a:pt x="21" y="11"/>
                      <a:pt x="21" y="1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3" name="Freeform 19"/>
              <p:cNvSpPr>
                <a:spLocks noEditPoints="1"/>
              </p:cNvSpPr>
              <p:nvPr/>
            </p:nvSpPr>
            <p:spPr bwMode="auto">
              <a:xfrm>
                <a:off x="6048375" y="2916238"/>
                <a:ext cx="80963" cy="82550"/>
              </a:xfrm>
              <a:custGeom>
                <a:avLst/>
                <a:gdLst/>
                <a:ahLst/>
                <a:cxnLst>
                  <a:cxn ang="0">
                    <a:pos x="21" y="11"/>
                  </a:cxn>
                  <a:cxn ang="0">
                    <a:pos x="11" y="21"/>
                  </a:cxn>
                  <a:cxn ang="0">
                    <a:pos x="0" y="11"/>
                  </a:cxn>
                  <a:cxn ang="0">
                    <a:pos x="11" y="0"/>
                  </a:cxn>
                  <a:cxn ang="0">
                    <a:pos x="21" y="11"/>
                  </a:cxn>
                  <a:cxn ang="0">
                    <a:pos x="21" y="11"/>
                  </a:cxn>
                  <a:cxn ang="0">
                    <a:pos x="21" y="11"/>
                  </a:cxn>
                </a:cxnLst>
                <a:rect l="0" t="0" r="r" b="b"/>
                <a:pathLst>
                  <a:path w="21" h="21">
                    <a:moveTo>
                      <a:pt x="21" y="11"/>
                    </a:moveTo>
                    <a:cubicBezTo>
                      <a:pt x="21" y="16"/>
                      <a:pt x="16" y="21"/>
                      <a:pt x="11" y="21"/>
                    </a:cubicBezTo>
                    <a:cubicBezTo>
                      <a:pt x="5" y="21"/>
                      <a:pt x="0" y="16"/>
                      <a:pt x="0" y="11"/>
                    </a:cubicBezTo>
                    <a:cubicBezTo>
                      <a:pt x="0" y="5"/>
                      <a:pt x="5" y="0"/>
                      <a:pt x="11" y="0"/>
                    </a:cubicBezTo>
                    <a:cubicBezTo>
                      <a:pt x="16" y="0"/>
                      <a:pt x="21" y="5"/>
                      <a:pt x="21" y="11"/>
                    </a:cubicBezTo>
                    <a:close/>
                    <a:moveTo>
                      <a:pt x="21" y="11"/>
                    </a:moveTo>
                    <a:cubicBezTo>
                      <a:pt x="21" y="11"/>
                      <a:pt x="21" y="11"/>
                      <a:pt x="21" y="1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sp>
        <p:nvSpPr>
          <p:cNvPr id="54" name="矩形 53"/>
          <p:cNvSpPr/>
          <p:nvPr/>
        </p:nvSpPr>
        <p:spPr>
          <a:xfrm>
            <a:off x="800679" y="2669115"/>
            <a:ext cx="2166664" cy="646331"/>
          </a:xfrm>
          <a:prstGeom prst="rect">
            <a:avLst/>
          </a:prstGeom>
        </p:spPr>
        <p:txBody>
          <a:bodyPr wrap="square">
            <a:spAutoFit/>
          </a:bodyPr>
          <a:lstStyle/>
          <a:p>
            <a:r>
              <a:rPr lang="zh-CN" altLang="en-US" sz="1200" dirty="0">
                <a:solidFill>
                  <a:schemeClr val="bg1"/>
                </a:solidFill>
                <a:cs typeface="+mn-ea"/>
                <a:sym typeface="+mn-lt"/>
              </a:rPr>
              <a:t>双击输入替换内容双击输入替换内容双击输入替换内容双击输入替换内容</a:t>
            </a:r>
          </a:p>
        </p:txBody>
      </p:sp>
      <p:sp>
        <p:nvSpPr>
          <p:cNvPr id="55" name="矩形 54"/>
          <p:cNvSpPr/>
          <p:nvPr/>
        </p:nvSpPr>
        <p:spPr>
          <a:xfrm>
            <a:off x="840749" y="4599316"/>
            <a:ext cx="2166664" cy="646331"/>
          </a:xfrm>
          <a:prstGeom prst="rect">
            <a:avLst/>
          </a:prstGeom>
        </p:spPr>
        <p:txBody>
          <a:bodyPr wrap="square">
            <a:spAutoFit/>
          </a:bodyPr>
          <a:lstStyle/>
          <a:p>
            <a:r>
              <a:rPr lang="zh-CN" altLang="en-US" sz="1200" dirty="0">
                <a:solidFill>
                  <a:schemeClr val="bg1"/>
                </a:solidFill>
                <a:cs typeface="+mn-ea"/>
                <a:sym typeface="+mn-lt"/>
              </a:rPr>
              <a:t>双击输入替换内容双击输入替换内容双击输入替换内容双击输入替换内容</a:t>
            </a:r>
          </a:p>
        </p:txBody>
      </p:sp>
      <p:sp>
        <p:nvSpPr>
          <p:cNvPr id="56" name="矩形 55"/>
          <p:cNvSpPr/>
          <p:nvPr/>
        </p:nvSpPr>
        <p:spPr>
          <a:xfrm>
            <a:off x="9129401" y="2627059"/>
            <a:ext cx="2166664" cy="646331"/>
          </a:xfrm>
          <a:prstGeom prst="rect">
            <a:avLst/>
          </a:prstGeom>
        </p:spPr>
        <p:txBody>
          <a:bodyPr wrap="square">
            <a:spAutoFit/>
          </a:bodyPr>
          <a:lstStyle/>
          <a:p>
            <a:r>
              <a:rPr lang="zh-CN" altLang="en-US" sz="1200" dirty="0">
                <a:solidFill>
                  <a:schemeClr val="bg1"/>
                </a:solidFill>
                <a:cs typeface="+mn-ea"/>
                <a:sym typeface="+mn-lt"/>
              </a:rPr>
              <a:t>双击输入替换内容双击输入替换内容双击输入替换内容双击输入替换内容</a:t>
            </a:r>
          </a:p>
        </p:txBody>
      </p:sp>
      <p:sp>
        <p:nvSpPr>
          <p:cNvPr id="57" name="矩形 56"/>
          <p:cNvSpPr/>
          <p:nvPr/>
        </p:nvSpPr>
        <p:spPr>
          <a:xfrm>
            <a:off x="9190347" y="4656158"/>
            <a:ext cx="2166664" cy="646331"/>
          </a:xfrm>
          <a:prstGeom prst="rect">
            <a:avLst/>
          </a:prstGeom>
        </p:spPr>
        <p:txBody>
          <a:bodyPr wrap="square">
            <a:spAutoFit/>
          </a:bodyPr>
          <a:lstStyle/>
          <a:p>
            <a:r>
              <a:rPr lang="zh-CN" altLang="en-US" sz="1200" dirty="0">
                <a:solidFill>
                  <a:schemeClr val="bg1"/>
                </a:solidFill>
                <a:cs typeface="+mn-ea"/>
                <a:sym typeface="+mn-lt"/>
              </a:rPr>
              <a:t>双击输入替换内容双击输入替换内容双击输入替换内容双击输入替换内容</a:t>
            </a:r>
          </a:p>
        </p:txBody>
      </p:sp>
    </p:spTree>
    <p:extLst>
      <p:ext uri="{BB962C8B-B14F-4D97-AF65-F5344CB8AC3E}">
        <p14:creationId xmlns:p14="http://schemas.microsoft.com/office/powerpoint/2010/main" val="127010045"/>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53"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1500"/>
                            </p:stCondLst>
                            <p:childTnLst>
                              <p:par>
                                <p:cTn id="22" presetID="18" presetClass="entr" presetSubtype="3"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trips(upRight)">
                                      <p:cBhvr>
                                        <p:cTn id="24" dur="500"/>
                                        <p:tgtEl>
                                          <p:spTgt spid="3"/>
                                        </p:tgtEl>
                                      </p:cBhvr>
                                    </p:animEffect>
                                  </p:childTnLst>
                                </p:cTn>
                              </p:par>
                              <p:par>
                                <p:cTn id="25" presetID="53"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000"/>
                            </p:stCondLst>
                            <p:childTnLst>
                              <p:par>
                                <p:cTn id="31" presetID="18" presetClass="entr" presetSubtype="3"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strips(upRight)">
                                      <p:cBhvr>
                                        <p:cTn id="33" dur="500"/>
                                        <p:tgtEl>
                                          <p:spTgt spid="21"/>
                                        </p:tgtEl>
                                      </p:cBhvr>
                                    </p:animEffect>
                                  </p:childTnLst>
                                </p:cTn>
                              </p:par>
                              <p:par>
                                <p:cTn id="34" presetID="53"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childTnLst>
                          </p:cTn>
                        </p:par>
                        <p:par>
                          <p:cTn id="39" fill="hold">
                            <p:stCondLst>
                              <p:cond delay="2500"/>
                            </p:stCondLst>
                            <p:childTnLst>
                              <p:par>
                                <p:cTn id="40" presetID="18" presetClass="entr" presetSubtype="12"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strips(downLeft)">
                                      <p:cBhvr>
                                        <p:cTn id="42" dur="500"/>
                                        <p:tgtEl>
                                          <p:spTgt spid="39"/>
                                        </p:tgtEl>
                                      </p:cBhvr>
                                    </p:animEffect>
                                  </p:childTnLst>
                                </p:cTn>
                              </p:par>
                              <p:par>
                                <p:cTn id="43" presetID="53" presetClass="entr" presetSubtype="0" fill="hold"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500" fill="hold"/>
                                        <p:tgtEl>
                                          <p:spTgt spid="46"/>
                                        </p:tgtEl>
                                        <p:attrNameLst>
                                          <p:attrName>ppt_w</p:attrName>
                                        </p:attrNameLst>
                                      </p:cBhvr>
                                      <p:tavLst>
                                        <p:tav tm="0">
                                          <p:val>
                                            <p:fltVal val="0"/>
                                          </p:val>
                                        </p:tav>
                                        <p:tav tm="100000">
                                          <p:val>
                                            <p:strVal val="#ppt_w"/>
                                          </p:val>
                                        </p:tav>
                                      </p:tavLst>
                                    </p:anim>
                                    <p:anim calcmode="lin" valueType="num">
                                      <p:cBhvr>
                                        <p:cTn id="46" dur="500" fill="hold"/>
                                        <p:tgtEl>
                                          <p:spTgt spid="46"/>
                                        </p:tgtEl>
                                        <p:attrNameLst>
                                          <p:attrName>ppt_h</p:attrName>
                                        </p:attrNameLst>
                                      </p:cBhvr>
                                      <p:tavLst>
                                        <p:tav tm="0">
                                          <p:val>
                                            <p:fltVal val="0"/>
                                          </p:val>
                                        </p:tav>
                                        <p:tav tm="100000">
                                          <p:val>
                                            <p:strVal val="#ppt_h"/>
                                          </p:val>
                                        </p:tav>
                                      </p:tavLst>
                                    </p:anim>
                                    <p:animEffect transition="in" filter="fade">
                                      <p:cBhvr>
                                        <p:cTn id="47" dur="500"/>
                                        <p:tgtEl>
                                          <p:spTgt spid="46"/>
                                        </p:tgtEl>
                                      </p:cBhvr>
                                    </p:animEffect>
                                  </p:childTnLst>
                                </p:cTn>
                              </p:par>
                            </p:childTnLst>
                          </p:cTn>
                        </p:par>
                        <p:par>
                          <p:cTn id="48" fill="hold">
                            <p:stCondLst>
                              <p:cond delay="3000"/>
                            </p:stCondLst>
                            <p:childTnLst>
                              <p:par>
                                <p:cTn id="49" presetID="18" presetClass="entr" presetSubtype="12"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strips(downLeft)">
                                      <p:cBhvr>
                                        <p:cTn id="51" dur="500"/>
                                        <p:tgtEl>
                                          <p:spTgt spid="42"/>
                                        </p:tgtEl>
                                      </p:cBhvr>
                                    </p:animEffect>
                                  </p:childTnLst>
                                </p:cTn>
                              </p:par>
                              <p:par>
                                <p:cTn id="52" presetID="53" presetClass="entr" presetSubtype="0"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p:cTn id="54" dur="500" fill="hold"/>
                                        <p:tgtEl>
                                          <p:spTgt spid="43"/>
                                        </p:tgtEl>
                                        <p:attrNameLst>
                                          <p:attrName>ppt_w</p:attrName>
                                        </p:attrNameLst>
                                      </p:cBhvr>
                                      <p:tavLst>
                                        <p:tav tm="0">
                                          <p:val>
                                            <p:fltVal val="0"/>
                                          </p:val>
                                        </p:tav>
                                        <p:tav tm="100000">
                                          <p:val>
                                            <p:strVal val="#ppt_w"/>
                                          </p:val>
                                        </p:tav>
                                      </p:tavLst>
                                    </p:anim>
                                    <p:anim calcmode="lin" valueType="num">
                                      <p:cBhvr>
                                        <p:cTn id="55" dur="500" fill="hold"/>
                                        <p:tgtEl>
                                          <p:spTgt spid="43"/>
                                        </p:tgtEl>
                                        <p:attrNameLst>
                                          <p:attrName>ppt_h</p:attrName>
                                        </p:attrNameLst>
                                      </p:cBhvr>
                                      <p:tavLst>
                                        <p:tav tm="0">
                                          <p:val>
                                            <p:fltVal val="0"/>
                                          </p:val>
                                        </p:tav>
                                        <p:tav tm="100000">
                                          <p:val>
                                            <p:strVal val="#ppt_h"/>
                                          </p:val>
                                        </p:tav>
                                      </p:tavLst>
                                    </p:anim>
                                    <p:animEffect transition="in" filter="fade">
                                      <p:cBhvr>
                                        <p:cTn id="56" dur="500"/>
                                        <p:tgtEl>
                                          <p:spTgt spid="43"/>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500"/>
                                        <p:tgtEl>
                                          <p:spTgt spid="5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fade">
                                      <p:cBhvr>
                                        <p:cTn id="6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4" grpId="0"/>
      <p:bldP spid="55" grpId="0"/>
      <p:bldP spid="56" grpId="0"/>
      <p:bldP spid="5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49910" b="9989"/>
          <a:stretch/>
        </p:blipFill>
        <p:spPr>
          <a:xfrm>
            <a:off x="0" y="0"/>
            <a:ext cx="12212247" cy="685800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rcRect r="74575"/>
          <a:stretch>
            <a:fillRect/>
          </a:stretch>
        </p:blipFill>
        <p:spPr>
          <a:xfrm>
            <a:off x="310243" y="0"/>
            <a:ext cx="5208815" cy="6402241"/>
          </a:xfrm>
          <a:custGeom>
            <a:avLst/>
            <a:gdLst>
              <a:gd name="connsiteX0" fmla="*/ 0 w 4789171"/>
              <a:gd name="connsiteY0" fmla="*/ 0 h 5886450"/>
              <a:gd name="connsiteX1" fmla="*/ 4789171 w 4789171"/>
              <a:gd name="connsiteY1" fmla="*/ 0 h 5886450"/>
              <a:gd name="connsiteX2" fmla="*/ 4789171 w 4789171"/>
              <a:gd name="connsiteY2" fmla="*/ 5886450 h 5886450"/>
              <a:gd name="connsiteX3" fmla="*/ 0 w 4789171"/>
              <a:gd name="connsiteY3" fmla="*/ 5886450 h 5886450"/>
              <a:gd name="connsiteX4" fmla="*/ 0 w 4789171"/>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171" h="5886450">
                <a:moveTo>
                  <a:pt x="0" y="0"/>
                </a:moveTo>
                <a:lnTo>
                  <a:pt x="4789171" y="0"/>
                </a:lnTo>
                <a:lnTo>
                  <a:pt x="4789171" y="5886450"/>
                </a:lnTo>
                <a:lnTo>
                  <a:pt x="0" y="5886450"/>
                </a:lnTo>
                <a:lnTo>
                  <a:pt x="0" y="0"/>
                </a:lnTo>
                <a:close/>
              </a:path>
            </a:pathLst>
          </a:cu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69608"/>
          <a:stretch>
            <a:fillRect/>
          </a:stretch>
        </p:blipFill>
        <p:spPr>
          <a:xfrm>
            <a:off x="6467204" y="555172"/>
            <a:ext cx="5724796" cy="5886450"/>
          </a:xfrm>
          <a:custGeom>
            <a:avLst/>
            <a:gdLst>
              <a:gd name="connsiteX0" fmla="*/ 0 w 5724796"/>
              <a:gd name="connsiteY0" fmla="*/ 0 h 5886450"/>
              <a:gd name="connsiteX1" fmla="*/ 5724796 w 5724796"/>
              <a:gd name="connsiteY1" fmla="*/ 0 h 5886450"/>
              <a:gd name="connsiteX2" fmla="*/ 5724796 w 5724796"/>
              <a:gd name="connsiteY2" fmla="*/ 5886450 h 5886450"/>
              <a:gd name="connsiteX3" fmla="*/ 0 w 5724796"/>
              <a:gd name="connsiteY3" fmla="*/ 5886450 h 5886450"/>
              <a:gd name="connsiteX4" fmla="*/ 0 w 5724796"/>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24796" h="5886450">
                <a:moveTo>
                  <a:pt x="0" y="0"/>
                </a:moveTo>
                <a:lnTo>
                  <a:pt x="5724796" y="0"/>
                </a:lnTo>
                <a:lnTo>
                  <a:pt x="5724796" y="5886450"/>
                </a:lnTo>
                <a:lnTo>
                  <a:pt x="0" y="5886450"/>
                </a:lnTo>
                <a:lnTo>
                  <a:pt x="0" y="0"/>
                </a:lnTo>
                <a:close/>
              </a:path>
            </a:pathLst>
          </a:custGeom>
        </p:spPr>
      </p:pic>
      <p:sp>
        <p:nvSpPr>
          <p:cNvPr id="3" name="文本框 2"/>
          <p:cNvSpPr txBox="1"/>
          <p:nvPr/>
        </p:nvSpPr>
        <p:spPr>
          <a:xfrm>
            <a:off x="4397314" y="2226967"/>
            <a:ext cx="5654341" cy="400110"/>
          </a:xfrm>
          <a:prstGeom prst="rect">
            <a:avLst/>
          </a:prstGeom>
          <a:noFill/>
        </p:spPr>
        <p:txBody>
          <a:bodyPr wrap="square" rtlCol="0">
            <a:spAutoFit/>
          </a:bodyPr>
          <a:lstStyle/>
          <a:p>
            <a:r>
              <a:rPr lang="zh-CN" altLang="en-US" sz="2000" dirty="0">
                <a:solidFill>
                  <a:srgbClr val="3A6E3E"/>
                </a:solidFill>
                <a:cs typeface="+mn-ea"/>
                <a:sym typeface="+mn-lt"/>
              </a:rPr>
              <a:t>汇报时间：</a:t>
            </a:r>
            <a:r>
              <a:rPr lang="en-US" altLang="zh-CN" sz="2000" dirty="0">
                <a:solidFill>
                  <a:srgbClr val="3A6E3E"/>
                </a:solidFill>
                <a:cs typeface="+mn-ea"/>
                <a:sym typeface="+mn-lt"/>
              </a:rPr>
              <a:t>XX</a:t>
            </a:r>
            <a:r>
              <a:rPr lang="zh-CN" altLang="en-US" sz="2000" dirty="0">
                <a:solidFill>
                  <a:srgbClr val="3A6E3E"/>
                </a:solidFill>
                <a:cs typeface="+mn-ea"/>
                <a:sym typeface="+mn-lt"/>
              </a:rPr>
              <a:t>年</a:t>
            </a:r>
            <a:r>
              <a:rPr lang="en-US" altLang="zh-CN" sz="2000" dirty="0">
                <a:solidFill>
                  <a:srgbClr val="3A6E3E"/>
                </a:solidFill>
                <a:cs typeface="+mn-ea"/>
                <a:sym typeface="+mn-lt"/>
              </a:rPr>
              <a:t>XX</a:t>
            </a:r>
            <a:r>
              <a:rPr lang="zh-CN" altLang="en-US" sz="2000" dirty="0">
                <a:solidFill>
                  <a:srgbClr val="3A6E3E"/>
                </a:solidFill>
                <a:cs typeface="+mn-ea"/>
                <a:sym typeface="+mn-lt"/>
              </a:rPr>
              <a:t>月      汇报人：</a:t>
            </a:r>
            <a:r>
              <a:rPr lang="en-US" altLang="zh-CN" sz="2000" dirty="0">
                <a:solidFill>
                  <a:srgbClr val="3A6E3E"/>
                </a:solidFill>
                <a:cs typeface="+mn-ea"/>
                <a:sym typeface="+mn-lt"/>
              </a:rPr>
              <a:t>XXX</a:t>
            </a:r>
            <a:endParaRPr lang="zh-CN" altLang="en-US" sz="2000" dirty="0">
              <a:solidFill>
                <a:srgbClr val="3A6E3E"/>
              </a:solidFill>
              <a:cs typeface="+mn-ea"/>
              <a:sym typeface="+mn-lt"/>
            </a:endParaRPr>
          </a:p>
        </p:txBody>
      </p:sp>
      <p:sp>
        <p:nvSpPr>
          <p:cNvPr id="6" name="文本框 5"/>
          <p:cNvSpPr txBox="1"/>
          <p:nvPr/>
        </p:nvSpPr>
        <p:spPr>
          <a:xfrm>
            <a:off x="3810499" y="1040659"/>
            <a:ext cx="7591792" cy="1015663"/>
          </a:xfrm>
          <a:prstGeom prst="rect">
            <a:avLst/>
          </a:prstGeom>
          <a:noFill/>
        </p:spPr>
        <p:txBody>
          <a:bodyPr wrap="square" rtlCol="0">
            <a:spAutoFit/>
          </a:bodyPr>
          <a:lstStyle/>
          <a:p>
            <a:r>
              <a:rPr lang="zh-CN" altLang="en-US" sz="6000" b="1" dirty="0">
                <a:solidFill>
                  <a:srgbClr val="3A6E3E"/>
                </a:solidFill>
                <a:cs typeface="+mn-ea"/>
                <a:sym typeface="+mn-lt"/>
              </a:rPr>
              <a:t>非常感谢您的观看</a:t>
            </a:r>
          </a:p>
        </p:txBody>
      </p:sp>
    </p:spTree>
    <p:extLst>
      <p:ext uri="{BB962C8B-B14F-4D97-AF65-F5344CB8AC3E}">
        <p14:creationId xmlns:p14="http://schemas.microsoft.com/office/powerpoint/2010/main" val="331284206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49910" b="9989"/>
          <a:stretch/>
        </p:blipFill>
        <p:spPr>
          <a:xfrm>
            <a:off x="0" y="0"/>
            <a:ext cx="12212247" cy="685800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rcRect r="74575"/>
          <a:stretch>
            <a:fillRect/>
          </a:stretch>
        </p:blipFill>
        <p:spPr>
          <a:xfrm>
            <a:off x="310243" y="0"/>
            <a:ext cx="5208815" cy="6402241"/>
          </a:xfrm>
          <a:custGeom>
            <a:avLst/>
            <a:gdLst>
              <a:gd name="connsiteX0" fmla="*/ 0 w 4789171"/>
              <a:gd name="connsiteY0" fmla="*/ 0 h 5886450"/>
              <a:gd name="connsiteX1" fmla="*/ 4789171 w 4789171"/>
              <a:gd name="connsiteY1" fmla="*/ 0 h 5886450"/>
              <a:gd name="connsiteX2" fmla="*/ 4789171 w 4789171"/>
              <a:gd name="connsiteY2" fmla="*/ 5886450 h 5886450"/>
              <a:gd name="connsiteX3" fmla="*/ 0 w 4789171"/>
              <a:gd name="connsiteY3" fmla="*/ 5886450 h 5886450"/>
              <a:gd name="connsiteX4" fmla="*/ 0 w 4789171"/>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171" h="5886450">
                <a:moveTo>
                  <a:pt x="0" y="0"/>
                </a:moveTo>
                <a:lnTo>
                  <a:pt x="4789171" y="0"/>
                </a:lnTo>
                <a:lnTo>
                  <a:pt x="4789171" y="5886450"/>
                </a:lnTo>
                <a:lnTo>
                  <a:pt x="0" y="5886450"/>
                </a:lnTo>
                <a:lnTo>
                  <a:pt x="0" y="0"/>
                </a:lnTo>
                <a:close/>
              </a:path>
            </a:pathLst>
          </a:custGeom>
        </p:spPr>
      </p:pic>
      <p:sp>
        <p:nvSpPr>
          <p:cNvPr id="4" name="文本框 3"/>
          <p:cNvSpPr txBox="1"/>
          <p:nvPr/>
        </p:nvSpPr>
        <p:spPr>
          <a:xfrm>
            <a:off x="5278426" y="1637862"/>
            <a:ext cx="6392279" cy="1015663"/>
          </a:xfrm>
          <a:prstGeom prst="rect">
            <a:avLst/>
          </a:prstGeom>
          <a:noFill/>
        </p:spPr>
        <p:txBody>
          <a:bodyPr wrap="square" rtlCol="0">
            <a:spAutoFit/>
          </a:bodyPr>
          <a:lstStyle/>
          <a:p>
            <a:pPr algn="ctr"/>
            <a:r>
              <a:rPr lang="en-US" altLang="zh-CN" sz="6000" b="1">
                <a:solidFill>
                  <a:srgbClr val="3A6E3E"/>
                </a:solidFill>
                <a:cs typeface="+mn-ea"/>
                <a:sym typeface="+mn-lt"/>
              </a:rPr>
              <a:t>PART ONE</a:t>
            </a:r>
            <a:endParaRPr lang="zh-CN" altLang="en-US" sz="6000" b="1">
              <a:solidFill>
                <a:srgbClr val="3A6E3E"/>
              </a:solidFill>
              <a:cs typeface="+mn-ea"/>
              <a:sym typeface="+mn-lt"/>
            </a:endParaRPr>
          </a:p>
        </p:txBody>
      </p:sp>
      <p:sp>
        <p:nvSpPr>
          <p:cNvPr id="5" name="文本框 4"/>
          <p:cNvSpPr txBox="1"/>
          <p:nvPr/>
        </p:nvSpPr>
        <p:spPr>
          <a:xfrm>
            <a:off x="5278426" y="3004388"/>
            <a:ext cx="6392279" cy="1015663"/>
          </a:xfrm>
          <a:prstGeom prst="rect">
            <a:avLst/>
          </a:prstGeom>
          <a:noFill/>
        </p:spPr>
        <p:txBody>
          <a:bodyPr wrap="square" rtlCol="0">
            <a:spAutoFit/>
          </a:bodyPr>
          <a:lstStyle/>
          <a:p>
            <a:pPr algn="ctr"/>
            <a:r>
              <a:rPr lang="zh-CN" altLang="en-US" sz="6000" b="1">
                <a:solidFill>
                  <a:srgbClr val="3A6E3E"/>
                </a:solidFill>
                <a:cs typeface="+mn-ea"/>
                <a:sym typeface="+mn-lt"/>
              </a:rPr>
              <a:t>教学分析</a:t>
            </a:r>
          </a:p>
        </p:txBody>
      </p:sp>
    </p:spTree>
    <p:extLst>
      <p:ext uri="{BB962C8B-B14F-4D97-AF65-F5344CB8AC3E}">
        <p14:creationId xmlns:p14="http://schemas.microsoft.com/office/powerpoint/2010/main" val="4214795390"/>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教学分析</a:t>
            </a:r>
          </a:p>
        </p:txBody>
      </p:sp>
      <p:cxnSp>
        <p:nvCxnSpPr>
          <p:cNvPr id="62" name="Curved Connector 1087"/>
          <p:cNvCxnSpPr/>
          <p:nvPr/>
        </p:nvCxnSpPr>
        <p:spPr>
          <a:xfrm flipV="1">
            <a:off x="984897" y="805657"/>
            <a:ext cx="4442056" cy="1721233"/>
          </a:xfrm>
          <a:prstGeom prst="bentConnector3">
            <a:avLst>
              <a:gd name="adj1" fmla="val 289"/>
            </a:avLst>
          </a:prstGeom>
          <a:ln>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63" name="Curved Connector 611"/>
          <p:cNvCxnSpPr/>
          <p:nvPr/>
        </p:nvCxnSpPr>
        <p:spPr>
          <a:xfrm rot="10800000">
            <a:off x="6102352" y="1932751"/>
            <a:ext cx="3202029" cy="2414023"/>
          </a:xfrm>
          <a:prstGeom prst="bentConnector3">
            <a:avLst>
              <a:gd name="adj1" fmla="val 82356"/>
            </a:avLst>
          </a:prstGeom>
          <a:ln>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64" name="Curved Connector 612"/>
          <p:cNvCxnSpPr/>
          <p:nvPr/>
        </p:nvCxnSpPr>
        <p:spPr>
          <a:xfrm>
            <a:off x="1219643" y="3038765"/>
            <a:ext cx="1347319" cy="1676971"/>
          </a:xfrm>
          <a:prstGeom prst="bentConnector2">
            <a:avLst/>
          </a:prstGeom>
          <a:ln>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65" name="Curved Connector 613"/>
          <p:cNvCxnSpPr>
            <a:stCxn id="206" idx="2"/>
          </p:cNvCxnSpPr>
          <p:nvPr/>
        </p:nvCxnSpPr>
        <p:spPr>
          <a:xfrm flipV="1">
            <a:off x="3489314" y="1932750"/>
            <a:ext cx="2613039" cy="3509697"/>
          </a:xfrm>
          <a:prstGeom prst="bentConnector2">
            <a:avLst/>
          </a:prstGeom>
          <a:ln>
            <a:solidFill>
              <a:schemeClr val="tx2"/>
            </a:solidFill>
            <a:prstDash val="dash"/>
          </a:ln>
        </p:spPr>
        <p:style>
          <a:lnRef idx="2">
            <a:schemeClr val="accent1"/>
          </a:lnRef>
          <a:fillRef idx="0">
            <a:schemeClr val="accent1"/>
          </a:fillRef>
          <a:effectRef idx="1">
            <a:schemeClr val="accent1"/>
          </a:effectRef>
          <a:fontRef idx="minor">
            <a:schemeClr val="tx1"/>
          </a:fontRef>
        </p:style>
      </p:cxnSp>
      <p:sp>
        <p:nvSpPr>
          <p:cNvPr id="66" name="Freeform 809"/>
          <p:cNvSpPr>
            <a:spLocks noChangeArrowheads="1"/>
          </p:cNvSpPr>
          <p:nvPr/>
        </p:nvSpPr>
        <p:spPr bwMode="auto">
          <a:xfrm>
            <a:off x="626585" y="2330393"/>
            <a:ext cx="944609" cy="862703"/>
          </a:xfrm>
          <a:custGeom>
            <a:avLst/>
            <a:gdLst>
              <a:gd name="T0" fmla="*/ 648 w 661"/>
              <a:gd name="T1" fmla="*/ 221 h 603"/>
              <a:gd name="T2" fmla="*/ 167 w 661"/>
              <a:gd name="T3" fmla="*/ 15 h 603"/>
              <a:gd name="T4" fmla="*/ 15 w 661"/>
              <a:gd name="T5" fmla="*/ 381 h 603"/>
              <a:gd name="T6" fmla="*/ 497 w 661"/>
              <a:gd name="T7" fmla="*/ 587 h 603"/>
              <a:gd name="T8" fmla="*/ 648 w 661"/>
              <a:gd name="T9" fmla="*/ 221 h 603"/>
              <a:gd name="T10" fmla="*/ 391 w 661"/>
              <a:gd name="T11" fmla="*/ 336 h 603"/>
              <a:gd name="T12" fmla="*/ 436 w 661"/>
              <a:gd name="T13" fmla="*/ 441 h 603"/>
              <a:gd name="T14" fmla="*/ 475 w 661"/>
              <a:gd name="T15" fmla="*/ 547 h 603"/>
              <a:gd name="T16" fmla="*/ 415 w 661"/>
              <a:gd name="T17" fmla="*/ 451 h 603"/>
              <a:gd name="T18" fmla="*/ 363 w 661"/>
              <a:gd name="T19" fmla="*/ 351 h 603"/>
              <a:gd name="T20" fmla="*/ 324 w 661"/>
              <a:gd name="T21" fmla="*/ 342 h 603"/>
              <a:gd name="T22" fmla="*/ 291 w 661"/>
              <a:gd name="T23" fmla="*/ 302 h 603"/>
              <a:gd name="T24" fmla="*/ 200 w 661"/>
              <a:gd name="T25" fmla="*/ 320 h 603"/>
              <a:gd name="T26" fmla="*/ 125 w 661"/>
              <a:gd name="T27" fmla="*/ 333 h 603"/>
              <a:gd name="T28" fmla="*/ 49 w 661"/>
              <a:gd name="T29" fmla="*/ 345 h 603"/>
              <a:gd name="T30" fmla="*/ 121 w 661"/>
              <a:gd name="T31" fmla="*/ 320 h 603"/>
              <a:gd name="T32" fmla="*/ 194 w 661"/>
              <a:gd name="T33" fmla="*/ 299 h 603"/>
              <a:gd name="T34" fmla="*/ 279 w 661"/>
              <a:gd name="T35" fmla="*/ 275 h 603"/>
              <a:gd name="T36" fmla="*/ 243 w 661"/>
              <a:gd name="T37" fmla="*/ 196 h 603"/>
              <a:gd name="T38" fmla="*/ 212 w 661"/>
              <a:gd name="T39" fmla="*/ 127 h 603"/>
              <a:gd name="T40" fmla="*/ 188 w 661"/>
              <a:gd name="T41" fmla="*/ 57 h 603"/>
              <a:gd name="T42" fmla="*/ 227 w 661"/>
              <a:gd name="T43" fmla="*/ 121 h 603"/>
              <a:gd name="T44" fmla="*/ 264 w 661"/>
              <a:gd name="T45" fmla="*/ 184 h 603"/>
              <a:gd name="T46" fmla="*/ 309 w 661"/>
              <a:gd name="T47" fmla="*/ 269 h 603"/>
              <a:gd name="T48" fmla="*/ 321 w 661"/>
              <a:gd name="T49" fmla="*/ 296 h 603"/>
              <a:gd name="T50" fmla="*/ 339 w 661"/>
              <a:gd name="T51" fmla="*/ 305 h 603"/>
              <a:gd name="T52" fmla="*/ 373 w 661"/>
              <a:gd name="T53" fmla="*/ 299 h 603"/>
              <a:gd name="T54" fmla="*/ 463 w 661"/>
              <a:gd name="T55" fmla="*/ 281 h 603"/>
              <a:gd name="T56" fmla="*/ 536 w 661"/>
              <a:gd name="T57" fmla="*/ 269 h 603"/>
              <a:gd name="T58" fmla="*/ 542 w 661"/>
              <a:gd name="T59" fmla="*/ 284 h 603"/>
              <a:gd name="T60" fmla="*/ 469 w 661"/>
              <a:gd name="T61" fmla="*/ 305 h 603"/>
              <a:gd name="T62" fmla="*/ 385 w 661"/>
              <a:gd name="T63" fmla="*/ 327 h 603"/>
              <a:gd name="T64" fmla="*/ 648 w 661"/>
              <a:gd name="T65" fmla="*/ 221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1" h="603">
                <a:moveTo>
                  <a:pt x="648" y="221"/>
                </a:moveTo>
                <a:lnTo>
                  <a:pt x="648" y="221"/>
                </a:lnTo>
                <a:cubicBezTo>
                  <a:pt x="194" y="6"/>
                  <a:pt x="194" y="6"/>
                  <a:pt x="194" y="6"/>
                </a:cubicBezTo>
                <a:cubicBezTo>
                  <a:pt x="185" y="0"/>
                  <a:pt x="173" y="6"/>
                  <a:pt x="167" y="15"/>
                </a:cubicBezTo>
                <a:cubicBezTo>
                  <a:pt x="6" y="354"/>
                  <a:pt x="6" y="354"/>
                  <a:pt x="6" y="354"/>
                </a:cubicBezTo>
                <a:cubicBezTo>
                  <a:pt x="0" y="363"/>
                  <a:pt x="6" y="375"/>
                  <a:pt x="15" y="381"/>
                </a:cubicBezTo>
                <a:cubicBezTo>
                  <a:pt x="467" y="596"/>
                  <a:pt x="467" y="596"/>
                  <a:pt x="467" y="596"/>
                </a:cubicBezTo>
                <a:cubicBezTo>
                  <a:pt x="479" y="602"/>
                  <a:pt x="491" y="596"/>
                  <a:pt x="497" y="587"/>
                </a:cubicBezTo>
                <a:cubicBezTo>
                  <a:pt x="657" y="248"/>
                  <a:pt x="657" y="248"/>
                  <a:pt x="657" y="248"/>
                </a:cubicBezTo>
                <a:cubicBezTo>
                  <a:pt x="660" y="239"/>
                  <a:pt x="657" y="227"/>
                  <a:pt x="648" y="221"/>
                </a:cubicBezTo>
                <a:lnTo>
                  <a:pt x="391" y="336"/>
                </a:lnTo>
                <a:lnTo>
                  <a:pt x="391" y="336"/>
                </a:lnTo>
                <a:cubicBezTo>
                  <a:pt x="400" y="360"/>
                  <a:pt x="409" y="384"/>
                  <a:pt x="421" y="405"/>
                </a:cubicBezTo>
                <a:cubicBezTo>
                  <a:pt x="424" y="417"/>
                  <a:pt x="430" y="429"/>
                  <a:pt x="436" y="441"/>
                </a:cubicBezTo>
                <a:cubicBezTo>
                  <a:pt x="448" y="475"/>
                  <a:pt x="448" y="475"/>
                  <a:pt x="448" y="475"/>
                </a:cubicBezTo>
                <a:cubicBezTo>
                  <a:pt x="457" y="499"/>
                  <a:pt x="467" y="523"/>
                  <a:pt x="475" y="547"/>
                </a:cubicBezTo>
                <a:cubicBezTo>
                  <a:pt x="461" y="526"/>
                  <a:pt x="448" y="502"/>
                  <a:pt x="436" y="481"/>
                </a:cubicBezTo>
                <a:cubicBezTo>
                  <a:pt x="415" y="451"/>
                  <a:pt x="415" y="451"/>
                  <a:pt x="415" y="451"/>
                </a:cubicBezTo>
                <a:cubicBezTo>
                  <a:pt x="409" y="439"/>
                  <a:pt x="403" y="427"/>
                  <a:pt x="397" y="417"/>
                </a:cubicBezTo>
                <a:cubicBezTo>
                  <a:pt x="385" y="393"/>
                  <a:pt x="375" y="372"/>
                  <a:pt x="363" y="351"/>
                </a:cubicBezTo>
                <a:cubicBezTo>
                  <a:pt x="361" y="345"/>
                  <a:pt x="357" y="339"/>
                  <a:pt x="355" y="333"/>
                </a:cubicBezTo>
                <a:cubicBezTo>
                  <a:pt x="324" y="342"/>
                  <a:pt x="324" y="342"/>
                  <a:pt x="324" y="342"/>
                </a:cubicBezTo>
                <a:cubicBezTo>
                  <a:pt x="315" y="342"/>
                  <a:pt x="309" y="339"/>
                  <a:pt x="306" y="333"/>
                </a:cubicBezTo>
                <a:cubicBezTo>
                  <a:pt x="291" y="302"/>
                  <a:pt x="291" y="302"/>
                  <a:pt x="291" y="302"/>
                </a:cubicBezTo>
                <a:cubicBezTo>
                  <a:pt x="285" y="305"/>
                  <a:pt x="279" y="305"/>
                  <a:pt x="273" y="308"/>
                </a:cubicBezTo>
                <a:cubicBezTo>
                  <a:pt x="249" y="311"/>
                  <a:pt x="224" y="317"/>
                  <a:pt x="200" y="320"/>
                </a:cubicBezTo>
                <a:cubicBezTo>
                  <a:pt x="188" y="323"/>
                  <a:pt x="176" y="327"/>
                  <a:pt x="164" y="330"/>
                </a:cubicBezTo>
                <a:cubicBezTo>
                  <a:pt x="125" y="333"/>
                  <a:pt x="125" y="333"/>
                  <a:pt x="125" y="333"/>
                </a:cubicBezTo>
                <a:cubicBezTo>
                  <a:pt x="112" y="336"/>
                  <a:pt x="100" y="339"/>
                  <a:pt x="88" y="339"/>
                </a:cubicBezTo>
                <a:cubicBezTo>
                  <a:pt x="76" y="342"/>
                  <a:pt x="64" y="342"/>
                  <a:pt x="49" y="345"/>
                </a:cubicBezTo>
                <a:cubicBezTo>
                  <a:pt x="61" y="339"/>
                  <a:pt x="73" y="336"/>
                  <a:pt x="85" y="330"/>
                </a:cubicBezTo>
                <a:cubicBezTo>
                  <a:pt x="97" y="327"/>
                  <a:pt x="109" y="323"/>
                  <a:pt x="121" y="320"/>
                </a:cubicBezTo>
                <a:cubicBezTo>
                  <a:pt x="158" y="308"/>
                  <a:pt x="158" y="308"/>
                  <a:pt x="158" y="308"/>
                </a:cubicBezTo>
                <a:cubicBezTo>
                  <a:pt x="170" y="305"/>
                  <a:pt x="182" y="302"/>
                  <a:pt x="194" y="299"/>
                </a:cubicBezTo>
                <a:cubicBezTo>
                  <a:pt x="218" y="290"/>
                  <a:pt x="243" y="284"/>
                  <a:pt x="267" y="278"/>
                </a:cubicBezTo>
                <a:cubicBezTo>
                  <a:pt x="270" y="278"/>
                  <a:pt x="276" y="278"/>
                  <a:pt x="279" y="275"/>
                </a:cubicBezTo>
                <a:cubicBezTo>
                  <a:pt x="276" y="272"/>
                  <a:pt x="276" y="269"/>
                  <a:pt x="273" y="266"/>
                </a:cubicBezTo>
                <a:cubicBezTo>
                  <a:pt x="264" y="242"/>
                  <a:pt x="251" y="221"/>
                  <a:pt x="243" y="196"/>
                </a:cubicBezTo>
                <a:cubicBezTo>
                  <a:pt x="237" y="184"/>
                  <a:pt x="233" y="172"/>
                  <a:pt x="227" y="163"/>
                </a:cubicBezTo>
                <a:cubicBezTo>
                  <a:pt x="212" y="127"/>
                  <a:pt x="212" y="127"/>
                  <a:pt x="212" y="127"/>
                </a:cubicBezTo>
                <a:cubicBezTo>
                  <a:pt x="209" y="115"/>
                  <a:pt x="203" y="102"/>
                  <a:pt x="200" y="90"/>
                </a:cubicBezTo>
                <a:cubicBezTo>
                  <a:pt x="197" y="78"/>
                  <a:pt x="191" y="69"/>
                  <a:pt x="188" y="57"/>
                </a:cubicBezTo>
                <a:cubicBezTo>
                  <a:pt x="194" y="66"/>
                  <a:pt x="200" y="78"/>
                  <a:pt x="209" y="87"/>
                </a:cubicBezTo>
                <a:cubicBezTo>
                  <a:pt x="215" y="99"/>
                  <a:pt x="221" y="108"/>
                  <a:pt x="227" y="121"/>
                </a:cubicBezTo>
                <a:cubicBezTo>
                  <a:pt x="245" y="154"/>
                  <a:pt x="245" y="154"/>
                  <a:pt x="245" y="154"/>
                </a:cubicBezTo>
                <a:cubicBezTo>
                  <a:pt x="251" y="163"/>
                  <a:pt x="257" y="175"/>
                  <a:pt x="264" y="184"/>
                </a:cubicBezTo>
                <a:cubicBezTo>
                  <a:pt x="276" y="208"/>
                  <a:pt x="288" y="230"/>
                  <a:pt x="300" y="251"/>
                </a:cubicBezTo>
                <a:cubicBezTo>
                  <a:pt x="303" y="257"/>
                  <a:pt x="306" y="263"/>
                  <a:pt x="309" y="269"/>
                </a:cubicBezTo>
                <a:cubicBezTo>
                  <a:pt x="309" y="275"/>
                  <a:pt x="312" y="281"/>
                  <a:pt x="315" y="287"/>
                </a:cubicBezTo>
                <a:cubicBezTo>
                  <a:pt x="321" y="296"/>
                  <a:pt x="321" y="296"/>
                  <a:pt x="321" y="296"/>
                </a:cubicBezTo>
                <a:cubicBezTo>
                  <a:pt x="327" y="308"/>
                  <a:pt x="327" y="308"/>
                  <a:pt x="327" y="308"/>
                </a:cubicBezTo>
                <a:cubicBezTo>
                  <a:pt x="339" y="305"/>
                  <a:pt x="339" y="305"/>
                  <a:pt x="339" y="305"/>
                </a:cubicBezTo>
                <a:cubicBezTo>
                  <a:pt x="351" y="302"/>
                  <a:pt x="351" y="302"/>
                  <a:pt x="351" y="302"/>
                </a:cubicBezTo>
                <a:cubicBezTo>
                  <a:pt x="357" y="302"/>
                  <a:pt x="363" y="299"/>
                  <a:pt x="373" y="299"/>
                </a:cubicBezTo>
                <a:cubicBezTo>
                  <a:pt x="379" y="296"/>
                  <a:pt x="382" y="296"/>
                  <a:pt x="388" y="296"/>
                </a:cubicBezTo>
                <a:cubicBezTo>
                  <a:pt x="415" y="290"/>
                  <a:pt x="439" y="284"/>
                  <a:pt x="463" y="281"/>
                </a:cubicBezTo>
                <a:cubicBezTo>
                  <a:pt x="475" y="278"/>
                  <a:pt x="487" y="275"/>
                  <a:pt x="500" y="275"/>
                </a:cubicBezTo>
                <a:cubicBezTo>
                  <a:pt x="536" y="269"/>
                  <a:pt x="536" y="269"/>
                  <a:pt x="536" y="269"/>
                </a:cubicBezTo>
                <a:cubicBezTo>
                  <a:pt x="563" y="263"/>
                  <a:pt x="587" y="260"/>
                  <a:pt x="612" y="257"/>
                </a:cubicBezTo>
                <a:cubicBezTo>
                  <a:pt x="587" y="266"/>
                  <a:pt x="563" y="275"/>
                  <a:pt x="542" y="284"/>
                </a:cubicBezTo>
                <a:cubicBezTo>
                  <a:pt x="506" y="293"/>
                  <a:pt x="506" y="293"/>
                  <a:pt x="506" y="293"/>
                </a:cubicBezTo>
                <a:cubicBezTo>
                  <a:pt x="494" y="296"/>
                  <a:pt x="481" y="299"/>
                  <a:pt x="469" y="305"/>
                </a:cubicBezTo>
                <a:cubicBezTo>
                  <a:pt x="445" y="311"/>
                  <a:pt x="421" y="317"/>
                  <a:pt x="397" y="323"/>
                </a:cubicBezTo>
                <a:cubicBezTo>
                  <a:pt x="391" y="323"/>
                  <a:pt x="388" y="327"/>
                  <a:pt x="385" y="327"/>
                </a:cubicBezTo>
                <a:cubicBezTo>
                  <a:pt x="385" y="330"/>
                  <a:pt x="388" y="333"/>
                  <a:pt x="391" y="336"/>
                </a:cubicBezTo>
                <a:lnTo>
                  <a:pt x="648" y="221"/>
                </a:lnTo>
              </a:path>
            </a:pathLst>
          </a:custGeom>
          <a:solidFill>
            <a:schemeClr val="accent3"/>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67" name="Freeform 810"/>
          <p:cNvSpPr>
            <a:spLocks noChangeArrowheads="1"/>
          </p:cNvSpPr>
          <p:nvPr/>
        </p:nvSpPr>
        <p:spPr bwMode="auto">
          <a:xfrm>
            <a:off x="2211157" y="4572602"/>
            <a:ext cx="730499" cy="730463"/>
          </a:xfrm>
          <a:custGeom>
            <a:avLst/>
            <a:gdLst>
              <a:gd name="T0" fmla="*/ 511 w 512"/>
              <a:gd name="T1" fmla="*/ 255 h 510"/>
              <a:gd name="T2" fmla="*/ 511 w 512"/>
              <a:gd name="T3" fmla="*/ 255 h 510"/>
              <a:gd name="T4" fmla="*/ 257 w 512"/>
              <a:gd name="T5" fmla="*/ 509 h 510"/>
              <a:gd name="T6" fmla="*/ 0 w 512"/>
              <a:gd name="T7" fmla="*/ 255 h 510"/>
              <a:gd name="T8" fmla="*/ 257 w 512"/>
              <a:gd name="T9" fmla="*/ 0 h 510"/>
              <a:gd name="T10" fmla="*/ 511 w 512"/>
              <a:gd name="T11" fmla="*/ 255 h 510"/>
            </a:gdLst>
            <a:ahLst/>
            <a:cxnLst>
              <a:cxn ang="0">
                <a:pos x="T0" y="T1"/>
              </a:cxn>
              <a:cxn ang="0">
                <a:pos x="T2" y="T3"/>
              </a:cxn>
              <a:cxn ang="0">
                <a:pos x="T4" y="T5"/>
              </a:cxn>
              <a:cxn ang="0">
                <a:pos x="T6" y="T7"/>
              </a:cxn>
              <a:cxn ang="0">
                <a:pos x="T8" y="T9"/>
              </a:cxn>
              <a:cxn ang="0">
                <a:pos x="T10" y="T11"/>
              </a:cxn>
            </a:cxnLst>
            <a:rect l="0" t="0" r="r" b="b"/>
            <a:pathLst>
              <a:path w="512" h="510">
                <a:moveTo>
                  <a:pt x="511" y="255"/>
                </a:moveTo>
                <a:lnTo>
                  <a:pt x="511" y="255"/>
                </a:lnTo>
                <a:cubicBezTo>
                  <a:pt x="511" y="397"/>
                  <a:pt x="396" y="509"/>
                  <a:pt x="257" y="509"/>
                </a:cubicBezTo>
                <a:cubicBezTo>
                  <a:pt x="115" y="509"/>
                  <a:pt x="0" y="397"/>
                  <a:pt x="0" y="255"/>
                </a:cubicBezTo>
                <a:cubicBezTo>
                  <a:pt x="0" y="115"/>
                  <a:pt x="115" y="0"/>
                  <a:pt x="257" y="0"/>
                </a:cubicBezTo>
                <a:cubicBezTo>
                  <a:pt x="396" y="0"/>
                  <a:pt x="511" y="115"/>
                  <a:pt x="511" y="255"/>
                </a:cubicBezTo>
              </a:path>
            </a:pathLst>
          </a:custGeom>
          <a:solidFill>
            <a:schemeClr val="accent4"/>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grpSp>
        <p:nvGrpSpPr>
          <p:cNvPr id="68" name="Group 16"/>
          <p:cNvGrpSpPr/>
          <p:nvPr/>
        </p:nvGrpSpPr>
        <p:grpSpPr>
          <a:xfrm>
            <a:off x="7175166" y="2158299"/>
            <a:ext cx="598255" cy="680087"/>
            <a:chOff x="9110698" y="7553393"/>
            <a:chExt cx="1196510" cy="1360173"/>
          </a:xfrm>
          <a:solidFill>
            <a:schemeClr val="accent3"/>
          </a:solidFill>
        </p:grpSpPr>
        <p:sp>
          <p:nvSpPr>
            <p:cNvPr id="69" name="Freeform 811"/>
            <p:cNvSpPr>
              <a:spLocks noChangeArrowheads="1"/>
            </p:cNvSpPr>
            <p:nvPr/>
          </p:nvSpPr>
          <p:spPr bwMode="auto">
            <a:xfrm>
              <a:off x="9400383" y="8359424"/>
              <a:ext cx="163729" cy="125941"/>
            </a:xfrm>
            <a:custGeom>
              <a:avLst/>
              <a:gdLst>
                <a:gd name="T0" fmla="*/ 48 w 58"/>
                <a:gd name="T1" fmla="*/ 45 h 46"/>
                <a:gd name="T2" fmla="*/ 48 w 58"/>
                <a:gd name="T3" fmla="*/ 45 h 46"/>
                <a:gd name="T4" fmla="*/ 57 w 58"/>
                <a:gd name="T5" fmla="*/ 33 h 46"/>
                <a:gd name="T6" fmla="*/ 30 w 58"/>
                <a:gd name="T7" fmla="*/ 19 h 46"/>
                <a:gd name="T8" fmla="*/ 9 w 58"/>
                <a:gd name="T9" fmla="*/ 0 h 46"/>
                <a:gd name="T10" fmla="*/ 0 w 58"/>
                <a:gd name="T11" fmla="*/ 12 h 46"/>
                <a:gd name="T12" fmla="*/ 48 w 58"/>
                <a:gd name="T13" fmla="*/ 45 h 46"/>
              </a:gdLst>
              <a:ahLst/>
              <a:cxnLst>
                <a:cxn ang="0">
                  <a:pos x="T0" y="T1"/>
                </a:cxn>
                <a:cxn ang="0">
                  <a:pos x="T2" y="T3"/>
                </a:cxn>
                <a:cxn ang="0">
                  <a:pos x="T4" y="T5"/>
                </a:cxn>
                <a:cxn ang="0">
                  <a:pos x="T6" y="T7"/>
                </a:cxn>
                <a:cxn ang="0">
                  <a:pos x="T8" y="T9"/>
                </a:cxn>
                <a:cxn ang="0">
                  <a:pos x="T10" y="T11"/>
                </a:cxn>
                <a:cxn ang="0">
                  <a:pos x="T12" y="T13"/>
                </a:cxn>
              </a:cxnLst>
              <a:rect l="0" t="0" r="r" b="b"/>
              <a:pathLst>
                <a:path w="58" h="46">
                  <a:moveTo>
                    <a:pt x="48" y="45"/>
                  </a:moveTo>
                  <a:lnTo>
                    <a:pt x="48" y="45"/>
                  </a:lnTo>
                  <a:cubicBezTo>
                    <a:pt x="57" y="33"/>
                    <a:pt x="57" y="33"/>
                    <a:pt x="57" y="33"/>
                  </a:cubicBezTo>
                  <a:cubicBezTo>
                    <a:pt x="48" y="31"/>
                    <a:pt x="39" y="25"/>
                    <a:pt x="30" y="19"/>
                  </a:cubicBezTo>
                  <a:cubicBezTo>
                    <a:pt x="21" y="12"/>
                    <a:pt x="15" y="6"/>
                    <a:pt x="9" y="0"/>
                  </a:cubicBezTo>
                  <a:cubicBezTo>
                    <a:pt x="0" y="12"/>
                    <a:pt x="0" y="12"/>
                    <a:pt x="0" y="12"/>
                  </a:cubicBezTo>
                  <a:cubicBezTo>
                    <a:pt x="3" y="19"/>
                    <a:pt x="18" y="37"/>
                    <a:pt x="48" y="4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70" name="Freeform 812"/>
            <p:cNvSpPr>
              <a:spLocks noChangeArrowheads="1"/>
            </p:cNvSpPr>
            <p:nvPr/>
          </p:nvSpPr>
          <p:spPr bwMode="auto">
            <a:xfrm>
              <a:off x="9110698" y="8434988"/>
              <a:ext cx="403032" cy="478578"/>
            </a:xfrm>
            <a:custGeom>
              <a:avLst/>
              <a:gdLst>
                <a:gd name="T0" fmla="*/ 91 w 140"/>
                <a:gd name="T1" fmla="*/ 0 h 168"/>
                <a:gd name="T2" fmla="*/ 91 w 140"/>
                <a:gd name="T3" fmla="*/ 0 h 168"/>
                <a:gd name="T4" fmla="*/ 6 w 140"/>
                <a:gd name="T5" fmla="*/ 116 h 168"/>
                <a:gd name="T6" fmla="*/ 3 w 140"/>
                <a:gd name="T7" fmla="*/ 140 h 168"/>
                <a:gd name="T8" fmla="*/ 15 w 140"/>
                <a:gd name="T9" fmla="*/ 158 h 168"/>
                <a:gd name="T10" fmla="*/ 36 w 140"/>
                <a:gd name="T11" fmla="*/ 164 h 168"/>
                <a:gd name="T12" fmla="*/ 57 w 140"/>
                <a:gd name="T13" fmla="*/ 152 h 168"/>
                <a:gd name="T14" fmla="*/ 139 w 140"/>
                <a:gd name="T15" fmla="*/ 37 h 168"/>
                <a:gd name="T16" fmla="*/ 91 w 140"/>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68">
                  <a:moveTo>
                    <a:pt x="91" y="0"/>
                  </a:moveTo>
                  <a:lnTo>
                    <a:pt x="91" y="0"/>
                  </a:lnTo>
                  <a:cubicBezTo>
                    <a:pt x="6" y="116"/>
                    <a:pt x="6" y="116"/>
                    <a:pt x="6" y="116"/>
                  </a:cubicBezTo>
                  <a:cubicBezTo>
                    <a:pt x="3" y="124"/>
                    <a:pt x="0" y="130"/>
                    <a:pt x="3" y="140"/>
                  </a:cubicBezTo>
                  <a:cubicBezTo>
                    <a:pt x="3" y="149"/>
                    <a:pt x="6" y="155"/>
                    <a:pt x="15" y="158"/>
                  </a:cubicBezTo>
                  <a:cubicBezTo>
                    <a:pt x="21" y="164"/>
                    <a:pt x="27" y="167"/>
                    <a:pt x="36" y="164"/>
                  </a:cubicBezTo>
                  <a:cubicBezTo>
                    <a:pt x="45" y="164"/>
                    <a:pt x="51" y="158"/>
                    <a:pt x="57" y="152"/>
                  </a:cubicBezTo>
                  <a:cubicBezTo>
                    <a:pt x="139" y="37"/>
                    <a:pt x="139" y="37"/>
                    <a:pt x="139" y="37"/>
                  </a:cubicBezTo>
                  <a:cubicBezTo>
                    <a:pt x="115" y="28"/>
                    <a:pt x="97" y="12"/>
                    <a:pt x="91"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71" name="Freeform 813"/>
            <p:cNvSpPr>
              <a:spLocks noChangeArrowheads="1"/>
            </p:cNvSpPr>
            <p:nvPr/>
          </p:nvSpPr>
          <p:spPr bwMode="auto">
            <a:xfrm>
              <a:off x="9324815" y="7553393"/>
              <a:ext cx="982393" cy="906780"/>
            </a:xfrm>
            <a:custGeom>
              <a:avLst/>
              <a:gdLst>
                <a:gd name="T0" fmla="*/ 254 w 343"/>
                <a:gd name="T1" fmla="*/ 30 h 316"/>
                <a:gd name="T2" fmla="*/ 254 w 343"/>
                <a:gd name="T3" fmla="*/ 30 h 316"/>
                <a:gd name="T4" fmla="*/ 163 w 343"/>
                <a:gd name="T5" fmla="*/ 0 h 316"/>
                <a:gd name="T6" fmla="*/ 33 w 343"/>
                <a:gd name="T7" fmla="*/ 66 h 316"/>
                <a:gd name="T8" fmla="*/ 6 w 343"/>
                <a:gd name="T9" fmla="*/ 185 h 316"/>
                <a:gd name="T10" fmla="*/ 69 w 343"/>
                <a:gd name="T11" fmla="*/ 287 h 316"/>
                <a:gd name="T12" fmla="*/ 160 w 343"/>
                <a:gd name="T13" fmla="*/ 315 h 316"/>
                <a:gd name="T14" fmla="*/ 290 w 343"/>
                <a:gd name="T15" fmla="*/ 251 h 316"/>
                <a:gd name="T16" fmla="*/ 254 w 343"/>
                <a:gd name="T17" fmla="*/ 30 h 316"/>
                <a:gd name="T18" fmla="*/ 278 w 343"/>
                <a:gd name="T19" fmla="*/ 242 h 316"/>
                <a:gd name="T20" fmla="*/ 278 w 343"/>
                <a:gd name="T21" fmla="*/ 242 h 316"/>
                <a:gd name="T22" fmla="*/ 160 w 343"/>
                <a:gd name="T23" fmla="*/ 299 h 316"/>
                <a:gd name="T24" fmla="*/ 78 w 343"/>
                <a:gd name="T25" fmla="*/ 272 h 316"/>
                <a:gd name="T26" fmla="*/ 21 w 343"/>
                <a:gd name="T27" fmla="*/ 181 h 316"/>
                <a:gd name="T28" fmla="*/ 45 w 343"/>
                <a:gd name="T29" fmla="*/ 75 h 316"/>
                <a:gd name="T30" fmla="*/ 163 w 343"/>
                <a:gd name="T31" fmla="*/ 15 h 316"/>
                <a:gd name="T32" fmla="*/ 245 w 343"/>
                <a:gd name="T33" fmla="*/ 42 h 316"/>
                <a:gd name="T34" fmla="*/ 302 w 343"/>
                <a:gd name="T35" fmla="*/ 136 h 316"/>
                <a:gd name="T36" fmla="*/ 278 w 343"/>
                <a:gd name="T37" fmla="*/ 242 h 316"/>
                <a:gd name="T38" fmla="*/ 254 w 343"/>
                <a:gd name="T39" fmla="*/ 3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16">
                  <a:moveTo>
                    <a:pt x="254" y="30"/>
                  </a:moveTo>
                  <a:lnTo>
                    <a:pt x="254" y="30"/>
                  </a:lnTo>
                  <a:cubicBezTo>
                    <a:pt x="227" y="12"/>
                    <a:pt x="193" y="0"/>
                    <a:pt x="163" y="0"/>
                  </a:cubicBezTo>
                  <a:cubicBezTo>
                    <a:pt x="112" y="0"/>
                    <a:pt x="63" y="24"/>
                    <a:pt x="33" y="66"/>
                  </a:cubicBezTo>
                  <a:cubicBezTo>
                    <a:pt x="9" y="99"/>
                    <a:pt x="0" y="142"/>
                    <a:pt x="6" y="185"/>
                  </a:cubicBezTo>
                  <a:cubicBezTo>
                    <a:pt x="12" y="224"/>
                    <a:pt x="36" y="263"/>
                    <a:pt x="69" y="287"/>
                  </a:cubicBezTo>
                  <a:cubicBezTo>
                    <a:pt x="96" y="305"/>
                    <a:pt x="130" y="315"/>
                    <a:pt x="160" y="315"/>
                  </a:cubicBezTo>
                  <a:cubicBezTo>
                    <a:pt x="211" y="315"/>
                    <a:pt x="260" y="290"/>
                    <a:pt x="290" y="251"/>
                  </a:cubicBezTo>
                  <a:cubicBezTo>
                    <a:pt x="342" y="178"/>
                    <a:pt x="323" y="81"/>
                    <a:pt x="254" y="30"/>
                  </a:cubicBezTo>
                  <a:lnTo>
                    <a:pt x="278" y="242"/>
                  </a:lnTo>
                  <a:lnTo>
                    <a:pt x="278" y="242"/>
                  </a:lnTo>
                  <a:cubicBezTo>
                    <a:pt x="251" y="278"/>
                    <a:pt x="208" y="299"/>
                    <a:pt x="160" y="299"/>
                  </a:cubicBezTo>
                  <a:cubicBezTo>
                    <a:pt x="133" y="299"/>
                    <a:pt x="102" y="290"/>
                    <a:pt x="78" y="272"/>
                  </a:cubicBezTo>
                  <a:cubicBezTo>
                    <a:pt x="48" y="251"/>
                    <a:pt x="27" y="218"/>
                    <a:pt x="21" y="181"/>
                  </a:cubicBezTo>
                  <a:cubicBezTo>
                    <a:pt x="15" y="145"/>
                    <a:pt x="24" y="105"/>
                    <a:pt x="45" y="75"/>
                  </a:cubicBezTo>
                  <a:cubicBezTo>
                    <a:pt x="72" y="39"/>
                    <a:pt x="115" y="15"/>
                    <a:pt x="163" y="15"/>
                  </a:cubicBezTo>
                  <a:cubicBezTo>
                    <a:pt x="190" y="15"/>
                    <a:pt x="221" y="24"/>
                    <a:pt x="245" y="42"/>
                  </a:cubicBezTo>
                  <a:cubicBezTo>
                    <a:pt x="275" y="63"/>
                    <a:pt x="296" y="97"/>
                    <a:pt x="302" y="136"/>
                  </a:cubicBezTo>
                  <a:cubicBezTo>
                    <a:pt x="308" y="172"/>
                    <a:pt x="299" y="209"/>
                    <a:pt x="278" y="242"/>
                  </a:cubicBezTo>
                  <a:lnTo>
                    <a:pt x="254" y="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72" name="Freeform 814"/>
            <p:cNvSpPr>
              <a:spLocks noChangeArrowheads="1"/>
            </p:cNvSpPr>
            <p:nvPr/>
          </p:nvSpPr>
          <p:spPr bwMode="auto">
            <a:xfrm>
              <a:off x="9425574" y="7654149"/>
              <a:ext cx="717899" cy="705272"/>
            </a:xfrm>
            <a:custGeom>
              <a:avLst/>
              <a:gdLst>
                <a:gd name="T0" fmla="*/ 197 w 252"/>
                <a:gd name="T1" fmla="*/ 21 h 246"/>
                <a:gd name="T2" fmla="*/ 197 w 252"/>
                <a:gd name="T3" fmla="*/ 21 h 246"/>
                <a:gd name="T4" fmla="*/ 127 w 252"/>
                <a:gd name="T5" fmla="*/ 0 h 246"/>
                <a:gd name="T6" fmla="*/ 27 w 252"/>
                <a:gd name="T7" fmla="*/ 51 h 246"/>
                <a:gd name="T8" fmla="*/ 6 w 252"/>
                <a:gd name="T9" fmla="*/ 142 h 246"/>
                <a:gd name="T10" fmla="*/ 54 w 252"/>
                <a:gd name="T11" fmla="*/ 221 h 246"/>
                <a:gd name="T12" fmla="*/ 124 w 252"/>
                <a:gd name="T13" fmla="*/ 245 h 246"/>
                <a:gd name="T14" fmla="*/ 224 w 252"/>
                <a:gd name="T15" fmla="*/ 194 h 246"/>
                <a:gd name="T16" fmla="*/ 245 w 252"/>
                <a:gd name="T17" fmla="*/ 103 h 246"/>
                <a:gd name="T18" fmla="*/ 197 w 252"/>
                <a:gd name="T19" fmla="*/ 2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46">
                  <a:moveTo>
                    <a:pt x="197" y="21"/>
                  </a:moveTo>
                  <a:lnTo>
                    <a:pt x="197" y="21"/>
                  </a:lnTo>
                  <a:cubicBezTo>
                    <a:pt x="175" y="9"/>
                    <a:pt x="151" y="0"/>
                    <a:pt x="127" y="0"/>
                  </a:cubicBezTo>
                  <a:cubicBezTo>
                    <a:pt x="88" y="0"/>
                    <a:pt x="48" y="18"/>
                    <a:pt x="27" y="51"/>
                  </a:cubicBezTo>
                  <a:cubicBezTo>
                    <a:pt x="6" y="79"/>
                    <a:pt x="0" y="109"/>
                    <a:pt x="6" y="142"/>
                  </a:cubicBezTo>
                  <a:cubicBezTo>
                    <a:pt x="9" y="173"/>
                    <a:pt x="27" y="203"/>
                    <a:pt x="54" y="221"/>
                  </a:cubicBezTo>
                  <a:cubicBezTo>
                    <a:pt x="76" y="236"/>
                    <a:pt x="100" y="245"/>
                    <a:pt x="124" y="245"/>
                  </a:cubicBezTo>
                  <a:cubicBezTo>
                    <a:pt x="163" y="245"/>
                    <a:pt x="203" y="224"/>
                    <a:pt x="224" y="194"/>
                  </a:cubicBezTo>
                  <a:cubicBezTo>
                    <a:pt x="245" y="167"/>
                    <a:pt x="251" y="133"/>
                    <a:pt x="245" y="103"/>
                  </a:cubicBezTo>
                  <a:cubicBezTo>
                    <a:pt x="242" y="69"/>
                    <a:pt x="224" y="43"/>
                    <a:pt x="197" y="2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grpSp>
        <p:nvGrpSpPr>
          <p:cNvPr id="73" name="Group 95"/>
          <p:cNvGrpSpPr/>
          <p:nvPr/>
        </p:nvGrpSpPr>
        <p:grpSpPr>
          <a:xfrm>
            <a:off x="6828807" y="3227825"/>
            <a:ext cx="692715" cy="680087"/>
            <a:chOff x="7448186" y="4493014"/>
            <a:chExt cx="1385427" cy="1360171"/>
          </a:xfrm>
          <a:solidFill>
            <a:schemeClr val="accent1"/>
          </a:solidFill>
        </p:grpSpPr>
        <p:sp>
          <p:nvSpPr>
            <p:cNvPr id="74" name="Freeform 815"/>
            <p:cNvSpPr>
              <a:spLocks noChangeArrowheads="1"/>
            </p:cNvSpPr>
            <p:nvPr/>
          </p:nvSpPr>
          <p:spPr bwMode="auto">
            <a:xfrm>
              <a:off x="8166097" y="5475359"/>
              <a:ext cx="277085" cy="352638"/>
            </a:xfrm>
            <a:custGeom>
              <a:avLst/>
              <a:gdLst>
                <a:gd name="T0" fmla="*/ 0 w 95"/>
                <a:gd name="T1" fmla="*/ 124 h 125"/>
                <a:gd name="T2" fmla="*/ 0 w 95"/>
                <a:gd name="T3" fmla="*/ 124 h 125"/>
                <a:gd name="T4" fmla="*/ 94 w 95"/>
                <a:gd name="T5" fmla="*/ 15 h 125"/>
                <a:gd name="T6" fmla="*/ 0 w 95"/>
                <a:gd name="T7" fmla="*/ 0 h 125"/>
                <a:gd name="T8" fmla="*/ 0 w 95"/>
                <a:gd name="T9" fmla="*/ 124 h 125"/>
              </a:gdLst>
              <a:ahLst/>
              <a:cxnLst>
                <a:cxn ang="0">
                  <a:pos x="T0" y="T1"/>
                </a:cxn>
                <a:cxn ang="0">
                  <a:pos x="T2" y="T3"/>
                </a:cxn>
                <a:cxn ang="0">
                  <a:pos x="T4" y="T5"/>
                </a:cxn>
                <a:cxn ang="0">
                  <a:pos x="T6" y="T7"/>
                </a:cxn>
                <a:cxn ang="0">
                  <a:pos x="T8" y="T9"/>
                </a:cxn>
              </a:cxnLst>
              <a:rect l="0" t="0" r="r" b="b"/>
              <a:pathLst>
                <a:path w="95" h="125">
                  <a:moveTo>
                    <a:pt x="0" y="124"/>
                  </a:moveTo>
                  <a:lnTo>
                    <a:pt x="0" y="124"/>
                  </a:lnTo>
                  <a:cubicBezTo>
                    <a:pt x="39" y="97"/>
                    <a:pt x="72" y="61"/>
                    <a:pt x="94" y="15"/>
                  </a:cubicBezTo>
                  <a:cubicBezTo>
                    <a:pt x="63" y="6"/>
                    <a:pt x="33" y="0"/>
                    <a:pt x="0" y="0"/>
                  </a:cubicBezTo>
                  <a:lnTo>
                    <a:pt x="0" y="12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75" name="Freeform 816"/>
            <p:cNvSpPr>
              <a:spLocks noChangeArrowheads="1"/>
            </p:cNvSpPr>
            <p:nvPr/>
          </p:nvSpPr>
          <p:spPr bwMode="auto">
            <a:xfrm>
              <a:off x="8166097" y="4505605"/>
              <a:ext cx="277085" cy="352638"/>
            </a:xfrm>
            <a:custGeom>
              <a:avLst/>
              <a:gdLst>
                <a:gd name="T0" fmla="*/ 94 w 95"/>
                <a:gd name="T1" fmla="*/ 109 h 125"/>
                <a:gd name="T2" fmla="*/ 94 w 95"/>
                <a:gd name="T3" fmla="*/ 109 h 125"/>
                <a:gd name="T4" fmla="*/ 0 w 95"/>
                <a:gd name="T5" fmla="*/ 0 h 125"/>
                <a:gd name="T6" fmla="*/ 0 w 95"/>
                <a:gd name="T7" fmla="*/ 124 h 125"/>
                <a:gd name="T8" fmla="*/ 94 w 95"/>
                <a:gd name="T9" fmla="*/ 109 h 125"/>
              </a:gdLst>
              <a:ahLst/>
              <a:cxnLst>
                <a:cxn ang="0">
                  <a:pos x="T0" y="T1"/>
                </a:cxn>
                <a:cxn ang="0">
                  <a:pos x="T2" y="T3"/>
                </a:cxn>
                <a:cxn ang="0">
                  <a:pos x="T4" y="T5"/>
                </a:cxn>
                <a:cxn ang="0">
                  <a:pos x="T6" y="T7"/>
                </a:cxn>
                <a:cxn ang="0">
                  <a:pos x="T8" y="T9"/>
                </a:cxn>
              </a:cxnLst>
              <a:rect l="0" t="0" r="r" b="b"/>
              <a:pathLst>
                <a:path w="95" h="125">
                  <a:moveTo>
                    <a:pt x="94" y="109"/>
                  </a:moveTo>
                  <a:lnTo>
                    <a:pt x="94" y="109"/>
                  </a:lnTo>
                  <a:cubicBezTo>
                    <a:pt x="72" y="66"/>
                    <a:pt x="39" y="27"/>
                    <a:pt x="0" y="0"/>
                  </a:cubicBezTo>
                  <a:cubicBezTo>
                    <a:pt x="0" y="124"/>
                    <a:pt x="0" y="124"/>
                    <a:pt x="0" y="124"/>
                  </a:cubicBezTo>
                  <a:cubicBezTo>
                    <a:pt x="33" y="124"/>
                    <a:pt x="63" y="118"/>
                    <a:pt x="94" y="10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76" name="Freeform 817"/>
            <p:cNvSpPr>
              <a:spLocks noChangeArrowheads="1"/>
            </p:cNvSpPr>
            <p:nvPr/>
          </p:nvSpPr>
          <p:spPr bwMode="auto">
            <a:xfrm>
              <a:off x="7750462" y="5198289"/>
              <a:ext cx="352652" cy="289661"/>
            </a:xfrm>
            <a:custGeom>
              <a:avLst/>
              <a:gdLst>
                <a:gd name="T0" fmla="*/ 0 w 125"/>
                <a:gd name="T1" fmla="*/ 0 h 101"/>
                <a:gd name="T2" fmla="*/ 0 w 125"/>
                <a:gd name="T3" fmla="*/ 0 h 101"/>
                <a:gd name="T4" fmla="*/ 22 w 125"/>
                <a:gd name="T5" fmla="*/ 100 h 101"/>
                <a:gd name="T6" fmla="*/ 124 w 125"/>
                <a:gd name="T7" fmla="*/ 82 h 101"/>
                <a:gd name="T8" fmla="*/ 124 w 125"/>
                <a:gd name="T9" fmla="*/ 0 h 101"/>
                <a:gd name="T10" fmla="*/ 0 w 125"/>
                <a:gd name="T11" fmla="*/ 0 h 101"/>
              </a:gdLst>
              <a:ahLst/>
              <a:cxnLst>
                <a:cxn ang="0">
                  <a:pos x="T0" y="T1"/>
                </a:cxn>
                <a:cxn ang="0">
                  <a:pos x="T2" y="T3"/>
                </a:cxn>
                <a:cxn ang="0">
                  <a:pos x="T4" y="T5"/>
                </a:cxn>
                <a:cxn ang="0">
                  <a:pos x="T6" y="T7"/>
                </a:cxn>
                <a:cxn ang="0">
                  <a:pos x="T8" y="T9"/>
                </a:cxn>
                <a:cxn ang="0">
                  <a:pos x="T10" y="T11"/>
                </a:cxn>
              </a:cxnLst>
              <a:rect l="0" t="0" r="r" b="b"/>
              <a:pathLst>
                <a:path w="125" h="101">
                  <a:moveTo>
                    <a:pt x="0" y="0"/>
                  </a:moveTo>
                  <a:lnTo>
                    <a:pt x="0" y="0"/>
                  </a:lnTo>
                  <a:cubicBezTo>
                    <a:pt x="0" y="36"/>
                    <a:pt x="10" y="70"/>
                    <a:pt x="22" y="100"/>
                  </a:cubicBezTo>
                  <a:cubicBezTo>
                    <a:pt x="55" y="88"/>
                    <a:pt x="92" y="82"/>
                    <a:pt x="124" y="82"/>
                  </a:cubicBezTo>
                  <a:cubicBezTo>
                    <a:pt x="124" y="0"/>
                    <a:pt x="124" y="0"/>
                    <a:pt x="124" y="0"/>
                  </a:cubicBez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77" name="Freeform 818"/>
            <p:cNvSpPr>
              <a:spLocks noChangeArrowheads="1"/>
            </p:cNvSpPr>
            <p:nvPr/>
          </p:nvSpPr>
          <p:spPr bwMode="auto">
            <a:xfrm>
              <a:off x="8166094" y="5198289"/>
              <a:ext cx="352652" cy="289661"/>
            </a:xfrm>
            <a:custGeom>
              <a:avLst/>
              <a:gdLst>
                <a:gd name="T0" fmla="*/ 0 w 122"/>
                <a:gd name="T1" fmla="*/ 82 h 101"/>
                <a:gd name="T2" fmla="*/ 0 w 122"/>
                <a:gd name="T3" fmla="*/ 82 h 101"/>
                <a:gd name="T4" fmla="*/ 103 w 122"/>
                <a:gd name="T5" fmla="*/ 100 h 101"/>
                <a:gd name="T6" fmla="*/ 121 w 122"/>
                <a:gd name="T7" fmla="*/ 0 h 101"/>
                <a:gd name="T8" fmla="*/ 0 w 122"/>
                <a:gd name="T9" fmla="*/ 0 h 101"/>
                <a:gd name="T10" fmla="*/ 0 w 122"/>
                <a:gd name="T11" fmla="*/ 82 h 101"/>
              </a:gdLst>
              <a:ahLst/>
              <a:cxnLst>
                <a:cxn ang="0">
                  <a:pos x="T0" y="T1"/>
                </a:cxn>
                <a:cxn ang="0">
                  <a:pos x="T2" y="T3"/>
                </a:cxn>
                <a:cxn ang="0">
                  <a:pos x="T4" y="T5"/>
                </a:cxn>
                <a:cxn ang="0">
                  <a:pos x="T6" y="T7"/>
                </a:cxn>
                <a:cxn ang="0">
                  <a:pos x="T8" y="T9"/>
                </a:cxn>
                <a:cxn ang="0">
                  <a:pos x="T10" y="T11"/>
                </a:cxn>
              </a:cxnLst>
              <a:rect l="0" t="0" r="r" b="b"/>
              <a:pathLst>
                <a:path w="122" h="101">
                  <a:moveTo>
                    <a:pt x="0" y="82"/>
                  </a:moveTo>
                  <a:lnTo>
                    <a:pt x="0" y="82"/>
                  </a:lnTo>
                  <a:cubicBezTo>
                    <a:pt x="36" y="82"/>
                    <a:pt x="70" y="88"/>
                    <a:pt x="103" y="100"/>
                  </a:cubicBezTo>
                  <a:cubicBezTo>
                    <a:pt x="115" y="70"/>
                    <a:pt x="121" y="36"/>
                    <a:pt x="121" y="0"/>
                  </a:cubicBezTo>
                  <a:cubicBezTo>
                    <a:pt x="0" y="0"/>
                    <a:pt x="0" y="0"/>
                    <a:pt x="0" y="0"/>
                  </a:cubicBezTo>
                  <a:lnTo>
                    <a:pt x="0" y="8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78" name="Freeform 819"/>
            <p:cNvSpPr>
              <a:spLocks noChangeArrowheads="1"/>
            </p:cNvSpPr>
            <p:nvPr/>
          </p:nvSpPr>
          <p:spPr bwMode="auto">
            <a:xfrm>
              <a:off x="7750462" y="4858246"/>
              <a:ext cx="352652" cy="289670"/>
            </a:xfrm>
            <a:custGeom>
              <a:avLst/>
              <a:gdLst>
                <a:gd name="T0" fmla="*/ 124 w 125"/>
                <a:gd name="T1" fmla="*/ 18 h 101"/>
                <a:gd name="T2" fmla="*/ 124 w 125"/>
                <a:gd name="T3" fmla="*/ 18 h 101"/>
                <a:gd name="T4" fmla="*/ 22 w 125"/>
                <a:gd name="T5" fmla="*/ 0 h 101"/>
                <a:gd name="T6" fmla="*/ 0 w 125"/>
                <a:gd name="T7" fmla="*/ 100 h 101"/>
                <a:gd name="T8" fmla="*/ 124 w 125"/>
                <a:gd name="T9" fmla="*/ 100 h 101"/>
                <a:gd name="T10" fmla="*/ 124 w 125"/>
                <a:gd name="T11" fmla="*/ 18 h 101"/>
              </a:gdLst>
              <a:ahLst/>
              <a:cxnLst>
                <a:cxn ang="0">
                  <a:pos x="T0" y="T1"/>
                </a:cxn>
                <a:cxn ang="0">
                  <a:pos x="T2" y="T3"/>
                </a:cxn>
                <a:cxn ang="0">
                  <a:pos x="T4" y="T5"/>
                </a:cxn>
                <a:cxn ang="0">
                  <a:pos x="T6" y="T7"/>
                </a:cxn>
                <a:cxn ang="0">
                  <a:pos x="T8" y="T9"/>
                </a:cxn>
                <a:cxn ang="0">
                  <a:pos x="T10" y="T11"/>
                </a:cxn>
              </a:cxnLst>
              <a:rect l="0" t="0" r="r" b="b"/>
              <a:pathLst>
                <a:path w="125" h="101">
                  <a:moveTo>
                    <a:pt x="124" y="18"/>
                  </a:moveTo>
                  <a:lnTo>
                    <a:pt x="124" y="18"/>
                  </a:lnTo>
                  <a:cubicBezTo>
                    <a:pt x="92" y="18"/>
                    <a:pt x="55" y="12"/>
                    <a:pt x="22" y="0"/>
                  </a:cubicBezTo>
                  <a:cubicBezTo>
                    <a:pt x="10" y="34"/>
                    <a:pt x="0" y="67"/>
                    <a:pt x="0" y="100"/>
                  </a:cubicBezTo>
                  <a:cubicBezTo>
                    <a:pt x="124" y="100"/>
                    <a:pt x="124" y="100"/>
                    <a:pt x="124" y="100"/>
                  </a:cubicBezTo>
                  <a:lnTo>
                    <a:pt x="124" y="1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79" name="Freeform 820"/>
            <p:cNvSpPr>
              <a:spLocks noChangeArrowheads="1"/>
            </p:cNvSpPr>
            <p:nvPr/>
          </p:nvSpPr>
          <p:spPr bwMode="auto">
            <a:xfrm>
              <a:off x="7838629" y="5475359"/>
              <a:ext cx="264488" cy="352638"/>
            </a:xfrm>
            <a:custGeom>
              <a:avLst/>
              <a:gdLst>
                <a:gd name="T0" fmla="*/ 0 w 94"/>
                <a:gd name="T1" fmla="*/ 18 h 125"/>
                <a:gd name="T2" fmla="*/ 0 w 94"/>
                <a:gd name="T3" fmla="*/ 18 h 125"/>
                <a:gd name="T4" fmla="*/ 93 w 94"/>
                <a:gd name="T5" fmla="*/ 124 h 125"/>
                <a:gd name="T6" fmla="*/ 93 w 94"/>
                <a:gd name="T7" fmla="*/ 0 h 125"/>
                <a:gd name="T8" fmla="*/ 0 w 94"/>
                <a:gd name="T9" fmla="*/ 18 h 125"/>
              </a:gdLst>
              <a:ahLst/>
              <a:cxnLst>
                <a:cxn ang="0">
                  <a:pos x="T0" y="T1"/>
                </a:cxn>
                <a:cxn ang="0">
                  <a:pos x="T2" y="T3"/>
                </a:cxn>
                <a:cxn ang="0">
                  <a:pos x="T4" y="T5"/>
                </a:cxn>
                <a:cxn ang="0">
                  <a:pos x="T6" y="T7"/>
                </a:cxn>
                <a:cxn ang="0">
                  <a:pos x="T8" y="T9"/>
                </a:cxn>
              </a:cxnLst>
              <a:rect l="0" t="0" r="r" b="b"/>
              <a:pathLst>
                <a:path w="94" h="125">
                  <a:moveTo>
                    <a:pt x="0" y="18"/>
                  </a:moveTo>
                  <a:lnTo>
                    <a:pt x="0" y="18"/>
                  </a:lnTo>
                  <a:cubicBezTo>
                    <a:pt x="21" y="61"/>
                    <a:pt x="54" y="97"/>
                    <a:pt x="93" y="124"/>
                  </a:cubicBezTo>
                  <a:cubicBezTo>
                    <a:pt x="93" y="0"/>
                    <a:pt x="93" y="0"/>
                    <a:pt x="93" y="0"/>
                  </a:cubicBezTo>
                  <a:cubicBezTo>
                    <a:pt x="63" y="0"/>
                    <a:pt x="30" y="6"/>
                    <a:pt x="0" y="18"/>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0" name="Freeform 821"/>
            <p:cNvSpPr>
              <a:spLocks noChangeArrowheads="1"/>
            </p:cNvSpPr>
            <p:nvPr/>
          </p:nvSpPr>
          <p:spPr bwMode="auto">
            <a:xfrm>
              <a:off x="7826032" y="4505605"/>
              <a:ext cx="277085" cy="352638"/>
            </a:xfrm>
            <a:custGeom>
              <a:avLst/>
              <a:gdLst>
                <a:gd name="T0" fmla="*/ 96 w 97"/>
                <a:gd name="T1" fmla="*/ 0 h 125"/>
                <a:gd name="T2" fmla="*/ 96 w 97"/>
                <a:gd name="T3" fmla="*/ 0 h 125"/>
                <a:gd name="T4" fmla="*/ 0 w 97"/>
                <a:gd name="T5" fmla="*/ 109 h 125"/>
                <a:gd name="T6" fmla="*/ 96 w 97"/>
                <a:gd name="T7" fmla="*/ 124 h 125"/>
                <a:gd name="T8" fmla="*/ 96 w 97"/>
                <a:gd name="T9" fmla="*/ 0 h 125"/>
              </a:gdLst>
              <a:ahLst/>
              <a:cxnLst>
                <a:cxn ang="0">
                  <a:pos x="T0" y="T1"/>
                </a:cxn>
                <a:cxn ang="0">
                  <a:pos x="T2" y="T3"/>
                </a:cxn>
                <a:cxn ang="0">
                  <a:pos x="T4" y="T5"/>
                </a:cxn>
                <a:cxn ang="0">
                  <a:pos x="T6" y="T7"/>
                </a:cxn>
                <a:cxn ang="0">
                  <a:pos x="T8" y="T9"/>
                </a:cxn>
              </a:cxnLst>
              <a:rect l="0" t="0" r="r" b="b"/>
              <a:pathLst>
                <a:path w="97" h="125">
                  <a:moveTo>
                    <a:pt x="96" y="0"/>
                  </a:moveTo>
                  <a:lnTo>
                    <a:pt x="96" y="0"/>
                  </a:lnTo>
                  <a:cubicBezTo>
                    <a:pt x="57" y="27"/>
                    <a:pt x="24" y="64"/>
                    <a:pt x="0" y="109"/>
                  </a:cubicBezTo>
                  <a:cubicBezTo>
                    <a:pt x="33" y="118"/>
                    <a:pt x="64" y="124"/>
                    <a:pt x="96" y="124"/>
                  </a:cubicBezTo>
                  <a:lnTo>
                    <a:pt x="96"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1" name="Freeform 822"/>
            <p:cNvSpPr>
              <a:spLocks noChangeArrowheads="1"/>
            </p:cNvSpPr>
            <p:nvPr/>
          </p:nvSpPr>
          <p:spPr bwMode="auto">
            <a:xfrm>
              <a:off x="8166094" y="4870843"/>
              <a:ext cx="352652" cy="277073"/>
            </a:xfrm>
            <a:custGeom>
              <a:avLst/>
              <a:gdLst>
                <a:gd name="T0" fmla="*/ 0 w 122"/>
                <a:gd name="T1" fmla="*/ 97 h 98"/>
                <a:gd name="T2" fmla="*/ 0 w 122"/>
                <a:gd name="T3" fmla="*/ 97 h 98"/>
                <a:gd name="T4" fmla="*/ 121 w 122"/>
                <a:gd name="T5" fmla="*/ 97 h 98"/>
                <a:gd name="T6" fmla="*/ 103 w 122"/>
                <a:gd name="T7" fmla="*/ 0 h 98"/>
                <a:gd name="T8" fmla="*/ 0 w 122"/>
                <a:gd name="T9" fmla="*/ 15 h 98"/>
                <a:gd name="T10" fmla="*/ 0 w 122"/>
                <a:gd name="T11" fmla="*/ 97 h 98"/>
              </a:gdLst>
              <a:ahLst/>
              <a:cxnLst>
                <a:cxn ang="0">
                  <a:pos x="T0" y="T1"/>
                </a:cxn>
                <a:cxn ang="0">
                  <a:pos x="T2" y="T3"/>
                </a:cxn>
                <a:cxn ang="0">
                  <a:pos x="T4" y="T5"/>
                </a:cxn>
                <a:cxn ang="0">
                  <a:pos x="T6" y="T7"/>
                </a:cxn>
                <a:cxn ang="0">
                  <a:pos x="T8" y="T9"/>
                </a:cxn>
                <a:cxn ang="0">
                  <a:pos x="T10" y="T11"/>
                </a:cxn>
              </a:cxnLst>
              <a:rect l="0" t="0" r="r" b="b"/>
              <a:pathLst>
                <a:path w="122" h="98">
                  <a:moveTo>
                    <a:pt x="0" y="97"/>
                  </a:moveTo>
                  <a:lnTo>
                    <a:pt x="0" y="97"/>
                  </a:lnTo>
                  <a:cubicBezTo>
                    <a:pt x="121" y="97"/>
                    <a:pt x="121" y="97"/>
                    <a:pt x="121" y="97"/>
                  </a:cubicBezTo>
                  <a:cubicBezTo>
                    <a:pt x="121" y="64"/>
                    <a:pt x="115" y="31"/>
                    <a:pt x="103" y="0"/>
                  </a:cubicBezTo>
                  <a:cubicBezTo>
                    <a:pt x="70" y="9"/>
                    <a:pt x="36" y="15"/>
                    <a:pt x="0" y="15"/>
                  </a:cubicBezTo>
                  <a:lnTo>
                    <a:pt x="0" y="9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2" name="Freeform 823"/>
            <p:cNvSpPr>
              <a:spLocks noChangeArrowheads="1"/>
            </p:cNvSpPr>
            <p:nvPr/>
          </p:nvSpPr>
          <p:spPr bwMode="auto">
            <a:xfrm>
              <a:off x="8241664" y="4493014"/>
              <a:ext cx="415623" cy="302261"/>
            </a:xfrm>
            <a:custGeom>
              <a:avLst/>
              <a:gdLst>
                <a:gd name="T0" fmla="*/ 88 w 146"/>
                <a:gd name="T1" fmla="*/ 106 h 107"/>
                <a:gd name="T2" fmla="*/ 88 w 146"/>
                <a:gd name="T3" fmla="*/ 106 h 107"/>
                <a:gd name="T4" fmla="*/ 145 w 146"/>
                <a:gd name="T5" fmla="*/ 75 h 107"/>
                <a:gd name="T6" fmla="*/ 0 w 146"/>
                <a:gd name="T7" fmla="*/ 0 h 107"/>
                <a:gd name="T8" fmla="*/ 88 w 146"/>
                <a:gd name="T9" fmla="*/ 106 h 107"/>
              </a:gdLst>
              <a:ahLst/>
              <a:cxnLst>
                <a:cxn ang="0">
                  <a:pos x="T0" y="T1"/>
                </a:cxn>
                <a:cxn ang="0">
                  <a:pos x="T2" y="T3"/>
                </a:cxn>
                <a:cxn ang="0">
                  <a:pos x="T4" y="T5"/>
                </a:cxn>
                <a:cxn ang="0">
                  <a:pos x="T6" y="T7"/>
                </a:cxn>
                <a:cxn ang="0">
                  <a:pos x="T8" y="T9"/>
                </a:cxn>
              </a:cxnLst>
              <a:rect l="0" t="0" r="r" b="b"/>
              <a:pathLst>
                <a:path w="146" h="107">
                  <a:moveTo>
                    <a:pt x="88" y="106"/>
                  </a:moveTo>
                  <a:lnTo>
                    <a:pt x="88" y="106"/>
                  </a:lnTo>
                  <a:cubicBezTo>
                    <a:pt x="109" y="97"/>
                    <a:pt x="127" y="88"/>
                    <a:pt x="145" y="75"/>
                  </a:cubicBezTo>
                  <a:cubicBezTo>
                    <a:pt x="109" y="36"/>
                    <a:pt x="58" y="6"/>
                    <a:pt x="0" y="0"/>
                  </a:cubicBezTo>
                  <a:cubicBezTo>
                    <a:pt x="39" y="27"/>
                    <a:pt x="70" y="63"/>
                    <a:pt x="88" y="1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3" name="Freeform 824"/>
            <p:cNvSpPr>
              <a:spLocks noChangeArrowheads="1"/>
            </p:cNvSpPr>
            <p:nvPr/>
          </p:nvSpPr>
          <p:spPr bwMode="auto">
            <a:xfrm>
              <a:off x="7624512" y="5550924"/>
              <a:ext cx="415632" cy="302261"/>
            </a:xfrm>
            <a:custGeom>
              <a:avLst/>
              <a:gdLst>
                <a:gd name="T0" fmla="*/ 57 w 146"/>
                <a:gd name="T1" fmla="*/ 0 h 107"/>
                <a:gd name="T2" fmla="*/ 57 w 146"/>
                <a:gd name="T3" fmla="*/ 0 h 107"/>
                <a:gd name="T4" fmla="*/ 0 w 146"/>
                <a:gd name="T5" fmla="*/ 28 h 107"/>
                <a:gd name="T6" fmla="*/ 145 w 146"/>
                <a:gd name="T7" fmla="*/ 106 h 107"/>
                <a:gd name="T8" fmla="*/ 57 w 146"/>
                <a:gd name="T9" fmla="*/ 0 h 107"/>
              </a:gdLst>
              <a:ahLst/>
              <a:cxnLst>
                <a:cxn ang="0">
                  <a:pos x="T0" y="T1"/>
                </a:cxn>
                <a:cxn ang="0">
                  <a:pos x="T2" y="T3"/>
                </a:cxn>
                <a:cxn ang="0">
                  <a:pos x="T4" y="T5"/>
                </a:cxn>
                <a:cxn ang="0">
                  <a:pos x="T6" y="T7"/>
                </a:cxn>
                <a:cxn ang="0">
                  <a:pos x="T8" y="T9"/>
                </a:cxn>
              </a:cxnLst>
              <a:rect l="0" t="0" r="r" b="b"/>
              <a:pathLst>
                <a:path w="146" h="107">
                  <a:moveTo>
                    <a:pt x="57" y="0"/>
                  </a:moveTo>
                  <a:lnTo>
                    <a:pt x="57" y="0"/>
                  </a:lnTo>
                  <a:cubicBezTo>
                    <a:pt x="37" y="6"/>
                    <a:pt x="18" y="15"/>
                    <a:pt x="0" y="28"/>
                  </a:cubicBezTo>
                  <a:cubicBezTo>
                    <a:pt x="39" y="70"/>
                    <a:pt x="88" y="97"/>
                    <a:pt x="145" y="106"/>
                  </a:cubicBezTo>
                  <a:cubicBezTo>
                    <a:pt x="106" y="76"/>
                    <a:pt x="79" y="40"/>
                    <a:pt x="5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4" name="Freeform 825"/>
            <p:cNvSpPr>
              <a:spLocks noChangeArrowheads="1"/>
            </p:cNvSpPr>
            <p:nvPr/>
          </p:nvSpPr>
          <p:spPr bwMode="auto">
            <a:xfrm>
              <a:off x="7448186" y="4757493"/>
              <a:ext cx="314873" cy="390423"/>
            </a:xfrm>
            <a:custGeom>
              <a:avLst/>
              <a:gdLst>
                <a:gd name="T0" fmla="*/ 110 w 111"/>
                <a:gd name="T1" fmla="*/ 30 h 137"/>
                <a:gd name="T2" fmla="*/ 110 w 111"/>
                <a:gd name="T3" fmla="*/ 30 h 137"/>
                <a:gd name="T4" fmla="*/ 49 w 111"/>
                <a:gd name="T5" fmla="*/ 0 h 137"/>
                <a:gd name="T6" fmla="*/ 0 w 111"/>
                <a:gd name="T7" fmla="*/ 136 h 137"/>
                <a:gd name="T8" fmla="*/ 88 w 111"/>
                <a:gd name="T9" fmla="*/ 136 h 137"/>
                <a:gd name="T10" fmla="*/ 110 w 111"/>
                <a:gd name="T11" fmla="*/ 30 h 137"/>
              </a:gdLst>
              <a:ahLst/>
              <a:cxnLst>
                <a:cxn ang="0">
                  <a:pos x="T0" y="T1"/>
                </a:cxn>
                <a:cxn ang="0">
                  <a:pos x="T2" y="T3"/>
                </a:cxn>
                <a:cxn ang="0">
                  <a:pos x="T4" y="T5"/>
                </a:cxn>
                <a:cxn ang="0">
                  <a:pos x="T6" y="T7"/>
                </a:cxn>
                <a:cxn ang="0">
                  <a:pos x="T8" y="T9"/>
                </a:cxn>
                <a:cxn ang="0">
                  <a:pos x="T10" y="T11"/>
                </a:cxn>
              </a:cxnLst>
              <a:rect l="0" t="0" r="r" b="b"/>
              <a:pathLst>
                <a:path w="111" h="137">
                  <a:moveTo>
                    <a:pt x="110" y="30"/>
                  </a:moveTo>
                  <a:lnTo>
                    <a:pt x="110" y="30"/>
                  </a:lnTo>
                  <a:cubicBezTo>
                    <a:pt x="88" y="21"/>
                    <a:pt x="70" y="12"/>
                    <a:pt x="49" y="0"/>
                  </a:cubicBezTo>
                  <a:cubicBezTo>
                    <a:pt x="22" y="39"/>
                    <a:pt x="4" y="84"/>
                    <a:pt x="0" y="136"/>
                  </a:cubicBezTo>
                  <a:cubicBezTo>
                    <a:pt x="88" y="136"/>
                    <a:pt x="88" y="136"/>
                    <a:pt x="88" y="136"/>
                  </a:cubicBezTo>
                  <a:cubicBezTo>
                    <a:pt x="88" y="100"/>
                    <a:pt x="98" y="63"/>
                    <a:pt x="110" y="3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5" name="Freeform 826"/>
            <p:cNvSpPr>
              <a:spLocks noChangeArrowheads="1"/>
            </p:cNvSpPr>
            <p:nvPr/>
          </p:nvSpPr>
          <p:spPr bwMode="auto">
            <a:xfrm>
              <a:off x="8518749" y="5198289"/>
              <a:ext cx="314864" cy="390414"/>
            </a:xfrm>
            <a:custGeom>
              <a:avLst/>
              <a:gdLst>
                <a:gd name="T0" fmla="*/ 0 w 110"/>
                <a:gd name="T1" fmla="*/ 106 h 137"/>
                <a:gd name="T2" fmla="*/ 0 w 110"/>
                <a:gd name="T3" fmla="*/ 106 h 137"/>
                <a:gd name="T4" fmla="*/ 61 w 110"/>
                <a:gd name="T5" fmla="*/ 136 h 137"/>
                <a:gd name="T6" fmla="*/ 109 w 110"/>
                <a:gd name="T7" fmla="*/ 0 h 137"/>
                <a:gd name="T8" fmla="*/ 21 w 110"/>
                <a:gd name="T9" fmla="*/ 0 h 137"/>
                <a:gd name="T10" fmla="*/ 0 w 110"/>
                <a:gd name="T11" fmla="*/ 106 h 137"/>
              </a:gdLst>
              <a:ahLst/>
              <a:cxnLst>
                <a:cxn ang="0">
                  <a:pos x="T0" y="T1"/>
                </a:cxn>
                <a:cxn ang="0">
                  <a:pos x="T2" y="T3"/>
                </a:cxn>
                <a:cxn ang="0">
                  <a:pos x="T4" y="T5"/>
                </a:cxn>
                <a:cxn ang="0">
                  <a:pos x="T6" y="T7"/>
                </a:cxn>
                <a:cxn ang="0">
                  <a:pos x="T8" y="T9"/>
                </a:cxn>
                <a:cxn ang="0">
                  <a:pos x="T10" y="T11"/>
                </a:cxn>
              </a:cxnLst>
              <a:rect l="0" t="0" r="r" b="b"/>
              <a:pathLst>
                <a:path w="110" h="137">
                  <a:moveTo>
                    <a:pt x="0" y="106"/>
                  </a:moveTo>
                  <a:lnTo>
                    <a:pt x="0" y="106"/>
                  </a:lnTo>
                  <a:cubicBezTo>
                    <a:pt x="21" y="115"/>
                    <a:pt x="39" y="124"/>
                    <a:pt x="61" y="136"/>
                  </a:cubicBezTo>
                  <a:cubicBezTo>
                    <a:pt x="88" y="100"/>
                    <a:pt x="106" y="52"/>
                    <a:pt x="109" y="0"/>
                  </a:cubicBezTo>
                  <a:cubicBezTo>
                    <a:pt x="21" y="0"/>
                    <a:pt x="21" y="0"/>
                    <a:pt x="21" y="0"/>
                  </a:cubicBezTo>
                  <a:cubicBezTo>
                    <a:pt x="18" y="36"/>
                    <a:pt x="12" y="73"/>
                    <a:pt x="0" y="1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6" name="Freeform 827"/>
            <p:cNvSpPr>
              <a:spLocks noChangeArrowheads="1"/>
            </p:cNvSpPr>
            <p:nvPr/>
          </p:nvSpPr>
          <p:spPr bwMode="auto">
            <a:xfrm>
              <a:off x="8241664" y="5550924"/>
              <a:ext cx="415623" cy="302261"/>
            </a:xfrm>
            <a:custGeom>
              <a:avLst/>
              <a:gdLst>
                <a:gd name="T0" fmla="*/ 0 w 146"/>
                <a:gd name="T1" fmla="*/ 106 h 107"/>
                <a:gd name="T2" fmla="*/ 0 w 146"/>
                <a:gd name="T3" fmla="*/ 106 h 107"/>
                <a:gd name="T4" fmla="*/ 145 w 146"/>
                <a:gd name="T5" fmla="*/ 28 h 107"/>
                <a:gd name="T6" fmla="*/ 88 w 146"/>
                <a:gd name="T7" fmla="*/ 0 h 107"/>
                <a:gd name="T8" fmla="*/ 0 w 146"/>
                <a:gd name="T9" fmla="*/ 106 h 107"/>
              </a:gdLst>
              <a:ahLst/>
              <a:cxnLst>
                <a:cxn ang="0">
                  <a:pos x="T0" y="T1"/>
                </a:cxn>
                <a:cxn ang="0">
                  <a:pos x="T2" y="T3"/>
                </a:cxn>
                <a:cxn ang="0">
                  <a:pos x="T4" y="T5"/>
                </a:cxn>
                <a:cxn ang="0">
                  <a:pos x="T6" y="T7"/>
                </a:cxn>
                <a:cxn ang="0">
                  <a:pos x="T8" y="T9"/>
                </a:cxn>
              </a:cxnLst>
              <a:rect l="0" t="0" r="r" b="b"/>
              <a:pathLst>
                <a:path w="146" h="107">
                  <a:moveTo>
                    <a:pt x="0" y="106"/>
                  </a:moveTo>
                  <a:lnTo>
                    <a:pt x="0" y="106"/>
                  </a:lnTo>
                  <a:cubicBezTo>
                    <a:pt x="58" y="97"/>
                    <a:pt x="109" y="70"/>
                    <a:pt x="145" y="28"/>
                  </a:cubicBezTo>
                  <a:cubicBezTo>
                    <a:pt x="127" y="15"/>
                    <a:pt x="109" y="6"/>
                    <a:pt x="88" y="0"/>
                  </a:cubicBezTo>
                  <a:cubicBezTo>
                    <a:pt x="70" y="40"/>
                    <a:pt x="39" y="76"/>
                    <a:pt x="0" y="1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7" name="Freeform 828"/>
            <p:cNvSpPr>
              <a:spLocks noChangeArrowheads="1"/>
            </p:cNvSpPr>
            <p:nvPr/>
          </p:nvSpPr>
          <p:spPr bwMode="auto">
            <a:xfrm>
              <a:off x="7448186" y="5198289"/>
              <a:ext cx="314873" cy="390414"/>
            </a:xfrm>
            <a:custGeom>
              <a:avLst/>
              <a:gdLst>
                <a:gd name="T0" fmla="*/ 88 w 111"/>
                <a:gd name="T1" fmla="*/ 0 h 137"/>
                <a:gd name="T2" fmla="*/ 88 w 111"/>
                <a:gd name="T3" fmla="*/ 0 h 137"/>
                <a:gd name="T4" fmla="*/ 0 w 111"/>
                <a:gd name="T5" fmla="*/ 0 h 137"/>
                <a:gd name="T6" fmla="*/ 49 w 111"/>
                <a:gd name="T7" fmla="*/ 136 h 137"/>
                <a:gd name="T8" fmla="*/ 110 w 111"/>
                <a:gd name="T9" fmla="*/ 106 h 137"/>
                <a:gd name="T10" fmla="*/ 88 w 111"/>
                <a:gd name="T11" fmla="*/ 0 h 137"/>
              </a:gdLst>
              <a:ahLst/>
              <a:cxnLst>
                <a:cxn ang="0">
                  <a:pos x="T0" y="T1"/>
                </a:cxn>
                <a:cxn ang="0">
                  <a:pos x="T2" y="T3"/>
                </a:cxn>
                <a:cxn ang="0">
                  <a:pos x="T4" y="T5"/>
                </a:cxn>
                <a:cxn ang="0">
                  <a:pos x="T6" y="T7"/>
                </a:cxn>
                <a:cxn ang="0">
                  <a:pos x="T8" y="T9"/>
                </a:cxn>
                <a:cxn ang="0">
                  <a:pos x="T10" y="T11"/>
                </a:cxn>
              </a:cxnLst>
              <a:rect l="0" t="0" r="r" b="b"/>
              <a:pathLst>
                <a:path w="111" h="137">
                  <a:moveTo>
                    <a:pt x="88" y="0"/>
                  </a:moveTo>
                  <a:lnTo>
                    <a:pt x="88" y="0"/>
                  </a:lnTo>
                  <a:cubicBezTo>
                    <a:pt x="0" y="0"/>
                    <a:pt x="0" y="0"/>
                    <a:pt x="0" y="0"/>
                  </a:cubicBezTo>
                  <a:cubicBezTo>
                    <a:pt x="4" y="52"/>
                    <a:pt x="22" y="100"/>
                    <a:pt x="49" y="136"/>
                  </a:cubicBezTo>
                  <a:cubicBezTo>
                    <a:pt x="70" y="124"/>
                    <a:pt x="88" y="115"/>
                    <a:pt x="110" y="106"/>
                  </a:cubicBezTo>
                  <a:cubicBezTo>
                    <a:pt x="98" y="73"/>
                    <a:pt x="88" y="36"/>
                    <a:pt x="8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8" name="Freeform 829"/>
            <p:cNvSpPr>
              <a:spLocks noChangeArrowheads="1"/>
            </p:cNvSpPr>
            <p:nvPr/>
          </p:nvSpPr>
          <p:spPr bwMode="auto">
            <a:xfrm>
              <a:off x="7624512" y="4493014"/>
              <a:ext cx="415632" cy="302261"/>
            </a:xfrm>
            <a:custGeom>
              <a:avLst/>
              <a:gdLst>
                <a:gd name="T0" fmla="*/ 143 w 144"/>
                <a:gd name="T1" fmla="*/ 0 h 104"/>
                <a:gd name="T2" fmla="*/ 143 w 144"/>
                <a:gd name="T3" fmla="*/ 0 h 104"/>
                <a:gd name="T4" fmla="*/ 0 w 144"/>
                <a:gd name="T5" fmla="*/ 75 h 104"/>
                <a:gd name="T6" fmla="*/ 57 w 144"/>
                <a:gd name="T7" fmla="*/ 103 h 104"/>
                <a:gd name="T8" fmla="*/ 143 w 144"/>
                <a:gd name="T9" fmla="*/ 0 h 104"/>
              </a:gdLst>
              <a:ahLst/>
              <a:cxnLst>
                <a:cxn ang="0">
                  <a:pos x="T0" y="T1"/>
                </a:cxn>
                <a:cxn ang="0">
                  <a:pos x="T2" y="T3"/>
                </a:cxn>
                <a:cxn ang="0">
                  <a:pos x="T4" y="T5"/>
                </a:cxn>
                <a:cxn ang="0">
                  <a:pos x="T6" y="T7"/>
                </a:cxn>
                <a:cxn ang="0">
                  <a:pos x="T8" y="T9"/>
                </a:cxn>
              </a:cxnLst>
              <a:rect l="0" t="0" r="r" b="b"/>
              <a:pathLst>
                <a:path w="144" h="104">
                  <a:moveTo>
                    <a:pt x="143" y="0"/>
                  </a:moveTo>
                  <a:lnTo>
                    <a:pt x="143" y="0"/>
                  </a:lnTo>
                  <a:cubicBezTo>
                    <a:pt x="88" y="9"/>
                    <a:pt x="37" y="36"/>
                    <a:pt x="0" y="75"/>
                  </a:cubicBezTo>
                  <a:cubicBezTo>
                    <a:pt x="18" y="88"/>
                    <a:pt x="37" y="97"/>
                    <a:pt x="57" y="103"/>
                  </a:cubicBezTo>
                  <a:cubicBezTo>
                    <a:pt x="76" y="63"/>
                    <a:pt x="106" y="27"/>
                    <a:pt x="14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89" name="Freeform 830"/>
            <p:cNvSpPr>
              <a:spLocks noChangeArrowheads="1"/>
            </p:cNvSpPr>
            <p:nvPr/>
          </p:nvSpPr>
          <p:spPr bwMode="auto">
            <a:xfrm>
              <a:off x="8518749" y="4757493"/>
              <a:ext cx="314864" cy="390423"/>
            </a:xfrm>
            <a:custGeom>
              <a:avLst/>
              <a:gdLst>
                <a:gd name="T0" fmla="*/ 21 w 110"/>
                <a:gd name="T1" fmla="*/ 136 h 137"/>
                <a:gd name="T2" fmla="*/ 21 w 110"/>
                <a:gd name="T3" fmla="*/ 136 h 137"/>
                <a:gd name="T4" fmla="*/ 109 w 110"/>
                <a:gd name="T5" fmla="*/ 136 h 137"/>
                <a:gd name="T6" fmla="*/ 61 w 110"/>
                <a:gd name="T7" fmla="*/ 0 h 137"/>
                <a:gd name="T8" fmla="*/ 0 w 110"/>
                <a:gd name="T9" fmla="*/ 30 h 137"/>
                <a:gd name="T10" fmla="*/ 21 w 110"/>
                <a:gd name="T11" fmla="*/ 136 h 137"/>
              </a:gdLst>
              <a:ahLst/>
              <a:cxnLst>
                <a:cxn ang="0">
                  <a:pos x="T0" y="T1"/>
                </a:cxn>
                <a:cxn ang="0">
                  <a:pos x="T2" y="T3"/>
                </a:cxn>
                <a:cxn ang="0">
                  <a:pos x="T4" y="T5"/>
                </a:cxn>
                <a:cxn ang="0">
                  <a:pos x="T6" y="T7"/>
                </a:cxn>
                <a:cxn ang="0">
                  <a:pos x="T8" y="T9"/>
                </a:cxn>
                <a:cxn ang="0">
                  <a:pos x="T10" y="T11"/>
                </a:cxn>
              </a:cxnLst>
              <a:rect l="0" t="0" r="r" b="b"/>
              <a:pathLst>
                <a:path w="110" h="137">
                  <a:moveTo>
                    <a:pt x="21" y="136"/>
                  </a:moveTo>
                  <a:lnTo>
                    <a:pt x="21" y="136"/>
                  </a:lnTo>
                  <a:cubicBezTo>
                    <a:pt x="109" y="136"/>
                    <a:pt x="109" y="136"/>
                    <a:pt x="109" y="136"/>
                  </a:cubicBezTo>
                  <a:cubicBezTo>
                    <a:pt x="106" y="84"/>
                    <a:pt x="88" y="39"/>
                    <a:pt x="61" y="0"/>
                  </a:cubicBezTo>
                  <a:cubicBezTo>
                    <a:pt x="39" y="12"/>
                    <a:pt x="21" y="24"/>
                    <a:pt x="0" y="30"/>
                  </a:cubicBezTo>
                  <a:cubicBezTo>
                    <a:pt x="12" y="63"/>
                    <a:pt x="18" y="100"/>
                    <a:pt x="21" y="13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sp>
        <p:nvSpPr>
          <p:cNvPr id="90" name="Freeform 831"/>
          <p:cNvSpPr>
            <a:spLocks noChangeArrowheads="1"/>
          </p:cNvSpPr>
          <p:nvPr/>
        </p:nvSpPr>
        <p:spPr bwMode="auto">
          <a:xfrm>
            <a:off x="4978758" y="2053180"/>
            <a:ext cx="497497" cy="491173"/>
          </a:xfrm>
          <a:custGeom>
            <a:avLst/>
            <a:gdLst>
              <a:gd name="T0" fmla="*/ 348 w 349"/>
              <a:gd name="T1" fmla="*/ 173 h 346"/>
              <a:gd name="T2" fmla="*/ 348 w 349"/>
              <a:gd name="T3" fmla="*/ 173 h 346"/>
              <a:gd name="T4" fmla="*/ 173 w 349"/>
              <a:gd name="T5" fmla="*/ 345 h 346"/>
              <a:gd name="T6" fmla="*/ 0 w 349"/>
              <a:gd name="T7" fmla="*/ 173 h 346"/>
              <a:gd name="T8" fmla="*/ 173 w 349"/>
              <a:gd name="T9" fmla="*/ 0 h 346"/>
              <a:gd name="T10" fmla="*/ 348 w 349"/>
              <a:gd name="T11" fmla="*/ 173 h 346"/>
            </a:gdLst>
            <a:ahLst/>
            <a:cxnLst>
              <a:cxn ang="0">
                <a:pos x="T0" y="T1"/>
              </a:cxn>
              <a:cxn ang="0">
                <a:pos x="T2" y="T3"/>
              </a:cxn>
              <a:cxn ang="0">
                <a:pos x="T4" y="T5"/>
              </a:cxn>
              <a:cxn ang="0">
                <a:pos x="T6" y="T7"/>
              </a:cxn>
              <a:cxn ang="0">
                <a:pos x="T8" y="T9"/>
              </a:cxn>
              <a:cxn ang="0">
                <a:pos x="T10" y="T11"/>
              </a:cxn>
            </a:cxnLst>
            <a:rect l="0" t="0" r="r" b="b"/>
            <a:pathLst>
              <a:path w="349" h="346">
                <a:moveTo>
                  <a:pt x="348" y="173"/>
                </a:moveTo>
                <a:lnTo>
                  <a:pt x="348" y="173"/>
                </a:lnTo>
                <a:cubicBezTo>
                  <a:pt x="348" y="269"/>
                  <a:pt x="270" y="345"/>
                  <a:pt x="173" y="345"/>
                </a:cubicBezTo>
                <a:cubicBezTo>
                  <a:pt x="79" y="345"/>
                  <a:pt x="0" y="269"/>
                  <a:pt x="0" y="173"/>
                </a:cubicBezTo>
                <a:cubicBezTo>
                  <a:pt x="0" y="79"/>
                  <a:pt x="79" y="0"/>
                  <a:pt x="173" y="0"/>
                </a:cubicBezTo>
                <a:cubicBezTo>
                  <a:pt x="270" y="0"/>
                  <a:pt x="348" y="79"/>
                  <a:pt x="348" y="173"/>
                </a:cubicBezTo>
              </a:path>
            </a:pathLst>
          </a:custGeom>
          <a:solidFill>
            <a:schemeClr val="accent5"/>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grpSp>
        <p:nvGrpSpPr>
          <p:cNvPr id="91" name="Group 2"/>
          <p:cNvGrpSpPr/>
          <p:nvPr/>
        </p:nvGrpSpPr>
        <p:grpSpPr>
          <a:xfrm>
            <a:off x="2941657" y="3473413"/>
            <a:ext cx="308575" cy="761947"/>
            <a:chOff x="4223923" y="7843063"/>
            <a:chExt cx="617149" cy="1523894"/>
          </a:xfrm>
          <a:solidFill>
            <a:schemeClr val="accent1"/>
          </a:solidFill>
        </p:grpSpPr>
        <p:sp>
          <p:nvSpPr>
            <p:cNvPr id="92" name="Freeform 1086"/>
            <p:cNvSpPr>
              <a:spLocks noChangeArrowheads="1"/>
            </p:cNvSpPr>
            <p:nvPr/>
          </p:nvSpPr>
          <p:spPr bwMode="auto">
            <a:xfrm>
              <a:off x="4450629" y="8712058"/>
              <a:ext cx="163735" cy="214105"/>
            </a:xfrm>
            <a:custGeom>
              <a:avLst/>
              <a:gdLst>
                <a:gd name="T0" fmla="*/ 0 w 59"/>
                <a:gd name="T1" fmla="*/ 76 h 77"/>
                <a:gd name="T2" fmla="*/ 58 w 59"/>
                <a:gd name="T3" fmla="*/ 76 h 77"/>
                <a:gd name="T4" fmla="*/ 58 w 59"/>
                <a:gd name="T5" fmla="*/ 0 h 77"/>
                <a:gd name="T6" fmla="*/ 0 w 59"/>
                <a:gd name="T7" fmla="*/ 0 h 77"/>
                <a:gd name="T8" fmla="*/ 0 w 59"/>
                <a:gd name="T9" fmla="*/ 76 h 77"/>
              </a:gdLst>
              <a:ahLst/>
              <a:cxnLst>
                <a:cxn ang="0">
                  <a:pos x="T0" y="T1"/>
                </a:cxn>
                <a:cxn ang="0">
                  <a:pos x="T2" y="T3"/>
                </a:cxn>
                <a:cxn ang="0">
                  <a:pos x="T4" y="T5"/>
                </a:cxn>
                <a:cxn ang="0">
                  <a:pos x="T6" y="T7"/>
                </a:cxn>
                <a:cxn ang="0">
                  <a:pos x="T8" y="T9"/>
                </a:cxn>
              </a:cxnLst>
              <a:rect l="0" t="0" r="r" b="b"/>
              <a:pathLst>
                <a:path w="59" h="77">
                  <a:moveTo>
                    <a:pt x="0" y="76"/>
                  </a:moveTo>
                  <a:lnTo>
                    <a:pt x="58" y="76"/>
                  </a:lnTo>
                  <a:lnTo>
                    <a:pt x="58" y="0"/>
                  </a:lnTo>
                  <a:lnTo>
                    <a:pt x="0" y="0"/>
                  </a:lnTo>
                  <a:lnTo>
                    <a:pt x="0" y="7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93" name="Freeform 1087"/>
            <p:cNvSpPr>
              <a:spLocks noChangeArrowheads="1"/>
            </p:cNvSpPr>
            <p:nvPr/>
          </p:nvSpPr>
          <p:spPr bwMode="auto">
            <a:xfrm>
              <a:off x="4450629" y="9152860"/>
              <a:ext cx="163735" cy="214097"/>
            </a:xfrm>
            <a:custGeom>
              <a:avLst/>
              <a:gdLst>
                <a:gd name="T0" fmla="*/ 0 w 59"/>
                <a:gd name="T1" fmla="*/ 75 h 76"/>
                <a:gd name="T2" fmla="*/ 58 w 59"/>
                <a:gd name="T3" fmla="*/ 75 h 76"/>
                <a:gd name="T4" fmla="*/ 58 w 59"/>
                <a:gd name="T5" fmla="*/ 0 h 76"/>
                <a:gd name="T6" fmla="*/ 0 w 59"/>
                <a:gd name="T7" fmla="*/ 0 h 76"/>
                <a:gd name="T8" fmla="*/ 0 w 59"/>
                <a:gd name="T9" fmla="*/ 75 h 76"/>
              </a:gdLst>
              <a:ahLst/>
              <a:cxnLst>
                <a:cxn ang="0">
                  <a:pos x="T0" y="T1"/>
                </a:cxn>
                <a:cxn ang="0">
                  <a:pos x="T2" y="T3"/>
                </a:cxn>
                <a:cxn ang="0">
                  <a:pos x="T4" y="T5"/>
                </a:cxn>
                <a:cxn ang="0">
                  <a:pos x="T6" y="T7"/>
                </a:cxn>
                <a:cxn ang="0">
                  <a:pos x="T8" y="T9"/>
                </a:cxn>
              </a:cxnLst>
              <a:rect l="0" t="0" r="r" b="b"/>
              <a:pathLst>
                <a:path w="59" h="76">
                  <a:moveTo>
                    <a:pt x="0" y="75"/>
                  </a:moveTo>
                  <a:lnTo>
                    <a:pt x="58" y="75"/>
                  </a:lnTo>
                  <a:lnTo>
                    <a:pt x="58" y="0"/>
                  </a:lnTo>
                  <a:lnTo>
                    <a:pt x="0" y="0"/>
                  </a:lnTo>
                  <a:lnTo>
                    <a:pt x="0" y="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94" name="Freeform 1088"/>
            <p:cNvSpPr>
              <a:spLocks noChangeArrowheads="1"/>
            </p:cNvSpPr>
            <p:nvPr/>
          </p:nvSpPr>
          <p:spPr bwMode="auto">
            <a:xfrm>
              <a:off x="4223923" y="7843063"/>
              <a:ext cx="617149" cy="654896"/>
            </a:xfrm>
            <a:custGeom>
              <a:avLst/>
              <a:gdLst>
                <a:gd name="T0" fmla="*/ 214 w 215"/>
                <a:gd name="T1" fmla="*/ 194 h 229"/>
                <a:gd name="T2" fmla="*/ 214 w 215"/>
                <a:gd name="T3" fmla="*/ 194 h 229"/>
                <a:gd name="T4" fmla="*/ 106 w 215"/>
                <a:gd name="T5" fmla="*/ 0 h 229"/>
                <a:gd name="T6" fmla="*/ 0 w 215"/>
                <a:gd name="T7" fmla="*/ 194 h 229"/>
                <a:gd name="T8" fmla="*/ 78 w 215"/>
                <a:gd name="T9" fmla="*/ 167 h 229"/>
                <a:gd name="T10" fmla="*/ 78 w 215"/>
                <a:gd name="T11" fmla="*/ 228 h 229"/>
                <a:gd name="T12" fmla="*/ 136 w 215"/>
                <a:gd name="T13" fmla="*/ 228 h 229"/>
                <a:gd name="T14" fmla="*/ 136 w 215"/>
                <a:gd name="T15" fmla="*/ 167 h 229"/>
                <a:gd name="T16" fmla="*/ 214 w 215"/>
                <a:gd name="T17" fmla="*/ 19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 h="229">
                  <a:moveTo>
                    <a:pt x="214" y="194"/>
                  </a:moveTo>
                  <a:lnTo>
                    <a:pt x="214" y="194"/>
                  </a:lnTo>
                  <a:cubicBezTo>
                    <a:pt x="172" y="146"/>
                    <a:pt x="130" y="67"/>
                    <a:pt x="106" y="0"/>
                  </a:cubicBezTo>
                  <a:cubicBezTo>
                    <a:pt x="82" y="67"/>
                    <a:pt x="42" y="146"/>
                    <a:pt x="0" y="194"/>
                  </a:cubicBezTo>
                  <a:cubicBezTo>
                    <a:pt x="78" y="167"/>
                    <a:pt x="78" y="167"/>
                    <a:pt x="78" y="167"/>
                  </a:cubicBezTo>
                  <a:cubicBezTo>
                    <a:pt x="78" y="228"/>
                    <a:pt x="78" y="228"/>
                    <a:pt x="78" y="228"/>
                  </a:cubicBezTo>
                  <a:cubicBezTo>
                    <a:pt x="136" y="228"/>
                    <a:pt x="136" y="228"/>
                    <a:pt x="136" y="228"/>
                  </a:cubicBezTo>
                  <a:cubicBezTo>
                    <a:pt x="136" y="167"/>
                    <a:pt x="136" y="167"/>
                    <a:pt x="136" y="167"/>
                  </a:cubicBezTo>
                  <a:lnTo>
                    <a:pt x="214" y="19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grpSp>
        <p:nvGrpSpPr>
          <p:cNvPr id="95" name="Group 1"/>
          <p:cNvGrpSpPr/>
          <p:nvPr/>
        </p:nvGrpSpPr>
        <p:grpSpPr>
          <a:xfrm>
            <a:off x="9102861" y="3498605"/>
            <a:ext cx="308571" cy="736755"/>
            <a:chOff x="7687494" y="7893445"/>
            <a:chExt cx="617140" cy="1473508"/>
          </a:xfrm>
          <a:solidFill>
            <a:schemeClr val="accent4"/>
          </a:solidFill>
        </p:grpSpPr>
        <p:sp>
          <p:nvSpPr>
            <p:cNvPr id="96" name="Freeform 1089"/>
            <p:cNvSpPr>
              <a:spLocks noChangeArrowheads="1"/>
            </p:cNvSpPr>
            <p:nvPr/>
          </p:nvSpPr>
          <p:spPr bwMode="auto">
            <a:xfrm>
              <a:off x="7926788" y="8321647"/>
              <a:ext cx="163735" cy="214097"/>
            </a:xfrm>
            <a:custGeom>
              <a:avLst/>
              <a:gdLst>
                <a:gd name="T0" fmla="*/ 55 w 56"/>
                <a:gd name="T1" fmla="*/ 0 h 77"/>
                <a:gd name="T2" fmla="*/ 0 w 56"/>
                <a:gd name="T3" fmla="*/ 0 h 77"/>
                <a:gd name="T4" fmla="*/ 0 w 56"/>
                <a:gd name="T5" fmla="*/ 76 h 77"/>
                <a:gd name="T6" fmla="*/ 55 w 56"/>
                <a:gd name="T7" fmla="*/ 76 h 77"/>
                <a:gd name="T8" fmla="*/ 55 w 56"/>
                <a:gd name="T9" fmla="*/ 0 h 77"/>
              </a:gdLst>
              <a:ahLst/>
              <a:cxnLst>
                <a:cxn ang="0">
                  <a:pos x="T0" y="T1"/>
                </a:cxn>
                <a:cxn ang="0">
                  <a:pos x="T2" y="T3"/>
                </a:cxn>
                <a:cxn ang="0">
                  <a:pos x="T4" y="T5"/>
                </a:cxn>
                <a:cxn ang="0">
                  <a:pos x="T6" y="T7"/>
                </a:cxn>
                <a:cxn ang="0">
                  <a:pos x="T8" y="T9"/>
                </a:cxn>
              </a:cxnLst>
              <a:rect l="0" t="0" r="r" b="b"/>
              <a:pathLst>
                <a:path w="56" h="77">
                  <a:moveTo>
                    <a:pt x="55" y="0"/>
                  </a:moveTo>
                  <a:lnTo>
                    <a:pt x="0" y="0"/>
                  </a:lnTo>
                  <a:lnTo>
                    <a:pt x="0" y="76"/>
                  </a:lnTo>
                  <a:lnTo>
                    <a:pt x="55" y="76"/>
                  </a:lnTo>
                  <a:lnTo>
                    <a:pt x="5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97" name="Freeform 1090"/>
            <p:cNvSpPr>
              <a:spLocks noChangeArrowheads="1"/>
            </p:cNvSpPr>
            <p:nvPr/>
          </p:nvSpPr>
          <p:spPr bwMode="auto">
            <a:xfrm>
              <a:off x="7926788" y="7893445"/>
              <a:ext cx="163735" cy="214097"/>
            </a:xfrm>
            <a:custGeom>
              <a:avLst/>
              <a:gdLst>
                <a:gd name="T0" fmla="*/ 55 w 56"/>
                <a:gd name="T1" fmla="*/ 0 h 77"/>
                <a:gd name="T2" fmla="*/ 0 w 56"/>
                <a:gd name="T3" fmla="*/ 0 h 77"/>
                <a:gd name="T4" fmla="*/ 0 w 56"/>
                <a:gd name="T5" fmla="*/ 76 h 77"/>
                <a:gd name="T6" fmla="*/ 55 w 56"/>
                <a:gd name="T7" fmla="*/ 76 h 77"/>
                <a:gd name="T8" fmla="*/ 55 w 56"/>
                <a:gd name="T9" fmla="*/ 0 h 77"/>
              </a:gdLst>
              <a:ahLst/>
              <a:cxnLst>
                <a:cxn ang="0">
                  <a:pos x="T0" y="T1"/>
                </a:cxn>
                <a:cxn ang="0">
                  <a:pos x="T2" y="T3"/>
                </a:cxn>
                <a:cxn ang="0">
                  <a:pos x="T4" y="T5"/>
                </a:cxn>
                <a:cxn ang="0">
                  <a:pos x="T6" y="T7"/>
                </a:cxn>
                <a:cxn ang="0">
                  <a:pos x="T8" y="T9"/>
                </a:cxn>
              </a:cxnLst>
              <a:rect l="0" t="0" r="r" b="b"/>
              <a:pathLst>
                <a:path w="56" h="77">
                  <a:moveTo>
                    <a:pt x="55" y="0"/>
                  </a:moveTo>
                  <a:lnTo>
                    <a:pt x="0" y="0"/>
                  </a:lnTo>
                  <a:lnTo>
                    <a:pt x="0" y="76"/>
                  </a:lnTo>
                  <a:lnTo>
                    <a:pt x="55" y="76"/>
                  </a:lnTo>
                  <a:lnTo>
                    <a:pt x="5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98" name="Freeform 1091"/>
            <p:cNvSpPr>
              <a:spLocks noChangeArrowheads="1"/>
            </p:cNvSpPr>
            <p:nvPr/>
          </p:nvSpPr>
          <p:spPr bwMode="auto">
            <a:xfrm>
              <a:off x="7687494" y="8762434"/>
              <a:ext cx="617140" cy="604519"/>
            </a:xfrm>
            <a:custGeom>
              <a:avLst/>
              <a:gdLst>
                <a:gd name="T0" fmla="*/ 137 w 216"/>
                <a:gd name="T1" fmla="*/ 49 h 213"/>
                <a:gd name="T2" fmla="*/ 137 w 216"/>
                <a:gd name="T3" fmla="*/ 49 h 213"/>
                <a:gd name="T4" fmla="*/ 137 w 216"/>
                <a:gd name="T5" fmla="*/ 0 h 213"/>
                <a:gd name="T6" fmla="*/ 82 w 216"/>
                <a:gd name="T7" fmla="*/ 0 h 213"/>
                <a:gd name="T8" fmla="*/ 82 w 216"/>
                <a:gd name="T9" fmla="*/ 49 h 213"/>
                <a:gd name="T10" fmla="*/ 0 w 216"/>
                <a:gd name="T11" fmla="*/ 18 h 213"/>
                <a:gd name="T12" fmla="*/ 109 w 216"/>
                <a:gd name="T13" fmla="*/ 212 h 213"/>
                <a:gd name="T14" fmla="*/ 215 w 216"/>
                <a:gd name="T15" fmla="*/ 18 h 213"/>
                <a:gd name="T16" fmla="*/ 137 w 216"/>
                <a:gd name="T17" fmla="*/ 4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13">
                  <a:moveTo>
                    <a:pt x="137" y="49"/>
                  </a:moveTo>
                  <a:lnTo>
                    <a:pt x="137" y="49"/>
                  </a:lnTo>
                  <a:cubicBezTo>
                    <a:pt x="137" y="0"/>
                    <a:pt x="137" y="0"/>
                    <a:pt x="137" y="0"/>
                  </a:cubicBezTo>
                  <a:cubicBezTo>
                    <a:pt x="82" y="0"/>
                    <a:pt x="82" y="0"/>
                    <a:pt x="82" y="0"/>
                  </a:cubicBezTo>
                  <a:cubicBezTo>
                    <a:pt x="82" y="49"/>
                    <a:pt x="82" y="49"/>
                    <a:pt x="82" y="49"/>
                  </a:cubicBezTo>
                  <a:cubicBezTo>
                    <a:pt x="0" y="18"/>
                    <a:pt x="0" y="18"/>
                    <a:pt x="0" y="18"/>
                  </a:cubicBezTo>
                  <a:cubicBezTo>
                    <a:pt x="46" y="67"/>
                    <a:pt x="85" y="149"/>
                    <a:pt x="109" y="212"/>
                  </a:cubicBezTo>
                  <a:cubicBezTo>
                    <a:pt x="133" y="149"/>
                    <a:pt x="173" y="67"/>
                    <a:pt x="215" y="18"/>
                  </a:cubicBezTo>
                  <a:lnTo>
                    <a:pt x="137" y="4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grpSp>
        <p:nvGrpSpPr>
          <p:cNvPr id="99" name="Group 4"/>
          <p:cNvGrpSpPr/>
          <p:nvPr/>
        </p:nvGrpSpPr>
        <p:grpSpPr>
          <a:xfrm>
            <a:off x="10208893" y="4604947"/>
            <a:ext cx="516385" cy="686387"/>
            <a:chOff x="9916767" y="11659096"/>
            <a:chExt cx="1032769" cy="1372771"/>
          </a:xfrm>
          <a:solidFill>
            <a:schemeClr val="accent2"/>
          </a:solidFill>
        </p:grpSpPr>
        <p:sp>
          <p:nvSpPr>
            <p:cNvPr id="100" name="Freeform 1092"/>
            <p:cNvSpPr>
              <a:spLocks noChangeArrowheads="1"/>
            </p:cNvSpPr>
            <p:nvPr/>
          </p:nvSpPr>
          <p:spPr bwMode="auto">
            <a:xfrm>
              <a:off x="9916767" y="12943702"/>
              <a:ext cx="75568" cy="88165"/>
            </a:xfrm>
            <a:custGeom>
              <a:avLst/>
              <a:gdLst>
                <a:gd name="T0" fmla="*/ 3 w 26"/>
                <a:gd name="T1" fmla="*/ 0 h 29"/>
                <a:gd name="T2" fmla="*/ 3 w 26"/>
                <a:gd name="T3" fmla="*/ 0 h 29"/>
                <a:gd name="T4" fmla="*/ 3 w 26"/>
                <a:gd name="T5" fmla="*/ 25 h 29"/>
                <a:gd name="T6" fmla="*/ 25 w 26"/>
                <a:gd name="T7" fmla="*/ 13 h 29"/>
                <a:gd name="T8" fmla="*/ 3 w 26"/>
                <a:gd name="T9" fmla="*/ 0 h 29"/>
              </a:gdLst>
              <a:ahLst/>
              <a:cxnLst>
                <a:cxn ang="0">
                  <a:pos x="T0" y="T1"/>
                </a:cxn>
                <a:cxn ang="0">
                  <a:pos x="T2" y="T3"/>
                </a:cxn>
                <a:cxn ang="0">
                  <a:pos x="T4" y="T5"/>
                </a:cxn>
                <a:cxn ang="0">
                  <a:pos x="T6" y="T7"/>
                </a:cxn>
                <a:cxn ang="0">
                  <a:pos x="T8" y="T9"/>
                </a:cxn>
              </a:cxnLst>
              <a:rect l="0" t="0" r="r" b="b"/>
              <a:pathLst>
                <a:path w="26" h="29">
                  <a:moveTo>
                    <a:pt x="3" y="0"/>
                  </a:moveTo>
                  <a:lnTo>
                    <a:pt x="3" y="0"/>
                  </a:lnTo>
                  <a:cubicBezTo>
                    <a:pt x="3" y="4"/>
                    <a:pt x="0" y="22"/>
                    <a:pt x="3" y="25"/>
                  </a:cubicBezTo>
                  <a:cubicBezTo>
                    <a:pt x="3" y="28"/>
                    <a:pt x="22" y="13"/>
                    <a:pt x="25" y="13"/>
                  </a:cubicBezTo>
                  <a:cubicBezTo>
                    <a:pt x="22" y="7"/>
                    <a:pt x="13" y="0"/>
                    <a:pt x="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01" name="Freeform 1093"/>
            <p:cNvSpPr>
              <a:spLocks noChangeArrowheads="1"/>
            </p:cNvSpPr>
            <p:nvPr/>
          </p:nvSpPr>
          <p:spPr bwMode="auto">
            <a:xfrm>
              <a:off x="9967144" y="11759852"/>
              <a:ext cx="692717" cy="944566"/>
            </a:xfrm>
            <a:custGeom>
              <a:avLst/>
              <a:gdLst>
                <a:gd name="T0" fmla="*/ 12 w 243"/>
                <a:gd name="T1" fmla="*/ 327 h 331"/>
                <a:gd name="T2" fmla="*/ 12 w 243"/>
                <a:gd name="T3" fmla="*/ 327 h 331"/>
                <a:gd name="T4" fmla="*/ 18 w 243"/>
                <a:gd name="T5" fmla="*/ 330 h 331"/>
                <a:gd name="T6" fmla="*/ 242 w 243"/>
                <a:gd name="T7" fmla="*/ 15 h 331"/>
                <a:gd name="T8" fmla="*/ 224 w 243"/>
                <a:gd name="T9" fmla="*/ 0 h 331"/>
                <a:gd name="T10" fmla="*/ 0 w 243"/>
                <a:gd name="T11" fmla="*/ 315 h 331"/>
                <a:gd name="T12" fmla="*/ 9 w 243"/>
                <a:gd name="T13" fmla="*/ 321 h 331"/>
                <a:gd name="T14" fmla="*/ 12 w 243"/>
                <a:gd name="T15" fmla="*/ 327 h 3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31">
                  <a:moveTo>
                    <a:pt x="12" y="327"/>
                  </a:moveTo>
                  <a:lnTo>
                    <a:pt x="12" y="327"/>
                  </a:lnTo>
                  <a:cubicBezTo>
                    <a:pt x="15" y="327"/>
                    <a:pt x="15" y="330"/>
                    <a:pt x="18" y="330"/>
                  </a:cubicBezTo>
                  <a:cubicBezTo>
                    <a:pt x="242" y="15"/>
                    <a:pt x="242" y="15"/>
                    <a:pt x="242" y="15"/>
                  </a:cubicBezTo>
                  <a:cubicBezTo>
                    <a:pt x="224" y="0"/>
                    <a:pt x="224" y="0"/>
                    <a:pt x="224" y="0"/>
                  </a:cubicBezTo>
                  <a:cubicBezTo>
                    <a:pt x="0" y="315"/>
                    <a:pt x="0" y="315"/>
                    <a:pt x="0" y="315"/>
                  </a:cubicBezTo>
                  <a:cubicBezTo>
                    <a:pt x="9" y="321"/>
                    <a:pt x="9" y="321"/>
                    <a:pt x="9" y="321"/>
                  </a:cubicBezTo>
                  <a:lnTo>
                    <a:pt x="12" y="32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02" name="Freeform 1094"/>
            <p:cNvSpPr>
              <a:spLocks noChangeArrowheads="1"/>
            </p:cNvSpPr>
            <p:nvPr/>
          </p:nvSpPr>
          <p:spPr bwMode="auto">
            <a:xfrm>
              <a:off x="10080497" y="11848010"/>
              <a:ext cx="705308" cy="944560"/>
            </a:xfrm>
            <a:custGeom>
              <a:avLst/>
              <a:gdLst>
                <a:gd name="T0" fmla="*/ 6 w 246"/>
                <a:gd name="T1" fmla="*/ 318 h 331"/>
                <a:gd name="T2" fmla="*/ 6 w 246"/>
                <a:gd name="T3" fmla="*/ 318 h 331"/>
                <a:gd name="T4" fmla="*/ 18 w 246"/>
                <a:gd name="T5" fmla="*/ 327 h 331"/>
                <a:gd name="T6" fmla="*/ 21 w 246"/>
                <a:gd name="T7" fmla="*/ 330 h 331"/>
                <a:gd name="T8" fmla="*/ 245 w 246"/>
                <a:gd name="T9" fmla="*/ 12 h 331"/>
                <a:gd name="T10" fmla="*/ 224 w 246"/>
                <a:gd name="T11" fmla="*/ 0 h 331"/>
                <a:gd name="T12" fmla="*/ 0 w 246"/>
                <a:gd name="T13" fmla="*/ 315 h 331"/>
                <a:gd name="T14" fmla="*/ 3 w 246"/>
                <a:gd name="T15" fmla="*/ 315 h 331"/>
                <a:gd name="T16" fmla="*/ 6 w 246"/>
                <a:gd name="T17" fmla="*/ 31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331">
                  <a:moveTo>
                    <a:pt x="6" y="318"/>
                  </a:moveTo>
                  <a:lnTo>
                    <a:pt x="6" y="318"/>
                  </a:lnTo>
                  <a:cubicBezTo>
                    <a:pt x="18" y="327"/>
                    <a:pt x="18" y="327"/>
                    <a:pt x="18" y="327"/>
                  </a:cubicBezTo>
                  <a:cubicBezTo>
                    <a:pt x="18" y="327"/>
                    <a:pt x="18" y="327"/>
                    <a:pt x="21" y="330"/>
                  </a:cubicBezTo>
                  <a:cubicBezTo>
                    <a:pt x="245" y="12"/>
                    <a:pt x="245" y="12"/>
                    <a:pt x="245" y="12"/>
                  </a:cubicBezTo>
                  <a:cubicBezTo>
                    <a:pt x="224" y="0"/>
                    <a:pt x="224" y="0"/>
                    <a:pt x="224" y="0"/>
                  </a:cubicBezTo>
                  <a:cubicBezTo>
                    <a:pt x="0" y="315"/>
                    <a:pt x="0" y="315"/>
                    <a:pt x="0" y="315"/>
                  </a:cubicBezTo>
                  <a:lnTo>
                    <a:pt x="3" y="315"/>
                  </a:lnTo>
                  <a:lnTo>
                    <a:pt x="6" y="31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03" name="Freeform 1095"/>
            <p:cNvSpPr>
              <a:spLocks noChangeArrowheads="1"/>
            </p:cNvSpPr>
            <p:nvPr/>
          </p:nvSpPr>
          <p:spPr bwMode="auto">
            <a:xfrm>
              <a:off x="10672451" y="11659096"/>
              <a:ext cx="277085" cy="239294"/>
            </a:xfrm>
            <a:custGeom>
              <a:avLst/>
              <a:gdLst>
                <a:gd name="T0" fmla="*/ 88 w 95"/>
                <a:gd name="T1" fmla="*/ 36 h 82"/>
                <a:gd name="T2" fmla="*/ 88 w 95"/>
                <a:gd name="T3" fmla="*/ 36 h 82"/>
                <a:gd name="T4" fmla="*/ 39 w 95"/>
                <a:gd name="T5" fmla="*/ 2 h 82"/>
                <a:gd name="T6" fmla="*/ 30 w 95"/>
                <a:gd name="T7" fmla="*/ 0 h 82"/>
                <a:gd name="T8" fmla="*/ 21 w 95"/>
                <a:gd name="T9" fmla="*/ 0 h 82"/>
                <a:gd name="T10" fmla="*/ 0 w 95"/>
                <a:gd name="T11" fmla="*/ 27 h 82"/>
                <a:gd name="T12" fmla="*/ 78 w 95"/>
                <a:gd name="T13" fmla="*/ 81 h 82"/>
                <a:gd name="T14" fmla="*/ 94 w 95"/>
                <a:gd name="T15" fmla="*/ 54 h 82"/>
                <a:gd name="T16" fmla="*/ 88 w 95"/>
                <a:gd name="T17" fmla="*/ 3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88" y="36"/>
                  </a:moveTo>
                  <a:lnTo>
                    <a:pt x="88" y="36"/>
                  </a:lnTo>
                  <a:cubicBezTo>
                    <a:pt x="39" y="2"/>
                    <a:pt x="39" y="2"/>
                    <a:pt x="39" y="2"/>
                  </a:cubicBezTo>
                  <a:cubicBezTo>
                    <a:pt x="36" y="0"/>
                    <a:pt x="33" y="0"/>
                    <a:pt x="30" y="0"/>
                  </a:cubicBezTo>
                  <a:cubicBezTo>
                    <a:pt x="27" y="0"/>
                    <a:pt x="24" y="0"/>
                    <a:pt x="21" y="0"/>
                  </a:cubicBezTo>
                  <a:cubicBezTo>
                    <a:pt x="0" y="27"/>
                    <a:pt x="0" y="27"/>
                    <a:pt x="0" y="27"/>
                  </a:cubicBezTo>
                  <a:cubicBezTo>
                    <a:pt x="78" y="81"/>
                    <a:pt x="78" y="81"/>
                    <a:pt x="78" y="81"/>
                  </a:cubicBezTo>
                  <a:cubicBezTo>
                    <a:pt x="94" y="54"/>
                    <a:pt x="94" y="54"/>
                    <a:pt x="94" y="54"/>
                  </a:cubicBezTo>
                  <a:cubicBezTo>
                    <a:pt x="94" y="48"/>
                    <a:pt x="94" y="39"/>
                    <a:pt x="88" y="3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04" name="Freeform 1096"/>
            <p:cNvSpPr>
              <a:spLocks noChangeArrowheads="1"/>
            </p:cNvSpPr>
            <p:nvPr/>
          </p:nvSpPr>
          <p:spPr bwMode="auto">
            <a:xfrm>
              <a:off x="10181258" y="11923578"/>
              <a:ext cx="692708" cy="931969"/>
            </a:xfrm>
            <a:custGeom>
              <a:avLst/>
              <a:gdLst>
                <a:gd name="T0" fmla="*/ 0 w 243"/>
                <a:gd name="T1" fmla="*/ 315 h 325"/>
                <a:gd name="T2" fmla="*/ 0 w 243"/>
                <a:gd name="T3" fmla="*/ 315 h 325"/>
                <a:gd name="T4" fmla="*/ 6 w 243"/>
                <a:gd name="T5" fmla="*/ 318 h 325"/>
                <a:gd name="T6" fmla="*/ 9 w 243"/>
                <a:gd name="T7" fmla="*/ 318 h 325"/>
                <a:gd name="T8" fmla="*/ 18 w 243"/>
                <a:gd name="T9" fmla="*/ 324 h 325"/>
                <a:gd name="T10" fmla="*/ 242 w 243"/>
                <a:gd name="T11" fmla="*/ 12 h 325"/>
                <a:gd name="T12" fmla="*/ 227 w 243"/>
                <a:gd name="T13" fmla="*/ 0 h 325"/>
                <a:gd name="T14" fmla="*/ 0 w 243"/>
                <a:gd name="T15" fmla="*/ 315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25">
                  <a:moveTo>
                    <a:pt x="0" y="315"/>
                  </a:moveTo>
                  <a:lnTo>
                    <a:pt x="0" y="315"/>
                  </a:lnTo>
                  <a:cubicBezTo>
                    <a:pt x="3" y="315"/>
                    <a:pt x="6" y="315"/>
                    <a:pt x="6" y="318"/>
                  </a:cubicBezTo>
                  <a:cubicBezTo>
                    <a:pt x="9" y="318"/>
                    <a:pt x="9" y="318"/>
                    <a:pt x="9" y="318"/>
                  </a:cubicBezTo>
                  <a:cubicBezTo>
                    <a:pt x="18" y="324"/>
                    <a:pt x="18" y="324"/>
                    <a:pt x="18" y="324"/>
                  </a:cubicBezTo>
                  <a:cubicBezTo>
                    <a:pt x="242" y="12"/>
                    <a:pt x="242" y="12"/>
                    <a:pt x="242" y="12"/>
                  </a:cubicBezTo>
                  <a:cubicBezTo>
                    <a:pt x="227" y="0"/>
                    <a:pt x="227" y="0"/>
                    <a:pt x="227" y="0"/>
                  </a:cubicBezTo>
                  <a:lnTo>
                    <a:pt x="0" y="31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05" name="Freeform 1097"/>
            <p:cNvSpPr>
              <a:spLocks noChangeArrowheads="1"/>
            </p:cNvSpPr>
            <p:nvPr/>
          </p:nvSpPr>
          <p:spPr bwMode="auto">
            <a:xfrm>
              <a:off x="9941956" y="12729603"/>
              <a:ext cx="239306" cy="239285"/>
            </a:xfrm>
            <a:custGeom>
              <a:avLst/>
              <a:gdLst>
                <a:gd name="T0" fmla="*/ 78 w 85"/>
                <a:gd name="T1" fmla="*/ 48 h 83"/>
                <a:gd name="T2" fmla="*/ 78 w 85"/>
                <a:gd name="T3" fmla="*/ 48 h 83"/>
                <a:gd name="T4" fmla="*/ 51 w 85"/>
                <a:gd name="T5" fmla="*/ 27 h 83"/>
                <a:gd name="T6" fmla="*/ 42 w 85"/>
                <a:gd name="T7" fmla="*/ 21 h 83"/>
                <a:gd name="T8" fmla="*/ 15 w 85"/>
                <a:gd name="T9" fmla="*/ 3 h 83"/>
                <a:gd name="T10" fmla="*/ 15 w 85"/>
                <a:gd name="T11" fmla="*/ 0 h 83"/>
                <a:gd name="T12" fmla="*/ 12 w 85"/>
                <a:gd name="T13" fmla="*/ 0 h 83"/>
                <a:gd name="T14" fmla="*/ 6 w 85"/>
                <a:gd name="T15" fmla="*/ 15 h 83"/>
                <a:gd name="T16" fmla="*/ 3 w 85"/>
                <a:gd name="T17" fmla="*/ 21 h 83"/>
                <a:gd name="T18" fmla="*/ 0 w 85"/>
                <a:gd name="T19" fmla="*/ 57 h 83"/>
                <a:gd name="T20" fmla="*/ 33 w 85"/>
                <a:gd name="T21" fmla="*/ 82 h 83"/>
                <a:gd name="T22" fmla="*/ 63 w 85"/>
                <a:gd name="T23" fmla="*/ 63 h 83"/>
                <a:gd name="T24" fmla="*/ 69 w 85"/>
                <a:gd name="T25" fmla="*/ 60 h 83"/>
                <a:gd name="T26" fmla="*/ 84 w 85"/>
                <a:gd name="T27" fmla="*/ 51 h 83"/>
                <a:gd name="T28" fmla="*/ 81 w 85"/>
                <a:gd name="T29" fmla="*/ 48 h 83"/>
                <a:gd name="T30" fmla="*/ 78 w 85"/>
                <a:gd name="T31" fmla="*/ 4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83">
                  <a:moveTo>
                    <a:pt x="78" y="48"/>
                  </a:moveTo>
                  <a:lnTo>
                    <a:pt x="78" y="48"/>
                  </a:lnTo>
                  <a:cubicBezTo>
                    <a:pt x="69" y="45"/>
                    <a:pt x="57" y="36"/>
                    <a:pt x="51" y="27"/>
                  </a:cubicBezTo>
                  <a:cubicBezTo>
                    <a:pt x="42" y="21"/>
                    <a:pt x="42" y="21"/>
                    <a:pt x="42" y="21"/>
                  </a:cubicBezTo>
                  <a:cubicBezTo>
                    <a:pt x="33" y="18"/>
                    <a:pt x="21" y="9"/>
                    <a:pt x="15" y="3"/>
                  </a:cubicBezTo>
                  <a:lnTo>
                    <a:pt x="15" y="0"/>
                  </a:lnTo>
                  <a:cubicBezTo>
                    <a:pt x="12" y="0"/>
                    <a:pt x="12" y="0"/>
                    <a:pt x="12" y="0"/>
                  </a:cubicBezTo>
                  <a:cubicBezTo>
                    <a:pt x="9" y="0"/>
                    <a:pt x="6" y="6"/>
                    <a:pt x="6" y="15"/>
                  </a:cubicBezTo>
                  <a:cubicBezTo>
                    <a:pt x="3" y="21"/>
                    <a:pt x="3" y="21"/>
                    <a:pt x="3" y="21"/>
                  </a:cubicBezTo>
                  <a:cubicBezTo>
                    <a:pt x="0" y="57"/>
                    <a:pt x="0" y="57"/>
                    <a:pt x="0" y="57"/>
                  </a:cubicBezTo>
                  <a:cubicBezTo>
                    <a:pt x="9" y="60"/>
                    <a:pt x="24" y="66"/>
                    <a:pt x="33" y="82"/>
                  </a:cubicBezTo>
                  <a:cubicBezTo>
                    <a:pt x="63" y="63"/>
                    <a:pt x="63" y="63"/>
                    <a:pt x="63" y="63"/>
                  </a:cubicBezTo>
                  <a:cubicBezTo>
                    <a:pt x="69" y="60"/>
                    <a:pt x="69" y="60"/>
                    <a:pt x="69" y="60"/>
                  </a:cubicBezTo>
                  <a:cubicBezTo>
                    <a:pt x="78" y="57"/>
                    <a:pt x="81" y="54"/>
                    <a:pt x="84" y="51"/>
                  </a:cubicBezTo>
                  <a:cubicBezTo>
                    <a:pt x="81" y="48"/>
                    <a:pt x="81" y="48"/>
                    <a:pt x="81" y="48"/>
                  </a:cubicBezTo>
                  <a:cubicBezTo>
                    <a:pt x="81" y="48"/>
                    <a:pt x="81" y="48"/>
                    <a:pt x="78" y="48"/>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grpSp>
        <p:nvGrpSpPr>
          <p:cNvPr id="106" name="Group 901"/>
          <p:cNvGrpSpPr/>
          <p:nvPr/>
        </p:nvGrpSpPr>
        <p:grpSpPr>
          <a:xfrm>
            <a:off x="3990172" y="3334877"/>
            <a:ext cx="780877" cy="680087"/>
            <a:chOff x="14089099" y="9623629"/>
            <a:chExt cx="524797" cy="457060"/>
          </a:xfrm>
          <a:solidFill>
            <a:schemeClr val="accent3"/>
          </a:solidFill>
        </p:grpSpPr>
        <p:sp>
          <p:nvSpPr>
            <p:cNvPr id="107" name="Freeform 1098"/>
            <p:cNvSpPr>
              <a:spLocks noChangeArrowheads="1"/>
            </p:cNvSpPr>
            <p:nvPr/>
          </p:nvSpPr>
          <p:spPr bwMode="auto">
            <a:xfrm>
              <a:off x="14089099" y="9936800"/>
              <a:ext cx="110038" cy="126961"/>
            </a:xfrm>
            <a:custGeom>
              <a:avLst/>
              <a:gdLst>
                <a:gd name="T0" fmla="*/ 0 w 113"/>
                <a:gd name="T1" fmla="*/ 46 h 131"/>
                <a:gd name="T2" fmla="*/ 48 w 113"/>
                <a:gd name="T3" fmla="*/ 130 h 131"/>
                <a:gd name="T4" fmla="*/ 112 w 113"/>
                <a:gd name="T5" fmla="*/ 116 h 131"/>
                <a:gd name="T6" fmla="*/ 45 w 113"/>
                <a:gd name="T7" fmla="*/ 0 h 131"/>
                <a:gd name="T8" fmla="*/ 0 w 113"/>
                <a:gd name="T9" fmla="*/ 46 h 131"/>
              </a:gdLst>
              <a:ahLst/>
              <a:cxnLst>
                <a:cxn ang="0">
                  <a:pos x="T0" y="T1"/>
                </a:cxn>
                <a:cxn ang="0">
                  <a:pos x="T2" y="T3"/>
                </a:cxn>
                <a:cxn ang="0">
                  <a:pos x="T4" y="T5"/>
                </a:cxn>
                <a:cxn ang="0">
                  <a:pos x="T6" y="T7"/>
                </a:cxn>
                <a:cxn ang="0">
                  <a:pos x="T8" y="T9"/>
                </a:cxn>
              </a:cxnLst>
              <a:rect l="0" t="0" r="r" b="b"/>
              <a:pathLst>
                <a:path w="113" h="131">
                  <a:moveTo>
                    <a:pt x="0" y="46"/>
                  </a:moveTo>
                  <a:lnTo>
                    <a:pt x="48" y="130"/>
                  </a:lnTo>
                  <a:lnTo>
                    <a:pt x="112" y="116"/>
                  </a:lnTo>
                  <a:lnTo>
                    <a:pt x="45" y="0"/>
                  </a:lnTo>
                  <a:lnTo>
                    <a:pt x="0" y="4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08" name="Freeform 1099"/>
            <p:cNvSpPr>
              <a:spLocks noChangeArrowheads="1"/>
            </p:cNvSpPr>
            <p:nvPr/>
          </p:nvSpPr>
          <p:spPr bwMode="auto">
            <a:xfrm>
              <a:off x="14144116" y="9682878"/>
              <a:ext cx="389365" cy="397811"/>
            </a:xfrm>
            <a:custGeom>
              <a:avLst/>
              <a:gdLst>
                <a:gd name="T0" fmla="*/ 231 w 404"/>
                <a:gd name="T1" fmla="*/ 0 h 413"/>
                <a:gd name="T2" fmla="*/ 231 w 404"/>
                <a:gd name="T3" fmla="*/ 0 h 413"/>
                <a:gd name="T4" fmla="*/ 0 w 404"/>
                <a:gd name="T5" fmla="*/ 245 h 413"/>
                <a:gd name="T6" fmla="*/ 73 w 404"/>
                <a:gd name="T7" fmla="*/ 373 h 413"/>
                <a:gd name="T8" fmla="*/ 128 w 404"/>
                <a:gd name="T9" fmla="*/ 361 h 413"/>
                <a:gd name="T10" fmla="*/ 131 w 404"/>
                <a:gd name="T11" fmla="*/ 379 h 413"/>
                <a:gd name="T12" fmla="*/ 173 w 404"/>
                <a:gd name="T13" fmla="*/ 412 h 413"/>
                <a:gd name="T14" fmla="*/ 179 w 404"/>
                <a:gd name="T15" fmla="*/ 412 h 413"/>
                <a:gd name="T16" fmla="*/ 276 w 404"/>
                <a:gd name="T17" fmla="*/ 393 h 413"/>
                <a:gd name="T18" fmla="*/ 303 w 404"/>
                <a:gd name="T19" fmla="*/ 375 h 413"/>
                <a:gd name="T20" fmla="*/ 309 w 404"/>
                <a:gd name="T21" fmla="*/ 345 h 413"/>
                <a:gd name="T22" fmla="*/ 303 w 404"/>
                <a:gd name="T23" fmla="*/ 318 h 413"/>
                <a:gd name="T24" fmla="*/ 403 w 404"/>
                <a:gd name="T25" fmla="*/ 297 h 413"/>
                <a:gd name="T26" fmla="*/ 231 w 404"/>
                <a:gd name="T27" fmla="*/ 0 h 413"/>
                <a:gd name="T28" fmla="*/ 285 w 404"/>
                <a:gd name="T29" fmla="*/ 348 h 413"/>
                <a:gd name="T30" fmla="*/ 285 w 404"/>
                <a:gd name="T31" fmla="*/ 348 h 413"/>
                <a:gd name="T32" fmla="*/ 282 w 404"/>
                <a:gd name="T33" fmla="*/ 363 h 413"/>
                <a:gd name="T34" fmla="*/ 273 w 404"/>
                <a:gd name="T35" fmla="*/ 373 h 413"/>
                <a:gd name="T36" fmla="*/ 176 w 404"/>
                <a:gd name="T37" fmla="*/ 387 h 413"/>
                <a:gd name="T38" fmla="*/ 155 w 404"/>
                <a:gd name="T39" fmla="*/ 375 h 413"/>
                <a:gd name="T40" fmla="*/ 149 w 404"/>
                <a:gd name="T41" fmla="*/ 354 h 413"/>
                <a:gd name="T42" fmla="*/ 282 w 404"/>
                <a:gd name="T43" fmla="*/ 324 h 413"/>
                <a:gd name="T44" fmla="*/ 285 w 404"/>
                <a:gd name="T45" fmla="*/ 34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4" h="413">
                  <a:moveTo>
                    <a:pt x="231" y="0"/>
                  </a:moveTo>
                  <a:lnTo>
                    <a:pt x="231" y="0"/>
                  </a:lnTo>
                  <a:cubicBezTo>
                    <a:pt x="0" y="245"/>
                    <a:pt x="0" y="245"/>
                    <a:pt x="0" y="245"/>
                  </a:cubicBezTo>
                  <a:cubicBezTo>
                    <a:pt x="73" y="373"/>
                    <a:pt x="73" y="373"/>
                    <a:pt x="73" y="373"/>
                  </a:cubicBezTo>
                  <a:cubicBezTo>
                    <a:pt x="128" y="361"/>
                    <a:pt x="128" y="361"/>
                    <a:pt x="128" y="361"/>
                  </a:cubicBezTo>
                  <a:cubicBezTo>
                    <a:pt x="131" y="379"/>
                    <a:pt x="131" y="379"/>
                    <a:pt x="131" y="379"/>
                  </a:cubicBezTo>
                  <a:cubicBezTo>
                    <a:pt x="137" y="397"/>
                    <a:pt x="152" y="412"/>
                    <a:pt x="173" y="412"/>
                  </a:cubicBezTo>
                  <a:cubicBezTo>
                    <a:pt x="176" y="412"/>
                    <a:pt x="176" y="412"/>
                    <a:pt x="179" y="412"/>
                  </a:cubicBezTo>
                  <a:cubicBezTo>
                    <a:pt x="276" y="393"/>
                    <a:pt x="276" y="393"/>
                    <a:pt x="276" y="393"/>
                  </a:cubicBezTo>
                  <a:cubicBezTo>
                    <a:pt x="285" y="391"/>
                    <a:pt x="294" y="385"/>
                    <a:pt x="303" y="375"/>
                  </a:cubicBezTo>
                  <a:cubicBezTo>
                    <a:pt x="309" y="367"/>
                    <a:pt x="309" y="357"/>
                    <a:pt x="309" y="345"/>
                  </a:cubicBezTo>
                  <a:cubicBezTo>
                    <a:pt x="303" y="318"/>
                    <a:pt x="303" y="318"/>
                    <a:pt x="303" y="318"/>
                  </a:cubicBezTo>
                  <a:cubicBezTo>
                    <a:pt x="403" y="297"/>
                    <a:pt x="403" y="297"/>
                    <a:pt x="403" y="297"/>
                  </a:cubicBezTo>
                  <a:lnTo>
                    <a:pt x="231" y="0"/>
                  </a:lnTo>
                  <a:close/>
                  <a:moveTo>
                    <a:pt x="285" y="348"/>
                  </a:moveTo>
                  <a:lnTo>
                    <a:pt x="285" y="348"/>
                  </a:lnTo>
                  <a:cubicBezTo>
                    <a:pt x="288" y="354"/>
                    <a:pt x="285" y="361"/>
                    <a:pt x="282" y="363"/>
                  </a:cubicBezTo>
                  <a:cubicBezTo>
                    <a:pt x="282" y="367"/>
                    <a:pt x="276" y="369"/>
                    <a:pt x="273" y="373"/>
                  </a:cubicBezTo>
                  <a:cubicBezTo>
                    <a:pt x="176" y="387"/>
                    <a:pt x="176" y="387"/>
                    <a:pt x="176" y="387"/>
                  </a:cubicBezTo>
                  <a:cubicBezTo>
                    <a:pt x="164" y="391"/>
                    <a:pt x="155" y="385"/>
                    <a:pt x="155" y="375"/>
                  </a:cubicBezTo>
                  <a:cubicBezTo>
                    <a:pt x="149" y="354"/>
                    <a:pt x="149" y="354"/>
                    <a:pt x="149" y="354"/>
                  </a:cubicBezTo>
                  <a:cubicBezTo>
                    <a:pt x="282" y="324"/>
                    <a:pt x="282" y="324"/>
                    <a:pt x="282" y="324"/>
                  </a:cubicBezTo>
                  <a:lnTo>
                    <a:pt x="285" y="34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09" name="Freeform 1100"/>
            <p:cNvSpPr>
              <a:spLocks noChangeArrowheads="1"/>
            </p:cNvSpPr>
            <p:nvPr/>
          </p:nvSpPr>
          <p:spPr bwMode="auto">
            <a:xfrm>
              <a:off x="14385356" y="9623629"/>
              <a:ext cx="228540" cy="342795"/>
            </a:xfrm>
            <a:custGeom>
              <a:avLst/>
              <a:gdLst>
                <a:gd name="T0" fmla="*/ 45 w 240"/>
                <a:gd name="T1" fmla="*/ 0 h 355"/>
                <a:gd name="T2" fmla="*/ 0 w 240"/>
                <a:gd name="T3" fmla="*/ 48 h 355"/>
                <a:gd name="T4" fmla="*/ 176 w 240"/>
                <a:gd name="T5" fmla="*/ 354 h 355"/>
                <a:gd name="T6" fmla="*/ 239 w 240"/>
                <a:gd name="T7" fmla="*/ 338 h 355"/>
                <a:gd name="T8" fmla="*/ 45 w 240"/>
                <a:gd name="T9" fmla="*/ 0 h 355"/>
              </a:gdLst>
              <a:ahLst/>
              <a:cxnLst>
                <a:cxn ang="0">
                  <a:pos x="T0" y="T1"/>
                </a:cxn>
                <a:cxn ang="0">
                  <a:pos x="T2" y="T3"/>
                </a:cxn>
                <a:cxn ang="0">
                  <a:pos x="T4" y="T5"/>
                </a:cxn>
                <a:cxn ang="0">
                  <a:pos x="T6" y="T7"/>
                </a:cxn>
                <a:cxn ang="0">
                  <a:pos x="T8" y="T9"/>
                </a:cxn>
              </a:cxnLst>
              <a:rect l="0" t="0" r="r" b="b"/>
              <a:pathLst>
                <a:path w="240" h="355">
                  <a:moveTo>
                    <a:pt x="45" y="0"/>
                  </a:moveTo>
                  <a:lnTo>
                    <a:pt x="0" y="48"/>
                  </a:lnTo>
                  <a:lnTo>
                    <a:pt x="176" y="354"/>
                  </a:lnTo>
                  <a:lnTo>
                    <a:pt x="239" y="338"/>
                  </a:lnTo>
                  <a:lnTo>
                    <a:pt x="4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grpSp>
        <p:nvGrpSpPr>
          <p:cNvPr id="110" name="Group 15"/>
          <p:cNvGrpSpPr/>
          <p:nvPr/>
        </p:nvGrpSpPr>
        <p:grpSpPr>
          <a:xfrm>
            <a:off x="9717696" y="3574168"/>
            <a:ext cx="491197" cy="491173"/>
            <a:chOff x="10067902" y="9543277"/>
            <a:chExt cx="982393" cy="982345"/>
          </a:xfrm>
          <a:solidFill>
            <a:schemeClr val="accent3"/>
          </a:solidFill>
        </p:grpSpPr>
        <p:sp>
          <p:nvSpPr>
            <p:cNvPr id="111" name="Freeform 1117"/>
            <p:cNvSpPr>
              <a:spLocks noChangeArrowheads="1"/>
            </p:cNvSpPr>
            <p:nvPr/>
          </p:nvSpPr>
          <p:spPr bwMode="auto">
            <a:xfrm>
              <a:off x="10470931" y="9971479"/>
              <a:ext cx="214114" cy="188917"/>
            </a:xfrm>
            <a:custGeom>
              <a:avLst/>
              <a:gdLst>
                <a:gd name="T0" fmla="*/ 64 w 77"/>
                <a:gd name="T1" fmla="*/ 6 h 65"/>
                <a:gd name="T2" fmla="*/ 64 w 77"/>
                <a:gd name="T3" fmla="*/ 6 h 65"/>
                <a:gd name="T4" fmla="*/ 40 w 77"/>
                <a:gd name="T5" fmla="*/ 0 h 65"/>
                <a:gd name="T6" fmla="*/ 18 w 77"/>
                <a:gd name="T7" fmla="*/ 9 h 65"/>
                <a:gd name="T8" fmla="*/ 3 w 77"/>
                <a:gd name="T9" fmla="*/ 28 h 65"/>
                <a:gd name="T10" fmla="*/ 0 w 77"/>
                <a:gd name="T11" fmla="*/ 40 h 65"/>
                <a:gd name="T12" fmla="*/ 3 w 77"/>
                <a:gd name="T13" fmla="*/ 52 h 65"/>
                <a:gd name="T14" fmla="*/ 12 w 77"/>
                <a:gd name="T15" fmla="*/ 61 h 65"/>
                <a:gd name="T16" fmla="*/ 21 w 77"/>
                <a:gd name="T17" fmla="*/ 64 h 65"/>
                <a:gd name="T18" fmla="*/ 34 w 77"/>
                <a:gd name="T19" fmla="*/ 61 h 65"/>
                <a:gd name="T20" fmla="*/ 46 w 77"/>
                <a:gd name="T21" fmla="*/ 54 h 65"/>
                <a:gd name="T22" fmla="*/ 52 w 77"/>
                <a:gd name="T23" fmla="*/ 48 h 65"/>
                <a:gd name="T24" fmla="*/ 64 w 77"/>
                <a:gd name="T25" fmla="*/ 34 h 65"/>
                <a:gd name="T26" fmla="*/ 76 w 77"/>
                <a:gd name="T27" fmla="*/ 12 h 65"/>
                <a:gd name="T28" fmla="*/ 76 w 77"/>
                <a:gd name="T29" fmla="*/ 12 h 65"/>
                <a:gd name="T30" fmla="*/ 76 w 77"/>
                <a:gd name="T31" fmla="*/ 12 h 65"/>
                <a:gd name="T32" fmla="*/ 64 w 77"/>
                <a:gd name="T33"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65">
                  <a:moveTo>
                    <a:pt x="64" y="6"/>
                  </a:moveTo>
                  <a:lnTo>
                    <a:pt x="64" y="6"/>
                  </a:lnTo>
                  <a:cubicBezTo>
                    <a:pt x="55" y="3"/>
                    <a:pt x="49" y="0"/>
                    <a:pt x="40" y="0"/>
                  </a:cubicBezTo>
                  <a:cubicBezTo>
                    <a:pt x="30" y="0"/>
                    <a:pt x="24" y="3"/>
                    <a:pt x="18" y="9"/>
                  </a:cubicBezTo>
                  <a:cubicBezTo>
                    <a:pt x="12" y="16"/>
                    <a:pt x="6" y="22"/>
                    <a:pt x="3" y="28"/>
                  </a:cubicBezTo>
                  <a:cubicBezTo>
                    <a:pt x="0" y="34"/>
                    <a:pt x="0" y="36"/>
                    <a:pt x="0" y="40"/>
                  </a:cubicBezTo>
                  <a:cubicBezTo>
                    <a:pt x="0" y="46"/>
                    <a:pt x="0" y="48"/>
                    <a:pt x="3" y="52"/>
                  </a:cubicBezTo>
                  <a:cubicBezTo>
                    <a:pt x="6" y="54"/>
                    <a:pt x="9" y="58"/>
                    <a:pt x="12" y="61"/>
                  </a:cubicBezTo>
                  <a:cubicBezTo>
                    <a:pt x="15" y="61"/>
                    <a:pt x="18" y="61"/>
                    <a:pt x="21" y="64"/>
                  </a:cubicBezTo>
                  <a:cubicBezTo>
                    <a:pt x="28" y="64"/>
                    <a:pt x="30" y="61"/>
                    <a:pt x="34" y="61"/>
                  </a:cubicBezTo>
                  <a:cubicBezTo>
                    <a:pt x="36" y="61"/>
                    <a:pt x="40" y="58"/>
                    <a:pt x="46" y="54"/>
                  </a:cubicBezTo>
                  <a:cubicBezTo>
                    <a:pt x="49" y="54"/>
                    <a:pt x="49" y="52"/>
                    <a:pt x="52" y="48"/>
                  </a:cubicBezTo>
                  <a:cubicBezTo>
                    <a:pt x="55" y="46"/>
                    <a:pt x="58" y="42"/>
                    <a:pt x="64" y="34"/>
                  </a:cubicBezTo>
                  <a:cubicBezTo>
                    <a:pt x="67" y="28"/>
                    <a:pt x="73" y="22"/>
                    <a:pt x="76" y="12"/>
                  </a:cubicBezTo>
                  <a:lnTo>
                    <a:pt x="76" y="12"/>
                  </a:lnTo>
                  <a:lnTo>
                    <a:pt x="76" y="12"/>
                  </a:lnTo>
                  <a:cubicBezTo>
                    <a:pt x="73" y="9"/>
                    <a:pt x="67" y="6"/>
                    <a:pt x="64" y="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12" name="Freeform 1118"/>
            <p:cNvSpPr>
              <a:spLocks noChangeArrowheads="1"/>
            </p:cNvSpPr>
            <p:nvPr/>
          </p:nvSpPr>
          <p:spPr bwMode="auto">
            <a:xfrm>
              <a:off x="10067902" y="9543277"/>
              <a:ext cx="982393" cy="982345"/>
            </a:xfrm>
            <a:custGeom>
              <a:avLst/>
              <a:gdLst>
                <a:gd name="T0" fmla="*/ 236 w 346"/>
                <a:gd name="T1" fmla="*/ 33 h 346"/>
                <a:gd name="T2" fmla="*/ 109 w 346"/>
                <a:gd name="T3" fmla="*/ 312 h 346"/>
                <a:gd name="T4" fmla="*/ 236 w 346"/>
                <a:gd name="T5" fmla="*/ 33 h 346"/>
                <a:gd name="T6" fmla="*/ 257 w 346"/>
                <a:gd name="T7" fmla="*/ 227 h 346"/>
                <a:gd name="T8" fmla="*/ 194 w 346"/>
                <a:gd name="T9" fmla="*/ 242 h 346"/>
                <a:gd name="T10" fmla="*/ 181 w 346"/>
                <a:gd name="T11" fmla="*/ 218 h 346"/>
                <a:gd name="T12" fmla="*/ 179 w 346"/>
                <a:gd name="T13" fmla="*/ 218 h 346"/>
                <a:gd name="T14" fmla="*/ 163 w 346"/>
                <a:gd name="T15" fmla="*/ 221 h 346"/>
                <a:gd name="T16" fmla="*/ 139 w 346"/>
                <a:gd name="T17" fmla="*/ 218 h 346"/>
                <a:gd name="T18" fmla="*/ 121 w 346"/>
                <a:gd name="T19" fmla="*/ 190 h 346"/>
                <a:gd name="T20" fmla="*/ 145 w 346"/>
                <a:gd name="T21" fmla="*/ 145 h 346"/>
                <a:gd name="T22" fmla="*/ 212 w 346"/>
                <a:gd name="T23" fmla="*/ 142 h 346"/>
                <a:gd name="T24" fmla="*/ 236 w 346"/>
                <a:gd name="T25" fmla="*/ 157 h 346"/>
                <a:gd name="T26" fmla="*/ 233 w 346"/>
                <a:gd name="T27" fmla="*/ 166 h 346"/>
                <a:gd name="T28" fmla="*/ 206 w 346"/>
                <a:gd name="T29" fmla="*/ 209 h 346"/>
                <a:gd name="T30" fmla="*/ 200 w 346"/>
                <a:gd name="T31" fmla="*/ 218 h 346"/>
                <a:gd name="T32" fmla="*/ 200 w 346"/>
                <a:gd name="T33" fmla="*/ 227 h 346"/>
                <a:gd name="T34" fmla="*/ 224 w 346"/>
                <a:gd name="T35" fmla="*/ 233 h 346"/>
                <a:gd name="T36" fmla="*/ 266 w 346"/>
                <a:gd name="T37" fmla="*/ 194 h 346"/>
                <a:gd name="T38" fmla="*/ 266 w 346"/>
                <a:gd name="T39" fmla="*/ 142 h 346"/>
                <a:gd name="T40" fmla="*/ 224 w 346"/>
                <a:gd name="T41" fmla="*/ 106 h 346"/>
                <a:gd name="T42" fmla="*/ 145 w 346"/>
                <a:gd name="T43" fmla="*/ 100 h 346"/>
                <a:gd name="T44" fmla="*/ 88 w 346"/>
                <a:gd name="T45" fmla="*/ 154 h 346"/>
                <a:gd name="T46" fmla="*/ 85 w 346"/>
                <a:gd name="T47" fmla="*/ 212 h 346"/>
                <a:gd name="T48" fmla="*/ 130 w 346"/>
                <a:gd name="T49" fmla="*/ 254 h 346"/>
                <a:gd name="T50" fmla="*/ 167 w 346"/>
                <a:gd name="T51" fmla="*/ 263 h 346"/>
                <a:gd name="T52" fmla="*/ 185 w 346"/>
                <a:gd name="T53" fmla="*/ 263 h 346"/>
                <a:gd name="T54" fmla="*/ 188 w 346"/>
                <a:gd name="T55" fmla="*/ 266 h 346"/>
                <a:gd name="T56" fmla="*/ 185 w 346"/>
                <a:gd name="T57" fmla="*/ 275 h 346"/>
                <a:gd name="T58" fmla="*/ 124 w 346"/>
                <a:gd name="T59" fmla="*/ 263 h 346"/>
                <a:gd name="T60" fmla="*/ 69 w 346"/>
                <a:gd name="T61" fmla="*/ 215 h 346"/>
                <a:gd name="T62" fmla="*/ 73 w 346"/>
                <a:gd name="T63" fmla="*/ 151 h 346"/>
                <a:gd name="T64" fmla="*/ 142 w 346"/>
                <a:gd name="T65" fmla="*/ 84 h 346"/>
                <a:gd name="T66" fmla="*/ 230 w 346"/>
                <a:gd name="T67" fmla="*/ 94 h 346"/>
                <a:gd name="T68" fmla="*/ 281 w 346"/>
                <a:gd name="T69" fmla="*/ 139 h 346"/>
                <a:gd name="T70" fmla="*/ 281 w 346"/>
                <a:gd name="T71" fmla="*/ 200 h 346"/>
                <a:gd name="T72" fmla="*/ 236 w 346"/>
                <a:gd name="T73" fmla="*/ 3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6" h="346">
                  <a:moveTo>
                    <a:pt x="236" y="33"/>
                  </a:moveTo>
                  <a:lnTo>
                    <a:pt x="236" y="33"/>
                  </a:lnTo>
                  <a:cubicBezTo>
                    <a:pt x="157" y="0"/>
                    <a:pt x="69" y="33"/>
                    <a:pt x="33" y="109"/>
                  </a:cubicBezTo>
                  <a:cubicBezTo>
                    <a:pt x="0" y="184"/>
                    <a:pt x="33" y="275"/>
                    <a:pt x="109" y="312"/>
                  </a:cubicBezTo>
                  <a:cubicBezTo>
                    <a:pt x="185" y="345"/>
                    <a:pt x="275" y="312"/>
                    <a:pt x="312" y="236"/>
                  </a:cubicBezTo>
                  <a:cubicBezTo>
                    <a:pt x="345" y="157"/>
                    <a:pt x="312" y="70"/>
                    <a:pt x="236" y="33"/>
                  </a:cubicBezTo>
                  <a:lnTo>
                    <a:pt x="257" y="227"/>
                  </a:lnTo>
                  <a:lnTo>
                    <a:pt x="257" y="227"/>
                  </a:lnTo>
                  <a:cubicBezTo>
                    <a:pt x="248" y="236"/>
                    <a:pt x="236" y="242"/>
                    <a:pt x="224" y="245"/>
                  </a:cubicBezTo>
                  <a:cubicBezTo>
                    <a:pt x="212" y="245"/>
                    <a:pt x="203" y="245"/>
                    <a:pt x="194" y="242"/>
                  </a:cubicBezTo>
                  <a:cubicBezTo>
                    <a:pt x="188" y="239"/>
                    <a:pt x="181" y="236"/>
                    <a:pt x="181" y="230"/>
                  </a:cubicBezTo>
                  <a:cubicBezTo>
                    <a:pt x="179" y="227"/>
                    <a:pt x="179" y="221"/>
                    <a:pt x="181" y="218"/>
                  </a:cubicBezTo>
                  <a:lnTo>
                    <a:pt x="181" y="218"/>
                  </a:lnTo>
                  <a:cubicBezTo>
                    <a:pt x="179" y="218"/>
                    <a:pt x="179" y="218"/>
                    <a:pt x="179" y="218"/>
                  </a:cubicBezTo>
                  <a:cubicBezTo>
                    <a:pt x="175" y="218"/>
                    <a:pt x="173" y="221"/>
                    <a:pt x="169" y="221"/>
                  </a:cubicBezTo>
                  <a:cubicBezTo>
                    <a:pt x="169" y="221"/>
                    <a:pt x="167" y="221"/>
                    <a:pt x="163" y="221"/>
                  </a:cubicBezTo>
                  <a:cubicBezTo>
                    <a:pt x="157" y="221"/>
                    <a:pt x="154" y="221"/>
                    <a:pt x="151" y="221"/>
                  </a:cubicBezTo>
                  <a:cubicBezTo>
                    <a:pt x="148" y="221"/>
                    <a:pt x="145" y="221"/>
                    <a:pt x="139" y="218"/>
                  </a:cubicBezTo>
                  <a:cubicBezTo>
                    <a:pt x="133" y="215"/>
                    <a:pt x="130" y="212"/>
                    <a:pt x="127" y="206"/>
                  </a:cubicBezTo>
                  <a:cubicBezTo>
                    <a:pt x="121" y="200"/>
                    <a:pt x="121" y="196"/>
                    <a:pt x="121" y="190"/>
                  </a:cubicBezTo>
                  <a:cubicBezTo>
                    <a:pt x="121" y="184"/>
                    <a:pt x="121" y="178"/>
                    <a:pt x="124" y="170"/>
                  </a:cubicBezTo>
                  <a:cubicBezTo>
                    <a:pt x="127" y="160"/>
                    <a:pt x="136" y="154"/>
                    <a:pt x="145" y="145"/>
                  </a:cubicBezTo>
                  <a:cubicBezTo>
                    <a:pt x="154" y="139"/>
                    <a:pt x="163" y="136"/>
                    <a:pt x="175" y="133"/>
                  </a:cubicBezTo>
                  <a:cubicBezTo>
                    <a:pt x="185" y="133"/>
                    <a:pt x="197" y="136"/>
                    <a:pt x="212" y="142"/>
                  </a:cubicBezTo>
                  <a:cubicBezTo>
                    <a:pt x="215" y="142"/>
                    <a:pt x="218" y="145"/>
                    <a:pt x="221" y="148"/>
                  </a:cubicBezTo>
                  <a:cubicBezTo>
                    <a:pt x="224" y="148"/>
                    <a:pt x="230" y="151"/>
                    <a:pt x="236" y="157"/>
                  </a:cubicBezTo>
                  <a:cubicBezTo>
                    <a:pt x="236" y="157"/>
                    <a:pt x="239" y="160"/>
                    <a:pt x="236" y="160"/>
                  </a:cubicBezTo>
                  <a:cubicBezTo>
                    <a:pt x="233" y="166"/>
                    <a:pt x="233" y="166"/>
                    <a:pt x="233" y="166"/>
                  </a:cubicBezTo>
                  <a:cubicBezTo>
                    <a:pt x="233" y="170"/>
                    <a:pt x="230" y="172"/>
                    <a:pt x="224" y="182"/>
                  </a:cubicBezTo>
                  <a:cubicBezTo>
                    <a:pt x="206" y="209"/>
                    <a:pt x="206" y="209"/>
                    <a:pt x="206" y="209"/>
                  </a:cubicBezTo>
                  <a:cubicBezTo>
                    <a:pt x="203" y="212"/>
                    <a:pt x="203" y="215"/>
                    <a:pt x="203" y="215"/>
                  </a:cubicBezTo>
                  <a:lnTo>
                    <a:pt x="200" y="218"/>
                  </a:lnTo>
                  <a:lnTo>
                    <a:pt x="200" y="218"/>
                  </a:lnTo>
                  <a:cubicBezTo>
                    <a:pt x="200" y="221"/>
                    <a:pt x="197" y="224"/>
                    <a:pt x="200" y="227"/>
                  </a:cubicBezTo>
                  <a:cubicBezTo>
                    <a:pt x="200" y="230"/>
                    <a:pt x="203" y="230"/>
                    <a:pt x="203" y="233"/>
                  </a:cubicBezTo>
                  <a:cubicBezTo>
                    <a:pt x="209" y="233"/>
                    <a:pt x="215" y="233"/>
                    <a:pt x="224" y="233"/>
                  </a:cubicBezTo>
                  <a:cubicBezTo>
                    <a:pt x="233" y="230"/>
                    <a:pt x="242" y="224"/>
                    <a:pt x="248" y="218"/>
                  </a:cubicBezTo>
                  <a:cubicBezTo>
                    <a:pt x="257" y="212"/>
                    <a:pt x="263" y="202"/>
                    <a:pt x="266" y="194"/>
                  </a:cubicBezTo>
                  <a:cubicBezTo>
                    <a:pt x="269" y="184"/>
                    <a:pt x="273" y="176"/>
                    <a:pt x="273" y="166"/>
                  </a:cubicBezTo>
                  <a:cubicBezTo>
                    <a:pt x="273" y="157"/>
                    <a:pt x="273" y="151"/>
                    <a:pt x="266" y="142"/>
                  </a:cubicBezTo>
                  <a:cubicBezTo>
                    <a:pt x="263" y="133"/>
                    <a:pt x="257" y="127"/>
                    <a:pt x="248" y="121"/>
                  </a:cubicBezTo>
                  <a:cubicBezTo>
                    <a:pt x="242" y="115"/>
                    <a:pt x="233" y="109"/>
                    <a:pt x="224" y="106"/>
                  </a:cubicBezTo>
                  <a:cubicBezTo>
                    <a:pt x="209" y="100"/>
                    <a:pt x="197" y="97"/>
                    <a:pt x="185" y="94"/>
                  </a:cubicBezTo>
                  <a:cubicBezTo>
                    <a:pt x="173" y="94"/>
                    <a:pt x="160" y="94"/>
                    <a:pt x="145" y="100"/>
                  </a:cubicBezTo>
                  <a:cubicBezTo>
                    <a:pt x="133" y="103"/>
                    <a:pt x="121" y="112"/>
                    <a:pt x="112" y="121"/>
                  </a:cubicBezTo>
                  <a:cubicBezTo>
                    <a:pt x="103" y="130"/>
                    <a:pt x="94" y="142"/>
                    <a:pt x="88" y="154"/>
                  </a:cubicBezTo>
                  <a:cubicBezTo>
                    <a:pt x="82" y="166"/>
                    <a:pt x="82" y="176"/>
                    <a:pt x="79" y="184"/>
                  </a:cubicBezTo>
                  <a:cubicBezTo>
                    <a:pt x="79" y="194"/>
                    <a:pt x="82" y="202"/>
                    <a:pt x="85" y="212"/>
                  </a:cubicBezTo>
                  <a:cubicBezTo>
                    <a:pt x="88" y="221"/>
                    <a:pt x="94" y="230"/>
                    <a:pt x="103" y="236"/>
                  </a:cubicBezTo>
                  <a:cubicBezTo>
                    <a:pt x="109" y="242"/>
                    <a:pt x="118" y="248"/>
                    <a:pt x="130" y="254"/>
                  </a:cubicBezTo>
                  <a:cubicBezTo>
                    <a:pt x="136" y="257"/>
                    <a:pt x="142" y="257"/>
                    <a:pt x="148" y="260"/>
                  </a:cubicBezTo>
                  <a:cubicBezTo>
                    <a:pt x="154" y="263"/>
                    <a:pt x="160" y="263"/>
                    <a:pt x="167" y="263"/>
                  </a:cubicBezTo>
                  <a:cubicBezTo>
                    <a:pt x="169" y="263"/>
                    <a:pt x="175" y="263"/>
                    <a:pt x="181" y="263"/>
                  </a:cubicBezTo>
                  <a:cubicBezTo>
                    <a:pt x="185" y="263"/>
                    <a:pt x="185" y="263"/>
                    <a:pt x="185" y="263"/>
                  </a:cubicBezTo>
                  <a:lnTo>
                    <a:pt x="185" y="263"/>
                  </a:lnTo>
                  <a:cubicBezTo>
                    <a:pt x="188" y="266"/>
                    <a:pt x="188" y="266"/>
                    <a:pt x="188" y="266"/>
                  </a:cubicBezTo>
                  <a:cubicBezTo>
                    <a:pt x="188" y="269"/>
                    <a:pt x="188" y="269"/>
                    <a:pt x="188" y="272"/>
                  </a:cubicBezTo>
                  <a:lnTo>
                    <a:pt x="185" y="275"/>
                  </a:lnTo>
                  <a:cubicBezTo>
                    <a:pt x="175" y="275"/>
                    <a:pt x="167" y="275"/>
                    <a:pt x="154" y="275"/>
                  </a:cubicBezTo>
                  <a:cubicBezTo>
                    <a:pt x="145" y="272"/>
                    <a:pt x="133" y="269"/>
                    <a:pt x="124" y="263"/>
                  </a:cubicBezTo>
                  <a:cubicBezTo>
                    <a:pt x="112" y="257"/>
                    <a:pt x="100" y="251"/>
                    <a:pt x="91" y="242"/>
                  </a:cubicBezTo>
                  <a:cubicBezTo>
                    <a:pt x="82" y="236"/>
                    <a:pt x="73" y="224"/>
                    <a:pt x="69" y="215"/>
                  </a:cubicBezTo>
                  <a:cubicBezTo>
                    <a:pt x="63" y="206"/>
                    <a:pt x="63" y="194"/>
                    <a:pt x="63" y="184"/>
                  </a:cubicBezTo>
                  <a:cubicBezTo>
                    <a:pt x="63" y="172"/>
                    <a:pt x="69" y="160"/>
                    <a:pt x="73" y="151"/>
                  </a:cubicBezTo>
                  <a:cubicBezTo>
                    <a:pt x="79" y="136"/>
                    <a:pt x="91" y="121"/>
                    <a:pt x="103" y="112"/>
                  </a:cubicBezTo>
                  <a:cubicBezTo>
                    <a:pt x="115" y="100"/>
                    <a:pt x="127" y="91"/>
                    <a:pt x="142" y="84"/>
                  </a:cubicBezTo>
                  <a:cubicBezTo>
                    <a:pt x="154" y="82"/>
                    <a:pt x="169" y="78"/>
                    <a:pt x="185" y="82"/>
                  </a:cubicBezTo>
                  <a:cubicBezTo>
                    <a:pt x="200" y="84"/>
                    <a:pt x="215" y="88"/>
                    <a:pt x="230" y="94"/>
                  </a:cubicBezTo>
                  <a:cubicBezTo>
                    <a:pt x="239" y="100"/>
                    <a:pt x="251" y="106"/>
                    <a:pt x="260" y="112"/>
                  </a:cubicBezTo>
                  <a:cubicBezTo>
                    <a:pt x="269" y="121"/>
                    <a:pt x="275" y="130"/>
                    <a:pt x="281" y="139"/>
                  </a:cubicBezTo>
                  <a:cubicBezTo>
                    <a:pt x="285" y="148"/>
                    <a:pt x="287" y="157"/>
                    <a:pt x="287" y="170"/>
                  </a:cubicBezTo>
                  <a:cubicBezTo>
                    <a:pt x="287" y="178"/>
                    <a:pt x="285" y="188"/>
                    <a:pt x="281" y="200"/>
                  </a:cubicBezTo>
                  <a:cubicBezTo>
                    <a:pt x="275" y="212"/>
                    <a:pt x="266" y="221"/>
                    <a:pt x="257" y="227"/>
                  </a:cubicBezTo>
                  <a:lnTo>
                    <a:pt x="236" y="3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grpSp>
        <p:nvGrpSpPr>
          <p:cNvPr id="113" name="Group 18"/>
          <p:cNvGrpSpPr/>
          <p:nvPr/>
        </p:nvGrpSpPr>
        <p:grpSpPr>
          <a:xfrm>
            <a:off x="4160206" y="1986275"/>
            <a:ext cx="560471" cy="724163"/>
            <a:chOff x="1478260" y="11520564"/>
            <a:chExt cx="1120939" cy="1448323"/>
          </a:xfrm>
          <a:solidFill>
            <a:schemeClr val="accent2"/>
          </a:solidFill>
        </p:grpSpPr>
        <p:sp>
          <p:nvSpPr>
            <p:cNvPr id="114" name="Freeform 1121"/>
            <p:cNvSpPr>
              <a:spLocks noChangeArrowheads="1"/>
            </p:cNvSpPr>
            <p:nvPr/>
          </p:nvSpPr>
          <p:spPr bwMode="auto">
            <a:xfrm>
              <a:off x="1478260" y="11570937"/>
              <a:ext cx="1120939" cy="1397950"/>
            </a:xfrm>
            <a:custGeom>
              <a:avLst/>
              <a:gdLst>
                <a:gd name="T0" fmla="*/ 206 w 394"/>
                <a:gd name="T1" fmla="*/ 9 h 489"/>
                <a:gd name="T2" fmla="*/ 206 w 394"/>
                <a:gd name="T3" fmla="*/ 9 h 489"/>
                <a:gd name="T4" fmla="*/ 33 w 394"/>
                <a:gd name="T5" fmla="*/ 76 h 489"/>
                <a:gd name="T6" fmla="*/ 9 w 394"/>
                <a:gd name="T7" fmla="*/ 127 h 489"/>
                <a:gd name="T8" fmla="*/ 133 w 394"/>
                <a:gd name="T9" fmla="*/ 457 h 489"/>
                <a:gd name="T10" fmla="*/ 188 w 394"/>
                <a:gd name="T11" fmla="*/ 482 h 489"/>
                <a:gd name="T12" fmla="*/ 360 w 394"/>
                <a:gd name="T13" fmla="*/ 415 h 489"/>
                <a:gd name="T14" fmla="*/ 384 w 394"/>
                <a:gd name="T15" fmla="*/ 360 h 489"/>
                <a:gd name="T16" fmla="*/ 260 w 394"/>
                <a:gd name="T17" fmla="*/ 34 h 489"/>
                <a:gd name="T18" fmla="*/ 206 w 394"/>
                <a:gd name="T19" fmla="*/ 9 h 489"/>
                <a:gd name="T20" fmla="*/ 369 w 394"/>
                <a:gd name="T21" fmla="*/ 366 h 489"/>
                <a:gd name="T22" fmla="*/ 369 w 394"/>
                <a:gd name="T23" fmla="*/ 366 h 489"/>
                <a:gd name="T24" fmla="*/ 354 w 394"/>
                <a:gd name="T25" fmla="*/ 400 h 489"/>
                <a:gd name="T26" fmla="*/ 182 w 394"/>
                <a:gd name="T27" fmla="*/ 463 h 489"/>
                <a:gd name="T28" fmla="*/ 148 w 394"/>
                <a:gd name="T29" fmla="*/ 451 h 489"/>
                <a:gd name="T30" fmla="*/ 24 w 394"/>
                <a:gd name="T31" fmla="*/ 124 h 489"/>
                <a:gd name="T32" fmla="*/ 39 w 394"/>
                <a:gd name="T33" fmla="*/ 91 h 489"/>
                <a:gd name="T34" fmla="*/ 212 w 394"/>
                <a:gd name="T35" fmla="*/ 24 h 489"/>
                <a:gd name="T36" fmla="*/ 245 w 394"/>
                <a:gd name="T37" fmla="*/ 40 h 489"/>
                <a:gd name="T38" fmla="*/ 206 w 394"/>
                <a:gd name="T39" fmla="*/ 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4" h="489">
                  <a:moveTo>
                    <a:pt x="206" y="9"/>
                  </a:moveTo>
                  <a:lnTo>
                    <a:pt x="206" y="9"/>
                  </a:lnTo>
                  <a:cubicBezTo>
                    <a:pt x="33" y="76"/>
                    <a:pt x="33" y="76"/>
                    <a:pt x="33" y="76"/>
                  </a:cubicBezTo>
                  <a:cubicBezTo>
                    <a:pt x="12" y="82"/>
                    <a:pt x="0" y="106"/>
                    <a:pt x="9" y="127"/>
                  </a:cubicBezTo>
                  <a:cubicBezTo>
                    <a:pt x="133" y="457"/>
                    <a:pt x="133" y="457"/>
                    <a:pt x="133" y="457"/>
                  </a:cubicBezTo>
                  <a:cubicBezTo>
                    <a:pt x="142" y="478"/>
                    <a:pt x="166" y="488"/>
                    <a:pt x="188" y="482"/>
                  </a:cubicBezTo>
                  <a:cubicBezTo>
                    <a:pt x="360" y="415"/>
                    <a:pt x="360" y="415"/>
                    <a:pt x="360" y="415"/>
                  </a:cubicBezTo>
                  <a:cubicBezTo>
                    <a:pt x="381" y="406"/>
                    <a:pt x="393" y="382"/>
                    <a:pt x="384" y="360"/>
                  </a:cubicBezTo>
                  <a:cubicBezTo>
                    <a:pt x="260" y="34"/>
                    <a:pt x="260" y="34"/>
                    <a:pt x="260" y="34"/>
                  </a:cubicBezTo>
                  <a:cubicBezTo>
                    <a:pt x="251" y="12"/>
                    <a:pt x="227" y="0"/>
                    <a:pt x="206" y="9"/>
                  </a:cubicBezTo>
                  <a:lnTo>
                    <a:pt x="369" y="366"/>
                  </a:lnTo>
                  <a:lnTo>
                    <a:pt x="369" y="366"/>
                  </a:lnTo>
                  <a:cubicBezTo>
                    <a:pt x="372" y="378"/>
                    <a:pt x="366" y="394"/>
                    <a:pt x="354" y="400"/>
                  </a:cubicBezTo>
                  <a:cubicBezTo>
                    <a:pt x="182" y="463"/>
                    <a:pt x="182" y="463"/>
                    <a:pt x="182" y="463"/>
                  </a:cubicBezTo>
                  <a:cubicBezTo>
                    <a:pt x="169" y="469"/>
                    <a:pt x="154" y="463"/>
                    <a:pt x="148" y="451"/>
                  </a:cubicBezTo>
                  <a:cubicBezTo>
                    <a:pt x="24" y="124"/>
                    <a:pt x="24" y="124"/>
                    <a:pt x="24" y="124"/>
                  </a:cubicBezTo>
                  <a:cubicBezTo>
                    <a:pt x="18" y="109"/>
                    <a:pt x="27" y="94"/>
                    <a:pt x="39" y="91"/>
                  </a:cubicBezTo>
                  <a:cubicBezTo>
                    <a:pt x="212" y="24"/>
                    <a:pt x="212" y="24"/>
                    <a:pt x="212" y="24"/>
                  </a:cubicBezTo>
                  <a:cubicBezTo>
                    <a:pt x="224" y="18"/>
                    <a:pt x="239" y="28"/>
                    <a:pt x="245" y="40"/>
                  </a:cubicBezTo>
                  <a:lnTo>
                    <a:pt x="206" y="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15" name="Freeform 1122"/>
            <p:cNvSpPr>
              <a:spLocks noChangeArrowheads="1"/>
            </p:cNvSpPr>
            <p:nvPr/>
          </p:nvSpPr>
          <p:spPr bwMode="auto">
            <a:xfrm>
              <a:off x="1641998" y="11520564"/>
              <a:ext cx="302276" cy="176317"/>
            </a:xfrm>
            <a:custGeom>
              <a:avLst/>
              <a:gdLst>
                <a:gd name="T0" fmla="*/ 100 w 104"/>
                <a:gd name="T1" fmla="*/ 12 h 62"/>
                <a:gd name="T2" fmla="*/ 100 w 104"/>
                <a:gd name="T3" fmla="*/ 12 h 62"/>
                <a:gd name="T4" fmla="*/ 82 w 104"/>
                <a:gd name="T5" fmla="*/ 3 h 62"/>
                <a:gd name="T6" fmla="*/ 13 w 104"/>
                <a:gd name="T7" fmla="*/ 30 h 62"/>
                <a:gd name="T8" fmla="*/ 3 w 104"/>
                <a:gd name="T9" fmla="*/ 49 h 62"/>
                <a:gd name="T10" fmla="*/ 7 w 104"/>
                <a:gd name="T11" fmla="*/ 61 h 62"/>
                <a:gd name="T12" fmla="*/ 103 w 104"/>
                <a:gd name="T13" fmla="*/ 21 h 62"/>
                <a:gd name="T14" fmla="*/ 100 w 104"/>
                <a:gd name="T15" fmla="*/ 1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62">
                  <a:moveTo>
                    <a:pt x="100" y="12"/>
                  </a:moveTo>
                  <a:lnTo>
                    <a:pt x="100" y="12"/>
                  </a:lnTo>
                  <a:cubicBezTo>
                    <a:pt x="97" y="6"/>
                    <a:pt x="91" y="0"/>
                    <a:pt x="82" y="3"/>
                  </a:cubicBezTo>
                  <a:cubicBezTo>
                    <a:pt x="13" y="30"/>
                    <a:pt x="13" y="30"/>
                    <a:pt x="13" y="30"/>
                  </a:cubicBezTo>
                  <a:cubicBezTo>
                    <a:pt x="3" y="33"/>
                    <a:pt x="0" y="43"/>
                    <a:pt x="3" y="49"/>
                  </a:cubicBezTo>
                  <a:cubicBezTo>
                    <a:pt x="7" y="61"/>
                    <a:pt x="7" y="61"/>
                    <a:pt x="7" y="61"/>
                  </a:cubicBezTo>
                  <a:cubicBezTo>
                    <a:pt x="103" y="21"/>
                    <a:pt x="103" y="21"/>
                    <a:pt x="103" y="21"/>
                  </a:cubicBezTo>
                  <a:lnTo>
                    <a:pt x="100" y="1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16" name="Freeform 1123"/>
            <p:cNvSpPr>
              <a:spLocks noChangeArrowheads="1"/>
            </p:cNvSpPr>
            <p:nvPr/>
          </p:nvSpPr>
          <p:spPr bwMode="auto">
            <a:xfrm>
              <a:off x="1704968" y="12024328"/>
              <a:ext cx="654928" cy="503767"/>
            </a:xfrm>
            <a:custGeom>
              <a:avLst/>
              <a:gdLst>
                <a:gd name="T0" fmla="*/ 39 w 228"/>
                <a:gd name="T1" fmla="*/ 175 h 176"/>
                <a:gd name="T2" fmla="*/ 227 w 228"/>
                <a:gd name="T3" fmla="*/ 102 h 176"/>
                <a:gd name="T4" fmla="*/ 187 w 228"/>
                <a:gd name="T5" fmla="*/ 0 h 176"/>
                <a:gd name="T6" fmla="*/ 0 w 228"/>
                <a:gd name="T7" fmla="*/ 69 h 176"/>
                <a:gd name="T8" fmla="*/ 39 w 228"/>
                <a:gd name="T9" fmla="*/ 175 h 176"/>
              </a:gdLst>
              <a:ahLst/>
              <a:cxnLst>
                <a:cxn ang="0">
                  <a:pos x="T0" y="T1"/>
                </a:cxn>
                <a:cxn ang="0">
                  <a:pos x="T2" y="T3"/>
                </a:cxn>
                <a:cxn ang="0">
                  <a:pos x="T4" y="T5"/>
                </a:cxn>
                <a:cxn ang="0">
                  <a:pos x="T6" y="T7"/>
                </a:cxn>
                <a:cxn ang="0">
                  <a:pos x="T8" y="T9"/>
                </a:cxn>
              </a:cxnLst>
              <a:rect l="0" t="0" r="r" b="b"/>
              <a:pathLst>
                <a:path w="228" h="176">
                  <a:moveTo>
                    <a:pt x="39" y="175"/>
                  </a:moveTo>
                  <a:lnTo>
                    <a:pt x="227" y="102"/>
                  </a:lnTo>
                  <a:lnTo>
                    <a:pt x="187" y="0"/>
                  </a:lnTo>
                  <a:lnTo>
                    <a:pt x="0" y="69"/>
                  </a:lnTo>
                  <a:lnTo>
                    <a:pt x="39" y="17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17" name="Freeform 1124"/>
            <p:cNvSpPr>
              <a:spLocks noChangeArrowheads="1"/>
            </p:cNvSpPr>
            <p:nvPr/>
          </p:nvSpPr>
          <p:spPr bwMode="auto">
            <a:xfrm>
              <a:off x="1843512" y="12351777"/>
              <a:ext cx="654928" cy="503767"/>
            </a:xfrm>
            <a:custGeom>
              <a:avLst/>
              <a:gdLst>
                <a:gd name="T0" fmla="*/ 36 w 228"/>
                <a:gd name="T1" fmla="*/ 169 h 176"/>
                <a:gd name="T2" fmla="*/ 36 w 228"/>
                <a:gd name="T3" fmla="*/ 169 h 176"/>
                <a:gd name="T4" fmla="*/ 48 w 228"/>
                <a:gd name="T5" fmla="*/ 172 h 176"/>
                <a:gd name="T6" fmla="*/ 221 w 228"/>
                <a:gd name="T7" fmla="*/ 109 h 176"/>
                <a:gd name="T8" fmla="*/ 227 w 228"/>
                <a:gd name="T9" fmla="*/ 96 h 176"/>
                <a:gd name="T10" fmla="*/ 188 w 228"/>
                <a:gd name="T11" fmla="*/ 0 h 176"/>
                <a:gd name="T12" fmla="*/ 0 w 228"/>
                <a:gd name="T13" fmla="*/ 72 h 176"/>
                <a:gd name="T14" fmla="*/ 36 w 228"/>
                <a:gd name="T15" fmla="*/ 169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 h="176">
                  <a:moveTo>
                    <a:pt x="36" y="169"/>
                  </a:moveTo>
                  <a:lnTo>
                    <a:pt x="36" y="169"/>
                  </a:lnTo>
                  <a:cubicBezTo>
                    <a:pt x="39" y="172"/>
                    <a:pt x="45" y="175"/>
                    <a:pt x="48" y="172"/>
                  </a:cubicBezTo>
                  <a:cubicBezTo>
                    <a:pt x="221" y="109"/>
                    <a:pt x="221" y="109"/>
                    <a:pt x="221" y="109"/>
                  </a:cubicBezTo>
                  <a:cubicBezTo>
                    <a:pt x="224" y="106"/>
                    <a:pt x="227" y="100"/>
                    <a:pt x="227" y="96"/>
                  </a:cubicBezTo>
                  <a:cubicBezTo>
                    <a:pt x="188" y="0"/>
                    <a:pt x="188" y="0"/>
                    <a:pt x="188" y="0"/>
                  </a:cubicBezTo>
                  <a:cubicBezTo>
                    <a:pt x="0" y="72"/>
                    <a:pt x="0" y="72"/>
                    <a:pt x="0" y="72"/>
                  </a:cubicBezTo>
                  <a:lnTo>
                    <a:pt x="36" y="16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grpSp>
        <p:nvGrpSpPr>
          <p:cNvPr id="118" name="Group 5"/>
          <p:cNvGrpSpPr/>
          <p:nvPr/>
        </p:nvGrpSpPr>
        <p:grpSpPr>
          <a:xfrm>
            <a:off x="2519513" y="4310923"/>
            <a:ext cx="1196504" cy="2027664"/>
            <a:chOff x="5035851" y="8621843"/>
            <a:chExt cx="2393008" cy="4055327"/>
          </a:xfrm>
        </p:grpSpPr>
        <p:grpSp>
          <p:nvGrpSpPr>
            <p:cNvPr id="119" name="Group 17"/>
            <p:cNvGrpSpPr/>
            <p:nvPr/>
          </p:nvGrpSpPr>
          <p:grpSpPr>
            <a:xfrm>
              <a:off x="5035851" y="8621843"/>
              <a:ext cx="2393008" cy="4055327"/>
              <a:chOff x="3329701" y="9366954"/>
              <a:chExt cx="2393008" cy="4055327"/>
            </a:xfrm>
          </p:grpSpPr>
          <p:sp>
            <p:nvSpPr>
              <p:cNvPr id="127" name="Freeform 960"/>
              <p:cNvSpPr>
                <a:spLocks noChangeArrowheads="1"/>
              </p:cNvSpPr>
              <p:nvPr/>
            </p:nvSpPr>
            <p:spPr bwMode="auto">
              <a:xfrm>
                <a:off x="3329701" y="9366954"/>
                <a:ext cx="2393008" cy="3941980"/>
              </a:xfrm>
              <a:custGeom>
                <a:avLst/>
                <a:gdLst>
                  <a:gd name="T0" fmla="*/ 835 w 836"/>
                  <a:gd name="T1" fmla="*/ 1338 h 1382"/>
                  <a:gd name="T2" fmla="*/ 835 w 836"/>
                  <a:gd name="T3" fmla="*/ 1338 h 1382"/>
                  <a:gd name="T4" fmla="*/ 790 w 836"/>
                  <a:gd name="T5" fmla="*/ 1381 h 1382"/>
                  <a:gd name="T6" fmla="*/ 45 w 836"/>
                  <a:gd name="T7" fmla="*/ 1381 h 1382"/>
                  <a:gd name="T8" fmla="*/ 0 w 836"/>
                  <a:gd name="T9" fmla="*/ 1338 h 1382"/>
                  <a:gd name="T10" fmla="*/ 0 w 836"/>
                  <a:gd name="T11" fmla="*/ 46 h 1382"/>
                  <a:gd name="T12" fmla="*/ 45 w 836"/>
                  <a:gd name="T13" fmla="*/ 0 h 1382"/>
                  <a:gd name="T14" fmla="*/ 790 w 836"/>
                  <a:gd name="T15" fmla="*/ 0 h 1382"/>
                  <a:gd name="T16" fmla="*/ 835 w 836"/>
                  <a:gd name="T17" fmla="*/ 46 h 1382"/>
                  <a:gd name="T18" fmla="*/ 835 w 836"/>
                  <a:gd name="T19" fmla="*/ 1338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1382">
                    <a:moveTo>
                      <a:pt x="835" y="1338"/>
                    </a:moveTo>
                    <a:lnTo>
                      <a:pt x="835" y="1338"/>
                    </a:lnTo>
                    <a:cubicBezTo>
                      <a:pt x="835" y="1362"/>
                      <a:pt x="817" y="1381"/>
                      <a:pt x="790" y="1381"/>
                    </a:cubicBezTo>
                    <a:cubicBezTo>
                      <a:pt x="45" y="1381"/>
                      <a:pt x="45" y="1381"/>
                      <a:pt x="45" y="1381"/>
                    </a:cubicBezTo>
                    <a:cubicBezTo>
                      <a:pt x="21" y="1381"/>
                      <a:pt x="0" y="1362"/>
                      <a:pt x="0" y="1338"/>
                    </a:cubicBezTo>
                    <a:cubicBezTo>
                      <a:pt x="0" y="46"/>
                      <a:pt x="0" y="46"/>
                      <a:pt x="0" y="46"/>
                    </a:cubicBezTo>
                    <a:cubicBezTo>
                      <a:pt x="0" y="22"/>
                      <a:pt x="21" y="0"/>
                      <a:pt x="45" y="0"/>
                    </a:cubicBezTo>
                    <a:cubicBezTo>
                      <a:pt x="790" y="0"/>
                      <a:pt x="790" y="0"/>
                      <a:pt x="790" y="0"/>
                    </a:cubicBezTo>
                    <a:cubicBezTo>
                      <a:pt x="817" y="0"/>
                      <a:pt x="835" y="22"/>
                      <a:pt x="835" y="46"/>
                    </a:cubicBezTo>
                    <a:cubicBezTo>
                      <a:pt x="835" y="1338"/>
                      <a:pt x="835" y="1338"/>
                      <a:pt x="835" y="1338"/>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28" name="Freeform 961"/>
              <p:cNvSpPr>
                <a:spLocks noChangeArrowheads="1"/>
              </p:cNvSpPr>
              <p:nvPr/>
            </p:nvSpPr>
            <p:spPr bwMode="auto">
              <a:xfrm>
                <a:off x="3430457" y="9467712"/>
                <a:ext cx="2204082" cy="3614531"/>
              </a:xfrm>
              <a:custGeom>
                <a:avLst/>
                <a:gdLst>
                  <a:gd name="T0" fmla="*/ 748 w 770"/>
                  <a:gd name="T1" fmla="*/ 1239 h 1264"/>
                  <a:gd name="T2" fmla="*/ 25 w 770"/>
                  <a:gd name="T3" fmla="*/ 1239 h 1264"/>
                  <a:gd name="T4" fmla="*/ 25 w 770"/>
                  <a:gd name="T5" fmla="*/ 22 h 1264"/>
                  <a:gd name="T6" fmla="*/ 748 w 770"/>
                  <a:gd name="T7" fmla="*/ 22 h 1264"/>
                  <a:gd name="T8" fmla="*/ 748 w 770"/>
                  <a:gd name="T9" fmla="*/ 1239 h 1264"/>
                  <a:gd name="T10" fmla="*/ 769 w 770"/>
                  <a:gd name="T11" fmla="*/ 0 h 1264"/>
                  <a:gd name="T12" fmla="*/ 748 w 770"/>
                  <a:gd name="T13" fmla="*/ 0 h 1264"/>
                  <a:gd name="T14" fmla="*/ 25 w 770"/>
                  <a:gd name="T15" fmla="*/ 0 h 1264"/>
                  <a:gd name="T16" fmla="*/ 0 w 770"/>
                  <a:gd name="T17" fmla="*/ 0 h 1264"/>
                  <a:gd name="T18" fmla="*/ 0 w 770"/>
                  <a:gd name="T19" fmla="*/ 22 h 1264"/>
                  <a:gd name="T20" fmla="*/ 0 w 770"/>
                  <a:gd name="T21" fmla="*/ 1239 h 1264"/>
                  <a:gd name="T22" fmla="*/ 0 w 770"/>
                  <a:gd name="T23" fmla="*/ 1263 h 1264"/>
                  <a:gd name="T24" fmla="*/ 25 w 770"/>
                  <a:gd name="T25" fmla="*/ 1263 h 1264"/>
                  <a:gd name="T26" fmla="*/ 748 w 770"/>
                  <a:gd name="T27" fmla="*/ 1263 h 1264"/>
                  <a:gd name="T28" fmla="*/ 769 w 770"/>
                  <a:gd name="T29" fmla="*/ 1263 h 1264"/>
                  <a:gd name="T30" fmla="*/ 769 w 770"/>
                  <a:gd name="T31" fmla="*/ 1239 h 1264"/>
                  <a:gd name="T32" fmla="*/ 769 w 770"/>
                  <a:gd name="T33" fmla="*/ 22 h 1264"/>
                  <a:gd name="T34" fmla="*/ 769 w 770"/>
                  <a:gd name="T35" fmla="*/ 0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0" h="1264">
                    <a:moveTo>
                      <a:pt x="748" y="1239"/>
                    </a:moveTo>
                    <a:lnTo>
                      <a:pt x="25" y="1239"/>
                    </a:lnTo>
                    <a:lnTo>
                      <a:pt x="25" y="22"/>
                    </a:lnTo>
                    <a:lnTo>
                      <a:pt x="748" y="22"/>
                    </a:lnTo>
                    <a:lnTo>
                      <a:pt x="748" y="1239"/>
                    </a:lnTo>
                    <a:close/>
                    <a:moveTo>
                      <a:pt x="769" y="0"/>
                    </a:moveTo>
                    <a:lnTo>
                      <a:pt x="748" y="0"/>
                    </a:lnTo>
                    <a:lnTo>
                      <a:pt x="25" y="0"/>
                    </a:lnTo>
                    <a:lnTo>
                      <a:pt x="0" y="0"/>
                    </a:lnTo>
                    <a:lnTo>
                      <a:pt x="0" y="22"/>
                    </a:lnTo>
                    <a:lnTo>
                      <a:pt x="0" y="1239"/>
                    </a:lnTo>
                    <a:lnTo>
                      <a:pt x="0" y="1263"/>
                    </a:lnTo>
                    <a:lnTo>
                      <a:pt x="25" y="1263"/>
                    </a:lnTo>
                    <a:lnTo>
                      <a:pt x="748" y="1263"/>
                    </a:lnTo>
                    <a:lnTo>
                      <a:pt x="769" y="1263"/>
                    </a:lnTo>
                    <a:lnTo>
                      <a:pt x="769" y="1239"/>
                    </a:lnTo>
                    <a:lnTo>
                      <a:pt x="769" y="22"/>
                    </a:lnTo>
                    <a:lnTo>
                      <a:pt x="769" y="0"/>
                    </a:ln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29" name="Freeform 962"/>
              <p:cNvSpPr>
                <a:spLocks noChangeArrowheads="1"/>
              </p:cNvSpPr>
              <p:nvPr/>
            </p:nvSpPr>
            <p:spPr bwMode="auto">
              <a:xfrm>
                <a:off x="3506025" y="9530683"/>
                <a:ext cx="2065544" cy="3475990"/>
              </a:xfrm>
              <a:custGeom>
                <a:avLst/>
                <a:gdLst>
                  <a:gd name="T0" fmla="*/ 723 w 724"/>
                  <a:gd name="T1" fmla="*/ 1217 h 1218"/>
                  <a:gd name="T2" fmla="*/ 0 w 724"/>
                  <a:gd name="T3" fmla="*/ 1217 h 1218"/>
                  <a:gd name="T4" fmla="*/ 0 w 724"/>
                  <a:gd name="T5" fmla="*/ 0 h 1218"/>
                  <a:gd name="T6" fmla="*/ 723 w 724"/>
                  <a:gd name="T7" fmla="*/ 0 h 1218"/>
                  <a:gd name="T8" fmla="*/ 723 w 724"/>
                  <a:gd name="T9" fmla="*/ 1217 h 1218"/>
                </a:gdLst>
                <a:ahLst/>
                <a:cxnLst>
                  <a:cxn ang="0">
                    <a:pos x="T0" y="T1"/>
                  </a:cxn>
                  <a:cxn ang="0">
                    <a:pos x="T2" y="T3"/>
                  </a:cxn>
                  <a:cxn ang="0">
                    <a:pos x="T4" y="T5"/>
                  </a:cxn>
                  <a:cxn ang="0">
                    <a:pos x="T6" y="T7"/>
                  </a:cxn>
                  <a:cxn ang="0">
                    <a:pos x="T8" y="T9"/>
                  </a:cxn>
                </a:cxnLst>
                <a:rect l="0" t="0" r="r" b="b"/>
                <a:pathLst>
                  <a:path w="724" h="1218">
                    <a:moveTo>
                      <a:pt x="723" y="1217"/>
                    </a:moveTo>
                    <a:lnTo>
                      <a:pt x="0" y="1217"/>
                    </a:lnTo>
                    <a:lnTo>
                      <a:pt x="0" y="0"/>
                    </a:lnTo>
                    <a:lnTo>
                      <a:pt x="723" y="0"/>
                    </a:lnTo>
                    <a:lnTo>
                      <a:pt x="723" y="1217"/>
                    </a:lnTo>
                  </a:path>
                </a:pathLst>
              </a:custGeom>
              <a:solidFill>
                <a:srgbClr val="055165"/>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0" name="Freeform 964"/>
              <p:cNvSpPr>
                <a:spLocks noChangeArrowheads="1"/>
              </p:cNvSpPr>
              <p:nvPr/>
            </p:nvSpPr>
            <p:spPr bwMode="auto">
              <a:xfrm>
                <a:off x="3506025" y="9530683"/>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1">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1" name="Freeform 966"/>
              <p:cNvSpPr>
                <a:spLocks noChangeArrowheads="1"/>
              </p:cNvSpPr>
              <p:nvPr/>
            </p:nvSpPr>
            <p:spPr bwMode="auto">
              <a:xfrm>
                <a:off x="4085388" y="9694403"/>
                <a:ext cx="881634" cy="163729"/>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2" name="Freeform 968"/>
              <p:cNvSpPr>
                <a:spLocks noChangeArrowheads="1"/>
              </p:cNvSpPr>
              <p:nvPr/>
            </p:nvSpPr>
            <p:spPr bwMode="auto">
              <a:xfrm>
                <a:off x="3594183" y="9618841"/>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6"/>
                      <a:pt x="3" y="0"/>
                      <a:pt x="9" y="0"/>
                    </a:cubicBezTo>
                    <a:cubicBezTo>
                      <a:pt x="15" y="0"/>
                      <a:pt x="21" y="6"/>
                      <a:pt x="21" y="12"/>
                    </a:cubicBezTo>
                    <a:cubicBezTo>
                      <a:pt x="21" y="103"/>
                      <a:pt x="21" y="103"/>
                      <a:pt x="21" y="103"/>
                    </a:cubicBezTo>
                    <a:cubicBezTo>
                      <a:pt x="21" y="109"/>
                      <a:pt x="15" y="115"/>
                      <a:pt x="9"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3" name="Freeform 969"/>
              <p:cNvSpPr>
                <a:spLocks noChangeArrowheads="1"/>
              </p:cNvSpPr>
              <p:nvPr/>
            </p:nvSpPr>
            <p:spPr bwMode="auto">
              <a:xfrm>
                <a:off x="3720133" y="9618841"/>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4" name="Freeform 970"/>
              <p:cNvSpPr>
                <a:spLocks noChangeArrowheads="1"/>
              </p:cNvSpPr>
              <p:nvPr/>
            </p:nvSpPr>
            <p:spPr bwMode="auto">
              <a:xfrm>
                <a:off x="3858683" y="9618841"/>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09"/>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5" name="Freeform 971"/>
              <p:cNvSpPr>
                <a:spLocks noChangeArrowheads="1"/>
              </p:cNvSpPr>
              <p:nvPr/>
            </p:nvSpPr>
            <p:spPr bwMode="auto">
              <a:xfrm>
                <a:off x="5143348" y="9618841"/>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6" name="Freeform 972"/>
              <p:cNvSpPr>
                <a:spLocks noChangeArrowheads="1"/>
              </p:cNvSpPr>
              <p:nvPr/>
            </p:nvSpPr>
            <p:spPr bwMode="auto">
              <a:xfrm>
                <a:off x="5269298" y="9618841"/>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7" name="Freeform 973"/>
              <p:cNvSpPr>
                <a:spLocks noChangeArrowheads="1"/>
              </p:cNvSpPr>
              <p:nvPr/>
            </p:nvSpPr>
            <p:spPr bwMode="auto">
              <a:xfrm>
                <a:off x="5395245" y="9618841"/>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8" name="Freeform 974"/>
              <p:cNvSpPr>
                <a:spLocks noChangeArrowheads="1"/>
              </p:cNvSpPr>
              <p:nvPr/>
            </p:nvSpPr>
            <p:spPr bwMode="auto">
              <a:xfrm>
                <a:off x="5420430" y="13120022"/>
                <a:ext cx="138538" cy="125941"/>
              </a:xfrm>
              <a:custGeom>
                <a:avLst/>
                <a:gdLst>
                  <a:gd name="T0" fmla="*/ 46 w 47"/>
                  <a:gd name="T1" fmla="*/ 21 h 46"/>
                  <a:gd name="T2" fmla="*/ 46 w 47"/>
                  <a:gd name="T3" fmla="*/ 21 h 46"/>
                  <a:gd name="T4" fmla="*/ 24 w 47"/>
                  <a:gd name="T5" fmla="*/ 45 h 46"/>
                  <a:gd name="T6" fmla="*/ 0 w 47"/>
                  <a:gd name="T7" fmla="*/ 21 h 46"/>
                  <a:gd name="T8" fmla="*/ 24 w 47"/>
                  <a:gd name="T9" fmla="*/ 0 h 46"/>
                  <a:gd name="T10" fmla="*/ 46 w 47"/>
                  <a:gd name="T11" fmla="*/ 21 h 46"/>
                </a:gdLst>
                <a:ahLst/>
                <a:cxnLst>
                  <a:cxn ang="0">
                    <a:pos x="T0" y="T1"/>
                  </a:cxn>
                  <a:cxn ang="0">
                    <a:pos x="T2" y="T3"/>
                  </a:cxn>
                  <a:cxn ang="0">
                    <a:pos x="T4" y="T5"/>
                  </a:cxn>
                  <a:cxn ang="0">
                    <a:pos x="T6" y="T7"/>
                  </a:cxn>
                  <a:cxn ang="0">
                    <a:pos x="T8" y="T9"/>
                  </a:cxn>
                  <a:cxn ang="0">
                    <a:pos x="T10" y="T11"/>
                  </a:cxn>
                </a:cxnLst>
                <a:rect l="0" t="0" r="r" b="b"/>
                <a:pathLst>
                  <a:path w="47" h="46">
                    <a:moveTo>
                      <a:pt x="46" y="21"/>
                    </a:moveTo>
                    <a:lnTo>
                      <a:pt x="46" y="21"/>
                    </a:lnTo>
                    <a:cubicBezTo>
                      <a:pt x="46" y="36"/>
                      <a:pt x="37" y="45"/>
                      <a:pt x="24" y="45"/>
                    </a:cubicBezTo>
                    <a:cubicBezTo>
                      <a:pt x="10" y="45"/>
                      <a:pt x="0" y="36"/>
                      <a:pt x="0" y="21"/>
                    </a:cubicBezTo>
                    <a:cubicBezTo>
                      <a:pt x="0" y="9"/>
                      <a:pt x="10" y="0"/>
                      <a:pt x="24" y="0"/>
                    </a:cubicBezTo>
                    <a:cubicBezTo>
                      <a:pt x="37" y="0"/>
                      <a:pt x="46" y="9"/>
                      <a:pt x="46" y="21"/>
                    </a:cubicBezTo>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39" name="Freeform 975"/>
              <p:cNvSpPr>
                <a:spLocks noChangeArrowheads="1"/>
              </p:cNvSpPr>
              <p:nvPr/>
            </p:nvSpPr>
            <p:spPr bwMode="auto">
              <a:xfrm>
                <a:off x="5017399" y="13120022"/>
                <a:ext cx="138538" cy="125941"/>
              </a:xfrm>
              <a:custGeom>
                <a:avLst/>
                <a:gdLst>
                  <a:gd name="T0" fmla="*/ 46 w 47"/>
                  <a:gd name="T1" fmla="*/ 21 h 46"/>
                  <a:gd name="T2" fmla="*/ 46 w 47"/>
                  <a:gd name="T3" fmla="*/ 21 h 46"/>
                  <a:gd name="T4" fmla="*/ 21 w 47"/>
                  <a:gd name="T5" fmla="*/ 45 h 46"/>
                  <a:gd name="T6" fmla="*/ 0 w 47"/>
                  <a:gd name="T7" fmla="*/ 21 h 46"/>
                  <a:gd name="T8" fmla="*/ 21 w 47"/>
                  <a:gd name="T9" fmla="*/ 0 h 46"/>
                  <a:gd name="T10" fmla="*/ 46 w 47"/>
                  <a:gd name="T11" fmla="*/ 21 h 46"/>
                </a:gdLst>
                <a:ahLst/>
                <a:cxnLst>
                  <a:cxn ang="0">
                    <a:pos x="T0" y="T1"/>
                  </a:cxn>
                  <a:cxn ang="0">
                    <a:pos x="T2" y="T3"/>
                  </a:cxn>
                  <a:cxn ang="0">
                    <a:pos x="T4" y="T5"/>
                  </a:cxn>
                  <a:cxn ang="0">
                    <a:pos x="T6" y="T7"/>
                  </a:cxn>
                  <a:cxn ang="0">
                    <a:pos x="T8" y="T9"/>
                  </a:cxn>
                  <a:cxn ang="0">
                    <a:pos x="T10" y="T11"/>
                  </a:cxn>
                </a:cxnLst>
                <a:rect l="0" t="0" r="r" b="b"/>
                <a:pathLst>
                  <a:path w="47" h="46">
                    <a:moveTo>
                      <a:pt x="46" y="21"/>
                    </a:moveTo>
                    <a:lnTo>
                      <a:pt x="46" y="21"/>
                    </a:lnTo>
                    <a:cubicBezTo>
                      <a:pt x="46" y="36"/>
                      <a:pt x="34" y="45"/>
                      <a:pt x="21" y="45"/>
                    </a:cubicBezTo>
                    <a:cubicBezTo>
                      <a:pt x="9" y="45"/>
                      <a:pt x="0" y="36"/>
                      <a:pt x="0" y="21"/>
                    </a:cubicBezTo>
                    <a:cubicBezTo>
                      <a:pt x="0" y="9"/>
                      <a:pt x="9" y="0"/>
                      <a:pt x="21" y="0"/>
                    </a:cubicBezTo>
                    <a:cubicBezTo>
                      <a:pt x="34" y="0"/>
                      <a:pt x="46" y="9"/>
                      <a:pt x="46" y="21"/>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0" name="Freeform 976"/>
              <p:cNvSpPr>
                <a:spLocks noChangeArrowheads="1"/>
              </p:cNvSpPr>
              <p:nvPr/>
            </p:nvSpPr>
            <p:spPr bwMode="auto">
              <a:xfrm>
                <a:off x="5218919" y="13120022"/>
                <a:ext cx="125947" cy="125941"/>
              </a:xfrm>
              <a:custGeom>
                <a:avLst/>
                <a:gdLst>
                  <a:gd name="T0" fmla="*/ 45 w 46"/>
                  <a:gd name="T1" fmla="*/ 21 h 46"/>
                  <a:gd name="T2" fmla="*/ 45 w 46"/>
                  <a:gd name="T3" fmla="*/ 21 h 46"/>
                  <a:gd name="T4" fmla="*/ 24 w 46"/>
                  <a:gd name="T5" fmla="*/ 45 h 46"/>
                  <a:gd name="T6" fmla="*/ 0 w 46"/>
                  <a:gd name="T7" fmla="*/ 21 h 46"/>
                  <a:gd name="T8" fmla="*/ 24 w 46"/>
                  <a:gd name="T9" fmla="*/ 0 h 46"/>
                  <a:gd name="T10" fmla="*/ 45 w 46"/>
                  <a:gd name="T11" fmla="*/ 21 h 46"/>
                </a:gdLst>
                <a:ahLst/>
                <a:cxnLst>
                  <a:cxn ang="0">
                    <a:pos x="T0" y="T1"/>
                  </a:cxn>
                  <a:cxn ang="0">
                    <a:pos x="T2" y="T3"/>
                  </a:cxn>
                  <a:cxn ang="0">
                    <a:pos x="T4" y="T5"/>
                  </a:cxn>
                  <a:cxn ang="0">
                    <a:pos x="T6" y="T7"/>
                  </a:cxn>
                  <a:cxn ang="0">
                    <a:pos x="T8" y="T9"/>
                  </a:cxn>
                  <a:cxn ang="0">
                    <a:pos x="T10" y="T11"/>
                  </a:cxn>
                </a:cxnLst>
                <a:rect l="0" t="0" r="r" b="b"/>
                <a:pathLst>
                  <a:path w="46" h="46">
                    <a:moveTo>
                      <a:pt x="45" y="21"/>
                    </a:moveTo>
                    <a:lnTo>
                      <a:pt x="45" y="21"/>
                    </a:lnTo>
                    <a:cubicBezTo>
                      <a:pt x="45" y="36"/>
                      <a:pt x="36" y="45"/>
                      <a:pt x="24" y="45"/>
                    </a:cubicBezTo>
                    <a:cubicBezTo>
                      <a:pt x="9" y="45"/>
                      <a:pt x="0" y="36"/>
                      <a:pt x="0" y="21"/>
                    </a:cubicBezTo>
                    <a:cubicBezTo>
                      <a:pt x="0" y="9"/>
                      <a:pt x="9" y="0"/>
                      <a:pt x="24" y="0"/>
                    </a:cubicBezTo>
                    <a:cubicBezTo>
                      <a:pt x="36" y="0"/>
                      <a:pt x="45" y="9"/>
                      <a:pt x="45" y="21"/>
                    </a:cubicBez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1" name="Freeform 977"/>
              <p:cNvSpPr>
                <a:spLocks noChangeArrowheads="1"/>
              </p:cNvSpPr>
              <p:nvPr/>
            </p:nvSpPr>
            <p:spPr bwMode="auto">
              <a:xfrm>
                <a:off x="3506025" y="10034449"/>
                <a:ext cx="2065544" cy="491170"/>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1">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2" name="Freeform 979"/>
              <p:cNvSpPr>
                <a:spLocks noChangeArrowheads="1"/>
              </p:cNvSpPr>
              <p:nvPr/>
            </p:nvSpPr>
            <p:spPr bwMode="auto">
              <a:xfrm>
                <a:off x="4085388" y="10198170"/>
                <a:ext cx="881634" cy="163729"/>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3" name="Freeform 981"/>
              <p:cNvSpPr>
                <a:spLocks noChangeArrowheads="1"/>
              </p:cNvSpPr>
              <p:nvPr/>
            </p:nvSpPr>
            <p:spPr bwMode="auto">
              <a:xfrm>
                <a:off x="3594183" y="10110014"/>
                <a:ext cx="62976" cy="340037"/>
              </a:xfrm>
              <a:custGeom>
                <a:avLst/>
                <a:gdLst>
                  <a:gd name="T0" fmla="*/ 9 w 22"/>
                  <a:gd name="T1" fmla="*/ 116 h 117"/>
                  <a:gd name="T2" fmla="*/ 9 w 22"/>
                  <a:gd name="T3" fmla="*/ 116 h 117"/>
                  <a:gd name="T4" fmla="*/ 0 w 22"/>
                  <a:gd name="T5" fmla="*/ 106 h 117"/>
                  <a:gd name="T6" fmla="*/ 0 w 22"/>
                  <a:gd name="T7" fmla="*/ 13 h 117"/>
                  <a:gd name="T8" fmla="*/ 9 w 22"/>
                  <a:gd name="T9" fmla="*/ 0 h 117"/>
                  <a:gd name="T10" fmla="*/ 21 w 22"/>
                  <a:gd name="T11" fmla="*/ 13 h 117"/>
                  <a:gd name="T12" fmla="*/ 21 w 22"/>
                  <a:gd name="T13" fmla="*/ 106 h 117"/>
                  <a:gd name="T14" fmla="*/ 9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9" y="116"/>
                    </a:moveTo>
                    <a:lnTo>
                      <a:pt x="9" y="116"/>
                    </a:lnTo>
                    <a:cubicBezTo>
                      <a:pt x="3" y="116"/>
                      <a:pt x="0" y="112"/>
                      <a:pt x="0" y="106"/>
                    </a:cubicBezTo>
                    <a:cubicBezTo>
                      <a:pt x="0" y="13"/>
                      <a:pt x="0" y="13"/>
                      <a:pt x="0" y="13"/>
                    </a:cubicBezTo>
                    <a:cubicBezTo>
                      <a:pt x="0" y="6"/>
                      <a:pt x="3" y="0"/>
                      <a:pt x="9" y="0"/>
                    </a:cubicBezTo>
                    <a:cubicBezTo>
                      <a:pt x="15" y="0"/>
                      <a:pt x="21" y="6"/>
                      <a:pt x="21" y="13"/>
                    </a:cubicBezTo>
                    <a:cubicBezTo>
                      <a:pt x="21" y="106"/>
                      <a:pt x="21" y="106"/>
                      <a:pt x="21" y="106"/>
                    </a:cubicBezTo>
                    <a:cubicBezTo>
                      <a:pt x="21" y="112"/>
                      <a:pt x="15" y="116"/>
                      <a:pt x="9" y="116"/>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4" name="Freeform 982"/>
              <p:cNvSpPr>
                <a:spLocks noChangeArrowheads="1"/>
              </p:cNvSpPr>
              <p:nvPr/>
            </p:nvSpPr>
            <p:spPr bwMode="auto">
              <a:xfrm>
                <a:off x="3720133" y="10110014"/>
                <a:ext cx="62976"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2"/>
                      <a:pt x="0" y="106"/>
                    </a:cubicBezTo>
                    <a:cubicBezTo>
                      <a:pt x="0" y="13"/>
                      <a:pt x="0" y="13"/>
                      <a:pt x="0" y="13"/>
                    </a:cubicBezTo>
                    <a:cubicBezTo>
                      <a:pt x="0" y="6"/>
                      <a:pt x="6" y="0"/>
                      <a:pt x="12" y="0"/>
                    </a:cubicBezTo>
                    <a:cubicBezTo>
                      <a:pt x="18" y="0"/>
                      <a:pt x="21" y="6"/>
                      <a:pt x="21" y="13"/>
                    </a:cubicBezTo>
                    <a:cubicBezTo>
                      <a:pt x="21" y="106"/>
                      <a:pt x="21" y="106"/>
                      <a:pt x="21" y="106"/>
                    </a:cubicBezTo>
                    <a:cubicBezTo>
                      <a:pt x="21" y="112"/>
                      <a:pt x="18" y="116"/>
                      <a:pt x="12" y="116"/>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5" name="Freeform 983"/>
              <p:cNvSpPr>
                <a:spLocks noChangeArrowheads="1"/>
              </p:cNvSpPr>
              <p:nvPr/>
            </p:nvSpPr>
            <p:spPr bwMode="auto">
              <a:xfrm>
                <a:off x="3858683" y="10110014"/>
                <a:ext cx="75568" cy="340037"/>
              </a:xfrm>
              <a:custGeom>
                <a:avLst/>
                <a:gdLst>
                  <a:gd name="T0" fmla="*/ 12 w 25"/>
                  <a:gd name="T1" fmla="*/ 116 h 117"/>
                  <a:gd name="T2" fmla="*/ 12 w 25"/>
                  <a:gd name="T3" fmla="*/ 116 h 117"/>
                  <a:gd name="T4" fmla="*/ 0 w 25"/>
                  <a:gd name="T5" fmla="*/ 106 h 117"/>
                  <a:gd name="T6" fmla="*/ 0 w 25"/>
                  <a:gd name="T7" fmla="*/ 13 h 117"/>
                  <a:gd name="T8" fmla="*/ 12 w 25"/>
                  <a:gd name="T9" fmla="*/ 0 h 117"/>
                  <a:gd name="T10" fmla="*/ 24 w 25"/>
                  <a:gd name="T11" fmla="*/ 13 h 117"/>
                  <a:gd name="T12" fmla="*/ 24 w 25"/>
                  <a:gd name="T13" fmla="*/ 106 h 117"/>
                  <a:gd name="T14" fmla="*/ 12 w 25"/>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7">
                    <a:moveTo>
                      <a:pt x="12" y="116"/>
                    </a:moveTo>
                    <a:lnTo>
                      <a:pt x="12" y="116"/>
                    </a:lnTo>
                    <a:cubicBezTo>
                      <a:pt x="6" y="116"/>
                      <a:pt x="0" y="112"/>
                      <a:pt x="0" y="106"/>
                    </a:cubicBezTo>
                    <a:cubicBezTo>
                      <a:pt x="0" y="13"/>
                      <a:pt x="0" y="13"/>
                      <a:pt x="0" y="13"/>
                    </a:cubicBezTo>
                    <a:cubicBezTo>
                      <a:pt x="0" y="6"/>
                      <a:pt x="6" y="0"/>
                      <a:pt x="12" y="0"/>
                    </a:cubicBezTo>
                    <a:cubicBezTo>
                      <a:pt x="18" y="0"/>
                      <a:pt x="24" y="6"/>
                      <a:pt x="24" y="13"/>
                    </a:cubicBezTo>
                    <a:cubicBezTo>
                      <a:pt x="24" y="106"/>
                      <a:pt x="24" y="106"/>
                      <a:pt x="24" y="106"/>
                    </a:cubicBezTo>
                    <a:cubicBezTo>
                      <a:pt x="24" y="112"/>
                      <a:pt x="18" y="116"/>
                      <a:pt x="12" y="116"/>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6" name="Freeform 984"/>
              <p:cNvSpPr>
                <a:spLocks noChangeArrowheads="1"/>
              </p:cNvSpPr>
              <p:nvPr/>
            </p:nvSpPr>
            <p:spPr bwMode="auto">
              <a:xfrm>
                <a:off x="5143348" y="10110014"/>
                <a:ext cx="62970" cy="340037"/>
              </a:xfrm>
              <a:custGeom>
                <a:avLst/>
                <a:gdLst>
                  <a:gd name="T0" fmla="*/ 10 w 23"/>
                  <a:gd name="T1" fmla="*/ 116 h 117"/>
                  <a:gd name="T2" fmla="*/ 10 w 23"/>
                  <a:gd name="T3" fmla="*/ 116 h 117"/>
                  <a:gd name="T4" fmla="*/ 0 w 23"/>
                  <a:gd name="T5" fmla="*/ 106 h 117"/>
                  <a:gd name="T6" fmla="*/ 0 w 23"/>
                  <a:gd name="T7" fmla="*/ 13 h 117"/>
                  <a:gd name="T8" fmla="*/ 10 w 23"/>
                  <a:gd name="T9" fmla="*/ 0 h 117"/>
                  <a:gd name="T10" fmla="*/ 22 w 23"/>
                  <a:gd name="T11" fmla="*/ 13 h 117"/>
                  <a:gd name="T12" fmla="*/ 22 w 23"/>
                  <a:gd name="T13" fmla="*/ 106 h 117"/>
                  <a:gd name="T14" fmla="*/ 10 w 23"/>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116"/>
                    </a:moveTo>
                    <a:lnTo>
                      <a:pt x="10" y="116"/>
                    </a:lnTo>
                    <a:cubicBezTo>
                      <a:pt x="4" y="116"/>
                      <a:pt x="0" y="112"/>
                      <a:pt x="0" y="106"/>
                    </a:cubicBezTo>
                    <a:cubicBezTo>
                      <a:pt x="0" y="13"/>
                      <a:pt x="0" y="13"/>
                      <a:pt x="0" y="13"/>
                    </a:cubicBezTo>
                    <a:cubicBezTo>
                      <a:pt x="0" y="6"/>
                      <a:pt x="4" y="0"/>
                      <a:pt x="10" y="0"/>
                    </a:cubicBezTo>
                    <a:cubicBezTo>
                      <a:pt x="16" y="0"/>
                      <a:pt x="22" y="6"/>
                      <a:pt x="22" y="13"/>
                    </a:cubicBezTo>
                    <a:cubicBezTo>
                      <a:pt x="22" y="106"/>
                      <a:pt x="22" y="106"/>
                      <a:pt x="22" y="106"/>
                    </a:cubicBezTo>
                    <a:cubicBezTo>
                      <a:pt x="22" y="112"/>
                      <a:pt x="16" y="116"/>
                      <a:pt x="10"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7" name="Freeform 985"/>
              <p:cNvSpPr>
                <a:spLocks noChangeArrowheads="1"/>
              </p:cNvSpPr>
              <p:nvPr/>
            </p:nvSpPr>
            <p:spPr bwMode="auto">
              <a:xfrm>
                <a:off x="5269298" y="10110014"/>
                <a:ext cx="62970"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2"/>
                      <a:pt x="0" y="106"/>
                    </a:cubicBezTo>
                    <a:cubicBezTo>
                      <a:pt x="0" y="13"/>
                      <a:pt x="0" y="13"/>
                      <a:pt x="0" y="13"/>
                    </a:cubicBezTo>
                    <a:cubicBezTo>
                      <a:pt x="0" y="6"/>
                      <a:pt x="6" y="0"/>
                      <a:pt x="12" y="0"/>
                    </a:cubicBezTo>
                    <a:cubicBezTo>
                      <a:pt x="18" y="0"/>
                      <a:pt x="21" y="6"/>
                      <a:pt x="21" y="13"/>
                    </a:cubicBezTo>
                    <a:cubicBezTo>
                      <a:pt x="21" y="106"/>
                      <a:pt x="21" y="106"/>
                      <a:pt x="21" y="106"/>
                    </a:cubicBezTo>
                    <a:cubicBezTo>
                      <a:pt x="21" y="112"/>
                      <a:pt x="18" y="116"/>
                      <a:pt x="12"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8" name="Freeform 986"/>
              <p:cNvSpPr>
                <a:spLocks noChangeArrowheads="1"/>
              </p:cNvSpPr>
              <p:nvPr/>
            </p:nvSpPr>
            <p:spPr bwMode="auto">
              <a:xfrm>
                <a:off x="5395245" y="10110014"/>
                <a:ext cx="75568" cy="340037"/>
              </a:xfrm>
              <a:custGeom>
                <a:avLst/>
                <a:gdLst>
                  <a:gd name="T0" fmla="*/ 13 w 26"/>
                  <a:gd name="T1" fmla="*/ 116 h 117"/>
                  <a:gd name="T2" fmla="*/ 13 w 26"/>
                  <a:gd name="T3" fmla="*/ 116 h 117"/>
                  <a:gd name="T4" fmla="*/ 0 w 26"/>
                  <a:gd name="T5" fmla="*/ 106 h 117"/>
                  <a:gd name="T6" fmla="*/ 0 w 26"/>
                  <a:gd name="T7" fmla="*/ 13 h 117"/>
                  <a:gd name="T8" fmla="*/ 13 w 26"/>
                  <a:gd name="T9" fmla="*/ 0 h 117"/>
                  <a:gd name="T10" fmla="*/ 25 w 26"/>
                  <a:gd name="T11" fmla="*/ 13 h 117"/>
                  <a:gd name="T12" fmla="*/ 25 w 26"/>
                  <a:gd name="T13" fmla="*/ 106 h 117"/>
                  <a:gd name="T14" fmla="*/ 13 w 26"/>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116"/>
                    </a:moveTo>
                    <a:lnTo>
                      <a:pt x="13" y="116"/>
                    </a:lnTo>
                    <a:cubicBezTo>
                      <a:pt x="7" y="116"/>
                      <a:pt x="0" y="112"/>
                      <a:pt x="0" y="106"/>
                    </a:cubicBezTo>
                    <a:cubicBezTo>
                      <a:pt x="0" y="13"/>
                      <a:pt x="0" y="13"/>
                      <a:pt x="0" y="13"/>
                    </a:cubicBezTo>
                    <a:cubicBezTo>
                      <a:pt x="0" y="6"/>
                      <a:pt x="7" y="0"/>
                      <a:pt x="13" y="0"/>
                    </a:cubicBezTo>
                    <a:cubicBezTo>
                      <a:pt x="19" y="0"/>
                      <a:pt x="25" y="6"/>
                      <a:pt x="25" y="13"/>
                    </a:cubicBezTo>
                    <a:cubicBezTo>
                      <a:pt x="25" y="106"/>
                      <a:pt x="25" y="106"/>
                      <a:pt x="25" y="106"/>
                    </a:cubicBezTo>
                    <a:cubicBezTo>
                      <a:pt x="25" y="112"/>
                      <a:pt x="19" y="116"/>
                      <a:pt x="13"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49" name="Freeform 987"/>
              <p:cNvSpPr>
                <a:spLocks noChangeArrowheads="1"/>
              </p:cNvSpPr>
              <p:nvPr/>
            </p:nvSpPr>
            <p:spPr bwMode="auto">
              <a:xfrm>
                <a:off x="3506025" y="10525619"/>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1">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0" name="Freeform 989"/>
              <p:cNvSpPr>
                <a:spLocks noChangeArrowheads="1"/>
              </p:cNvSpPr>
              <p:nvPr/>
            </p:nvSpPr>
            <p:spPr bwMode="auto">
              <a:xfrm>
                <a:off x="4085388" y="10689351"/>
                <a:ext cx="881634" cy="163720"/>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1" name="Freeform 991"/>
              <p:cNvSpPr>
                <a:spLocks noChangeArrowheads="1"/>
              </p:cNvSpPr>
              <p:nvPr/>
            </p:nvSpPr>
            <p:spPr bwMode="auto">
              <a:xfrm>
                <a:off x="3594183" y="10601186"/>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6"/>
                      <a:pt x="3" y="0"/>
                      <a:pt x="9" y="0"/>
                    </a:cubicBezTo>
                    <a:cubicBezTo>
                      <a:pt x="15" y="0"/>
                      <a:pt x="21" y="6"/>
                      <a:pt x="21" y="12"/>
                    </a:cubicBezTo>
                    <a:cubicBezTo>
                      <a:pt x="21" y="103"/>
                      <a:pt x="21" y="103"/>
                      <a:pt x="21" y="103"/>
                    </a:cubicBezTo>
                    <a:cubicBezTo>
                      <a:pt x="21" y="109"/>
                      <a:pt x="15" y="115"/>
                      <a:pt x="9"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2" name="Freeform 992"/>
              <p:cNvSpPr>
                <a:spLocks noChangeArrowheads="1"/>
              </p:cNvSpPr>
              <p:nvPr/>
            </p:nvSpPr>
            <p:spPr bwMode="auto">
              <a:xfrm>
                <a:off x="3720133" y="10601186"/>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3" name="Freeform 993"/>
              <p:cNvSpPr>
                <a:spLocks noChangeArrowheads="1"/>
              </p:cNvSpPr>
              <p:nvPr/>
            </p:nvSpPr>
            <p:spPr bwMode="auto">
              <a:xfrm>
                <a:off x="3858683" y="10601186"/>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09"/>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4" name="Freeform 994"/>
              <p:cNvSpPr>
                <a:spLocks noChangeArrowheads="1"/>
              </p:cNvSpPr>
              <p:nvPr/>
            </p:nvSpPr>
            <p:spPr bwMode="auto">
              <a:xfrm>
                <a:off x="5143348" y="10601186"/>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5" name="Freeform 995"/>
              <p:cNvSpPr>
                <a:spLocks noChangeArrowheads="1"/>
              </p:cNvSpPr>
              <p:nvPr/>
            </p:nvSpPr>
            <p:spPr bwMode="auto">
              <a:xfrm>
                <a:off x="5269298" y="10601186"/>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6" name="Freeform 996"/>
              <p:cNvSpPr>
                <a:spLocks noChangeArrowheads="1"/>
              </p:cNvSpPr>
              <p:nvPr/>
            </p:nvSpPr>
            <p:spPr bwMode="auto">
              <a:xfrm>
                <a:off x="5395245" y="10601186"/>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7" name="Freeform 997"/>
              <p:cNvSpPr>
                <a:spLocks noChangeArrowheads="1"/>
              </p:cNvSpPr>
              <p:nvPr/>
            </p:nvSpPr>
            <p:spPr bwMode="auto">
              <a:xfrm>
                <a:off x="3506025" y="11029389"/>
                <a:ext cx="2065544" cy="491175"/>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1">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8" name="Freeform 999"/>
              <p:cNvSpPr>
                <a:spLocks noChangeArrowheads="1"/>
              </p:cNvSpPr>
              <p:nvPr/>
            </p:nvSpPr>
            <p:spPr bwMode="auto">
              <a:xfrm>
                <a:off x="4085388" y="11193118"/>
                <a:ext cx="881634" cy="163720"/>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59" name="Freeform 1001"/>
              <p:cNvSpPr>
                <a:spLocks noChangeArrowheads="1"/>
              </p:cNvSpPr>
              <p:nvPr/>
            </p:nvSpPr>
            <p:spPr bwMode="auto">
              <a:xfrm>
                <a:off x="3594183" y="11092359"/>
                <a:ext cx="62976" cy="340037"/>
              </a:xfrm>
              <a:custGeom>
                <a:avLst/>
                <a:gdLst>
                  <a:gd name="T0" fmla="*/ 9 w 22"/>
                  <a:gd name="T1" fmla="*/ 116 h 117"/>
                  <a:gd name="T2" fmla="*/ 9 w 22"/>
                  <a:gd name="T3" fmla="*/ 116 h 117"/>
                  <a:gd name="T4" fmla="*/ 0 w 22"/>
                  <a:gd name="T5" fmla="*/ 106 h 117"/>
                  <a:gd name="T6" fmla="*/ 0 w 22"/>
                  <a:gd name="T7" fmla="*/ 13 h 117"/>
                  <a:gd name="T8" fmla="*/ 9 w 22"/>
                  <a:gd name="T9" fmla="*/ 0 h 117"/>
                  <a:gd name="T10" fmla="*/ 21 w 22"/>
                  <a:gd name="T11" fmla="*/ 13 h 117"/>
                  <a:gd name="T12" fmla="*/ 21 w 22"/>
                  <a:gd name="T13" fmla="*/ 106 h 117"/>
                  <a:gd name="T14" fmla="*/ 9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9" y="116"/>
                    </a:moveTo>
                    <a:lnTo>
                      <a:pt x="9" y="116"/>
                    </a:lnTo>
                    <a:cubicBezTo>
                      <a:pt x="3" y="116"/>
                      <a:pt x="0" y="113"/>
                      <a:pt x="0" y="106"/>
                    </a:cubicBezTo>
                    <a:cubicBezTo>
                      <a:pt x="0" y="13"/>
                      <a:pt x="0" y="13"/>
                      <a:pt x="0" y="13"/>
                    </a:cubicBezTo>
                    <a:cubicBezTo>
                      <a:pt x="0" y="7"/>
                      <a:pt x="3" y="0"/>
                      <a:pt x="9" y="0"/>
                    </a:cubicBezTo>
                    <a:cubicBezTo>
                      <a:pt x="15" y="0"/>
                      <a:pt x="21" y="7"/>
                      <a:pt x="21" y="13"/>
                    </a:cubicBezTo>
                    <a:cubicBezTo>
                      <a:pt x="21" y="106"/>
                      <a:pt x="21" y="106"/>
                      <a:pt x="21" y="106"/>
                    </a:cubicBezTo>
                    <a:cubicBezTo>
                      <a:pt x="21" y="113"/>
                      <a:pt x="15" y="116"/>
                      <a:pt x="9" y="116"/>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0" name="Freeform 1002"/>
              <p:cNvSpPr>
                <a:spLocks noChangeArrowheads="1"/>
              </p:cNvSpPr>
              <p:nvPr/>
            </p:nvSpPr>
            <p:spPr bwMode="auto">
              <a:xfrm>
                <a:off x="3720133" y="11092359"/>
                <a:ext cx="62976"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3"/>
                      <a:pt x="0" y="106"/>
                    </a:cubicBezTo>
                    <a:cubicBezTo>
                      <a:pt x="0" y="13"/>
                      <a:pt x="0" y="13"/>
                      <a:pt x="0" y="13"/>
                    </a:cubicBezTo>
                    <a:cubicBezTo>
                      <a:pt x="0" y="7"/>
                      <a:pt x="6" y="0"/>
                      <a:pt x="12" y="0"/>
                    </a:cubicBezTo>
                    <a:cubicBezTo>
                      <a:pt x="18" y="0"/>
                      <a:pt x="21" y="7"/>
                      <a:pt x="21" y="13"/>
                    </a:cubicBezTo>
                    <a:cubicBezTo>
                      <a:pt x="21" y="106"/>
                      <a:pt x="21" y="106"/>
                      <a:pt x="21" y="106"/>
                    </a:cubicBezTo>
                    <a:cubicBezTo>
                      <a:pt x="21" y="113"/>
                      <a:pt x="18" y="116"/>
                      <a:pt x="12" y="116"/>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1" name="Freeform 1003"/>
              <p:cNvSpPr>
                <a:spLocks noChangeArrowheads="1"/>
              </p:cNvSpPr>
              <p:nvPr/>
            </p:nvSpPr>
            <p:spPr bwMode="auto">
              <a:xfrm>
                <a:off x="3858683" y="11092359"/>
                <a:ext cx="75568" cy="340037"/>
              </a:xfrm>
              <a:custGeom>
                <a:avLst/>
                <a:gdLst>
                  <a:gd name="T0" fmla="*/ 12 w 25"/>
                  <a:gd name="T1" fmla="*/ 116 h 117"/>
                  <a:gd name="T2" fmla="*/ 12 w 25"/>
                  <a:gd name="T3" fmla="*/ 116 h 117"/>
                  <a:gd name="T4" fmla="*/ 0 w 25"/>
                  <a:gd name="T5" fmla="*/ 106 h 117"/>
                  <a:gd name="T6" fmla="*/ 0 w 25"/>
                  <a:gd name="T7" fmla="*/ 13 h 117"/>
                  <a:gd name="T8" fmla="*/ 12 w 25"/>
                  <a:gd name="T9" fmla="*/ 0 h 117"/>
                  <a:gd name="T10" fmla="*/ 24 w 25"/>
                  <a:gd name="T11" fmla="*/ 13 h 117"/>
                  <a:gd name="T12" fmla="*/ 24 w 25"/>
                  <a:gd name="T13" fmla="*/ 106 h 117"/>
                  <a:gd name="T14" fmla="*/ 12 w 25"/>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7">
                    <a:moveTo>
                      <a:pt x="12" y="116"/>
                    </a:moveTo>
                    <a:lnTo>
                      <a:pt x="12" y="116"/>
                    </a:lnTo>
                    <a:cubicBezTo>
                      <a:pt x="6" y="116"/>
                      <a:pt x="0" y="113"/>
                      <a:pt x="0" y="106"/>
                    </a:cubicBezTo>
                    <a:cubicBezTo>
                      <a:pt x="0" y="13"/>
                      <a:pt x="0" y="13"/>
                      <a:pt x="0" y="13"/>
                    </a:cubicBezTo>
                    <a:cubicBezTo>
                      <a:pt x="0" y="7"/>
                      <a:pt x="6" y="0"/>
                      <a:pt x="12" y="0"/>
                    </a:cubicBezTo>
                    <a:cubicBezTo>
                      <a:pt x="18" y="0"/>
                      <a:pt x="24" y="7"/>
                      <a:pt x="24" y="13"/>
                    </a:cubicBezTo>
                    <a:cubicBezTo>
                      <a:pt x="24" y="106"/>
                      <a:pt x="24" y="106"/>
                      <a:pt x="24" y="106"/>
                    </a:cubicBezTo>
                    <a:cubicBezTo>
                      <a:pt x="24" y="113"/>
                      <a:pt x="18" y="116"/>
                      <a:pt x="12" y="116"/>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2" name="Freeform 1004"/>
              <p:cNvSpPr>
                <a:spLocks noChangeArrowheads="1"/>
              </p:cNvSpPr>
              <p:nvPr/>
            </p:nvSpPr>
            <p:spPr bwMode="auto">
              <a:xfrm>
                <a:off x="5143348" y="11092359"/>
                <a:ext cx="62970" cy="340037"/>
              </a:xfrm>
              <a:custGeom>
                <a:avLst/>
                <a:gdLst>
                  <a:gd name="T0" fmla="*/ 10 w 23"/>
                  <a:gd name="T1" fmla="*/ 116 h 117"/>
                  <a:gd name="T2" fmla="*/ 10 w 23"/>
                  <a:gd name="T3" fmla="*/ 116 h 117"/>
                  <a:gd name="T4" fmla="*/ 0 w 23"/>
                  <a:gd name="T5" fmla="*/ 106 h 117"/>
                  <a:gd name="T6" fmla="*/ 0 w 23"/>
                  <a:gd name="T7" fmla="*/ 13 h 117"/>
                  <a:gd name="T8" fmla="*/ 10 w 23"/>
                  <a:gd name="T9" fmla="*/ 0 h 117"/>
                  <a:gd name="T10" fmla="*/ 22 w 23"/>
                  <a:gd name="T11" fmla="*/ 13 h 117"/>
                  <a:gd name="T12" fmla="*/ 22 w 23"/>
                  <a:gd name="T13" fmla="*/ 106 h 117"/>
                  <a:gd name="T14" fmla="*/ 10 w 23"/>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116"/>
                    </a:moveTo>
                    <a:lnTo>
                      <a:pt x="10" y="116"/>
                    </a:lnTo>
                    <a:cubicBezTo>
                      <a:pt x="4" y="116"/>
                      <a:pt x="0" y="113"/>
                      <a:pt x="0" y="106"/>
                    </a:cubicBezTo>
                    <a:cubicBezTo>
                      <a:pt x="0" y="13"/>
                      <a:pt x="0" y="13"/>
                      <a:pt x="0" y="13"/>
                    </a:cubicBezTo>
                    <a:cubicBezTo>
                      <a:pt x="0" y="7"/>
                      <a:pt x="4" y="0"/>
                      <a:pt x="10" y="0"/>
                    </a:cubicBezTo>
                    <a:cubicBezTo>
                      <a:pt x="16" y="0"/>
                      <a:pt x="22" y="7"/>
                      <a:pt x="22" y="13"/>
                    </a:cubicBezTo>
                    <a:cubicBezTo>
                      <a:pt x="22" y="106"/>
                      <a:pt x="22" y="106"/>
                      <a:pt x="22" y="106"/>
                    </a:cubicBezTo>
                    <a:cubicBezTo>
                      <a:pt x="22" y="113"/>
                      <a:pt x="16" y="116"/>
                      <a:pt x="10"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3" name="Freeform 1005"/>
              <p:cNvSpPr>
                <a:spLocks noChangeArrowheads="1"/>
              </p:cNvSpPr>
              <p:nvPr/>
            </p:nvSpPr>
            <p:spPr bwMode="auto">
              <a:xfrm>
                <a:off x="5269298" y="11092359"/>
                <a:ext cx="62970"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3"/>
                      <a:pt x="0" y="106"/>
                    </a:cubicBezTo>
                    <a:cubicBezTo>
                      <a:pt x="0" y="13"/>
                      <a:pt x="0" y="13"/>
                      <a:pt x="0" y="13"/>
                    </a:cubicBezTo>
                    <a:cubicBezTo>
                      <a:pt x="0" y="7"/>
                      <a:pt x="6" y="0"/>
                      <a:pt x="12" y="0"/>
                    </a:cubicBezTo>
                    <a:cubicBezTo>
                      <a:pt x="18" y="0"/>
                      <a:pt x="21" y="7"/>
                      <a:pt x="21" y="13"/>
                    </a:cubicBezTo>
                    <a:cubicBezTo>
                      <a:pt x="21" y="106"/>
                      <a:pt x="21" y="106"/>
                      <a:pt x="21" y="106"/>
                    </a:cubicBezTo>
                    <a:cubicBezTo>
                      <a:pt x="21" y="113"/>
                      <a:pt x="18" y="116"/>
                      <a:pt x="12"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4" name="Freeform 1006"/>
              <p:cNvSpPr>
                <a:spLocks noChangeArrowheads="1"/>
              </p:cNvSpPr>
              <p:nvPr/>
            </p:nvSpPr>
            <p:spPr bwMode="auto">
              <a:xfrm>
                <a:off x="5395245" y="11092359"/>
                <a:ext cx="75568" cy="340037"/>
              </a:xfrm>
              <a:custGeom>
                <a:avLst/>
                <a:gdLst>
                  <a:gd name="T0" fmla="*/ 13 w 26"/>
                  <a:gd name="T1" fmla="*/ 116 h 117"/>
                  <a:gd name="T2" fmla="*/ 13 w 26"/>
                  <a:gd name="T3" fmla="*/ 116 h 117"/>
                  <a:gd name="T4" fmla="*/ 0 w 26"/>
                  <a:gd name="T5" fmla="*/ 106 h 117"/>
                  <a:gd name="T6" fmla="*/ 0 w 26"/>
                  <a:gd name="T7" fmla="*/ 13 h 117"/>
                  <a:gd name="T8" fmla="*/ 13 w 26"/>
                  <a:gd name="T9" fmla="*/ 0 h 117"/>
                  <a:gd name="T10" fmla="*/ 25 w 26"/>
                  <a:gd name="T11" fmla="*/ 13 h 117"/>
                  <a:gd name="T12" fmla="*/ 25 w 26"/>
                  <a:gd name="T13" fmla="*/ 106 h 117"/>
                  <a:gd name="T14" fmla="*/ 13 w 26"/>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116"/>
                    </a:moveTo>
                    <a:lnTo>
                      <a:pt x="13" y="116"/>
                    </a:lnTo>
                    <a:cubicBezTo>
                      <a:pt x="7" y="116"/>
                      <a:pt x="0" y="113"/>
                      <a:pt x="0" y="106"/>
                    </a:cubicBezTo>
                    <a:cubicBezTo>
                      <a:pt x="0" y="13"/>
                      <a:pt x="0" y="13"/>
                      <a:pt x="0" y="13"/>
                    </a:cubicBezTo>
                    <a:cubicBezTo>
                      <a:pt x="0" y="7"/>
                      <a:pt x="7" y="0"/>
                      <a:pt x="13" y="0"/>
                    </a:cubicBezTo>
                    <a:cubicBezTo>
                      <a:pt x="19" y="0"/>
                      <a:pt x="25" y="7"/>
                      <a:pt x="25" y="13"/>
                    </a:cubicBezTo>
                    <a:cubicBezTo>
                      <a:pt x="25" y="106"/>
                      <a:pt x="25" y="106"/>
                      <a:pt x="25" y="106"/>
                    </a:cubicBezTo>
                    <a:cubicBezTo>
                      <a:pt x="25" y="113"/>
                      <a:pt x="19" y="116"/>
                      <a:pt x="13"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5" name="Freeform 1007"/>
              <p:cNvSpPr>
                <a:spLocks noChangeArrowheads="1"/>
              </p:cNvSpPr>
              <p:nvPr/>
            </p:nvSpPr>
            <p:spPr bwMode="auto">
              <a:xfrm>
                <a:off x="3506025" y="11520561"/>
                <a:ext cx="2065544" cy="491170"/>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1">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6" name="Freeform 1009"/>
              <p:cNvSpPr>
                <a:spLocks noChangeArrowheads="1"/>
              </p:cNvSpPr>
              <p:nvPr/>
            </p:nvSpPr>
            <p:spPr bwMode="auto">
              <a:xfrm>
                <a:off x="4085388" y="11684281"/>
                <a:ext cx="881634" cy="163729"/>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7" name="Freeform 1011"/>
              <p:cNvSpPr>
                <a:spLocks noChangeArrowheads="1"/>
              </p:cNvSpPr>
              <p:nvPr/>
            </p:nvSpPr>
            <p:spPr bwMode="auto">
              <a:xfrm>
                <a:off x="3594183" y="11596129"/>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3"/>
                      <a:pt x="3" y="0"/>
                      <a:pt x="9" y="0"/>
                    </a:cubicBezTo>
                    <a:cubicBezTo>
                      <a:pt x="15" y="0"/>
                      <a:pt x="21" y="3"/>
                      <a:pt x="21" y="12"/>
                    </a:cubicBezTo>
                    <a:cubicBezTo>
                      <a:pt x="21" y="103"/>
                      <a:pt x="21" y="103"/>
                      <a:pt x="21" y="103"/>
                    </a:cubicBezTo>
                    <a:cubicBezTo>
                      <a:pt x="21" y="109"/>
                      <a:pt x="15" y="115"/>
                      <a:pt x="9"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8" name="Freeform 1012"/>
              <p:cNvSpPr>
                <a:spLocks noChangeArrowheads="1"/>
              </p:cNvSpPr>
              <p:nvPr/>
            </p:nvSpPr>
            <p:spPr bwMode="auto">
              <a:xfrm>
                <a:off x="3720133" y="11596129"/>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3"/>
                      <a:pt x="6" y="0"/>
                      <a:pt x="12" y="0"/>
                    </a:cubicBezTo>
                    <a:cubicBezTo>
                      <a:pt x="18" y="0"/>
                      <a:pt x="21" y="3"/>
                      <a:pt x="21" y="12"/>
                    </a:cubicBezTo>
                    <a:cubicBezTo>
                      <a:pt x="21" y="103"/>
                      <a:pt x="21" y="103"/>
                      <a:pt x="21" y="103"/>
                    </a:cubicBezTo>
                    <a:cubicBezTo>
                      <a:pt x="21" y="109"/>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69" name="Freeform 1013"/>
              <p:cNvSpPr>
                <a:spLocks noChangeArrowheads="1"/>
              </p:cNvSpPr>
              <p:nvPr/>
            </p:nvSpPr>
            <p:spPr bwMode="auto">
              <a:xfrm>
                <a:off x="3858683" y="11596129"/>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3"/>
                      <a:pt x="6" y="0"/>
                      <a:pt x="12" y="0"/>
                    </a:cubicBezTo>
                    <a:cubicBezTo>
                      <a:pt x="18" y="0"/>
                      <a:pt x="24" y="3"/>
                      <a:pt x="24" y="12"/>
                    </a:cubicBezTo>
                    <a:cubicBezTo>
                      <a:pt x="24" y="103"/>
                      <a:pt x="24" y="103"/>
                      <a:pt x="24" y="103"/>
                    </a:cubicBezTo>
                    <a:cubicBezTo>
                      <a:pt x="24" y="109"/>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0" name="Freeform 1014"/>
              <p:cNvSpPr>
                <a:spLocks noChangeArrowheads="1"/>
              </p:cNvSpPr>
              <p:nvPr/>
            </p:nvSpPr>
            <p:spPr bwMode="auto">
              <a:xfrm>
                <a:off x="5143348" y="11596129"/>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3"/>
                      <a:pt x="4" y="0"/>
                      <a:pt x="10" y="0"/>
                    </a:cubicBezTo>
                    <a:cubicBezTo>
                      <a:pt x="16" y="0"/>
                      <a:pt x="22" y="3"/>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1" name="Freeform 1015"/>
              <p:cNvSpPr>
                <a:spLocks noChangeArrowheads="1"/>
              </p:cNvSpPr>
              <p:nvPr/>
            </p:nvSpPr>
            <p:spPr bwMode="auto">
              <a:xfrm>
                <a:off x="5269298" y="11596129"/>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3"/>
                      <a:pt x="6" y="0"/>
                      <a:pt x="12" y="0"/>
                    </a:cubicBezTo>
                    <a:cubicBezTo>
                      <a:pt x="18" y="0"/>
                      <a:pt x="21" y="3"/>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2" name="Freeform 1016"/>
              <p:cNvSpPr>
                <a:spLocks noChangeArrowheads="1"/>
              </p:cNvSpPr>
              <p:nvPr/>
            </p:nvSpPr>
            <p:spPr bwMode="auto">
              <a:xfrm>
                <a:off x="5395245" y="11596129"/>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3"/>
                      <a:pt x="7" y="0"/>
                      <a:pt x="13" y="0"/>
                    </a:cubicBezTo>
                    <a:cubicBezTo>
                      <a:pt x="19" y="0"/>
                      <a:pt x="25" y="3"/>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3" name="Freeform 1017"/>
              <p:cNvSpPr>
                <a:spLocks noChangeArrowheads="1"/>
              </p:cNvSpPr>
              <p:nvPr/>
            </p:nvSpPr>
            <p:spPr bwMode="auto">
              <a:xfrm>
                <a:off x="3506025" y="12011731"/>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1">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4" name="Freeform 1019"/>
              <p:cNvSpPr>
                <a:spLocks noChangeArrowheads="1"/>
              </p:cNvSpPr>
              <p:nvPr/>
            </p:nvSpPr>
            <p:spPr bwMode="auto">
              <a:xfrm>
                <a:off x="4085388" y="12175463"/>
                <a:ext cx="881634" cy="163720"/>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5" name="Freeform 1021"/>
              <p:cNvSpPr>
                <a:spLocks noChangeArrowheads="1"/>
              </p:cNvSpPr>
              <p:nvPr/>
            </p:nvSpPr>
            <p:spPr bwMode="auto">
              <a:xfrm>
                <a:off x="3594183" y="12099895"/>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12"/>
                      <a:pt x="0" y="103"/>
                    </a:cubicBezTo>
                    <a:cubicBezTo>
                      <a:pt x="0" y="12"/>
                      <a:pt x="0" y="12"/>
                      <a:pt x="0" y="12"/>
                    </a:cubicBezTo>
                    <a:cubicBezTo>
                      <a:pt x="0" y="6"/>
                      <a:pt x="3" y="0"/>
                      <a:pt x="9" y="0"/>
                    </a:cubicBezTo>
                    <a:cubicBezTo>
                      <a:pt x="15" y="0"/>
                      <a:pt x="21" y="6"/>
                      <a:pt x="21" y="12"/>
                    </a:cubicBezTo>
                    <a:cubicBezTo>
                      <a:pt x="21" y="103"/>
                      <a:pt x="21" y="103"/>
                      <a:pt x="21" y="103"/>
                    </a:cubicBezTo>
                    <a:cubicBezTo>
                      <a:pt x="21" y="112"/>
                      <a:pt x="15" y="115"/>
                      <a:pt x="9"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6" name="Freeform 1022"/>
              <p:cNvSpPr>
                <a:spLocks noChangeArrowheads="1"/>
              </p:cNvSpPr>
              <p:nvPr/>
            </p:nvSpPr>
            <p:spPr bwMode="auto">
              <a:xfrm>
                <a:off x="3720133" y="12099895"/>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12"/>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12"/>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7" name="Freeform 1023"/>
              <p:cNvSpPr>
                <a:spLocks noChangeArrowheads="1"/>
              </p:cNvSpPr>
              <p:nvPr/>
            </p:nvSpPr>
            <p:spPr bwMode="auto">
              <a:xfrm>
                <a:off x="3858683" y="12099895"/>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12"/>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12"/>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8" name="Freeform 1024"/>
              <p:cNvSpPr>
                <a:spLocks noChangeArrowheads="1"/>
              </p:cNvSpPr>
              <p:nvPr/>
            </p:nvSpPr>
            <p:spPr bwMode="auto">
              <a:xfrm>
                <a:off x="5143348" y="12099895"/>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12"/>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12"/>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79" name="Freeform 1025"/>
              <p:cNvSpPr>
                <a:spLocks noChangeArrowheads="1"/>
              </p:cNvSpPr>
              <p:nvPr/>
            </p:nvSpPr>
            <p:spPr bwMode="auto">
              <a:xfrm>
                <a:off x="5269298" y="12099895"/>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12"/>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12"/>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0" name="Freeform 1026"/>
              <p:cNvSpPr>
                <a:spLocks noChangeArrowheads="1"/>
              </p:cNvSpPr>
              <p:nvPr/>
            </p:nvSpPr>
            <p:spPr bwMode="auto">
              <a:xfrm>
                <a:off x="5395245" y="12099895"/>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12"/>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12"/>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1" name="Freeform 1027"/>
              <p:cNvSpPr>
                <a:spLocks noChangeArrowheads="1"/>
              </p:cNvSpPr>
              <p:nvPr/>
            </p:nvSpPr>
            <p:spPr bwMode="auto">
              <a:xfrm>
                <a:off x="3506025" y="12515500"/>
                <a:ext cx="2065544" cy="491175"/>
              </a:xfrm>
              <a:custGeom>
                <a:avLst/>
                <a:gdLst>
                  <a:gd name="T0" fmla="*/ 723 w 724"/>
                  <a:gd name="T1" fmla="*/ 173 h 174"/>
                  <a:gd name="T2" fmla="*/ 0 w 724"/>
                  <a:gd name="T3" fmla="*/ 173 h 174"/>
                  <a:gd name="T4" fmla="*/ 0 w 724"/>
                  <a:gd name="T5" fmla="*/ 0 h 174"/>
                  <a:gd name="T6" fmla="*/ 723 w 724"/>
                  <a:gd name="T7" fmla="*/ 0 h 174"/>
                  <a:gd name="T8" fmla="*/ 723 w 724"/>
                  <a:gd name="T9" fmla="*/ 173 h 174"/>
                </a:gdLst>
                <a:ahLst/>
                <a:cxnLst>
                  <a:cxn ang="0">
                    <a:pos x="T0" y="T1"/>
                  </a:cxn>
                  <a:cxn ang="0">
                    <a:pos x="T2" y="T3"/>
                  </a:cxn>
                  <a:cxn ang="0">
                    <a:pos x="T4" y="T5"/>
                  </a:cxn>
                  <a:cxn ang="0">
                    <a:pos x="T6" y="T7"/>
                  </a:cxn>
                  <a:cxn ang="0">
                    <a:pos x="T8" y="T9"/>
                  </a:cxn>
                </a:cxnLst>
                <a:rect l="0" t="0" r="r" b="b"/>
                <a:pathLst>
                  <a:path w="724" h="174">
                    <a:moveTo>
                      <a:pt x="723" y="173"/>
                    </a:moveTo>
                    <a:lnTo>
                      <a:pt x="0" y="173"/>
                    </a:lnTo>
                    <a:lnTo>
                      <a:pt x="0" y="0"/>
                    </a:lnTo>
                    <a:lnTo>
                      <a:pt x="723" y="0"/>
                    </a:lnTo>
                    <a:lnTo>
                      <a:pt x="723" y="173"/>
                    </a:lnTo>
                  </a:path>
                </a:pathLst>
              </a:custGeom>
              <a:solidFill>
                <a:schemeClr val="accent1">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2" name="Freeform 1029"/>
              <p:cNvSpPr>
                <a:spLocks noChangeArrowheads="1"/>
              </p:cNvSpPr>
              <p:nvPr/>
            </p:nvSpPr>
            <p:spPr bwMode="auto">
              <a:xfrm>
                <a:off x="4085388" y="12679229"/>
                <a:ext cx="881634" cy="163720"/>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3" name="Freeform 1031"/>
              <p:cNvSpPr>
                <a:spLocks noChangeArrowheads="1"/>
              </p:cNvSpPr>
              <p:nvPr/>
            </p:nvSpPr>
            <p:spPr bwMode="auto">
              <a:xfrm>
                <a:off x="3594183" y="12591065"/>
                <a:ext cx="62976" cy="327449"/>
              </a:xfrm>
              <a:custGeom>
                <a:avLst/>
                <a:gdLst>
                  <a:gd name="T0" fmla="*/ 9 w 22"/>
                  <a:gd name="T1" fmla="*/ 115 h 116"/>
                  <a:gd name="T2" fmla="*/ 9 w 22"/>
                  <a:gd name="T3" fmla="*/ 115 h 116"/>
                  <a:gd name="T4" fmla="*/ 0 w 22"/>
                  <a:gd name="T5" fmla="*/ 103 h 116"/>
                  <a:gd name="T6" fmla="*/ 0 w 22"/>
                  <a:gd name="T7" fmla="*/ 10 h 116"/>
                  <a:gd name="T8" fmla="*/ 9 w 22"/>
                  <a:gd name="T9" fmla="*/ 0 h 116"/>
                  <a:gd name="T10" fmla="*/ 21 w 22"/>
                  <a:gd name="T11" fmla="*/ 10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0"/>
                      <a:pt x="0" y="10"/>
                      <a:pt x="0" y="10"/>
                    </a:cubicBezTo>
                    <a:cubicBezTo>
                      <a:pt x="0" y="4"/>
                      <a:pt x="3" y="0"/>
                      <a:pt x="9" y="0"/>
                    </a:cubicBezTo>
                    <a:cubicBezTo>
                      <a:pt x="15" y="0"/>
                      <a:pt x="21" y="4"/>
                      <a:pt x="21" y="10"/>
                    </a:cubicBezTo>
                    <a:cubicBezTo>
                      <a:pt x="21" y="103"/>
                      <a:pt x="21" y="103"/>
                      <a:pt x="21" y="103"/>
                    </a:cubicBezTo>
                    <a:cubicBezTo>
                      <a:pt x="21" y="109"/>
                      <a:pt x="15" y="115"/>
                      <a:pt x="9"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4" name="Freeform 1032"/>
              <p:cNvSpPr>
                <a:spLocks noChangeArrowheads="1"/>
              </p:cNvSpPr>
              <p:nvPr/>
            </p:nvSpPr>
            <p:spPr bwMode="auto">
              <a:xfrm>
                <a:off x="3720133" y="12591065"/>
                <a:ext cx="62976" cy="327449"/>
              </a:xfrm>
              <a:custGeom>
                <a:avLst/>
                <a:gdLst>
                  <a:gd name="T0" fmla="*/ 12 w 22"/>
                  <a:gd name="T1" fmla="*/ 115 h 116"/>
                  <a:gd name="T2" fmla="*/ 12 w 22"/>
                  <a:gd name="T3" fmla="*/ 115 h 116"/>
                  <a:gd name="T4" fmla="*/ 0 w 22"/>
                  <a:gd name="T5" fmla="*/ 103 h 116"/>
                  <a:gd name="T6" fmla="*/ 0 w 22"/>
                  <a:gd name="T7" fmla="*/ 10 h 116"/>
                  <a:gd name="T8" fmla="*/ 12 w 22"/>
                  <a:gd name="T9" fmla="*/ 0 h 116"/>
                  <a:gd name="T10" fmla="*/ 21 w 22"/>
                  <a:gd name="T11" fmla="*/ 10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0"/>
                      <a:pt x="0" y="10"/>
                      <a:pt x="0" y="10"/>
                    </a:cubicBezTo>
                    <a:cubicBezTo>
                      <a:pt x="0" y="4"/>
                      <a:pt x="6" y="0"/>
                      <a:pt x="12" y="0"/>
                    </a:cubicBezTo>
                    <a:cubicBezTo>
                      <a:pt x="18" y="0"/>
                      <a:pt x="21" y="4"/>
                      <a:pt x="21" y="10"/>
                    </a:cubicBezTo>
                    <a:cubicBezTo>
                      <a:pt x="21" y="103"/>
                      <a:pt x="21" y="103"/>
                      <a:pt x="21" y="103"/>
                    </a:cubicBezTo>
                    <a:cubicBezTo>
                      <a:pt x="21" y="109"/>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5" name="Freeform 1033"/>
              <p:cNvSpPr>
                <a:spLocks noChangeArrowheads="1"/>
              </p:cNvSpPr>
              <p:nvPr/>
            </p:nvSpPr>
            <p:spPr bwMode="auto">
              <a:xfrm>
                <a:off x="3858683" y="12591065"/>
                <a:ext cx="75568" cy="327449"/>
              </a:xfrm>
              <a:custGeom>
                <a:avLst/>
                <a:gdLst>
                  <a:gd name="T0" fmla="*/ 12 w 25"/>
                  <a:gd name="T1" fmla="*/ 115 h 116"/>
                  <a:gd name="T2" fmla="*/ 12 w 25"/>
                  <a:gd name="T3" fmla="*/ 115 h 116"/>
                  <a:gd name="T4" fmla="*/ 0 w 25"/>
                  <a:gd name="T5" fmla="*/ 103 h 116"/>
                  <a:gd name="T6" fmla="*/ 0 w 25"/>
                  <a:gd name="T7" fmla="*/ 10 h 116"/>
                  <a:gd name="T8" fmla="*/ 12 w 25"/>
                  <a:gd name="T9" fmla="*/ 0 h 116"/>
                  <a:gd name="T10" fmla="*/ 24 w 25"/>
                  <a:gd name="T11" fmla="*/ 10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0"/>
                      <a:pt x="0" y="10"/>
                      <a:pt x="0" y="10"/>
                    </a:cubicBezTo>
                    <a:cubicBezTo>
                      <a:pt x="0" y="4"/>
                      <a:pt x="6" y="0"/>
                      <a:pt x="12" y="0"/>
                    </a:cubicBezTo>
                    <a:cubicBezTo>
                      <a:pt x="18" y="0"/>
                      <a:pt x="24" y="4"/>
                      <a:pt x="24" y="10"/>
                    </a:cubicBezTo>
                    <a:cubicBezTo>
                      <a:pt x="24" y="103"/>
                      <a:pt x="24" y="103"/>
                      <a:pt x="24" y="103"/>
                    </a:cubicBezTo>
                    <a:cubicBezTo>
                      <a:pt x="24" y="109"/>
                      <a:pt x="18" y="115"/>
                      <a:pt x="12" y="115"/>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6" name="Freeform 1034"/>
              <p:cNvSpPr>
                <a:spLocks noChangeArrowheads="1"/>
              </p:cNvSpPr>
              <p:nvPr/>
            </p:nvSpPr>
            <p:spPr bwMode="auto">
              <a:xfrm>
                <a:off x="5143348" y="12591065"/>
                <a:ext cx="62970" cy="327449"/>
              </a:xfrm>
              <a:custGeom>
                <a:avLst/>
                <a:gdLst>
                  <a:gd name="T0" fmla="*/ 10 w 23"/>
                  <a:gd name="T1" fmla="*/ 115 h 116"/>
                  <a:gd name="T2" fmla="*/ 10 w 23"/>
                  <a:gd name="T3" fmla="*/ 115 h 116"/>
                  <a:gd name="T4" fmla="*/ 0 w 23"/>
                  <a:gd name="T5" fmla="*/ 103 h 116"/>
                  <a:gd name="T6" fmla="*/ 0 w 23"/>
                  <a:gd name="T7" fmla="*/ 10 h 116"/>
                  <a:gd name="T8" fmla="*/ 10 w 23"/>
                  <a:gd name="T9" fmla="*/ 0 h 116"/>
                  <a:gd name="T10" fmla="*/ 22 w 23"/>
                  <a:gd name="T11" fmla="*/ 10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0"/>
                      <a:pt x="0" y="10"/>
                      <a:pt x="0" y="10"/>
                    </a:cubicBezTo>
                    <a:cubicBezTo>
                      <a:pt x="0" y="4"/>
                      <a:pt x="4" y="0"/>
                      <a:pt x="10" y="0"/>
                    </a:cubicBezTo>
                    <a:cubicBezTo>
                      <a:pt x="16" y="0"/>
                      <a:pt x="22" y="4"/>
                      <a:pt x="22" y="10"/>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7" name="Freeform 1035"/>
              <p:cNvSpPr>
                <a:spLocks noChangeArrowheads="1"/>
              </p:cNvSpPr>
              <p:nvPr/>
            </p:nvSpPr>
            <p:spPr bwMode="auto">
              <a:xfrm>
                <a:off x="5269298" y="12591065"/>
                <a:ext cx="62970" cy="327449"/>
              </a:xfrm>
              <a:custGeom>
                <a:avLst/>
                <a:gdLst>
                  <a:gd name="T0" fmla="*/ 12 w 22"/>
                  <a:gd name="T1" fmla="*/ 115 h 116"/>
                  <a:gd name="T2" fmla="*/ 12 w 22"/>
                  <a:gd name="T3" fmla="*/ 115 h 116"/>
                  <a:gd name="T4" fmla="*/ 0 w 22"/>
                  <a:gd name="T5" fmla="*/ 103 h 116"/>
                  <a:gd name="T6" fmla="*/ 0 w 22"/>
                  <a:gd name="T7" fmla="*/ 10 h 116"/>
                  <a:gd name="T8" fmla="*/ 12 w 22"/>
                  <a:gd name="T9" fmla="*/ 0 h 116"/>
                  <a:gd name="T10" fmla="*/ 21 w 22"/>
                  <a:gd name="T11" fmla="*/ 10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0"/>
                      <a:pt x="0" y="10"/>
                      <a:pt x="0" y="10"/>
                    </a:cubicBezTo>
                    <a:cubicBezTo>
                      <a:pt x="0" y="4"/>
                      <a:pt x="6" y="0"/>
                      <a:pt x="12" y="0"/>
                    </a:cubicBezTo>
                    <a:cubicBezTo>
                      <a:pt x="18" y="0"/>
                      <a:pt x="21" y="4"/>
                      <a:pt x="21" y="10"/>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8" name="Freeform 1036"/>
              <p:cNvSpPr>
                <a:spLocks noChangeArrowheads="1"/>
              </p:cNvSpPr>
              <p:nvPr/>
            </p:nvSpPr>
            <p:spPr bwMode="auto">
              <a:xfrm>
                <a:off x="5395245" y="12591065"/>
                <a:ext cx="75568" cy="327449"/>
              </a:xfrm>
              <a:custGeom>
                <a:avLst/>
                <a:gdLst>
                  <a:gd name="T0" fmla="*/ 13 w 26"/>
                  <a:gd name="T1" fmla="*/ 115 h 116"/>
                  <a:gd name="T2" fmla="*/ 13 w 26"/>
                  <a:gd name="T3" fmla="*/ 115 h 116"/>
                  <a:gd name="T4" fmla="*/ 0 w 26"/>
                  <a:gd name="T5" fmla="*/ 103 h 116"/>
                  <a:gd name="T6" fmla="*/ 0 w 26"/>
                  <a:gd name="T7" fmla="*/ 10 h 116"/>
                  <a:gd name="T8" fmla="*/ 13 w 26"/>
                  <a:gd name="T9" fmla="*/ 0 h 116"/>
                  <a:gd name="T10" fmla="*/ 25 w 26"/>
                  <a:gd name="T11" fmla="*/ 10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0"/>
                      <a:pt x="0" y="10"/>
                      <a:pt x="0" y="10"/>
                    </a:cubicBezTo>
                    <a:cubicBezTo>
                      <a:pt x="0" y="4"/>
                      <a:pt x="7" y="0"/>
                      <a:pt x="13" y="0"/>
                    </a:cubicBezTo>
                    <a:cubicBezTo>
                      <a:pt x="19" y="0"/>
                      <a:pt x="25" y="4"/>
                      <a:pt x="25" y="10"/>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89" name="Freeform 1037"/>
              <p:cNvSpPr>
                <a:spLocks noChangeArrowheads="1"/>
              </p:cNvSpPr>
              <p:nvPr/>
            </p:nvSpPr>
            <p:spPr bwMode="auto">
              <a:xfrm>
                <a:off x="4526202" y="11029386"/>
                <a:ext cx="1045369" cy="12597"/>
              </a:xfrm>
              <a:custGeom>
                <a:avLst/>
                <a:gdLst>
                  <a:gd name="T0" fmla="*/ 363 w 364"/>
                  <a:gd name="T1" fmla="*/ 0 h 1"/>
                  <a:gd name="T2" fmla="*/ 0 w 364"/>
                  <a:gd name="T3" fmla="*/ 0 h 1"/>
                  <a:gd name="T4" fmla="*/ 0 w 364"/>
                  <a:gd name="T5" fmla="*/ 0 h 1"/>
                  <a:gd name="T6" fmla="*/ 363 w 364"/>
                  <a:gd name="T7" fmla="*/ 0 h 1"/>
                </a:gdLst>
                <a:ahLst/>
                <a:cxnLst>
                  <a:cxn ang="0">
                    <a:pos x="T0" y="T1"/>
                  </a:cxn>
                  <a:cxn ang="0">
                    <a:pos x="T2" y="T3"/>
                  </a:cxn>
                  <a:cxn ang="0">
                    <a:pos x="T4" y="T5"/>
                  </a:cxn>
                  <a:cxn ang="0">
                    <a:pos x="T6" y="T7"/>
                  </a:cxn>
                </a:cxnLst>
                <a:rect l="0" t="0" r="r" b="b"/>
                <a:pathLst>
                  <a:path w="364" h="1">
                    <a:moveTo>
                      <a:pt x="363" y="0"/>
                    </a:moveTo>
                    <a:lnTo>
                      <a:pt x="0" y="0"/>
                    </a:lnTo>
                    <a:lnTo>
                      <a:pt x="0" y="0"/>
                    </a:lnTo>
                    <a:lnTo>
                      <a:pt x="363" y="0"/>
                    </a:lnTo>
                  </a:path>
                </a:pathLst>
              </a:custGeom>
              <a:solidFill>
                <a:srgbClr val="055E7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0" name="Freeform 1038"/>
              <p:cNvSpPr>
                <a:spLocks noChangeArrowheads="1"/>
              </p:cNvSpPr>
              <p:nvPr/>
            </p:nvSpPr>
            <p:spPr bwMode="auto">
              <a:xfrm>
                <a:off x="4526202" y="11029386"/>
                <a:ext cx="1045369" cy="12597"/>
              </a:xfrm>
              <a:custGeom>
                <a:avLst/>
                <a:gdLst>
                  <a:gd name="T0" fmla="*/ 363 w 364"/>
                  <a:gd name="T1" fmla="*/ 0 h 1"/>
                  <a:gd name="T2" fmla="*/ 0 w 364"/>
                  <a:gd name="T3" fmla="*/ 0 h 1"/>
                  <a:gd name="T4" fmla="*/ 0 w 364"/>
                  <a:gd name="T5" fmla="*/ 0 h 1"/>
                  <a:gd name="T6" fmla="*/ 363 w 364"/>
                  <a:gd name="T7" fmla="*/ 0 h 1"/>
                </a:gdLst>
                <a:ahLst/>
                <a:cxnLst>
                  <a:cxn ang="0">
                    <a:pos x="T0" y="T1"/>
                  </a:cxn>
                  <a:cxn ang="0">
                    <a:pos x="T2" y="T3"/>
                  </a:cxn>
                  <a:cxn ang="0">
                    <a:pos x="T4" y="T5"/>
                  </a:cxn>
                  <a:cxn ang="0">
                    <a:pos x="T6" y="T7"/>
                  </a:cxn>
                </a:cxnLst>
                <a:rect l="0" t="0" r="r" b="b"/>
                <a:pathLst>
                  <a:path w="364" h="1">
                    <a:moveTo>
                      <a:pt x="363" y="0"/>
                    </a:moveTo>
                    <a:lnTo>
                      <a:pt x="0" y="0"/>
                    </a:lnTo>
                    <a:lnTo>
                      <a:pt x="0" y="0"/>
                    </a:lnTo>
                    <a:lnTo>
                      <a:pt x="363" y="0"/>
                    </a:lnTo>
                  </a:path>
                </a:pathLst>
              </a:custGeom>
              <a:solidFill>
                <a:srgbClr val="055E73"/>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1" name="Freeform 1039"/>
              <p:cNvSpPr>
                <a:spLocks noChangeArrowheads="1"/>
              </p:cNvSpPr>
              <p:nvPr/>
            </p:nvSpPr>
            <p:spPr bwMode="auto">
              <a:xfrm>
                <a:off x="4526202" y="9530683"/>
                <a:ext cx="1045369" cy="3475990"/>
              </a:xfrm>
              <a:custGeom>
                <a:avLst/>
                <a:gdLst>
                  <a:gd name="T0" fmla="*/ 363 w 364"/>
                  <a:gd name="T1" fmla="*/ 0 h 1218"/>
                  <a:gd name="T2" fmla="*/ 0 w 364"/>
                  <a:gd name="T3" fmla="*/ 0 h 1218"/>
                  <a:gd name="T4" fmla="*/ 363 w 364"/>
                  <a:gd name="T5" fmla="*/ 0 h 1218"/>
                  <a:gd name="T6" fmla="*/ 363 w 364"/>
                  <a:gd name="T7" fmla="*/ 176 h 1218"/>
                  <a:gd name="T8" fmla="*/ 363 w 364"/>
                  <a:gd name="T9" fmla="*/ 348 h 1218"/>
                  <a:gd name="T10" fmla="*/ 363 w 364"/>
                  <a:gd name="T11" fmla="*/ 524 h 1218"/>
                  <a:gd name="T12" fmla="*/ 363 w 364"/>
                  <a:gd name="T13" fmla="*/ 524 h 1218"/>
                  <a:gd name="T14" fmla="*/ 363 w 364"/>
                  <a:gd name="T15" fmla="*/ 696 h 1218"/>
                  <a:gd name="T16" fmla="*/ 363 w 364"/>
                  <a:gd name="T17" fmla="*/ 868 h 1218"/>
                  <a:gd name="T18" fmla="*/ 363 w 364"/>
                  <a:gd name="T19" fmla="*/ 1044 h 1218"/>
                  <a:gd name="T20" fmla="*/ 363 w 364"/>
                  <a:gd name="T21" fmla="*/ 1217 h 1218"/>
                  <a:gd name="T22" fmla="*/ 363 w 364"/>
                  <a:gd name="T23" fmla="*/ 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4" h="1218">
                    <a:moveTo>
                      <a:pt x="363" y="0"/>
                    </a:moveTo>
                    <a:lnTo>
                      <a:pt x="0" y="0"/>
                    </a:lnTo>
                    <a:lnTo>
                      <a:pt x="363" y="0"/>
                    </a:lnTo>
                    <a:lnTo>
                      <a:pt x="363" y="176"/>
                    </a:lnTo>
                    <a:lnTo>
                      <a:pt x="363" y="348"/>
                    </a:lnTo>
                    <a:lnTo>
                      <a:pt x="363" y="524"/>
                    </a:lnTo>
                    <a:lnTo>
                      <a:pt x="363" y="524"/>
                    </a:lnTo>
                    <a:lnTo>
                      <a:pt x="363" y="696"/>
                    </a:lnTo>
                    <a:lnTo>
                      <a:pt x="363" y="868"/>
                    </a:lnTo>
                    <a:lnTo>
                      <a:pt x="363" y="1044"/>
                    </a:lnTo>
                    <a:lnTo>
                      <a:pt x="363" y="1217"/>
                    </a:lnTo>
                    <a:lnTo>
                      <a:pt x="363" y="0"/>
                    </a:lnTo>
                  </a:path>
                </a:pathLst>
              </a:custGeom>
              <a:solidFill>
                <a:srgbClr val="055E7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2" name="Freeform 1040"/>
              <p:cNvSpPr>
                <a:spLocks noChangeArrowheads="1"/>
              </p:cNvSpPr>
              <p:nvPr/>
            </p:nvSpPr>
            <p:spPr bwMode="auto">
              <a:xfrm>
                <a:off x="4526202" y="9530683"/>
                <a:ext cx="1045369" cy="3475990"/>
              </a:xfrm>
              <a:custGeom>
                <a:avLst/>
                <a:gdLst>
                  <a:gd name="T0" fmla="*/ 363 w 364"/>
                  <a:gd name="T1" fmla="*/ 0 h 1218"/>
                  <a:gd name="T2" fmla="*/ 0 w 364"/>
                  <a:gd name="T3" fmla="*/ 0 h 1218"/>
                  <a:gd name="T4" fmla="*/ 363 w 364"/>
                  <a:gd name="T5" fmla="*/ 0 h 1218"/>
                  <a:gd name="T6" fmla="*/ 363 w 364"/>
                  <a:gd name="T7" fmla="*/ 176 h 1218"/>
                  <a:gd name="T8" fmla="*/ 363 w 364"/>
                  <a:gd name="T9" fmla="*/ 348 h 1218"/>
                  <a:gd name="T10" fmla="*/ 363 w 364"/>
                  <a:gd name="T11" fmla="*/ 524 h 1218"/>
                  <a:gd name="T12" fmla="*/ 363 w 364"/>
                  <a:gd name="T13" fmla="*/ 524 h 1218"/>
                  <a:gd name="T14" fmla="*/ 363 w 364"/>
                  <a:gd name="T15" fmla="*/ 696 h 1218"/>
                  <a:gd name="T16" fmla="*/ 363 w 364"/>
                  <a:gd name="T17" fmla="*/ 868 h 1218"/>
                  <a:gd name="T18" fmla="*/ 363 w 364"/>
                  <a:gd name="T19" fmla="*/ 1044 h 1218"/>
                  <a:gd name="T20" fmla="*/ 363 w 364"/>
                  <a:gd name="T21" fmla="*/ 1217 h 1218"/>
                  <a:gd name="T22" fmla="*/ 363 w 364"/>
                  <a:gd name="T23" fmla="*/ 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4" h="1218">
                    <a:moveTo>
                      <a:pt x="363" y="0"/>
                    </a:moveTo>
                    <a:lnTo>
                      <a:pt x="0" y="0"/>
                    </a:lnTo>
                    <a:lnTo>
                      <a:pt x="363" y="0"/>
                    </a:lnTo>
                    <a:lnTo>
                      <a:pt x="363" y="176"/>
                    </a:lnTo>
                    <a:lnTo>
                      <a:pt x="363" y="348"/>
                    </a:lnTo>
                    <a:lnTo>
                      <a:pt x="363" y="524"/>
                    </a:lnTo>
                    <a:lnTo>
                      <a:pt x="363" y="524"/>
                    </a:lnTo>
                    <a:lnTo>
                      <a:pt x="363" y="696"/>
                    </a:lnTo>
                    <a:lnTo>
                      <a:pt x="363" y="868"/>
                    </a:lnTo>
                    <a:lnTo>
                      <a:pt x="363" y="1044"/>
                    </a:lnTo>
                    <a:lnTo>
                      <a:pt x="363" y="1217"/>
                    </a:lnTo>
                    <a:lnTo>
                      <a:pt x="363" y="0"/>
                    </a:lnTo>
                  </a:path>
                </a:pathLst>
              </a:custGeom>
              <a:solidFill>
                <a:srgbClr val="055E73"/>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3" name="Freeform 1044"/>
              <p:cNvSpPr>
                <a:spLocks noChangeArrowheads="1"/>
              </p:cNvSpPr>
              <p:nvPr/>
            </p:nvSpPr>
            <p:spPr bwMode="auto">
              <a:xfrm>
                <a:off x="5143348" y="9618841"/>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6"/>
                      <a:pt x="16" y="0"/>
                      <a:pt x="10"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4" name="Freeform 1045"/>
              <p:cNvSpPr>
                <a:spLocks noChangeArrowheads="1"/>
              </p:cNvSpPr>
              <p:nvPr/>
            </p:nvSpPr>
            <p:spPr bwMode="auto">
              <a:xfrm>
                <a:off x="5269298" y="9618841"/>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6"/>
                      <a:pt x="18" y="0"/>
                      <a:pt x="12"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5" name="Freeform 1046"/>
              <p:cNvSpPr>
                <a:spLocks noChangeArrowheads="1"/>
              </p:cNvSpPr>
              <p:nvPr/>
            </p:nvSpPr>
            <p:spPr bwMode="auto">
              <a:xfrm>
                <a:off x="5395245" y="9618841"/>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6"/>
                      <a:pt x="19" y="0"/>
                      <a:pt x="13"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6" name="Freeform 1050"/>
              <p:cNvSpPr>
                <a:spLocks noChangeArrowheads="1"/>
              </p:cNvSpPr>
              <p:nvPr/>
            </p:nvSpPr>
            <p:spPr bwMode="auto">
              <a:xfrm>
                <a:off x="5143348" y="10110014"/>
                <a:ext cx="62970" cy="340037"/>
              </a:xfrm>
              <a:custGeom>
                <a:avLst/>
                <a:gdLst>
                  <a:gd name="T0" fmla="*/ 10 w 23"/>
                  <a:gd name="T1" fmla="*/ 0 h 117"/>
                  <a:gd name="T2" fmla="*/ 10 w 23"/>
                  <a:gd name="T3" fmla="*/ 0 h 117"/>
                  <a:gd name="T4" fmla="*/ 0 w 23"/>
                  <a:gd name="T5" fmla="*/ 13 h 117"/>
                  <a:gd name="T6" fmla="*/ 0 w 23"/>
                  <a:gd name="T7" fmla="*/ 106 h 117"/>
                  <a:gd name="T8" fmla="*/ 10 w 23"/>
                  <a:gd name="T9" fmla="*/ 116 h 117"/>
                  <a:gd name="T10" fmla="*/ 22 w 23"/>
                  <a:gd name="T11" fmla="*/ 106 h 117"/>
                  <a:gd name="T12" fmla="*/ 22 w 23"/>
                  <a:gd name="T13" fmla="*/ 13 h 117"/>
                  <a:gd name="T14" fmla="*/ 10 w 23"/>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0"/>
                    </a:moveTo>
                    <a:lnTo>
                      <a:pt x="10" y="0"/>
                    </a:lnTo>
                    <a:cubicBezTo>
                      <a:pt x="4" y="0"/>
                      <a:pt x="0" y="6"/>
                      <a:pt x="0" y="13"/>
                    </a:cubicBezTo>
                    <a:cubicBezTo>
                      <a:pt x="0" y="106"/>
                      <a:pt x="0" y="106"/>
                      <a:pt x="0" y="106"/>
                    </a:cubicBezTo>
                    <a:cubicBezTo>
                      <a:pt x="0" y="112"/>
                      <a:pt x="4" y="116"/>
                      <a:pt x="10" y="116"/>
                    </a:cubicBezTo>
                    <a:cubicBezTo>
                      <a:pt x="16" y="116"/>
                      <a:pt x="22" y="112"/>
                      <a:pt x="22" y="106"/>
                    </a:cubicBezTo>
                    <a:cubicBezTo>
                      <a:pt x="22" y="13"/>
                      <a:pt x="22" y="13"/>
                      <a:pt x="22" y="13"/>
                    </a:cubicBezTo>
                    <a:cubicBezTo>
                      <a:pt x="22" y="6"/>
                      <a:pt x="16" y="0"/>
                      <a:pt x="10"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7" name="Freeform 1051"/>
              <p:cNvSpPr>
                <a:spLocks noChangeArrowheads="1"/>
              </p:cNvSpPr>
              <p:nvPr/>
            </p:nvSpPr>
            <p:spPr bwMode="auto">
              <a:xfrm>
                <a:off x="5269298" y="10110014"/>
                <a:ext cx="62970" cy="340037"/>
              </a:xfrm>
              <a:custGeom>
                <a:avLst/>
                <a:gdLst>
                  <a:gd name="T0" fmla="*/ 12 w 22"/>
                  <a:gd name="T1" fmla="*/ 0 h 117"/>
                  <a:gd name="T2" fmla="*/ 12 w 22"/>
                  <a:gd name="T3" fmla="*/ 0 h 117"/>
                  <a:gd name="T4" fmla="*/ 0 w 22"/>
                  <a:gd name="T5" fmla="*/ 13 h 117"/>
                  <a:gd name="T6" fmla="*/ 0 w 22"/>
                  <a:gd name="T7" fmla="*/ 106 h 117"/>
                  <a:gd name="T8" fmla="*/ 12 w 22"/>
                  <a:gd name="T9" fmla="*/ 116 h 117"/>
                  <a:gd name="T10" fmla="*/ 21 w 22"/>
                  <a:gd name="T11" fmla="*/ 106 h 117"/>
                  <a:gd name="T12" fmla="*/ 21 w 22"/>
                  <a:gd name="T13" fmla="*/ 13 h 117"/>
                  <a:gd name="T14" fmla="*/ 12 w 22"/>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0"/>
                    </a:moveTo>
                    <a:lnTo>
                      <a:pt x="12" y="0"/>
                    </a:lnTo>
                    <a:cubicBezTo>
                      <a:pt x="6" y="0"/>
                      <a:pt x="0" y="6"/>
                      <a:pt x="0" y="13"/>
                    </a:cubicBezTo>
                    <a:cubicBezTo>
                      <a:pt x="0" y="106"/>
                      <a:pt x="0" y="106"/>
                      <a:pt x="0" y="106"/>
                    </a:cubicBezTo>
                    <a:cubicBezTo>
                      <a:pt x="0" y="112"/>
                      <a:pt x="6" y="116"/>
                      <a:pt x="12" y="116"/>
                    </a:cubicBezTo>
                    <a:cubicBezTo>
                      <a:pt x="18" y="116"/>
                      <a:pt x="21" y="112"/>
                      <a:pt x="21" y="106"/>
                    </a:cubicBezTo>
                    <a:cubicBezTo>
                      <a:pt x="21" y="13"/>
                      <a:pt x="21" y="13"/>
                      <a:pt x="21" y="13"/>
                    </a:cubicBezTo>
                    <a:cubicBezTo>
                      <a:pt x="21" y="6"/>
                      <a:pt x="18" y="0"/>
                      <a:pt x="12"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8" name="Freeform 1052"/>
              <p:cNvSpPr>
                <a:spLocks noChangeArrowheads="1"/>
              </p:cNvSpPr>
              <p:nvPr/>
            </p:nvSpPr>
            <p:spPr bwMode="auto">
              <a:xfrm>
                <a:off x="5395245" y="10110014"/>
                <a:ext cx="75568" cy="340037"/>
              </a:xfrm>
              <a:custGeom>
                <a:avLst/>
                <a:gdLst>
                  <a:gd name="T0" fmla="*/ 13 w 26"/>
                  <a:gd name="T1" fmla="*/ 0 h 117"/>
                  <a:gd name="T2" fmla="*/ 13 w 26"/>
                  <a:gd name="T3" fmla="*/ 0 h 117"/>
                  <a:gd name="T4" fmla="*/ 0 w 26"/>
                  <a:gd name="T5" fmla="*/ 13 h 117"/>
                  <a:gd name="T6" fmla="*/ 0 w 26"/>
                  <a:gd name="T7" fmla="*/ 106 h 117"/>
                  <a:gd name="T8" fmla="*/ 13 w 26"/>
                  <a:gd name="T9" fmla="*/ 116 h 117"/>
                  <a:gd name="T10" fmla="*/ 25 w 26"/>
                  <a:gd name="T11" fmla="*/ 106 h 117"/>
                  <a:gd name="T12" fmla="*/ 25 w 26"/>
                  <a:gd name="T13" fmla="*/ 13 h 117"/>
                  <a:gd name="T14" fmla="*/ 13 w 26"/>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0"/>
                    </a:moveTo>
                    <a:lnTo>
                      <a:pt x="13" y="0"/>
                    </a:lnTo>
                    <a:cubicBezTo>
                      <a:pt x="7" y="0"/>
                      <a:pt x="0" y="6"/>
                      <a:pt x="0" y="13"/>
                    </a:cubicBezTo>
                    <a:cubicBezTo>
                      <a:pt x="0" y="106"/>
                      <a:pt x="0" y="106"/>
                      <a:pt x="0" y="106"/>
                    </a:cubicBezTo>
                    <a:cubicBezTo>
                      <a:pt x="0" y="112"/>
                      <a:pt x="7" y="116"/>
                      <a:pt x="13" y="116"/>
                    </a:cubicBezTo>
                    <a:cubicBezTo>
                      <a:pt x="19" y="116"/>
                      <a:pt x="25" y="112"/>
                      <a:pt x="25" y="106"/>
                    </a:cubicBezTo>
                    <a:cubicBezTo>
                      <a:pt x="25" y="13"/>
                      <a:pt x="25" y="13"/>
                      <a:pt x="25" y="13"/>
                    </a:cubicBezTo>
                    <a:cubicBezTo>
                      <a:pt x="25" y="6"/>
                      <a:pt x="19" y="0"/>
                      <a:pt x="13"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199" name="Freeform 1056"/>
              <p:cNvSpPr>
                <a:spLocks noChangeArrowheads="1"/>
              </p:cNvSpPr>
              <p:nvPr/>
            </p:nvSpPr>
            <p:spPr bwMode="auto">
              <a:xfrm>
                <a:off x="5143348" y="10601186"/>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6"/>
                      <a:pt x="16" y="0"/>
                      <a:pt x="10"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0" name="Freeform 1057"/>
              <p:cNvSpPr>
                <a:spLocks noChangeArrowheads="1"/>
              </p:cNvSpPr>
              <p:nvPr/>
            </p:nvSpPr>
            <p:spPr bwMode="auto">
              <a:xfrm>
                <a:off x="5269298" y="10601186"/>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6"/>
                      <a:pt x="18" y="0"/>
                      <a:pt x="12"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1" name="Freeform 1058"/>
              <p:cNvSpPr>
                <a:spLocks noChangeArrowheads="1"/>
              </p:cNvSpPr>
              <p:nvPr/>
            </p:nvSpPr>
            <p:spPr bwMode="auto">
              <a:xfrm>
                <a:off x="5395245" y="10601186"/>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6"/>
                      <a:pt x="19" y="0"/>
                      <a:pt x="13"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2" name="Freeform 1062"/>
              <p:cNvSpPr>
                <a:spLocks noChangeArrowheads="1"/>
              </p:cNvSpPr>
              <p:nvPr/>
            </p:nvSpPr>
            <p:spPr bwMode="auto">
              <a:xfrm>
                <a:off x="5143348" y="11092359"/>
                <a:ext cx="62970" cy="340037"/>
              </a:xfrm>
              <a:custGeom>
                <a:avLst/>
                <a:gdLst>
                  <a:gd name="T0" fmla="*/ 10 w 23"/>
                  <a:gd name="T1" fmla="*/ 0 h 117"/>
                  <a:gd name="T2" fmla="*/ 10 w 23"/>
                  <a:gd name="T3" fmla="*/ 0 h 117"/>
                  <a:gd name="T4" fmla="*/ 0 w 23"/>
                  <a:gd name="T5" fmla="*/ 13 h 117"/>
                  <a:gd name="T6" fmla="*/ 0 w 23"/>
                  <a:gd name="T7" fmla="*/ 106 h 117"/>
                  <a:gd name="T8" fmla="*/ 10 w 23"/>
                  <a:gd name="T9" fmla="*/ 116 h 117"/>
                  <a:gd name="T10" fmla="*/ 22 w 23"/>
                  <a:gd name="T11" fmla="*/ 106 h 117"/>
                  <a:gd name="T12" fmla="*/ 22 w 23"/>
                  <a:gd name="T13" fmla="*/ 13 h 117"/>
                  <a:gd name="T14" fmla="*/ 10 w 23"/>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0"/>
                    </a:moveTo>
                    <a:lnTo>
                      <a:pt x="10" y="0"/>
                    </a:lnTo>
                    <a:cubicBezTo>
                      <a:pt x="4" y="0"/>
                      <a:pt x="0" y="7"/>
                      <a:pt x="0" y="13"/>
                    </a:cubicBezTo>
                    <a:cubicBezTo>
                      <a:pt x="0" y="106"/>
                      <a:pt x="0" y="106"/>
                      <a:pt x="0" y="106"/>
                    </a:cubicBezTo>
                    <a:cubicBezTo>
                      <a:pt x="0" y="113"/>
                      <a:pt x="4" y="116"/>
                      <a:pt x="10" y="116"/>
                    </a:cubicBezTo>
                    <a:cubicBezTo>
                      <a:pt x="16" y="116"/>
                      <a:pt x="22" y="113"/>
                      <a:pt x="22" y="106"/>
                    </a:cubicBezTo>
                    <a:cubicBezTo>
                      <a:pt x="22" y="13"/>
                      <a:pt x="22" y="13"/>
                      <a:pt x="22" y="13"/>
                    </a:cubicBezTo>
                    <a:cubicBezTo>
                      <a:pt x="22" y="7"/>
                      <a:pt x="16" y="0"/>
                      <a:pt x="10"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3" name="Freeform 1063"/>
              <p:cNvSpPr>
                <a:spLocks noChangeArrowheads="1"/>
              </p:cNvSpPr>
              <p:nvPr/>
            </p:nvSpPr>
            <p:spPr bwMode="auto">
              <a:xfrm>
                <a:off x="5269298" y="11092359"/>
                <a:ext cx="62970" cy="340037"/>
              </a:xfrm>
              <a:custGeom>
                <a:avLst/>
                <a:gdLst>
                  <a:gd name="T0" fmla="*/ 12 w 22"/>
                  <a:gd name="T1" fmla="*/ 0 h 117"/>
                  <a:gd name="T2" fmla="*/ 12 w 22"/>
                  <a:gd name="T3" fmla="*/ 0 h 117"/>
                  <a:gd name="T4" fmla="*/ 0 w 22"/>
                  <a:gd name="T5" fmla="*/ 13 h 117"/>
                  <a:gd name="T6" fmla="*/ 0 w 22"/>
                  <a:gd name="T7" fmla="*/ 106 h 117"/>
                  <a:gd name="T8" fmla="*/ 12 w 22"/>
                  <a:gd name="T9" fmla="*/ 116 h 117"/>
                  <a:gd name="T10" fmla="*/ 21 w 22"/>
                  <a:gd name="T11" fmla="*/ 106 h 117"/>
                  <a:gd name="T12" fmla="*/ 21 w 22"/>
                  <a:gd name="T13" fmla="*/ 13 h 117"/>
                  <a:gd name="T14" fmla="*/ 12 w 22"/>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0"/>
                    </a:moveTo>
                    <a:lnTo>
                      <a:pt x="12" y="0"/>
                    </a:lnTo>
                    <a:cubicBezTo>
                      <a:pt x="6" y="0"/>
                      <a:pt x="0" y="7"/>
                      <a:pt x="0" y="13"/>
                    </a:cubicBezTo>
                    <a:cubicBezTo>
                      <a:pt x="0" y="106"/>
                      <a:pt x="0" y="106"/>
                      <a:pt x="0" y="106"/>
                    </a:cubicBezTo>
                    <a:cubicBezTo>
                      <a:pt x="0" y="113"/>
                      <a:pt x="6" y="116"/>
                      <a:pt x="12" y="116"/>
                    </a:cubicBezTo>
                    <a:cubicBezTo>
                      <a:pt x="18" y="116"/>
                      <a:pt x="21" y="113"/>
                      <a:pt x="21" y="106"/>
                    </a:cubicBezTo>
                    <a:cubicBezTo>
                      <a:pt x="21" y="13"/>
                      <a:pt x="21" y="13"/>
                      <a:pt x="21" y="13"/>
                    </a:cubicBezTo>
                    <a:cubicBezTo>
                      <a:pt x="21" y="7"/>
                      <a:pt x="18" y="0"/>
                      <a:pt x="12"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4" name="Freeform 1064"/>
              <p:cNvSpPr>
                <a:spLocks noChangeArrowheads="1"/>
              </p:cNvSpPr>
              <p:nvPr/>
            </p:nvSpPr>
            <p:spPr bwMode="auto">
              <a:xfrm>
                <a:off x="5395245" y="11092359"/>
                <a:ext cx="75568" cy="340037"/>
              </a:xfrm>
              <a:custGeom>
                <a:avLst/>
                <a:gdLst>
                  <a:gd name="T0" fmla="*/ 13 w 26"/>
                  <a:gd name="T1" fmla="*/ 0 h 117"/>
                  <a:gd name="T2" fmla="*/ 13 w 26"/>
                  <a:gd name="T3" fmla="*/ 0 h 117"/>
                  <a:gd name="T4" fmla="*/ 0 w 26"/>
                  <a:gd name="T5" fmla="*/ 13 h 117"/>
                  <a:gd name="T6" fmla="*/ 0 w 26"/>
                  <a:gd name="T7" fmla="*/ 106 h 117"/>
                  <a:gd name="T8" fmla="*/ 13 w 26"/>
                  <a:gd name="T9" fmla="*/ 116 h 117"/>
                  <a:gd name="T10" fmla="*/ 25 w 26"/>
                  <a:gd name="T11" fmla="*/ 106 h 117"/>
                  <a:gd name="T12" fmla="*/ 25 w 26"/>
                  <a:gd name="T13" fmla="*/ 13 h 117"/>
                  <a:gd name="T14" fmla="*/ 13 w 26"/>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0"/>
                    </a:moveTo>
                    <a:lnTo>
                      <a:pt x="13" y="0"/>
                    </a:lnTo>
                    <a:cubicBezTo>
                      <a:pt x="7" y="0"/>
                      <a:pt x="0" y="7"/>
                      <a:pt x="0" y="13"/>
                    </a:cubicBezTo>
                    <a:cubicBezTo>
                      <a:pt x="0" y="106"/>
                      <a:pt x="0" y="106"/>
                      <a:pt x="0" y="106"/>
                    </a:cubicBezTo>
                    <a:cubicBezTo>
                      <a:pt x="0" y="113"/>
                      <a:pt x="7" y="116"/>
                      <a:pt x="13" y="116"/>
                    </a:cubicBezTo>
                    <a:cubicBezTo>
                      <a:pt x="19" y="116"/>
                      <a:pt x="25" y="113"/>
                      <a:pt x="25" y="106"/>
                    </a:cubicBezTo>
                    <a:cubicBezTo>
                      <a:pt x="25" y="13"/>
                      <a:pt x="25" y="13"/>
                      <a:pt x="25" y="13"/>
                    </a:cubicBezTo>
                    <a:cubicBezTo>
                      <a:pt x="25" y="7"/>
                      <a:pt x="19" y="0"/>
                      <a:pt x="13"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5" name="Freeform 1068"/>
              <p:cNvSpPr>
                <a:spLocks noChangeArrowheads="1"/>
              </p:cNvSpPr>
              <p:nvPr/>
            </p:nvSpPr>
            <p:spPr bwMode="auto">
              <a:xfrm>
                <a:off x="5143348" y="11596129"/>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3"/>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3"/>
                      <a:pt x="16" y="0"/>
                      <a:pt x="10"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6" name="Freeform 1069"/>
              <p:cNvSpPr>
                <a:spLocks noChangeArrowheads="1"/>
              </p:cNvSpPr>
              <p:nvPr/>
            </p:nvSpPr>
            <p:spPr bwMode="auto">
              <a:xfrm>
                <a:off x="5269298" y="11596129"/>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3"/>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3"/>
                      <a:pt x="18" y="0"/>
                      <a:pt x="12"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7" name="Freeform 1070"/>
              <p:cNvSpPr>
                <a:spLocks noChangeArrowheads="1"/>
              </p:cNvSpPr>
              <p:nvPr/>
            </p:nvSpPr>
            <p:spPr bwMode="auto">
              <a:xfrm>
                <a:off x="5395245" y="11596129"/>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3"/>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3"/>
                      <a:pt x="19" y="0"/>
                      <a:pt x="13"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8" name="Freeform 1074"/>
              <p:cNvSpPr>
                <a:spLocks noChangeArrowheads="1"/>
              </p:cNvSpPr>
              <p:nvPr/>
            </p:nvSpPr>
            <p:spPr bwMode="auto">
              <a:xfrm>
                <a:off x="5143348" y="12099895"/>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12"/>
                      <a:pt x="4" y="115"/>
                      <a:pt x="10" y="115"/>
                    </a:cubicBezTo>
                    <a:cubicBezTo>
                      <a:pt x="16" y="115"/>
                      <a:pt x="22" y="112"/>
                      <a:pt x="22" y="103"/>
                    </a:cubicBezTo>
                    <a:cubicBezTo>
                      <a:pt x="22" y="12"/>
                      <a:pt x="22" y="12"/>
                      <a:pt x="22" y="12"/>
                    </a:cubicBezTo>
                    <a:cubicBezTo>
                      <a:pt x="22" y="6"/>
                      <a:pt x="16" y="0"/>
                      <a:pt x="10"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09" name="Freeform 1075"/>
              <p:cNvSpPr>
                <a:spLocks noChangeArrowheads="1"/>
              </p:cNvSpPr>
              <p:nvPr/>
            </p:nvSpPr>
            <p:spPr bwMode="auto">
              <a:xfrm>
                <a:off x="5269298" y="12099895"/>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12"/>
                      <a:pt x="6" y="115"/>
                      <a:pt x="12" y="115"/>
                    </a:cubicBezTo>
                    <a:cubicBezTo>
                      <a:pt x="18" y="115"/>
                      <a:pt x="21" y="112"/>
                      <a:pt x="21" y="103"/>
                    </a:cubicBezTo>
                    <a:cubicBezTo>
                      <a:pt x="21" y="12"/>
                      <a:pt x="21" y="12"/>
                      <a:pt x="21" y="12"/>
                    </a:cubicBezTo>
                    <a:cubicBezTo>
                      <a:pt x="21" y="6"/>
                      <a:pt x="18" y="0"/>
                      <a:pt x="12"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10" name="Freeform 1076"/>
              <p:cNvSpPr>
                <a:spLocks noChangeArrowheads="1"/>
              </p:cNvSpPr>
              <p:nvPr/>
            </p:nvSpPr>
            <p:spPr bwMode="auto">
              <a:xfrm>
                <a:off x="5395245" y="12099895"/>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12"/>
                      <a:pt x="7" y="115"/>
                      <a:pt x="13" y="115"/>
                    </a:cubicBezTo>
                    <a:cubicBezTo>
                      <a:pt x="19" y="115"/>
                      <a:pt x="25" y="112"/>
                      <a:pt x="25" y="103"/>
                    </a:cubicBezTo>
                    <a:cubicBezTo>
                      <a:pt x="25" y="12"/>
                      <a:pt x="25" y="12"/>
                      <a:pt x="25" y="12"/>
                    </a:cubicBezTo>
                    <a:cubicBezTo>
                      <a:pt x="25" y="6"/>
                      <a:pt x="19" y="0"/>
                      <a:pt x="13"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11" name="Freeform 1080"/>
              <p:cNvSpPr>
                <a:spLocks noChangeArrowheads="1"/>
              </p:cNvSpPr>
              <p:nvPr/>
            </p:nvSpPr>
            <p:spPr bwMode="auto">
              <a:xfrm>
                <a:off x="5143348" y="12591065"/>
                <a:ext cx="62970" cy="327449"/>
              </a:xfrm>
              <a:custGeom>
                <a:avLst/>
                <a:gdLst>
                  <a:gd name="T0" fmla="*/ 10 w 23"/>
                  <a:gd name="T1" fmla="*/ 0 h 116"/>
                  <a:gd name="T2" fmla="*/ 10 w 23"/>
                  <a:gd name="T3" fmla="*/ 0 h 116"/>
                  <a:gd name="T4" fmla="*/ 0 w 23"/>
                  <a:gd name="T5" fmla="*/ 10 h 116"/>
                  <a:gd name="T6" fmla="*/ 0 w 23"/>
                  <a:gd name="T7" fmla="*/ 103 h 116"/>
                  <a:gd name="T8" fmla="*/ 10 w 23"/>
                  <a:gd name="T9" fmla="*/ 115 h 116"/>
                  <a:gd name="T10" fmla="*/ 22 w 23"/>
                  <a:gd name="T11" fmla="*/ 103 h 116"/>
                  <a:gd name="T12" fmla="*/ 22 w 23"/>
                  <a:gd name="T13" fmla="*/ 10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4"/>
                      <a:pt x="0" y="10"/>
                    </a:cubicBezTo>
                    <a:cubicBezTo>
                      <a:pt x="0" y="103"/>
                      <a:pt x="0" y="103"/>
                      <a:pt x="0" y="103"/>
                    </a:cubicBezTo>
                    <a:cubicBezTo>
                      <a:pt x="0" y="109"/>
                      <a:pt x="4" y="115"/>
                      <a:pt x="10" y="115"/>
                    </a:cubicBezTo>
                    <a:cubicBezTo>
                      <a:pt x="16" y="115"/>
                      <a:pt x="22" y="109"/>
                      <a:pt x="22" y="103"/>
                    </a:cubicBezTo>
                    <a:cubicBezTo>
                      <a:pt x="22" y="10"/>
                      <a:pt x="22" y="10"/>
                      <a:pt x="22" y="10"/>
                    </a:cubicBezTo>
                    <a:cubicBezTo>
                      <a:pt x="22" y="4"/>
                      <a:pt x="16" y="0"/>
                      <a:pt x="10"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12" name="Freeform 1081"/>
              <p:cNvSpPr>
                <a:spLocks noChangeArrowheads="1"/>
              </p:cNvSpPr>
              <p:nvPr/>
            </p:nvSpPr>
            <p:spPr bwMode="auto">
              <a:xfrm>
                <a:off x="5269298" y="12591065"/>
                <a:ext cx="62970" cy="327449"/>
              </a:xfrm>
              <a:custGeom>
                <a:avLst/>
                <a:gdLst>
                  <a:gd name="T0" fmla="*/ 12 w 22"/>
                  <a:gd name="T1" fmla="*/ 0 h 116"/>
                  <a:gd name="T2" fmla="*/ 12 w 22"/>
                  <a:gd name="T3" fmla="*/ 0 h 116"/>
                  <a:gd name="T4" fmla="*/ 0 w 22"/>
                  <a:gd name="T5" fmla="*/ 10 h 116"/>
                  <a:gd name="T6" fmla="*/ 0 w 22"/>
                  <a:gd name="T7" fmla="*/ 103 h 116"/>
                  <a:gd name="T8" fmla="*/ 12 w 22"/>
                  <a:gd name="T9" fmla="*/ 115 h 116"/>
                  <a:gd name="T10" fmla="*/ 21 w 22"/>
                  <a:gd name="T11" fmla="*/ 103 h 116"/>
                  <a:gd name="T12" fmla="*/ 21 w 22"/>
                  <a:gd name="T13" fmla="*/ 10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4"/>
                      <a:pt x="0" y="10"/>
                    </a:cubicBezTo>
                    <a:cubicBezTo>
                      <a:pt x="0" y="103"/>
                      <a:pt x="0" y="103"/>
                      <a:pt x="0" y="103"/>
                    </a:cubicBezTo>
                    <a:cubicBezTo>
                      <a:pt x="0" y="109"/>
                      <a:pt x="6" y="115"/>
                      <a:pt x="12" y="115"/>
                    </a:cubicBezTo>
                    <a:cubicBezTo>
                      <a:pt x="18" y="115"/>
                      <a:pt x="21" y="109"/>
                      <a:pt x="21" y="103"/>
                    </a:cubicBezTo>
                    <a:cubicBezTo>
                      <a:pt x="21" y="10"/>
                      <a:pt x="21" y="10"/>
                      <a:pt x="21" y="10"/>
                    </a:cubicBezTo>
                    <a:cubicBezTo>
                      <a:pt x="21" y="4"/>
                      <a:pt x="18" y="0"/>
                      <a:pt x="12"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13" name="Freeform 1082"/>
              <p:cNvSpPr>
                <a:spLocks noChangeArrowheads="1"/>
              </p:cNvSpPr>
              <p:nvPr/>
            </p:nvSpPr>
            <p:spPr bwMode="auto">
              <a:xfrm>
                <a:off x="5395245" y="12591065"/>
                <a:ext cx="75568" cy="327449"/>
              </a:xfrm>
              <a:custGeom>
                <a:avLst/>
                <a:gdLst>
                  <a:gd name="T0" fmla="*/ 13 w 26"/>
                  <a:gd name="T1" fmla="*/ 0 h 116"/>
                  <a:gd name="T2" fmla="*/ 13 w 26"/>
                  <a:gd name="T3" fmla="*/ 0 h 116"/>
                  <a:gd name="T4" fmla="*/ 0 w 26"/>
                  <a:gd name="T5" fmla="*/ 10 h 116"/>
                  <a:gd name="T6" fmla="*/ 0 w 26"/>
                  <a:gd name="T7" fmla="*/ 103 h 116"/>
                  <a:gd name="T8" fmla="*/ 13 w 26"/>
                  <a:gd name="T9" fmla="*/ 115 h 116"/>
                  <a:gd name="T10" fmla="*/ 25 w 26"/>
                  <a:gd name="T11" fmla="*/ 103 h 116"/>
                  <a:gd name="T12" fmla="*/ 25 w 26"/>
                  <a:gd name="T13" fmla="*/ 10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4"/>
                      <a:pt x="0" y="10"/>
                    </a:cubicBezTo>
                    <a:cubicBezTo>
                      <a:pt x="0" y="103"/>
                      <a:pt x="0" y="103"/>
                      <a:pt x="0" y="103"/>
                    </a:cubicBezTo>
                    <a:cubicBezTo>
                      <a:pt x="0" y="109"/>
                      <a:pt x="7" y="115"/>
                      <a:pt x="13" y="115"/>
                    </a:cubicBezTo>
                    <a:cubicBezTo>
                      <a:pt x="19" y="115"/>
                      <a:pt x="25" y="109"/>
                      <a:pt x="25" y="103"/>
                    </a:cubicBezTo>
                    <a:cubicBezTo>
                      <a:pt x="25" y="10"/>
                      <a:pt x="25" y="10"/>
                      <a:pt x="25" y="10"/>
                    </a:cubicBezTo>
                    <a:cubicBezTo>
                      <a:pt x="25" y="4"/>
                      <a:pt x="19" y="0"/>
                      <a:pt x="13" y="0"/>
                    </a:cubicBez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14" name="Freeform 1083"/>
              <p:cNvSpPr>
                <a:spLocks noChangeArrowheads="1"/>
              </p:cNvSpPr>
              <p:nvPr/>
            </p:nvSpPr>
            <p:spPr bwMode="auto">
              <a:xfrm>
                <a:off x="3506025" y="13308937"/>
                <a:ext cx="289676" cy="113344"/>
              </a:xfrm>
              <a:custGeom>
                <a:avLst/>
                <a:gdLst>
                  <a:gd name="T0" fmla="*/ 102 w 103"/>
                  <a:gd name="T1" fmla="*/ 39 h 40"/>
                  <a:gd name="T2" fmla="*/ 0 w 103"/>
                  <a:gd name="T3" fmla="*/ 39 h 40"/>
                  <a:gd name="T4" fmla="*/ 0 w 103"/>
                  <a:gd name="T5" fmla="*/ 0 h 40"/>
                  <a:gd name="T6" fmla="*/ 102 w 103"/>
                  <a:gd name="T7" fmla="*/ 0 h 40"/>
                  <a:gd name="T8" fmla="*/ 102 w 103"/>
                  <a:gd name="T9" fmla="*/ 39 h 40"/>
                </a:gdLst>
                <a:ahLst/>
                <a:cxnLst>
                  <a:cxn ang="0">
                    <a:pos x="T0" y="T1"/>
                  </a:cxn>
                  <a:cxn ang="0">
                    <a:pos x="T2" y="T3"/>
                  </a:cxn>
                  <a:cxn ang="0">
                    <a:pos x="T4" y="T5"/>
                  </a:cxn>
                  <a:cxn ang="0">
                    <a:pos x="T6" y="T7"/>
                  </a:cxn>
                  <a:cxn ang="0">
                    <a:pos x="T8" y="T9"/>
                  </a:cxn>
                </a:cxnLst>
                <a:rect l="0" t="0" r="r" b="b"/>
                <a:pathLst>
                  <a:path w="103" h="40">
                    <a:moveTo>
                      <a:pt x="102" y="39"/>
                    </a:moveTo>
                    <a:lnTo>
                      <a:pt x="0" y="39"/>
                    </a:lnTo>
                    <a:lnTo>
                      <a:pt x="0" y="0"/>
                    </a:lnTo>
                    <a:lnTo>
                      <a:pt x="102" y="0"/>
                    </a:lnTo>
                    <a:lnTo>
                      <a:pt x="102" y="39"/>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15" name="Freeform 1084"/>
              <p:cNvSpPr>
                <a:spLocks noChangeArrowheads="1"/>
              </p:cNvSpPr>
              <p:nvPr/>
            </p:nvSpPr>
            <p:spPr bwMode="auto">
              <a:xfrm>
                <a:off x="5256692" y="13308937"/>
                <a:ext cx="302276" cy="113344"/>
              </a:xfrm>
              <a:custGeom>
                <a:avLst/>
                <a:gdLst>
                  <a:gd name="T0" fmla="*/ 103 w 104"/>
                  <a:gd name="T1" fmla="*/ 39 h 40"/>
                  <a:gd name="T2" fmla="*/ 0 w 104"/>
                  <a:gd name="T3" fmla="*/ 39 h 40"/>
                  <a:gd name="T4" fmla="*/ 0 w 104"/>
                  <a:gd name="T5" fmla="*/ 0 h 40"/>
                  <a:gd name="T6" fmla="*/ 103 w 104"/>
                  <a:gd name="T7" fmla="*/ 0 h 40"/>
                  <a:gd name="T8" fmla="*/ 103 w 104"/>
                  <a:gd name="T9" fmla="*/ 39 h 40"/>
                </a:gdLst>
                <a:ahLst/>
                <a:cxnLst>
                  <a:cxn ang="0">
                    <a:pos x="T0" y="T1"/>
                  </a:cxn>
                  <a:cxn ang="0">
                    <a:pos x="T2" y="T3"/>
                  </a:cxn>
                  <a:cxn ang="0">
                    <a:pos x="T4" y="T5"/>
                  </a:cxn>
                  <a:cxn ang="0">
                    <a:pos x="T6" y="T7"/>
                  </a:cxn>
                  <a:cxn ang="0">
                    <a:pos x="T8" y="T9"/>
                  </a:cxn>
                </a:cxnLst>
                <a:rect l="0" t="0" r="r" b="b"/>
                <a:pathLst>
                  <a:path w="104" h="40">
                    <a:moveTo>
                      <a:pt x="103" y="39"/>
                    </a:moveTo>
                    <a:lnTo>
                      <a:pt x="0" y="39"/>
                    </a:lnTo>
                    <a:lnTo>
                      <a:pt x="0" y="0"/>
                    </a:lnTo>
                    <a:lnTo>
                      <a:pt x="103" y="0"/>
                    </a:lnTo>
                    <a:lnTo>
                      <a:pt x="103" y="39"/>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sp>
          <p:nvSpPr>
            <p:cNvPr id="120" name="Freeform 918"/>
            <p:cNvSpPr>
              <a:spLocks noChangeArrowheads="1"/>
            </p:cNvSpPr>
            <p:nvPr/>
          </p:nvSpPr>
          <p:spPr bwMode="auto">
            <a:xfrm>
              <a:off x="6228968" y="8955142"/>
              <a:ext cx="440820" cy="163729"/>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1">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121" name="Freeform 924"/>
            <p:cNvSpPr>
              <a:spLocks noChangeArrowheads="1"/>
            </p:cNvSpPr>
            <p:nvPr/>
          </p:nvSpPr>
          <p:spPr bwMode="auto">
            <a:xfrm>
              <a:off x="6228968" y="9458909"/>
              <a:ext cx="440820" cy="163729"/>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1">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122" name="Freeform 930"/>
            <p:cNvSpPr>
              <a:spLocks noChangeArrowheads="1"/>
            </p:cNvSpPr>
            <p:nvPr/>
          </p:nvSpPr>
          <p:spPr bwMode="auto">
            <a:xfrm>
              <a:off x="6228968" y="9950090"/>
              <a:ext cx="440820" cy="163720"/>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1">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123" name="Freeform 936"/>
            <p:cNvSpPr>
              <a:spLocks noChangeArrowheads="1"/>
            </p:cNvSpPr>
            <p:nvPr/>
          </p:nvSpPr>
          <p:spPr bwMode="auto">
            <a:xfrm>
              <a:off x="6228968" y="10453857"/>
              <a:ext cx="440820" cy="163720"/>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1">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124" name="Freeform 942"/>
            <p:cNvSpPr>
              <a:spLocks noChangeArrowheads="1"/>
            </p:cNvSpPr>
            <p:nvPr/>
          </p:nvSpPr>
          <p:spPr bwMode="auto">
            <a:xfrm>
              <a:off x="6228968" y="10945020"/>
              <a:ext cx="440820" cy="163729"/>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1">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125" name="Freeform 948"/>
            <p:cNvSpPr>
              <a:spLocks noChangeArrowheads="1"/>
            </p:cNvSpPr>
            <p:nvPr/>
          </p:nvSpPr>
          <p:spPr bwMode="auto">
            <a:xfrm>
              <a:off x="6228968" y="11436202"/>
              <a:ext cx="440820" cy="163720"/>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1">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126" name="Freeform 954"/>
            <p:cNvSpPr>
              <a:spLocks noChangeArrowheads="1"/>
            </p:cNvSpPr>
            <p:nvPr/>
          </p:nvSpPr>
          <p:spPr bwMode="auto">
            <a:xfrm>
              <a:off x="6228968" y="11939968"/>
              <a:ext cx="440820" cy="163720"/>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1">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grpSp>
      <p:sp>
        <p:nvSpPr>
          <p:cNvPr id="216" name="TextBox 1055"/>
          <p:cNvSpPr txBox="1"/>
          <p:nvPr/>
        </p:nvSpPr>
        <p:spPr>
          <a:xfrm>
            <a:off x="5228277" y="5539492"/>
            <a:ext cx="1759438" cy="292380"/>
          </a:xfrm>
          <a:prstGeom prst="rect">
            <a:avLst/>
          </a:prstGeom>
          <a:noFill/>
        </p:spPr>
        <p:txBody>
          <a:bodyPr wrap="none" lIns="45711" tIns="22856" rIns="45711" bIns="22856" rtlCol="0">
            <a:spAutoFit/>
          </a:bodyPr>
          <a:lstStyle/>
          <a:p>
            <a:pPr algn="ctr"/>
            <a:r>
              <a:rPr lang="en-US" sz="1600" b="1" dirty="0">
                <a:solidFill>
                  <a:srgbClr val="6B6B6B"/>
                </a:solidFill>
                <a:cs typeface="+mn-ea"/>
                <a:sym typeface="+mn-lt"/>
              </a:rPr>
              <a:t>Hosting Services</a:t>
            </a:r>
            <a:endParaRPr lang="id-ID" sz="1600" b="1" dirty="0">
              <a:solidFill>
                <a:srgbClr val="6B6B6B"/>
              </a:solidFill>
              <a:cs typeface="+mn-ea"/>
              <a:sym typeface="+mn-lt"/>
            </a:endParaRPr>
          </a:p>
        </p:txBody>
      </p:sp>
      <p:sp>
        <p:nvSpPr>
          <p:cNvPr id="217" name="TextBox 1084"/>
          <p:cNvSpPr txBox="1"/>
          <p:nvPr/>
        </p:nvSpPr>
        <p:spPr>
          <a:xfrm>
            <a:off x="2483012" y="3099840"/>
            <a:ext cx="1225861" cy="292380"/>
          </a:xfrm>
          <a:prstGeom prst="rect">
            <a:avLst/>
          </a:prstGeom>
          <a:noFill/>
        </p:spPr>
        <p:txBody>
          <a:bodyPr wrap="square" lIns="45711" tIns="22856" rIns="45711" bIns="22856" rtlCol="0">
            <a:spAutoFit/>
          </a:bodyPr>
          <a:lstStyle/>
          <a:p>
            <a:pPr algn="ctr"/>
            <a:r>
              <a:rPr lang="en-US" sz="1600" b="1" dirty="0">
                <a:solidFill>
                  <a:srgbClr val="6B6B6B"/>
                </a:solidFill>
                <a:cs typeface="+mn-ea"/>
                <a:sym typeface="+mn-lt"/>
              </a:rPr>
              <a:t>100GB</a:t>
            </a:r>
            <a:endParaRPr lang="id-ID" sz="1600" b="1" dirty="0">
              <a:solidFill>
                <a:srgbClr val="6B6B6B"/>
              </a:solidFill>
              <a:cs typeface="+mn-ea"/>
              <a:sym typeface="+mn-lt"/>
            </a:endParaRPr>
          </a:p>
        </p:txBody>
      </p:sp>
      <p:sp>
        <p:nvSpPr>
          <p:cNvPr id="218" name="TextBox 1085"/>
          <p:cNvSpPr txBox="1"/>
          <p:nvPr/>
        </p:nvSpPr>
        <p:spPr>
          <a:xfrm>
            <a:off x="8953182" y="3093770"/>
            <a:ext cx="627719" cy="292380"/>
          </a:xfrm>
          <a:prstGeom prst="rect">
            <a:avLst/>
          </a:prstGeom>
          <a:noFill/>
        </p:spPr>
        <p:txBody>
          <a:bodyPr wrap="none" lIns="45711" tIns="22856" rIns="45711" bIns="22856" rtlCol="0">
            <a:spAutoFit/>
          </a:bodyPr>
          <a:lstStyle/>
          <a:p>
            <a:pPr algn="ctr"/>
            <a:r>
              <a:rPr lang="en-US" sz="1600" b="1" dirty="0">
                <a:solidFill>
                  <a:srgbClr val="6B6B6B"/>
                </a:solidFill>
                <a:cs typeface="+mn-ea"/>
                <a:sym typeface="+mn-lt"/>
              </a:rPr>
              <a:t>80GB</a:t>
            </a:r>
            <a:endParaRPr lang="id-ID" sz="1600" b="1" dirty="0">
              <a:solidFill>
                <a:srgbClr val="6B6B6B"/>
              </a:solidFill>
              <a:cs typeface="+mn-ea"/>
              <a:sym typeface="+mn-lt"/>
            </a:endParaRPr>
          </a:p>
        </p:txBody>
      </p:sp>
      <p:sp>
        <p:nvSpPr>
          <p:cNvPr id="219" name="Freeform 716"/>
          <p:cNvSpPr>
            <a:spLocks noChangeArrowheads="1"/>
          </p:cNvSpPr>
          <p:nvPr/>
        </p:nvSpPr>
        <p:spPr bwMode="auto">
          <a:xfrm>
            <a:off x="5236530" y="4445885"/>
            <a:ext cx="342813" cy="378881"/>
          </a:xfrm>
          <a:custGeom>
            <a:avLst/>
            <a:gdLst>
              <a:gd name="T0" fmla="*/ 385 w 504"/>
              <a:gd name="T1" fmla="*/ 126 h 555"/>
              <a:gd name="T2" fmla="*/ 385 w 504"/>
              <a:gd name="T3" fmla="*/ 126 h 555"/>
              <a:gd name="T4" fmla="*/ 430 w 504"/>
              <a:gd name="T5" fmla="*/ 142 h 555"/>
              <a:gd name="T6" fmla="*/ 503 w 504"/>
              <a:gd name="T7" fmla="*/ 72 h 555"/>
              <a:gd name="T8" fmla="*/ 430 w 504"/>
              <a:gd name="T9" fmla="*/ 0 h 555"/>
              <a:gd name="T10" fmla="*/ 357 w 504"/>
              <a:gd name="T11" fmla="*/ 66 h 555"/>
              <a:gd name="T12" fmla="*/ 351 w 504"/>
              <a:gd name="T13" fmla="*/ 78 h 555"/>
              <a:gd name="T14" fmla="*/ 112 w 504"/>
              <a:gd name="T15" fmla="*/ 202 h 555"/>
              <a:gd name="T16" fmla="*/ 100 w 504"/>
              <a:gd name="T17" fmla="*/ 202 h 555"/>
              <a:gd name="T18" fmla="*/ 73 w 504"/>
              <a:gd name="T19" fmla="*/ 199 h 555"/>
              <a:gd name="T20" fmla="*/ 0 w 504"/>
              <a:gd name="T21" fmla="*/ 269 h 555"/>
              <a:gd name="T22" fmla="*/ 73 w 504"/>
              <a:gd name="T23" fmla="*/ 342 h 555"/>
              <a:gd name="T24" fmla="*/ 106 w 504"/>
              <a:gd name="T25" fmla="*/ 332 h 555"/>
              <a:gd name="T26" fmla="*/ 112 w 504"/>
              <a:gd name="T27" fmla="*/ 332 h 555"/>
              <a:gd name="T28" fmla="*/ 118 w 504"/>
              <a:gd name="T29" fmla="*/ 336 h 555"/>
              <a:gd name="T30" fmla="*/ 351 w 504"/>
              <a:gd name="T31" fmla="*/ 475 h 555"/>
              <a:gd name="T32" fmla="*/ 357 w 504"/>
              <a:gd name="T33" fmla="*/ 484 h 555"/>
              <a:gd name="T34" fmla="*/ 430 w 504"/>
              <a:gd name="T35" fmla="*/ 554 h 555"/>
              <a:gd name="T36" fmla="*/ 503 w 504"/>
              <a:gd name="T37" fmla="*/ 481 h 555"/>
              <a:gd name="T38" fmla="*/ 430 w 504"/>
              <a:gd name="T39" fmla="*/ 408 h 555"/>
              <a:gd name="T40" fmla="*/ 385 w 504"/>
              <a:gd name="T41" fmla="*/ 426 h 555"/>
              <a:gd name="T42" fmla="*/ 369 w 504"/>
              <a:gd name="T43" fmla="*/ 426 h 555"/>
              <a:gd name="T44" fmla="*/ 148 w 504"/>
              <a:gd name="T45" fmla="*/ 293 h 555"/>
              <a:gd name="T46" fmla="*/ 142 w 504"/>
              <a:gd name="T47" fmla="*/ 281 h 555"/>
              <a:gd name="T48" fmla="*/ 145 w 504"/>
              <a:gd name="T49" fmla="*/ 269 h 555"/>
              <a:gd name="T50" fmla="*/ 142 w 504"/>
              <a:gd name="T51" fmla="*/ 254 h 555"/>
              <a:gd name="T52" fmla="*/ 148 w 504"/>
              <a:gd name="T53" fmla="*/ 242 h 555"/>
              <a:gd name="T54" fmla="*/ 369 w 504"/>
              <a:gd name="T55" fmla="*/ 124 h 555"/>
              <a:gd name="T56" fmla="*/ 385 w 504"/>
              <a:gd name="T57" fmla="*/ 126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4" h="555">
                <a:moveTo>
                  <a:pt x="385" y="126"/>
                </a:moveTo>
                <a:lnTo>
                  <a:pt x="385" y="126"/>
                </a:lnTo>
                <a:cubicBezTo>
                  <a:pt x="397" y="136"/>
                  <a:pt x="415" y="142"/>
                  <a:pt x="430" y="142"/>
                </a:cubicBezTo>
                <a:cubicBezTo>
                  <a:pt x="469" y="142"/>
                  <a:pt x="503" y="112"/>
                  <a:pt x="503" y="72"/>
                </a:cubicBezTo>
                <a:cubicBezTo>
                  <a:pt x="503" y="33"/>
                  <a:pt x="469" y="0"/>
                  <a:pt x="430" y="0"/>
                </a:cubicBezTo>
                <a:cubicBezTo>
                  <a:pt x="394" y="0"/>
                  <a:pt x="360" y="30"/>
                  <a:pt x="357" y="66"/>
                </a:cubicBezTo>
                <a:cubicBezTo>
                  <a:pt x="357" y="72"/>
                  <a:pt x="357" y="75"/>
                  <a:pt x="351" y="78"/>
                </a:cubicBezTo>
                <a:cubicBezTo>
                  <a:pt x="112" y="202"/>
                  <a:pt x="112" y="202"/>
                  <a:pt x="112" y="202"/>
                </a:cubicBezTo>
                <a:cubicBezTo>
                  <a:pt x="109" y="206"/>
                  <a:pt x="103" y="206"/>
                  <a:pt x="100" y="202"/>
                </a:cubicBezTo>
                <a:cubicBezTo>
                  <a:pt x="91" y="199"/>
                  <a:pt x="82" y="199"/>
                  <a:pt x="73" y="199"/>
                </a:cubicBezTo>
                <a:cubicBezTo>
                  <a:pt x="33" y="199"/>
                  <a:pt x="0" y="230"/>
                  <a:pt x="0" y="269"/>
                </a:cubicBezTo>
                <a:cubicBezTo>
                  <a:pt x="0" y="308"/>
                  <a:pt x="33" y="342"/>
                  <a:pt x="73" y="342"/>
                </a:cubicBezTo>
                <a:cubicBezTo>
                  <a:pt x="85" y="342"/>
                  <a:pt x="94" y="338"/>
                  <a:pt x="106" y="332"/>
                </a:cubicBezTo>
                <a:cubicBezTo>
                  <a:pt x="106" y="332"/>
                  <a:pt x="109" y="332"/>
                  <a:pt x="112" y="332"/>
                </a:cubicBezTo>
                <a:cubicBezTo>
                  <a:pt x="112" y="332"/>
                  <a:pt x="115" y="332"/>
                  <a:pt x="118" y="336"/>
                </a:cubicBezTo>
                <a:cubicBezTo>
                  <a:pt x="351" y="475"/>
                  <a:pt x="351" y="475"/>
                  <a:pt x="351" y="475"/>
                </a:cubicBezTo>
                <a:cubicBezTo>
                  <a:pt x="357" y="478"/>
                  <a:pt x="357" y="481"/>
                  <a:pt x="357" y="484"/>
                </a:cubicBezTo>
                <a:cubicBezTo>
                  <a:pt x="360" y="523"/>
                  <a:pt x="394" y="554"/>
                  <a:pt x="430" y="554"/>
                </a:cubicBezTo>
                <a:cubicBezTo>
                  <a:pt x="469" y="554"/>
                  <a:pt x="503" y="520"/>
                  <a:pt x="503" y="481"/>
                </a:cubicBezTo>
                <a:cubicBezTo>
                  <a:pt x="503" y="442"/>
                  <a:pt x="469" y="408"/>
                  <a:pt x="430" y="408"/>
                </a:cubicBezTo>
                <a:cubicBezTo>
                  <a:pt x="415" y="408"/>
                  <a:pt x="397" y="414"/>
                  <a:pt x="385" y="426"/>
                </a:cubicBezTo>
                <a:cubicBezTo>
                  <a:pt x="381" y="429"/>
                  <a:pt x="375" y="429"/>
                  <a:pt x="369" y="426"/>
                </a:cubicBezTo>
                <a:cubicBezTo>
                  <a:pt x="148" y="293"/>
                  <a:pt x="148" y="293"/>
                  <a:pt x="148" y="293"/>
                </a:cubicBezTo>
                <a:cubicBezTo>
                  <a:pt x="145" y="290"/>
                  <a:pt x="142" y="287"/>
                  <a:pt x="142" y="281"/>
                </a:cubicBezTo>
                <a:cubicBezTo>
                  <a:pt x="145" y="278"/>
                  <a:pt x="145" y="272"/>
                  <a:pt x="145" y="269"/>
                </a:cubicBezTo>
                <a:cubicBezTo>
                  <a:pt x="145" y="266"/>
                  <a:pt x="145" y="260"/>
                  <a:pt x="142" y="254"/>
                </a:cubicBezTo>
                <a:cubicBezTo>
                  <a:pt x="142" y="248"/>
                  <a:pt x="145" y="245"/>
                  <a:pt x="148" y="242"/>
                </a:cubicBezTo>
                <a:cubicBezTo>
                  <a:pt x="369" y="124"/>
                  <a:pt x="369" y="124"/>
                  <a:pt x="369" y="124"/>
                </a:cubicBezTo>
                <a:cubicBezTo>
                  <a:pt x="375" y="124"/>
                  <a:pt x="381" y="124"/>
                  <a:pt x="385" y="126"/>
                </a:cubicBezTo>
              </a:path>
            </a:pathLst>
          </a:custGeom>
          <a:solidFill>
            <a:schemeClr val="accent5"/>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grpSp>
        <p:nvGrpSpPr>
          <p:cNvPr id="220" name="Group 1089"/>
          <p:cNvGrpSpPr/>
          <p:nvPr/>
        </p:nvGrpSpPr>
        <p:grpSpPr>
          <a:xfrm>
            <a:off x="5390024" y="2767370"/>
            <a:ext cx="466105" cy="408951"/>
            <a:chOff x="14791630" y="800432"/>
            <a:chExt cx="932209" cy="817902"/>
          </a:xfrm>
          <a:solidFill>
            <a:schemeClr val="accent4"/>
          </a:solidFill>
        </p:grpSpPr>
        <p:sp>
          <p:nvSpPr>
            <p:cNvPr id="221" name="Freeform 717"/>
            <p:cNvSpPr>
              <a:spLocks noChangeArrowheads="1"/>
            </p:cNvSpPr>
            <p:nvPr/>
          </p:nvSpPr>
          <p:spPr bwMode="auto">
            <a:xfrm>
              <a:off x="14791630" y="800432"/>
              <a:ext cx="932209" cy="667553"/>
            </a:xfrm>
            <a:custGeom>
              <a:avLst/>
              <a:gdLst>
                <a:gd name="T0" fmla="*/ 578 w 685"/>
                <a:gd name="T1" fmla="*/ 487 h 488"/>
                <a:gd name="T2" fmla="*/ 578 w 685"/>
                <a:gd name="T3" fmla="*/ 487 h 488"/>
                <a:gd name="T4" fmla="*/ 684 w 685"/>
                <a:gd name="T5" fmla="*/ 456 h 488"/>
                <a:gd name="T6" fmla="*/ 0 w 685"/>
                <a:gd name="T7" fmla="*/ 75 h 488"/>
                <a:gd name="T8" fmla="*/ 31 w 685"/>
                <a:gd name="T9" fmla="*/ 181 h 488"/>
                <a:gd name="T10" fmla="*/ 578 w 685"/>
                <a:gd name="T11" fmla="*/ 487 h 488"/>
              </a:gdLst>
              <a:ahLst/>
              <a:cxnLst>
                <a:cxn ang="0">
                  <a:pos x="T0" y="T1"/>
                </a:cxn>
                <a:cxn ang="0">
                  <a:pos x="T2" y="T3"/>
                </a:cxn>
                <a:cxn ang="0">
                  <a:pos x="T4" y="T5"/>
                </a:cxn>
                <a:cxn ang="0">
                  <a:pos x="T6" y="T7"/>
                </a:cxn>
                <a:cxn ang="0">
                  <a:pos x="T8" y="T9"/>
                </a:cxn>
                <a:cxn ang="0">
                  <a:pos x="T10" y="T11"/>
                </a:cxn>
              </a:cxnLst>
              <a:rect l="0" t="0" r="r" b="b"/>
              <a:pathLst>
                <a:path w="685" h="488">
                  <a:moveTo>
                    <a:pt x="578" y="487"/>
                  </a:moveTo>
                  <a:lnTo>
                    <a:pt x="578" y="487"/>
                  </a:lnTo>
                  <a:cubicBezTo>
                    <a:pt x="684" y="456"/>
                    <a:pt x="684" y="456"/>
                    <a:pt x="684" y="456"/>
                  </a:cubicBezTo>
                  <a:cubicBezTo>
                    <a:pt x="593" y="166"/>
                    <a:pt x="294" y="0"/>
                    <a:pt x="0" y="75"/>
                  </a:cubicBezTo>
                  <a:cubicBezTo>
                    <a:pt x="31" y="181"/>
                    <a:pt x="31" y="181"/>
                    <a:pt x="31" y="181"/>
                  </a:cubicBezTo>
                  <a:cubicBezTo>
                    <a:pt x="263" y="120"/>
                    <a:pt x="505" y="257"/>
                    <a:pt x="578" y="48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22" name="Freeform 718"/>
            <p:cNvSpPr>
              <a:spLocks noChangeArrowheads="1"/>
            </p:cNvSpPr>
            <p:nvPr/>
          </p:nvSpPr>
          <p:spPr bwMode="auto">
            <a:xfrm>
              <a:off x="14966044" y="1437914"/>
              <a:ext cx="186444" cy="180420"/>
            </a:xfrm>
            <a:custGeom>
              <a:avLst/>
              <a:gdLst>
                <a:gd name="T0" fmla="*/ 82 w 135"/>
                <a:gd name="T1" fmla="*/ 124 h 134"/>
                <a:gd name="T2" fmla="*/ 82 w 135"/>
                <a:gd name="T3" fmla="*/ 124 h 134"/>
                <a:gd name="T4" fmla="*/ 124 w 135"/>
                <a:gd name="T5" fmla="*/ 51 h 134"/>
                <a:gd name="T6" fmla="*/ 49 w 135"/>
                <a:gd name="T7" fmla="*/ 9 h 134"/>
                <a:gd name="T8" fmla="*/ 10 w 135"/>
                <a:gd name="T9" fmla="*/ 81 h 134"/>
                <a:gd name="T10" fmla="*/ 82 w 135"/>
                <a:gd name="T11" fmla="*/ 124 h 134"/>
              </a:gdLst>
              <a:ahLst/>
              <a:cxnLst>
                <a:cxn ang="0">
                  <a:pos x="T0" y="T1"/>
                </a:cxn>
                <a:cxn ang="0">
                  <a:pos x="T2" y="T3"/>
                </a:cxn>
                <a:cxn ang="0">
                  <a:pos x="T4" y="T5"/>
                </a:cxn>
                <a:cxn ang="0">
                  <a:pos x="T6" y="T7"/>
                </a:cxn>
                <a:cxn ang="0">
                  <a:pos x="T8" y="T9"/>
                </a:cxn>
                <a:cxn ang="0">
                  <a:pos x="T10" y="T11"/>
                </a:cxn>
              </a:cxnLst>
              <a:rect l="0" t="0" r="r" b="b"/>
              <a:pathLst>
                <a:path w="135" h="134">
                  <a:moveTo>
                    <a:pt x="82" y="124"/>
                  </a:moveTo>
                  <a:lnTo>
                    <a:pt x="82" y="124"/>
                  </a:lnTo>
                  <a:cubicBezTo>
                    <a:pt x="115" y="114"/>
                    <a:pt x="134" y="81"/>
                    <a:pt x="124" y="51"/>
                  </a:cubicBezTo>
                  <a:cubicBezTo>
                    <a:pt x="115" y="18"/>
                    <a:pt x="82" y="0"/>
                    <a:pt x="49" y="9"/>
                  </a:cubicBezTo>
                  <a:cubicBezTo>
                    <a:pt x="18" y="18"/>
                    <a:pt x="0" y="51"/>
                    <a:pt x="10" y="81"/>
                  </a:cubicBezTo>
                  <a:cubicBezTo>
                    <a:pt x="18" y="114"/>
                    <a:pt x="52" y="133"/>
                    <a:pt x="82"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23" name="Freeform 719"/>
            <p:cNvSpPr>
              <a:spLocks noChangeArrowheads="1"/>
            </p:cNvSpPr>
            <p:nvPr/>
          </p:nvSpPr>
          <p:spPr bwMode="auto">
            <a:xfrm>
              <a:off x="14875832" y="1131203"/>
              <a:ext cx="565342" cy="414963"/>
            </a:xfrm>
            <a:custGeom>
              <a:avLst/>
              <a:gdLst>
                <a:gd name="T0" fmla="*/ 308 w 415"/>
                <a:gd name="T1" fmla="*/ 302 h 303"/>
                <a:gd name="T2" fmla="*/ 308 w 415"/>
                <a:gd name="T3" fmla="*/ 302 h 303"/>
                <a:gd name="T4" fmla="*/ 414 w 415"/>
                <a:gd name="T5" fmla="*/ 272 h 303"/>
                <a:gd name="T6" fmla="*/ 0 w 415"/>
                <a:gd name="T7" fmla="*/ 42 h 303"/>
                <a:gd name="T8" fmla="*/ 30 w 415"/>
                <a:gd name="T9" fmla="*/ 148 h 303"/>
                <a:gd name="T10" fmla="*/ 308 w 415"/>
                <a:gd name="T11" fmla="*/ 302 h 303"/>
              </a:gdLst>
              <a:ahLst/>
              <a:cxnLst>
                <a:cxn ang="0">
                  <a:pos x="T0" y="T1"/>
                </a:cxn>
                <a:cxn ang="0">
                  <a:pos x="T2" y="T3"/>
                </a:cxn>
                <a:cxn ang="0">
                  <a:pos x="T4" y="T5"/>
                </a:cxn>
                <a:cxn ang="0">
                  <a:pos x="T6" y="T7"/>
                </a:cxn>
                <a:cxn ang="0">
                  <a:pos x="T8" y="T9"/>
                </a:cxn>
                <a:cxn ang="0">
                  <a:pos x="T10" y="T11"/>
                </a:cxn>
              </a:cxnLst>
              <a:rect l="0" t="0" r="r" b="b"/>
              <a:pathLst>
                <a:path w="415" h="303">
                  <a:moveTo>
                    <a:pt x="308" y="302"/>
                  </a:moveTo>
                  <a:lnTo>
                    <a:pt x="308" y="302"/>
                  </a:lnTo>
                  <a:cubicBezTo>
                    <a:pt x="414" y="272"/>
                    <a:pt x="414" y="272"/>
                    <a:pt x="414" y="272"/>
                  </a:cubicBezTo>
                  <a:cubicBezTo>
                    <a:pt x="357" y="100"/>
                    <a:pt x="175" y="0"/>
                    <a:pt x="0" y="42"/>
                  </a:cubicBezTo>
                  <a:cubicBezTo>
                    <a:pt x="30" y="148"/>
                    <a:pt x="30" y="148"/>
                    <a:pt x="30" y="148"/>
                  </a:cubicBezTo>
                  <a:cubicBezTo>
                    <a:pt x="148" y="121"/>
                    <a:pt x="269" y="188"/>
                    <a:pt x="308" y="30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grpSp>
        <p:nvGrpSpPr>
          <p:cNvPr id="224" name="Group 1093"/>
          <p:cNvGrpSpPr/>
          <p:nvPr/>
        </p:nvGrpSpPr>
        <p:grpSpPr>
          <a:xfrm>
            <a:off x="6989465" y="4824766"/>
            <a:ext cx="406099" cy="518879"/>
            <a:chOff x="16403455" y="2478334"/>
            <a:chExt cx="541285" cy="691606"/>
          </a:xfrm>
          <a:solidFill>
            <a:schemeClr val="accent3"/>
          </a:solidFill>
        </p:grpSpPr>
        <p:sp>
          <p:nvSpPr>
            <p:cNvPr id="225" name="Freeform 723"/>
            <p:cNvSpPr>
              <a:spLocks noChangeArrowheads="1"/>
            </p:cNvSpPr>
            <p:nvPr/>
          </p:nvSpPr>
          <p:spPr bwMode="auto">
            <a:xfrm>
              <a:off x="16613952" y="2580568"/>
              <a:ext cx="120286" cy="120280"/>
            </a:xfrm>
            <a:custGeom>
              <a:avLst/>
              <a:gdLst>
                <a:gd name="T0" fmla="*/ 43 w 86"/>
                <a:gd name="T1" fmla="*/ 85 h 86"/>
                <a:gd name="T2" fmla="*/ 43 w 86"/>
                <a:gd name="T3" fmla="*/ 85 h 86"/>
                <a:gd name="T4" fmla="*/ 85 w 86"/>
                <a:gd name="T5" fmla="*/ 42 h 86"/>
                <a:gd name="T6" fmla="*/ 43 w 86"/>
                <a:gd name="T7" fmla="*/ 0 h 86"/>
                <a:gd name="T8" fmla="*/ 0 w 86"/>
                <a:gd name="T9" fmla="*/ 42 h 86"/>
                <a:gd name="T10" fmla="*/ 43 w 86"/>
                <a:gd name="T11" fmla="*/ 85 h 86"/>
              </a:gdLst>
              <a:ahLst/>
              <a:cxnLst>
                <a:cxn ang="0">
                  <a:pos x="T0" y="T1"/>
                </a:cxn>
                <a:cxn ang="0">
                  <a:pos x="T2" y="T3"/>
                </a:cxn>
                <a:cxn ang="0">
                  <a:pos x="T4" y="T5"/>
                </a:cxn>
                <a:cxn ang="0">
                  <a:pos x="T6" y="T7"/>
                </a:cxn>
                <a:cxn ang="0">
                  <a:pos x="T8" y="T9"/>
                </a:cxn>
                <a:cxn ang="0">
                  <a:pos x="T10" y="T11"/>
                </a:cxn>
              </a:cxnLst>
              <a:rect l="0" t="0" r="r" b="b"/>
              <a:pathLst>
                <a:path w="86" h="86">
                  <a:moveTo>
                    <a:pt x="43" y="85"/>
                  </a:moveTo>
                  <a:lnTo>
                    <a:pt x="43" y="85"/>
                  </a:lnTo>
                  <a:cubicBezTo>
                    <a:pt x="67" y="85"/>
                    <a:pt x="85" y="66"/>
                    <a:pt x="85" y="42"/>
                  </a:cubicBezTo>
                  <a:cubicBezTo>
                    <a:pt x="85" y="18"/>
                    <a:pt x="67" y="0"/>
                    <a:pt x="43" y="0"/>
                  </a:cubicBezTo>
                  <a:cubicBezTo>
                    <a:pt x="18" y="0"/>
                    <a:pt x="0" y="18"/>
                    <a:pt x="0" y="42"/>
                  </a:cubicBezTo>
                  <a:cubicBezTo>
                    <a:pt x="0" y="66"/>
                    <a:pt x="18" y="85"/>
                    <a:pt x="43" y="8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26" name="Freeform 724"/>
            <p:cNvSpPr>
              <a:spLocks noChangeArrowheads="1"/>
            </p:cNvSpPr>
            <p:nvPr/>
          </p:nvSpPr>
          <p:spPr bwMode="auto">
            <a:xfrm>
              <a:off x="16884598" y="2478334"/>
              <a:ext cx="60142" cy="318739"/>
            </a:xfrm>
            <a:custGeom>
              <a:avLst/>
              <a:gdLst>
                <a:gd name="T0" fmla="*/ 21 w 46"/>
                <a:gd name="T1" fmla="*/ 6 h 235"/>
                <a:gd name="T2" fmla="*/ 21 w 46"/>
                <a:gd name="T3" fmla="*/ 6 h 235"/>
                <a:gd name="T4" fmla="*/ 9 w 46"/>
                <a:gd name="T5" fmla="*/ 4 h 235"/>
                <a:gd name="T6" fmla="*/ 3 w 46"/>
                <a:gd name="T7" fmla="*/ 16 h 235"/>
                <a:gd name="T8" fmla="*/ 27 w 46"/>
                <a:gd name="T9" fmla="*/ 118 h 235"/>
                <a:gd name="T10" fmla="*/ 3 w 46"/>
                <a:gd name="T11" fmla="*/ 218 h 235"/>
                <a:gd name="T12" fmla="*/ 9 w 46"/>
                <a:gd name="T13" fmla="*/ 234 h 235"/>
                <a:gd name="T14" fmla="*/ 12 w 46"/>
                <a:gd name="T15" fmla="*/ 234 h 235"/>
                <a:gd name="T16" fmla="*/ 21 w 46"/>
                <a:gd name="T17" fmla="*/ 228 h 235"/>
                <a:gd name="T18" fmla="*/ 45 w 46"/>
                <a:gd name="T19" fmla="*/ 118 h 235"/>
                <a:gd name="T20" fmla="*/ 21 w 46"/>
                <a:gd name="T21" fmla="*/ 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235">
                  <a:moveTo>
                    <a:pt x="21" y="6"/>
                  </a:moveTo>
                  <a:lnTo>
                    <a:pt x="21" y="6"/>
                  </a:lnTo>
                  <a:cubicBezTo>
                    <a:pt x="18" y="4"/>
                    <a:pt x="12" y="0"/>
                    <a:pt x="9" y="4"/>
                  </a:cubicBezTo>
                  <a:cubicBezTo>
                    <a:pt x="3" y="6"/>
                    <a:pt x="0" y="12"/>
                    <a:pt x="3" y="16"/>
                  </a:cubicBezTo>
                  <a:cubicBezTo>
                    <a:pt x="18" y="49"/>
                    <a:pt x="27" y="82"/>
                    <a:pt x="27" y="118"/>
                  </a:cubicBezTo>
                  <a:cubicBezTo>
                    <a:pt x="27" y="155"/>
                    <a:pt x="18" y="188"/>
                    <a:pt x="3" y="218"/>
                  </a:cubicBezTo>
                  <a:cubicBezTo>
                    <a:pt x="0" y="224"/>
                    <a:pt x="3" y="230"/>
                    <a:pt x="9" y="234"/>
                  </a:cubicBezTo>
                  <a:lnTo>
                    <a:pt x="12" y="234"/>
                  </a:lnTo>
                  <a:cubicBezTo>
                    <a:pt x="15" y="234"/>
                    <a:pt x="21" y="234"/>
                    <a:pt x="21" y="228"/>
                  </a:cubicBezTo>
                  <a:cubicBezTo>
                    <a:pt x="39" y="194"/>
                    <a:pt x="45" y="158"/>
                    <a:pt x="45" y="118"/>
                  </a:cubicBezTo>
                  <a:cubicBezTo>
                    <a:pt x="45" y="79"/>
                    <a:pt x="39" y="43"/>
                    <a:pt x="21" y="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27" name="Freeform 725"/>
            <p:cNvSpPr>
              <a:spLocks noChangeArrowheads="1"/>
            </p:cNvSpPr>
            <p:nvPr/>
          </p:nvSpPr>
          <p:spPr bwMode="auto">
            <a:xfrm>
              <a:off x="16824454" y="2508403"/>
              <a:ext cx="54127" cy="252587"/>
            </a:xfrm>
            <a:custGeom>
              <a:avLst/>
              <a:gdLst>
                <a:gd name="T0" fmla="*/ 10 w 41"/>
                <a:gd name="T1" fmla="*/ 4 h 186"/>
                <a:gd name="T2" fmla="*/ 10 w 41"/>
                <a:gd name="T3" fmla="*/ 4 h 186"/>
                <a:gd name="T4" fmla="*/ 4 w 41"/>
                <a:gd name="T5" fmla="*/ 16 h 186"/>
                <a:gd name="T6" fmla="*/ 19 w 41"/>
                <a:gd name="T7" fmla="*/ 94 h 186"/>
                <a:gd name="T8" fmla="*/ 4 w 41"/>
                <a:gd name="T9" fmla="*/ 170 h 186"/>
                <a:gd name="T10" fmla="*/ 10 w 41"/>
                <a:gd name="T11" fmla="*/ 185 h 186"/>
                <a:gd name="T12" fmla="*/ 13 w 41"/>
                <a:gd name="T13" fmla="*/ 185 h 186"/>
                <a:gd name="T14" fmla="*/ 22 w 41"/>
                <a:gd name="T15" fmla="*/ 179 h 186"/>
                <a:gd name="T16" fmla="*/ 40 w 41"/>
                <a:gd name="T17" fmla="*/ 94 h 186"/>
                <a:gd name="T18" fmla="*/ 22 w 41"/>
                <a:gd name="T19" fmla="*/ 10 h 186"/>
                <a:gd name="T20" fmla="*/ 10 w 41"/>
                <a:gd name="T21" fmla="*/ 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186">
                  <a:moveTo>
                    <a:pt x="10" y="4"/>
                  </a:moveTo>
                  <a:lnTo>
                    <a:pt x="10" y="4"/>
                  </a:lnTo>
                  <a:cubicBezTo>
                    <a:pt x="4" y="6"/>
                    <a:pt x="0" y="13"/>
                    <a:pt x="4" y="16"/>
                  </a:cubicBezTo>
                  <a:cubicBezTo>
                    <a:pt x="16" y="40"/>
                    <a:pt x="19" y="67"/>
                    <a:pt x="19" y="94"/>
                  </a:cubicBezTo>
                  <a:cubicBezTo>
                    <a:pt x="19" y="122"/>
                    <a:pt x="16" y="146"/>
                    <a:pt x="4" y="170"/>
                  </a:cubicBezTo>
                  <a:cubicBezTo>
                    <a:pt x="0" y="176"/>
                    <a:pt x="4" y="182"/>
                    <a:pt x="10" y="185"/>
                  </a:cubicBezTo>
                  <a:cubicBezTo>
                    <a:pt x="10" y="185"/>
                    <a:pt x="10" y="185"/>
                    <a:pt x="13" y="185"/>
                  </a:cubicBezTo>
                  <a:cubicBezTo>
                    <a:pt x="16" y="185"/>
                    <a:pt x="19" y="182"/>
                    <a:pt x="22" y="179"/>
                  </a:cubicBezTo>
                  <a:cubicBezTo>
                    <a:pt x="34" y="152"/>
                    <a:pt x="40" y="125"/>
                    <a:pt x="40" y="94"/>
                  </a:cubicBezTo>
                  <a:cubicBezTo>
                    <a:pt x="40" y="64"/>
                    <a:pt x="34" y="37"/>
                    <a:pt x="22" y="10"/>
                  </a:cubicBezTo>
                  <a:cubicBezTo>
                    <a:pt x="19" y="4"/>
                    <a:pt x="13" y="0"/>
                    <a:pt x="10" y="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28" name="Freeform 726"/>
            <p:cNvSpPr>
              <a:spLocks noChangeArrowheads="1"/>
            </p:cNvSpPr>
            <p:nvPr/>
          </p:nvSpPr>
          <p:spPr bwMode="auto">
            <a:xfrm>
              <a:off x="16770323" y="2544486"/>
              <a:ext cx="48114" cy="186435"/>
            </a:xfrm>
            <a:custGeom>
              <a:avLst/>
              <a:gdLst>
                <a:gd name="T0" fmla="*/ 6 w 35"/>
                <a:gd name="T1" fmla="*/ 3 h 137"/>
                <a:gd name="T2" fmla="*/ 6 w 35"/>
                <a:gd name="T3" fmla="*/ 3 h 137"/>
                <a:gd name="T4" fmla="*/ 3 w 35"/>
                <a:gd name="T5" fmla="*/ 18 h 137"/>
                <a:gd name="T6" fmla="*/ 12 w 35"/>
                <a:gd name="T7" fmla="*/ 69 h 137"/>
                <a:gd name="T8" fmla="*/ 3 w 35"/>
                <a:gd name="T9" fmla="*/ 124 h 137"/>
                <a:gd name="T10" fmla="*/ 6 w 35"/>
                <a:gd name="T11" fmla="*/ 136 h 137"/>
                <a:gd name="T12" fmla="*/ 12 w 35"/>
                <a:gd name="T13" fmla="*/ 136 h 137"/>
                <a:gd name="T14" fmla="*/ 21 w 35"/>
                <a:gd name="T15" fmla="*/ 130 h 137"/>
                <a:gd name="T16" fmla="*/ 34 w 35"/>
                <a:gd name="T17" fmla="*/ 69 h 137"/>
                <a:gd name="T18" fmla="*/ 21 w 35"/>
                <a:gd name="T19" fmla="*/ 9 h 137"/>
                <a:gd name="T20" fmla="*/ 6 w 35"/>
                <a:gd name="T21" fmla="*/ 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137">
                  <a:moveTo>
                    <a:pt x="6" y="3"/>
                  </a:moveTo>
                  <a:lnTo>
                    <a:pt x="6" y="3"/>
                  </a:lnTo>
                  <a:cubicBezTo>
                    <a:pt x="3" y="6"/>
                    <a:pt x="0" y="12"/>
                    <a:pt x="3" y="18"/>
                  </a:cubicBezTo>
                  <a:cubicBezTo>
                    <a:pt x="9" y="33"/>
                    <a:pt x="12" y="51"/>
                    <a:pt x="12" y="69"/>
                  </a:cubicBezTo>
                  <a:cubicBezTo>
                    <a:pt x="12" y="87"/>
                    <a:pt x="9" y="106"/>
                    <a:pt x="3" y="124"/>
                  </a:cubicBezTo>
                  <a:cubicBezTo>
                    <a:pt x="0" y="127"/>
                    <a:pt x="3" y="133"/>
                    <a:pt x="6" y="136"/>
                  </a:cubicBezTo>
                  <a:cubicBezTo>
                    <a:pt x="9" y="136"/>
                    <a:pt x="9" y="136"/>
                    <a:pt x="12" y="136"/>
                  </a:cubicBezTo>
                  <a:cubicBezTo>
                    <a:pt x="15" y="136"/>
                    <a:pt x="18" y="133"/>
                    <a:pt x="21" y="130"/>
                  </a:cubicBezTo>
                  <a:cubicBezTo>
                    <a:pt x="28" y="112"/>
                    <a:pt x="34" y="91"/>
                    <a:pt x="34" y="69"/>
                  </a:cubicBezTo>
                  <a:cubicBezTo>
                    <a:pt x="34" y="48"/>
                    <a:pt x="28" y="27"/>
                    <a:pt x="21" y="9"/>
                  </a:cubicBezTo>
                  <a:cubicBezTo>
                    <a:pt x="18" y="3"/>
                    <a:pt x="12" y="0"/>
                    <a:pt x="6" y="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29" name="Freeform 727"/>
            <p:cNvSpPr>
              <a:spLocks noChangeArrowheads="1"/>
            </p:cNvSpPr>
            <p:nvPr/>
          </p:nvSpPr>
          <p:spPr bwMode="auto">
            <a:xfrm>
              <a:off x="16403455" y="2478334"/>
              <a:ext cx="60142" cy="318739"/>
            </a:xfrm>
            <a:custGeom>
              <a:avLst/>
              <a:gdLst>
                <a:gd name="T0" fmla="*/ 39 w 46"/>
                <a:gd name="T1" fmla="*/ 4 h 235"/>
                <a:gd name="T2" fmla="*/ 39 w 46"/>
                <a:gd name="T3" fmla="*/ 4 h 235"/>
                <a:gd name="T4" fmla="*/ 24 w 46"/>
                <a:gd name="T5" fmla="*/ 6 h 235"/>
                <a:gd name="T6" fmla="*/ 0 w 46"/>
                <a:gd name="T7" fmla="*/ 118 h 235"/>
                <a:gd name="T8" fmla="*/ 24 w 46"/>
                <a:gd name="T9" fmla="*/ 228 h 235"/>
                <a:gd name="T10" fmla="*/ 33 w 46"/>
                <a:gd name="T11" fmla="*/ 234 h 235"/>
                <a:gd name="T12" fmla="*/ 39 w 46"/>
                <a:gd name="T13" fmla="*/ 234 h 235"/>
                <a:gd name="T14" fmla="*/ 42 w 46"/>
                <a:gd name="T15" fmla="*/ 218 h 235"/>
                <a:gd name="T16" fmla="*/ 21 w 46"/>
                <a:gd name="T17" fmla="*/ 118 h 235"/>
                <a:gd name="T18" fmla="*/ 42 w 46"/>
                <a:gd name="T19" fmla="*/ 16 h 235"/>
                <a:gd name="T20" fmla="*/ 39 w 46"/>
                <a:gd name="T21" fmla="*/ 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235">
                  <a:moveTo>
                    <a:pt x="39" y="4"/>
                  </a:moveTo>
                  <a:lnTo>
                    <a:pt x="39" y="4"/>
                  </a:lnTo>
                  <a:cubicBezTo>
                    <a:pt x="33" y="0"/>
                    <a:pt x="27" y="4"/>
                    <a:pt x="24" y="6"/>
                  </a:cubicBezTo>
                  <a:cubicBezTo>
                    <a:pt x="9" y="43"/>
                    <a:pt x="0" y="79"/>
                    <a:pt x="0" y="118"/>
                  </a:cubicBezTo>
                  <a:cubicBezTo>
                    <a:pt x="0" y="158"/>
                    <a:pt x="9" y="194"/>
                    <a:pt x="24" y="228"/>
                  </a:cubicBezTo>
                  <a:cubicBezTo>
                    <a:pt x="27" y="234"/>
                    <a:pt x="30" y="234"/>
                    <a:pt x="33" y="234"/>
                  </a:cubicBezTo>
                  <a:cubicBezTo>
                    <a:pt x="36" y="234"/>
                    <a:pt x="36" y="234"/>
                    <a:pt x="39" y="234"/>
                  </a:cubicBezTo>
                  <a:cubicBezTo>
                    <a:pt x="42" y="230"/>
                    <a:pt x="45" y="224"/>
                    <a:pt x="42" y="218"/>
                  </a:cubicBezTo>
                  <a:cubicBezTo>
                    <a:pt x="27" y="188"/>
                    <a:pt x="21" y="155"/>
                    <a:pt x="21" y="118"/>
                  </a:cubicBezTo>
                  <a:cubicBezTo>
                    <a:pt x="21" y="82"/>
                    <a:pt x="27" y="49"/>
                    <a:pt x="42" y="16"/>
                  </a:cubicBezTo>
                  <a:cubicBezTo>
                    <a:pt x="45" y="12"/>
                    <a:pt x="42" y="6"/>
                    <a:pt x="39" y="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30" name="Freeform 728"/>
            <p:cNvSpPr>
              <a:spLocks noChangeArrowheads="1"/>
            </p:cNvSpPr>
            <p:nvPr/>
          </p:nvSpPr>
          <p:spPr bwMode="auto">
            <a:xfrm>
              <a:off x="16469609" y="2508403"/>
              <a:ext cx="54130" cy="252587"/>
            </a:xfrm>
            <a:custGeom>
              <a:avLst/>
              <a:gdLst>
                <a:gd name="T0" fmla="*/ 33 w 41"/>
                <a:gd name="T1" fmla="*/ 4 h 186"/>
                <a:gd name="T2" fmla="*/ 33 w 41"/>
                <a:gd name="T3" fmla="*/ 4 h 186"/>
                <a:gd name="T4" fmla="*/ 18 w 41"/>
                <a:gd name="T5" fmla="*/ 10 h 186"/>
                <a:gd name="T6" fmla="*/ 0 w 41"/>
                <a:gd name="T7" fmla="*/ 94 h 186"/>
                <a:gd name="T8" fmla="*/ 18 w 41"/>
                <a:gd name="T9" fmla="*/ 179 h 186"/>
                <a:gd name="T10" fmla="*/ 27 w 41"/>
                <a:gd name="T11" fmla="*/ 185 h 186"/>
                <a:gd name="T12" fmla="*/ 33 w 41"/>
                <a:gd name="T13" fmla="*/ 185 h 186"/>
                <a:gd name="T14" fmla="*/ 36 w 41"/>
                <a:gd name="T15" fmla="*/ 170 h 186"/>
                <a:gd name="T16" fmla="*/ 21 w 41"/>
                <a:gd name="T17" fmla="*/ 94 h 186"/>
                <a:gd name="T18" fmla="*/ 36 w 41"/>
                <a:gd name="T19" fmla="*/ 16 h 186"/>
                <a:gd name="T20" fmla="*/ 33 w 41"/>
                <a:gd name="T21" fmla="*/ 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186">
                  <a:moveTo>
                    <a:pt x="33" y="4"/>
                  </a:moveTo>
                  <a:lnTo>
                    <a:pt x="33" y="4"/>
                  </a:lnTo>
                  <a:cubicBezTo>
                    <a:pt x="27" y="0"/>
                    <a:pt x="21" y="4"/>
                    <a:pt x="18" y="10"/>
                  </a:cubicBezTo>
                  <a:cubicBezTo>
                    <a:pt x="6" y="37"/>
                    <a:pt x="0" y="64"/>
                    <a:pt x="0" y="94"/>
                  </a:cubicBezTo>
                  <a:cubicBezTo>
                    <a:pt x="0" y="125"/>
                    <a:pt x="6" y="152"/>
                    <a:pt x="18" y="179"/>
                  </a:cubicBezTo>
                  <a:cubicBezTo>
                    <a:pt x="21" y="182"/>
                    <a:pt x="24" y="185"/>
                    <a:pt x="27" y="185"/>
                  </a:cubicBezTo>
                  <a:cubicBezTo>
                    <a:pt x="30" y="185"/>
                    <a:pt x="30" y="185"/>
                    <a:pt x="33" y="185"/>
                  </a:cubicBezTo>
                  <a:cubicBezTo>
                    <a:pt x="36" y="182"/>
                    <a:pt x="40" y="176"/>
                    <a:pt x="36" y="170"/>
                  </a:cubicBezTo>
                  <a:cubicBezTo>
                    <a:pt x="27" y="146"/>
                    <a:pt x="21" y="122"/>
                    <a:pt x="21" y="94"/>
                  </a:cubicBezTo>
                  <a:cubicBezTo>
                    <a:pt x="21" y="67"/>
                    <a:pt x="27" y="40"/>
                    <a:pt x="36" y="16"/>
                  </a:cubicBezTo>
                  <a:cubicBezTo>
                    <a:pt x="40" y="13"/>
                    <a:pt x="36" y="6"/>
                    <a:pt x="33" y="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31" name="Freeform 729"/>
            <p:cNvSpPr>
              <a:spLocks noChangeArrowheads="1"/>
            </p:cNvSpPr>
            <p:nvPr/>
          </p:nvSpPr>
          <p:spPr bwMode="auto">
            <a:xfrm>
              <a:off x="16541780" y="2724906"/>
              <a:ext cx="264628" cy="445034"/>
            </a:xfrm>
            <a:custGeom>
              <a:avLst/>
              <a:gdLst>
                <a:gd name="T0" fmla="*/ 103 w 195"/>
                <a:gd name="T1" fmla="*/ 0 h 328"/>
                <a:gd name="T2" fmla="*/ 103 w 195"/>
                <a:gd name="T3" fmla="*/ 0 h 328"/>
                <a:gd name="T4" fmla="*/ 97 w 195"/>
                <a:gd name="T5" fmla="*/ 0 h 328"/>
                <a:gd name="T6" fmla="*/ 91 w 195"/>
                <a:gd name="T7" fmla="*/ 0 h 328"/>
                <a:gd name="T8" fmla="*/ 3 w 195"/>
                <a:gd name="T9" fmla="*/ 309 h 328"/>
                <a:gd name="T10" fmla="*/ 18 w 195"/>
                <a:gd name="T11" fmla="*/ 327 h 328"/>
                <a:gd name="T12" fmla="*/ 175 w 195"/>
                <a:gd name="T13" fmla="*/ 327 h 328"/>
                <a:gd name="T14" fmla="*/ 190 w 195"/>
                <a:gd name="T15" fmla="*/ 309 h 328"/>
                <a:gd name="T16" fmla="*/ 103 w 195"/>
                <a:gd name="T1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 h="328">
                  <a:moveTo>
                    <a:pt x="103" y="0"/>
                  </a:moveTo>
                  <a:lnTo>
                    <a:pt x="103" y="0"/>
                  </a:lnTo>
                  <a:cubicBezTo>
                    <a:pt x="100" y="0"/>
                    <a:pt x="100" y="0"/>
                    <a:pt x="97" y="0"/>
                  </a:cubicBezTo>
                  <a:cubicBezTo>
                    <a:pt x="94" y="0"/>
                    <a:pt x="94" y="0"/>
                    <a:pt x="91" y="0"/>
                  </a:cubicBezTo>
                  <a:cubicBezTo>
                    <a:pt x="3" y="309"/>
                    <a:pt x="3" y="309"/>
                    <a:pt x="3" y="309"/>
                  </a:cubicBezTo>
                  <a:cubicBezTo>
                    <a:pt x="0" y="318"/>
                    <a:pt x="6" y="327"/>
                    <a:pt x="18" y="327"/>
                  </a:cubicBezTo>
                  <a:cubicBezTo>
                    <a:pt x="175" y="327"/>
                    <a:pt x="175" y="327"/>
                    <a:pt x="175" y="327"/>
                  </a:cubicBezTo>
                  <a:cubicBezTo>
                    <a:pt x="187" y="327"/>
                    <a:pt x="194" y="318"/>
                    <a:pt x="190" y="309"/>
                  </a:cubicBezTo>
                  <a:lnTo>
                    <a:pt x="103"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32" name="Freeform 730"/>
            <p:cNvSpPr>
              <a:spLocks noChangeArrowheads="1"/>
            </p:cNvSpPr>
            <p:nvPr/>
          </p:nvSpPr>
          <p:spPr bwMode="auto">
            <a:xfrm>
              <a:off x="16535768" y="2544486"/>
              <a:ext cx="48114" cy="186435"/>
            </a:xfrm>
            <a:custGeom>
              <a:avLst/>
              <a:gdLst>
                <a:gd name="T0" fmla="*/ 24 w 34"/>
                <a:gd name="T1" fmla="*/ 136 h 137"/>
                <a:gd name="T2" fmla="*/ 24 w 34"/>
                <a:gd name="T3" fmla="*/ 136 h 137"/>
                <a:gd name="T4" fmla="*/ 27 w 34"/>
                <a:gd name="T5" fmla="*/ 136 h 137"/>
                <a:gd name="T6" fmla="*/ 33 w 34"/>
                <a:gd name="T7" fmla="*/ 124 h 137"/>
                <a:gd name="T8" fmla="*/ 21 w 34"/>
                <a:gd name="T9" fmla="*/ 69 h 137"/>
                <a:gd name="T10" fmla="*/ 33 w 34"/>
                <a:gd name="T11" fmla="*/ 18 h 137"/>
                <a:gd name="T12" fmla="*/ 27 w 34"/>
                <a:gd name="T13" fmla="*/ 3 h 137"/>
                <a:gd name="T14" fmla="*/ 12 w 34"/>
                <a:gd name="T15" fmla="*/ 9 h 137"/>
                <a:gd name="T16" fmla="*/ 0 w 34"/>
                <a:gd name="T17" fmla="*/ 69 h 137"/>
                <a:gd name="T18" fmla="*/ 15 w 34"/>
                <a:gd name="T19" fmla="*/ 130 h 137"/>
                <a:gd name="T20" fmla="*/ 24 w 34"/>
                <a:gd name="T21" fmla="*/ 13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137">
                  <a:moveTo>
                    <a:pt x="24" y="136"/>
                  </a:moveTo>
                  <a:lnTo>
                    <a:pt x="24" y="136"/>
                  </a:lnTo>
                  <a:lnTo>
                    <a:pt x="27" y="136"/>
                  </a:lnTo>
                  <a:cubicBezTo>
                    <a:pt x="33" y="133"/>
                    <a:pt x="33" y="127"/>
                    <a:pt x="33" y="124"/>
                  </a:cubicBezTo>
                  <a:cubicBezTo>
                    <a:pt x="24" y="106"/>
                    <a:pt x="21" y="87"/>
                    <a:pt x="21" y="69"/>
                  </a:cubicBezTo>
                  <a:cubicBezTo>
                    <a:pt x="21" y="51"/>
                    <a:pt x="24" y="33"/>
                    <a:pt x="33" y="18"/>
                  </a:cubicBezTo>
                  <a:cubicBezTo>
                    <a:pt x="33" y="12"/>
                    <a:pt x="30" y="6"/>
                    <a:pt x="27" y="3"/>
                  </a:cubicBezTo>
                  <a:cubicBezTo>
                    <a:pt x="21" y="0"/>
                    <a:pt x="15" y="3"/>
                    <a:pt x="12" y="9"/>
                  </a:cubicBezTo>
                  <a:cubicBezTo>
                    <a:pt x="6" y="27"/>
                    <a:pt x="0" y="48"/>
                    <a:pt x="0" y="69"/>
                  </a:cubicBezTo>
                  <a:cubicBezTo>
                    <a:pt x="0" y="91"/>
                    <a:pt x="6" y="112"/>
                    <a:pt x="15" y="130"/>
                  </a:cubicBezTo>
                  <a:cubicBezTo>
                    <a:pt x="15" y="133"/>
                    <a:pt x="18" y="136"/>
                    <a:pt x="24" y="13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grpSp>
        <p:nvGrpSpPr>
          <p:cNvPr id="233" name="Group 3"/>
          <p:cNvGrpSpPr/>
          <p:nvPr/>
        </p:nvGrpSpPr>
        <p:grpSpPr>
          <a:xfrm>
            <a:off x="8667007" y="4289231"/>
            <a:ext cx="1196504" cy="2027664"/>
            <a:chOff x="17330836" y="8578460"/>
            <a:chExt cx="2393008" cy="4055327"/>
          </a:xfrm>
        </p:grpSpPr>
        <p:grpSp>
          <p:nvGrpSpPr>
            <p:cNvPr id="234" name="Group 399"/>
            <p:cNvGrpSpPr/>
            <p:nvPr/>
          </p:nvGrpSpPr>
          <p:grpSpPr>
            <a:xfrm>
              <a:off x="17330836" y="8578460"/>
              <a:ext cx="2393008" cy="4055327"/>
              <a:chOff x="3329701" y="9366954"/>
              <a:chExt cx="2393008" cy="4055327"/>
            </a:xfrm>
          </p:grpSpPr>
          <p:sp>
            <p:nvSpPr>
              <p:cNvPr id="242" name="Freeform 960"/>
              <p:cNvSpPr>
                <a:spLocks noChangeArrowheads="1"/>
              </p:cNvSpPr>
              <p:nvPr/>
            </p:nvSpPr>
            <p:spPr bwMode="auto">
              <a:xfrm>
                <a:off x="3329701" y="9366954"/>
                <a:ext cx="2393008" cy="3941980"/>
              </a:xfrm>
              <a:custGeom>
                <a:avLst/>
                <a:gdLst>
                  <a:gd name="T0" fmla="*/ 835 w 836"/>
                  <a:gd name="T1" fmla="*/ 1338 h 1382"/>
                  <a:gd name="T2" fmla="*/ 835 w 836"/>
                  <a:gd name="T3" fmla="*/ 1338 h 1382"/>
                  <a:gd name="T4" fmla="*/ 790 w 836"/>
                  <a:gd name="T5" fmla="*/ 1381 h 1382"/>
                  <a:gd name="T6" fmla="*/ 45 w 836"/>
                  <a:gd name="T7" fmla="*/ 1381 h 1382"/>
                  <a:gd name="T8" fmla="*/ 0 w 836"/>
                  <a:gd name="T9" fmla="*/ 1338 h 1382"/>
                  <a:gd name="T10" fmla="*/ 0 w 836"/>
                  <a:gd name="T11" fmla="*/ 46 h 1382"/>
                  <a:gd name="T12" fmla="*/ 45 w 836"/>
                  <a:gd name="T13" fmla="*/ 0 h 1382"/>
                  <a:gd name="T14" fmla="*/ 790 w 836"/>
                  <a:gd name="T15" fmla="*/ 0 h 1382"/>
                  <a:gd name="T16" fmla="*/ 835 w 836"/>
                  <a:gd name="T17" fmla="*/ 46 h 1382"/>
                  <a:gd name="T18" fmla="*/ 835 w 836"/>
                  <a:gd name="T19" fmla="*/ 1338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1382">
                    <a:moveTo>
                      <a:pt x="835" y="1338"/>
                    </a:moveTo>
                    <a:lnTo>
                      <a:pt x="835" y="1338"/>
                    </a:lnTo>
                    <a:cubicBezTo>
                      <a:pt x="835" y="1362"/>
                      <a:pt x="817" y="1381"/>
                      <a:pt x="790" y="1381"/>
                    </a:cubicBezTo>
                    <a:cubicBezTo>
                      <a:pt x="45" y="1381"/>
                      <a:pt x="45" y="1381"/>
                      <a:pt x="45" y="1381"/>
                    </a:cubicBezTo>
                    <a:cubicBezTo>
                      <a:pt x="21" y="1381"/>
                      <a:pt x="0" y="1362"/>
                      <a:pt x="0" y="1338"/>
                    </a:cubicBezTo>
                    <a:cubicBezTo>
                      <a:pt x="0" y="46"/>
                      <a:pt x="0" y="46"/>
                      <a:pt x="0" y="46"/>
                    </a:cubicBezTo>
                    <a:cubicBezTo>
                      <a:pt x="0" y="22"/>
                      <a:pt x="21" y="0"/>
                      <a:pt x="45" y="0"/>
                    </a:cubicBezTo>
                    <a:cubicBezTo>
                      <a:pt x="790" y="0"/>
                      <a:pt x="790" y="0"/>
                      <a:pt x="790" y="0"/>
                    </a:cubicBezTo>
                    <a:cubicBezTo>
                      <a:pt x="817" y="0"/>
                      <a:pt x="835" y="22"/>
                      <a:pt x="835" y="46"/>
                    </a:cubicBezTo>
                    <a:cubicBezTo>
                      <a:pt x="835" y="1338"/>
                      <a:pt x="835" y="1338"/>
                      <a:pt x="835" y="1338"/>
                    </a:cubicBezTo>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43" name="Freeform 961"/>
              <p:cNvSpPr>
                <a:spLocks noChangeArrowheads="1"/>
              </p:cNvSpPr>
              <p:nvPr/>
            </p:nvSpPr>
            <p:spPr bwMode="auto">
              <a:xfrm>
                <a:off x="3430457" y="9467712"/>
                <a:ext cx="2204082" cy="3614531"/>
              </a:xfrm>
              <a:custGeom>
                <a:avLst/>
                <a:gdLst>
                  <a:gd name="T0" fmla="*/ 748 w 770"/>
                  <a:gd name="T1" fmla="*/ 1239 h 1264"/>
                  <a:gd name="T2" fmla="*/ 25 w 770"/>
                  <a:gd name="T3" fmla="*/ 1239 h 1264"/>
                  <a:gd name="T4" fmla="*/ 25 w 770"/>
                  <a:gd name="T5" fmla="*/ 22 h 1264"/>
                  <a:gd name="T6" fmla="*/ 748 w 770"/>
                  <a:gd name="T7" fmla="*/ 22 h 1264"/>
                  <a:gd name="T8" fmla="*/ 748 w 770"/>
                  <a:gd name="T9" fmla="*/ 1239 h 1264"/>
                  <a:gd name="T10" fmla="*/ 769 w 770"/>
                  <a:gd name="T11" fmla="*/ 0 h 1264"/>
                  <a:gd name="T12" fmla="*/ 748 w 770"/>
                  <a:gd name="T13" fmla="*/ 0 h 1264"/>
                  <a:gd name="T14" fmla="*/ 25 w 770"/>
                  <a:gd name="T15" fmla="*/ 0 h 1264"/>
                  <a:gd name="T16" fmla="*/ 0 w 770"/>
                  <a:gd name="T17" fmla="*/ 0 h 1264"/>
                  <a:gd name="T18" fmla="*/ 0 w 770"/>
                  <a:gd name="T19" fmla="*/ 22 h 1264"/>
                  <a:gd name="T20" fmla="*/ 0 w 770"/>
                  <a:gd name="T21" fmla="*/ 1239 h 1264"/>
                  <a:gd name="T22" fmla="*/ 0 w 770"/>
                  <a:gd name="T23" fmla="*/ 1263 h 1264"/>
                  <a:gd name="T24" fmla="*/ 25 w 770"/>
                  <a:gd name="T25" fmla="*/ 1263 h 1264"/>
                  <a:gd name="T26" fmla="*/ 748 w 770"/>
                  <a:gd name="T27" fmla="*/ 1263 h 1264"/>
                  <a:gd name="T28" fmla="*/ 769 w 770"/>
                  <a:gd name="T29" fmla="*/ 1263 h 1264"/>
                  <a:gd name="T30" fmla="*/ 769 w 770"/>
                  <a:gd name="T31" fmla="*/ 1239 h 1264"/>
                  <a:gd name="T32" fmla="*/ 769 w 770"/>
                  <a:gd name="T33" fmla="*/ 22 h 1264"/>
                  <a:gd name="T34" fmla="*/ 769 w 770"/>
                  <a:gd name="T35" fmla="*/ 0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0" h="1264">
                    <a:moveTo>
                      <a:pt x="748" y="1239"/>
                    </a:moveTo>
                    <a:lnTo>
                      <a:pt x="25" y="1239"/>
                    </a:lnTo>
                    <a:lnTo>
                      <a:pt x="25" y="22"/>
                    </a:lnTo>
                    <a:lnTo>
                      <a:pt x="748" y="22"/>
                    </a:lnTo>
                    <a:lnTo>
                      <a:pt x="748" y="1239"/>
                    </a:lnTo>
                    <a:close/>
                    <a:moveTo>
                      <a:pt x="769" y="0"/>
                    </a:moveTo>
                    <a:lnTo>
                      <a:pt x="748" y="0"/>
                    </a:lnTo>
                    <a:lnTo>
                      <a:pt x="25" y="0"/>
                    </a:lnTo>
                    <a:lnTo>
                      <a:pt x="0" y="0"/>
                    </a:lnTo>
                    <a:lnTo>
                      <a:pt x="0" y="22"/>
                    </a:lnTo>
                    <a:lnTo>
                      <a:pt x="0" y="1239"/>
                    </a:lnTo>
                    <a:lnTo>
                      <a:pt x="0" y="1263"/>
                    </a:lnTo>
                    <a:lnTo>
                      <a:pt x="25" y="1263"/>
                    </a:lnTo>
                    <a:lnTo>
                      <a:pt x="748" y="1263"/>
                    </a:lnTo>
                    <a:lnTo>
                      <a:pt x="769" y="1263"/>
                    </a:lnTo>
                    <a:lnTo>
                      <a:pt x="769" y="1239"/>
                    </a:lnTo>
                    <a:lnTo>
                      <a:pt x="769" y="22"/>
                    </a:lnTo>
                    <a:lnTo>
                      <a:pt x="769" y="0"/>
                    </a:lnTo>
                    <a:close/>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44" name="Freeform 962"/>
              <p:cNvSpPr>
                <a:spLocks noChangeArrowheads="1"/>
              </p:cNvSpPr>
              <p:nvPr/>
            </p:nvSpPr>
            <p:spPr bwMode="auto">
              <a:xfrm>
                <a:off x="3506025" y="9530683"/>
                <a:ext cx="2065544" cy="3475990"/>
              </a:xfrm>
              <a:custGeom>
                <a:avLst/>
                <a:gdLst>
                  <a:gd name="T0" fmla="*/ 723 w 724"/>
                  <a:gd name="T1" fmla="*/ 1217 h 1218"/>
                  <a:gd name="T2" fmla="*/ 0 w 724"/>
                  <a:gd name="T3" fmla="*/ 1217 h 1218"/>
                  <a:gd name="T4" fmla="*/ 0 w 724"/>
                  <a:gd name="T5" fmla="*/ 0 h 1218"/>
                  <a:gd name="T6" fmla="*/ 723 w 724"/>
                  <a:gd name="T7" fmla="*/ 0 h 1218"/>
                  <a:gd name="T8" fmla="*/ 723 w 724"/>
                  <a:gd name="T9" fmla="*/ 1217 h 1218"/>
                </a:gdLst>
                <a:ahLst/>
                <a:cxnLst>
                  <a:cxn ang="0">
                    <a:pos x="T0" y="T1"/>
                  </a:cxn>
                  <a:cxn ang="0">
                    <a:pos x="T2" y="T3"/>
                  </a:cxn>
                  <a:cxn ang="0">
                    <a:pos x="T4" y="T5"/>
                  </a:cxn>
                  <a:cxn ang="0">
                    <a:pos x="T6" y="T7"/>
                  </a:cxn>
                  <a:cxn ang="0">
                    <a:pos x="T8" y="T9"/>
                  </a:cxn>
                </a:cxnLst>
                <a:rect l="0" t="0" r="r" b="b"/>
                <a:pathLst>
                  <a:path w="724" h="1218">
                    <a:moveTo>
                      <a:pt x="723" y="1217"/>
                    </a:moveTo>
                    <a:lnTo>
                      <a:pt x="0" y="1217"/>
                    </a:lnTo>
                    <a:lnTo>
                      <a:pt x="0" y="0"/>
                    </a:lnTo>
                    <a:lnTo>
                      <a:pt x="723" y="0"/>
                    </a:lnTo>
                    <a:lnTo>
                      <a:pt x="723" y="1217"/>
                    </a:lnTo>
                  </a:path>
                </a:pathLst>
              </a:custGeom>
              <a:solidFill>
                <a:srgbClr val="055165"/>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45" name="Freeform 964"/>
              <p:cNvSpPr>
                <a:spLocks noChangeArrowheads="1"/>
              </p:cNvSpPr>
              <p:nvPr/>
            </p:nvSpPr>
            <p:spPr bwMode="auto">
              <a:xfrm>
                <a:off x="3506025" y="9530683"/>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5">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46" name="Freeform 966"/>
              <p:cNvSpPr>
                <a:spLocks noChangeArrowheads="1"/>
              </p:cNvSpPr>
              <p:nvPr/>
            </p:nvSpPr>
            <p:spPr bwMode="auto">
              <a:xfrm>
                <a:off x="4085388" y="9694403"/>
                <a:ext cx="881634" cy="163729"/>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47" name="Freeform 968"/>
              <p:cNvSpPr>
                <a:spLocks noChangeArrowheads="1"/>
              </p:cNvSpPr>
              <p:nvPr/>
            </p:nvSpPr>
            <p:spPr bwMode="auto">
              <a:xfrm>
                <a:off x="3594183" y="9618841"/>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6"/>
                      <a:pt x="3" y="0"/>
                      <a:pt x="9" y="0"/>
                    </a:cubicBezTo>
                    <a:cubicBezTo>
                      <a:pt x="15" y="0"/>
                      <a:pt x="21" y="6"/>
                      <a:pt x="21" y="12"/>
                    </a:cubicBezTo>
                    <a:cubicBezTo>
                      <a:pt x="21" y="103"/>
                      <a:pt x="21" y="103"/>
                      <a:pt x="21" y="103"/>
                    </a:cubicBezTo>
                    <a:cubicBezTo>
                      <a:pt x="21" y="109"/>
                      <a:pt x="15" y="115"/>
                      <a:pt x="9"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48" name="Freeform 969"/>
              <p:cNvSpPr>
                <a:spLocks noChangeArrowheads="1"/>
              </p:cNvSpPr>
              <p:nvPr/>
            </p:nvSpPr>
            <p:spPr bwMode="auto">
              <a:xfrm>
                <a:off x="3720133" y="9618841"/>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49" name="Freeform 970"/>
              <p:cNvSpPr>
                <a:spLocks noChangeArrowheads="1"/>
              </p:cNvSpPr>
              <p:nvPr/>
            </p:nvSpPr>
            <p:spPr bwMode="auto">
              <a:xfrm>
                <a:off x="3858683" y="9618841"/>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09"/>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0" name="Freeform 971"/>
              <p:cNvSpPr>
                <a:spLocks noChangeArrowheads="1"/>
              </p:cNvSpPr>
              <p:nvPr/>
            </p:nvSpPr>
            <p:spPr bwMode="auto">
              <a:xfrm>
                <a:off x="5143348" y="9618841"/>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1" name="Freeform 972"/>
              <p:cNvSpPr>
                <a:spLocks noChangeArrowheads="1"/>
              </p:cNvSpPr>
              <p:nvPr/>
            </p:nvSpPr>
            <p:spPr bwMode="auto">
              <a:xfrm>
                <a:off x="5269298" y="9618841"/>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2" name="Freeform 973"/>
              <p:cNvSpPr>
                <a:spLocks noChangeArrowheads="1"/>
              </p:cNvSpPr>
              <p:nvPr/>
            </p:nvSpPr>
            <p:spPr bwMode="auto">
              <a:xfrm>
                <a:off x="5395245" y="9618841"/>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3" name="Freeform 974"/>
              <p:cNvSpPr>
                <a:spLocks noChangeArrowheads="1"/>
              </p:cNvSpPr>
              <p:nvPr/>
            </p:nvSpPr>
            <p:spPr bwMode="auto">
              <a:xfrm>
                <a:off x="5420430" y="13120022"/>
                <a:ext cx="138538" cy="125941"/>
              </a:xfrm>
              <a:custGeom>
                <a:avLst/>
                <a:gdLst>
                  <a:gd name="T0" fmla="*/ 46 w 47"/>
                  <a:gd name="T1" fmla="*/ 21 h 46"/>
                  <a:gd name="T2" fmla="*/ 46 w 47"/>
                  <a:gd name="T3" fmla="*/ 21 h 46"/>
                  <a:gd name="T4" fmla="*/ 24 w 47"/>
                  <a:gd name="T5" fmla="*/ 45 h 46"/>
                  <a:gd name="T6" fmla="*/ 0 w 47"/>
                  <a:gd name="T7" fmla="*/ 21 h 46"/>
                  <a:gd name="T8" fmla="*/ 24 w 47"/>
                  <a:gd name="T9" fmla="*/ 0 h 46"/>
                  <a:gd name="T10" fmla="*/ 46 w 47"/>
                  <a:gd name="T11" fmla="*/ 21 h 46"/>
                </a:gdLst>
                <a:ahLst/>
                <a:cxnLst>
                  <a:cxn ang="0">
                    <a:pos x="T0" y="T1"/>
                  </a:cxn>
                  <a:cxn ang="0">
                    <a:pos x="T2" y="T3"/>
                  </a:cxn>
                  <a:cxn ang="0">
                    <a:pos x="T4" y="T5"/>
                  </a:cxn>
                  <a:cxn ang="0">
                    <a:pos x="T6" y="T7"/>
                  </a:cxn>
                  <a:cxn ang="0">
                    <a:pos x="T8" y="T9"/>
                  </a:cxn>
                  <a:cxn ang="0">
                    <a:pos x="T10" y="T11"/>
                  </a:cxn>
                </a:cxnLst>
                <a:rect l="0" t="0" r="r" b="b"/>
                <a:pathLst>
                  <a:path w="47" h="46">
                    <a:moveTo>
                      <a:pt x="46" y="21"/>
                    </a:moveTo>
                    <a:lnTo>
                      <a:pt x="46" y="21"/>
                    </a:lnTo>
                    <a:cubicBezTo>
                      <a:pt x="46" y="36"/>
                      <a:pt x="37" y="45"/>
                      <a:pt x="24" y="45"/>
                    </a:cubicBezTo>
                    <a:cubicBezTo>
                      <a:pt x="10" y="45"/>
                      <a:pt x="0" y="36"/>
                      <a:pt x="0" y="21"/>
                    </a:cubicBezTo>
                    <a:cubicBezTo>
                      <a:pt x="0" y="9"/>
                      <a:pt x="10" y="0"/>
                      <a:pt x="24" y="0"/>
                    </a:cubicBezTo>
                    <a:cubicBezTo>
                      <a:pt x="37" y="0"/>
                      <a:pt x="46" y="9"/>
                      <a:pt x="46" y="21"/>
                    </a:cubicBezTo>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4" name="Freeform 975"/>
              <p:cNvSpPr>
                <a:spLocks noChangeArrowheads="1"/>
              </p:cNvSpPr>
              <p:nvPr/>
            </p:nvSpPr>
            <p:spPr bwMode="auto">
              <a:xfrm>
                <a:off x="5017399" y="13120022"/>
                <a:ext cx="138538" cy="125941"/>
              </a:xfrm>
              <a:custGeom>
                <a:avLst/>
                <a:gdLst>
                  <a:gd name="T0" fmla="*/ 46 w 47"/>
                  <a:gd name="T1" fmla="*/ 21 h 46"/>
                  <a:gd name="T2" fmla="*/ 46 w 47"/>
                  <a:gd name="T3" fmla="*/ 21 h 46"/>
                  <a:gd name="T4" fmla="*/ 21 w 47"/>
                  <a:gd name="T5" fmla="*/ 45 h 46"/>
                  <a:gd name="T6" fmla="*/ 0 w 47"/>
                  <a:gd name="T7" fmla="*/ 21 h 46"/>
                  <a:gd name="T8" fmla="*/ 21 w 47"/>
                  <a:gd name="T9" fmla="*/ 0 h 46"/>
                  <a:gd name="T10" fmla="*/ 46 w 47"/>
                  <a:gd name="T11" fmla="*/ 21 h 46"/>
                </a:gdLst>
                <a:ahLst/>
                <a:cxnLst>
                  <a:cxn ang="0">
                    <a:pos x="T0" y="T1"/>
                  </a:cxn>
                  <a:cxn ang="0">
                    <a:pos x="T2" y="T3"/>
                  </a:cxn>
                  <a:cxn ang="0">
                    <a:pos x="T4" y="T5"/>
                  </a:cxn>
                  <a:cxn ang="0">
                    <a:pos x="T6" y="T7"/>
                  </a:cxn>
                  <a:cxn ang="0">
                    <a:pos x="T8" y="T9"/>
                  </a:cxn>
                  <a:cxn ang="0">
                    <a:pos x="T10" y="T11"/>
                  </a:cxn>
                </a:cxnLst>
                <a:rect l="0" t="0" r="r" b="b"/>
                <a:pathLst>
                  <a:path w="47" h="46">
                    <a:moveTo>
                      <a:pt x="46" y="21"/>
                    </a:moveTo>
                    <a:lnTo>
                      <a:pt x="46" y="21"/>
                    </a:lnTo>
                    <a:cubicBezTo>
                      <a:pt x="46" y="36"/>
                      <a:pt x="34" y="45"/>
                      <a:pt x="21" y="45"/>
                    </a:cubicBezTo>
                    <a:cubicBezTo>
                      <a:pt x="9" y="45"/>
                      <a:pt x="0" y="36"/>
                      <a:pt x="0" y="21"/>
                    </a:cubicBezTo>
                    <a:cubicBezTo>
                      <a:pt x="0" y="9"/>
                      <a:pt x="9" y="0"/>
                      <a:pt x="21" y="0"/>
                    </a:cubicBezTo>
                    <a:cubicBezTo>
                      <a:pt x="34" y="0"/>
                      <a:pt x="46" y="9"/>
                      <a:pt x="46" y="21"/>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5" name="Freeform 976"/>
              <p:cNvSpPr>
                <a:spLocks noChangeArrowheads="1"/>
              </p:cNvSpPr>
              <p:nvPr/>
            </p:nvSpPr>
            <p:spPr bwMode="auto">
              <a:xfrm>
                <a:off x="5218919" y="13120022"/>
                <a:ext cx="125947" cy="125941"/>
              </a:xfrm>
              <a:custGeom>
                <a:avLst/>
                <a:gdLst>
                  <a:gd name="T0" fmla="*/ 45 w 46"/>
                  <a:gd name="T1" fmla="*/ 21 h 46"/>
                  <a:gd name="T2" fmla="*/ 45 w 46"/>
                  <a:gd name="T3" fmla="*/ 21 h 46"/>
                  <a:gd name="T4" fmla="*/ 24 w 46"/>
                  <a:gd name="T5" fmla="*/ 45 h 46"/>
                  <a:gd name="T6" fmla="*/ 0 w 46"/>
                  <a:gd name="T7" fmla="*/ 21 h 46"/>
                  <a:gd name="T8" fmla="*/ 24 w 46"/>
                  <a:gd name="T9" fmla="*/ 0 h 46"/>
                  <a:gd name="T10" fmla="*/ 45 w 46"/>
                  <a:gd name="T11" fmla="*/ 21 h 46"/>
                </a:gdLst>
                <a:ahLst/>
                <a:cxnLst>
                  <a:cxn ang="0">
                    <a:pos x="T0" y="T1"/>
                  </a:cxn>
                  <a:cxn ang="0">
                    <a:pos x="T2" y="T3"/>
                  </a:cxn>
                  <a:cxn ang="0">
                    <a:pos x="T4" y="T5"/>
                  </a:cxn>
                  <a:cxn ang="0">
                    <a:pos x="T6" y="T7"/>
                  </a:cxn>
                  <a:cxn ang="0">
                    <a:pos x="T8" y="T9"/>
                  </a:cxn>
                  <a:cxn ang="0">
                    <a:pos x="T10" y="T11"/>
                  </a:cxn>
                </a:cxnLst>
                <a:rect l="0" t="0" r="r" b="b"/>
                <a:pathLst>
                  <a:path w="46" h="46">
                    <a:moveTo>
                      <a:pt x="45" y="21"/>
                    </a:moveTo>
                    <a:lnTo>
                      <a:pt x="45" y="21"/>
                    </a:lnTo>
                    <a:cubicBezTo>
                      <a:pt x="45" y="36"/>
                      <a:pt x="36" y="45"/>
                      <a:pt x="24" y="45"/>
                    </a:cubicBezTo>
                    <a:cubicBezTo>
                      <a:pt x="9" y="45"/>
                      <a:pt x="0" y="36"/>
                      <a:pt x="0" y="21"/>
                    </a:cubicBezTo>
                    <a:cubicBezTo>
                      <a:pt x="0" y="9"/>
                      <a:pt x="9" y="0"/>
                      <a:pt x="24" y="0"/>
                    </a:cubicBezTo>
                    <a:cubicBezTo>
                      <a:pt x="36" y="0"/>
                      <a:pt x="45" y="9"/>
                      <a:pt x="45" y="21"/>
                    </a:cubicBezTo>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6" name="Freeform 977"/>
              <p:cNvSpPr>
                <a:spLocks noChangeArrowheads="1"/>
              </p:cNvSpPr>
              <p:nvPr/>
            </p:nvSpPr>
            <p:spPr bwMode="auto">
              <a:xfrm>
                <a:off x="3506025" y="10034449"/>
                <a:ext cx="2065544" cy="491170"/>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5">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7" name="Freeform 979"/>
              <p:cNvSpPr>
                <a:spLocks noChangeArrowheads="1"/>
              </p:cNvSpPr>
              <p:nvPr/>
            </p:nvSpPr>
            <p:spPr bwMode="auto">
              <a:xfrm>
                <a:off x="4085388" y="10198170"/>
                <a:ext cx="881634" cy="163729"/>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8" name="Freeform 981"/>
              <p:cNvSpPr>
                <a:spLocks noChangeArrowheads="1"/>
              </p:cNvSpPr>
              <p:nvPr/>
            </p:nvSpPr>
            <p:spPr bwMode="auto">
              <a:xfrm>
                <a:off x="3594183" y="10110014"/>
                <a:ext cx="62976" cy="340037"/>
              </a:xfrm>
              <a:custGeom>
                <a:avLst/>
                <a:gdLst>
                  <a:gd name="T0" fmla="*/ 9 w 22"/>
                  <a:gd name="T1" fmla="*/ 116 h 117"/>
                  <a:gd name="T2" fmla="*/ 9 w 22"/>
                  <a:gd name="T3" fmla="*/ 116 h 117"/>
                  <a:gd name="T4" fmla="*/ 0 w 22"/>
                  <a:gd name="T5" fmla="*/ 106 h 117"/>
                  <a:gd name="T6" fmla="*/ 0 w 22"/>
                  <a:gd name="T7" fmla="*/ 13 h 117"/>
                  <a:gd name="T8" fmla="*/ 9 w 22"/>
                  <a:gd name="T9" fmla="*/ 0 h 117"/>
                  <a:gd name="T10" fmla="*/ 21 w 22"/>
                  <a:gd name="T11" fmla="*/ 13 h 117"/>
                  <a:gd name="T12" fmla="*/ 21 w 22"/>
                  <a:gd name="T13" fmla="*/ 106 h 117"/>
                  <a:gd name="T14" fmla="*/ 9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9" y="116"/>
                    </a:moveTo>
                    <a:lnTo>
                      <a:pt x="9" y="116"/>
                    </a:lnTo>
                    <a:cubicBezTo>
                      <a:pt x="3" y="116"/>
                      <a:pt x="0" y="112"/>
                      <a:pt x="0" y="106"/>
                    </a:cubicBezTo>
                    <a:cubicBezTo>
                      <a:pt x="0" y="13"/>
                      <a:pt x="0" y="13"/>
                      <a:pt x="0" y="13"/>
                    </a:cubicBezTo>
                    <a:cubicBezTo>
                      <a:pt x="0" y="6"/>
                      <a:pt x="3" y="0"/>
                      <a:pt x="9" y="0"/>
                    </a:cubicBezTo>
                    <a:cubicBezTo>
                      <a:pt x="15" y="0"/>
                      <a:pt x="21" y="6"/>
                      <a:pt x="21" y="13"/>
                    </a:cubicBezTo>
                    <a:cubicBezTo>
                      <a:pt x="21" y="106"/>
                      <a:pt x="21" y="106"/>
                      <a:pt x="21" y="106"/>
                    </a:cubicBezTo>
                    <a:cubicBezTo>
                      <a:pt x="21" y="112"/>
                      <a:pt x="15" y="116"/>
                      <a:pt x="9" y="116"/>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59" name="Freeform 982"/>
              <p:cNvSpPr>
                <a:spLocks noChangeArrowheads="1"/>
              </p:cNvSpPr>
              <p:nvPr/>
            </p:nvSpPr>
            <p:spPr bwMode="auto">
              <a:xfrm>
                <a:off x="3720133" y="10110014"/>
                <a:ext cx="62976"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2"/>
                      <a:pt x="0" y="106"/>
                    </a:cubicBezTo>
                    <a:cubicBezTo>
                      <a:pt x="0" y="13"/>
                      <a:pt x="0" y="13"/>
                      <a:pt x="0" y="13"/>
                    </a:cubicBezTo>
                    <a:cubicBezTo>
                      <a:pt x="0" y="6"/>
                      <a:pt x="6" y="0"/>
                      <a:pt x="12" y="0"/>
                    </a:cubicBezTo>
                    <a:cubicBezTo>
                      <a:pt x="18" y="0"/>
                      <a:pt x="21" y="6"/>
                      <a:pt x="21" y="13"/>
                    </a:cubicBezTo>
                    <a:cubicBezTo>
                      <a:pt x="21" y="106"/>
                      <a:pt x="21" y="106"/>
                      <a:pt x="21" y="106"/>
                    </a:cubicBezTo>
                    <a:cubicBezTo>
                      <a:pt x="21" y="112"/>
                      <a:pt x="18" y="116"/>
                      <a:pt x="12" y="116"/>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0" name="Freeform 983"/>
              <p:cNvSpPr>
                <a:spLocks noChangeArrowheads="1"/>
              </p:cNvSpPr>
              <p:nvPr/>
            </p:nvSpPr>
            <p:spPr bwMode="auto">
              <a:xfrm>
                <a:off x="3858683" y="10110014"/>
                <a:ext cx="75568" cy="340037"/>
              </a:xfrm>
              <a:custGeom>
                <a:avLst/>
                <a:gdLst>
                  <a:gd name="T0" fmla="*/ 12 w 25"/>
                  <a:gd name="T1" fmla="*/ 116 h 117"/>
                  <a:gd name="T2" fmla="*/ 12 w 25"/>
                  <a:gd name="T3" fmla="*/ 116 h 117"/>
                  <a:gd name="T4" fmla="*/ 0 w 25"/>
                  <a:gd name="T5" fmla="*/ 106 h 117"/>
                  <a:gd name="T6" fmla="*/ 0 w 25"/>
                  <a:gd name="T7" fmla="*/ 13 h 117"/>
                  <a:gd name="T8" fmla="*/ 12 w 25"/>
                  <a:gd name="T9" fmla="*/ 0 h 117"/>
                  <a:gd name="T10" fmla="*/ 24 w 25"/>
                  <a:gd name="T11" fmla="*/ 13 h 117"/>
                  <a:gd name="T12" fmla="*/ 24 w 25"/>
                  <a:gd name="T13" fmla="*/ 106 h 117"/>
                  <a:gd name="T14" fmla="*/ 12 w 25"/>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7">
                    <a:moveTo>
                      <a:pt x="12" y="116"/>
                    </a:moveTo>
                    <a:lnTo>
                      <a:pt x="12" y="116"/>
                    </a:lnTo>
                    <a:cubicBezTo>
                      <a:pt x="6" y="116"/>
                      <a:pt x="0" y="112"/>
                      <a:pt x="0" y="106"/>
                    </a:cubicBezTo>
                    <a:cubicBezTo>
                      <a:pt x="0" y="13"/>
                      <a:pt x="0" y="13"/>
                      <a:pt x="0" y="13"/>
                    </a:cubicBezTo>
                    <a:cubicBezTo>
                      <a:pt x="0" y="6"/>
                      <a:pt x="6" y="0"/>
                      <a:pt x="12" y="0"/>
                    </a:cubicBezTo>
                    <a:cubicBezTo>
                      <a:pt x="18" y="0"/>
                      <a:pt x="24" y="6"/>
                      <a:pt x="24" y="13"/>
                    </a:cubicBezTo>
                    <a:cubicBezTo>
                      <a:pt x="24" y="106"/>
                      <a:pt x="24" y="106"/>
                      <a:pt x="24" y="106"/>
                    </a:cubicBezTo>
                    <a:cubicBezTo>
                      <a:pt x="24" y="112"/>
                      <a:pt x="18" y="116"/>
                      <a:pt x="12" y="116"/>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1" name="Freeform 984"/>
              <p:cNvSpPr>
                <a:spLocks noChangeArrowheads="1"/>
              </p:cNvSpPr>
              <p:nvPr/>
            </p:nvSpPr>
            <p:spPr bwMode="auto">
              <a:xfrm>
                <a:off x="5143348" y="10110014"/>
                <a:ext cx="62970" cy="340037"/>
              </a:xfrm>
              <a:custGeom>
                <a:avLst/>
                <a:gdLst>
                  <a:gd name="T0" fmla="*/ 10 w 23"/>
                  <a:gd name="T1" fmla="*/ 116 h 117"/>
                  <a:gd name="T2" fmla="*/ 10 w 23"/>
                  <a:gd name="T3" fmla="*/ 116 h 117"/>
                  <a:gd name="T4" fmla="*/ 0 w 23"/>
                  <a:gd name="T5" fmla="*/ 106 h 117"/>
                  <a:gd name="T6" fmla="*/ 0 w 23"/>
                  <a:gd name="T7" fmla="*/ 13 h 117"/>
                  <a:gd name="T8" fmla="*/ 10 w 23"/>
                  <a:gd name="T9" fmla="*/ 0 h 117"/>
                  <a:gd name="T10" fmla="*/ 22 w 23"/>
                  <a:gd name="T11" fmla="*/ 13 h 117"/>
                  <a:gd name="T12" fmla="*/ 22 w 23"/>
                  <a:gd name="T13" fmla="*/ 106 h 117"/>
                  <a:gd name="T14" fmla="*/ 10 w 23"/>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116"/>
                    </a:moveTo>
                    <a:lnTo>
                      <a:pt x="10" y="116"/>
                    </a:lnTo>
                    <a:cubicBezTo>
                      <a:pt x="4" y="116"/>
                      <a:pt x="0" y="112"/>
                      <a:pt x="0" y="106"/>
                    </a:cubicBezTo>
                    <a:cubicBezTo>
                      <a:pt x="0" y="13"/>
                      <a:pt x="0" y="13"/>
                      <a:pt x="0" y="13"/>
                    </a:cubicBezTo>
                    <a:cubicBezTo>
                      <a:pt x="0" y="6"/>
                      <a:pt x="4" y="0"/>
                      <a:pt x="10" y="0"/>
                    </a:cubicBezTo>
                    <a:cubicBezTo>
                      <a:pt x="16" y="0"/>
                      <a:pt x="22" y="6"/>
                      <a:pt x="22" y="13"/>
                    </a:cubicBezTo>
                    <a:cubicBezTo>
                      <a:pt x="22" y="106"/>
                      <a:pt x="22" y="106"/>
                      <a:pt x="22" y="106"/>
                    </a:cubicBezTo>
                    <a:cubicBezTo>
                      <a:pt x="22" y="112"/>
                      <a:pt x="16" y="116"/>
                      <a:pt x="10"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2" name="Freeform 985"/>
              <p:cNvSpPr>
                <a:spLocks noChangeArrowheads="1"/>
              </p:cNvSpPr>
              <p:nvPr/>
            </p:nvSpPr>
            <p:spPr bwMode="auto">
              <a:xfrm>
                <a:off x="5269298" y="10110014"/>
                <a:ext cx="62970"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2"/>
                      <a:pt x="0" y="106"/>
                    </a:cubicBezTo>
                    <a:cubicBezTo>
                      <a:pt x="0" y="13"/>
                      <a:pt x="0" y="13"/>
                      <a:pt x="0" y="13"/>
                    </a:cubicBezTo>
                    <a:cubicBezTo>
                      <a:pt x="0" y="6"/>
                      <a:pt x="6" y="0"/>
                      <a:pt x="12" y="0"/>
                    </a:cubicBezTo>
                    <a:cubicBezTo>
                      <a:pt x="18" y="0"/>
                      <a:pt x="21" y="6"/>
                      <a:pt x="21" y="13"/>
                    </a:cubicBezTo>
                    <a:cubicBezTo>
                      <a:pt x="21" y="106"/>
                      <a:pt x="21" y="106"/>
                      <a:pt x="21" y="106"/>
                    </a:cubicBezTo>
                    <a:cubicBezTo>
                      <a:pt x="21" y="112"/>
                      <a:pt x="18" y="116"/>
                      <a:pt x="12"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3" name="Freeform 986"/>
              <p:cNvSpPr>
                <a:spLocks noChangeArrowheads="1"/>
              </p:cNvSpPr>
              <p:nvPr/>
            </p:nvSpPr>
            <p:spPr bwMode="auto">
              <a:xfrm>
                <a:off x="5395245" y="10110014"/>
                <a:ext cx="75568" cy="340037"/>
              </a:xfrm>
              <a:custGeom>
                <a:avLst/>
                <a:gdLst>
                  <a:gd name="T0" fmla="*/ 13 w 26"/>
                  <a:gd name="T1" fmla="*/ 116 h 117"/>
                  <a:gd name="T2" fmla="*/ 13 w 26"/>
                  <a:gd name="T3" fmla="*/ 116 h 117"/>
                  <a:gd name="T4" fmla="*/ 0 w 26"/>
                  <a:gd name="T5" fmla="*/ 106 h 117"/>
                  <a:gd name="T6" fmla="*/ 0 w 26"/>
                  <a:gd name="T7" fmla="*/ 13 h 117"/>
                  <a:gd name="T8" fmla="*/ 13 w 26"/>
                  <a:gd name="T9" fmla="*/ 0 h 117"/>
                  <a:gd name="T10" fmla="*/ 25 w 26"/>
                  <a:gd name="T11" fmla="*/ 13 h 117"/>
                  <a:gd name="T12" fmla="*/ 25 w 26"/>
                  <a:gd name="T13" fmla="*/ 106 h 117"/>
                  <a:gd name="T14" fmla="*/ 13 w 26"/>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116"/>
                    </a:moveTo>
                    <a:lnTo>
                      <a:pt x="13" y="116"/>
                    </a:lnTo>
                    <a:cubicBezTo>
                      <a:pt x="7" y="116"/>
                      <a:pt x="0" y="112"/>
                      <a:pt x="0" y="106"/>
                    </a:cubicBezTo>
                    <a:cubicBezTo>
                      <a:pt x="0" y="13"/>
                      <a:pt x="0" y="13"/>
                      <a:pt x="0" y="13"/>
                    </a:cubicBezTo>
                    <a:cubicBezTo>
                      <a:pt x="0" y="6"/>
                      <a:pt x="7" y="0"/>
                      <a:pt x="13" y="0"/>
                    </a:cubicBezTo>
                    <a:cubicBezTo>
                      <a:pt x="19" y="0"/>
                      <a:pt x="25" y="6"/>
                      <a:pt x="25" y="13"/>
                    </a:cubicBezTo>
                    <a:cubicBezTo>
                      <a:pt x="25" y="106"/>
                      <a:pt x="25" y="106"/>
                      <a:pt x="25" y="106"/>
                    </a:cubicBezTo>
                    <a:cubicBezTo>
                      <a:pt x="25" y="112"/>
                      <a:pt x="19" y="116"/>
                      <a:pt x="13"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4" name="Freeform 987"/>
              <p:cNvSpPr>
                <a:spLocks noChangeArrowheads="1"/>
              </p:cNvSpPr>
              <p:nvPr/>
            </p:nvSpPr>
            <p:spPr bwMode="auto">
              <a:xfrm>
                <a:off x="3506025" y="10525619"/>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5">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5" name="Freeform 989"/>
              <p:cNvSpPr>
                <a:spLocks noChangeArrowheads="1"/>
              </p:cNvSpPr>
              <p:nvPr/>
            </p:nvSpPr>
            <p:spPr bwMode="auto">
              <a:xfrm>
                <a:off x="4085388" y="10689351"/>
                <a:ext cx="881634" cy="163720"/>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6" name="Freeform 991"/>
              <p:cNvSpPr>
                <a:spLocks noChangeArrowheads="1"/>
              </p:cNvSpPr>
              <p:nvPr/>
            </p:nvSpPr>
            <p:spPr bwMode="auto">
              <a:xfrm>
                <a:off x="3594183" y="10601186"/>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6"/>
                      <a:pt x="3" y="0"/>
                      <a:pt x="9" y="0"/>
                    </a:cubicBezTo>
                    <a:cubicBezTo>
                      <a:pt x="15" y="0"/>
                      <a:pt x="21" y="6"/>
                      <a:pt x="21" y="12"/>
                    </a:cubicBezTo>
                    <a:cubicBezTo>
                      <a:pt x="21" y="103"/>
                      <a:pt x="21" y="103"/>
                      <a:pt x="21" y="103"/>
                    </a:cubicBezTo>
                    <a:cubicBezTo>
                      <a:pt x="21" y="109"/>
                      <a:pt x="15" y="115"/>
                      <a:pt x="9"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7" name="Freeform 992"/>
              <p:cNvSpPr>
                <a:spLocks noChangeArrowheads="1"/>
              </p:cNvSpPr>
              <p:nvPr/>
            </p:nvSpPr>
            <p:spPr bwMode="auto">
              <a:xfrm>
                <a:off x="3720133" y="10601186"/>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8" name="Freeform 993"/>
              <p:cNvSpPr>
                <a:spLocks noChangeArrowheads="1"/>
              </p:cNvSpPr>
              <p:nvPr/>
            </p:nvSpPr>
            <p:spPr bwMode="auto">
              <a:xfrm>
                <a:off x="3858683" y="10601186"/>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09"/>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69" name="Freeform 994"/>
              <p:cNvSpPr>
                <a:spLocks noChangeArrowheads="1"/>
              </p:cNvSpPr>
              <p:nvPr/>
            </p:nvSpPr>
            <p:spPr bwMode="auto">
              <a:xfrm>
                <a:off x="5143348" y="10601186"/>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0" name="Freeform 995"/>
              <p:cNvSpPr>
                <a:spLocks noChangeArrowheads="1"/>
              </p:cNvSpPr>
              <p:nvPr/>
            </p:nvSpPr>
            <p:spPr bwMode="auto">
              <a:xfrm>
                <a:off x="5269298" y="10601186"/>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1" name="Freeform 996"/>
              <p:cNvSpPr>
                <a:spLocks noChangeArrowheads="1"/>
              </p:cNvSpPr>
              <p:nvPr/>
            </p:nvSpPr>
            <p:spPr bwMode="auto">
              <a:xfrm>
                <a:off x="5395245" y="10601186"/>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2" name="Freeform 997"/>
              <p:cNvSpPr>
                <a:spLocks noChangeArrowheads="1"/>
              </p:cNvSpPr>
              <p:nvPr/>
            </p:nvSpPr>
            <p:spPr bwMode="auto">
              <a:xfrm>
                <a:off x="3506025" y="11029389"/>
                <a:ext cx="2065544" cy="491175"/>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5">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3" name="Freeform 999"/>
              <p:cNvSpPr>
                <a:spLocks noChangeArrowheads="1"/>
              </p:cNvSpPr>
              <p:nvPr/>
            </p:nvSpPr>
            <p:spPr bwMode="auto">
              <a:xfrm>
                <a:off x="4085388" y="11193118"/>
                <a:ext cx="881634" cy="163720"/>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4" name="Freeform 1001"/>
              <p:cNvSpPr>
                <a:spLocks noChangeArrowheads="1"/>
              </p:cNvSpPr>
              <p:nvPr/>
            </p:nvSpPr>
            <p:spPr bwMode="auto">
              <a:xfrm>
                <a:off x="3594183" y="11092359"/>
                <a:ext cx="62976" cy="340037"/>
              </a:xfrm>
              <a:custGeom>
                <a:avLst/>
                <a:gdLst>
                  <a:gd name="T0" fmla="*/ 9 w 22"/>
                  <a:gd name="T1" fmla="*/ 116 h 117"/>
                  <a:gd name="T2" fmla="*/ 9 w 22"/>
                  <a:gd name="T3" fmla="*/ 116 h 117"/>
                  <a:gd name="T4" fmla="*/ 0 w 22"/>
                  <a:gd name="T5" fmla="*/ 106 h 117"/>
                  <a:gd name="T6" fmla="*/ 0 w 22"/>
                  <a:gd name="T7" fmla="*/ 13 h 117"/>
                  <a:gd name="T8" fmla="*/ 9 w 22"/>
                  <a:gd name="T9" fmla="*/ 0 h 117"/>
                  <a:gd name="T10" fmla="*/ 21 w 22"/>
                  <a:gd name="T11" fmla="*/ 13 h 117"/>
                  <a:gd name="T12" fmla="*/ 21 w 22"/>
                  <a:gd name="T13" fmla="*/ 106 h 117"/>
                  <a:gd name="T14" fmla="*/ 9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9" y="116"/>
                    </a:moveTo>
                    <a:lnTo>
                      <a:pt x="9" y="116"/>
                    </a:lnTo>
                    <a:cubicBezTo>
                      <a:pt x="3" y="116"/>
                      <a:pt x="0" y="113"/>
                      <a:pt x="0" y="106"/>
                    </a:cubicBezTo>
                    <a:cubicBezTo>
                      <a:pt x="0" y="13"/>
                      <a:pt x="0" y="13"/>
                      <a:pt x="0" y="13"/>
                    </a:cubicBezTo>
                    <a:cubicBezTo>
                      <a:pt x="0" y="7"/>
                      <a:pt x="3" y="0"/>
                      <a:pt x="9" y="0"/>
                    </a:cubicBezTo>
                    <a:cubicBezTo>
                      <a:pt x="15" y="0"/>
                      <a:pt x="21" y="7"/>
                      <a:pt x="21" y="13"/>
                    </a:cubicBezTo>
                    <a:cubicBezTo>
                      <a:pt x="21" y="106"/>
                      <a:pt x="21" y="106"/>
                      <a:pt x="21" y="106"/>
                    </a:cubicBezTo>
                    <a:cubicBezTo>
                      <a:pt x="21" y="113"/>
                      <a:pt x="15" y="116"/>
                      <a:pt x="9" y="116"/>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5" name="Freeform 1002"/>
              <p:cNvSpPr>
                <a:spLocks noChangeArrowheads="1"/>
              </p:cNvSpPr>
              <p:nvPr/>
            </p:nvSpPr>
            <p:spPr bwMode="auto">
              <a:xfrm>
                <a:off x="3720133" y="11092359"/>
                <a:ext cx="62976"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3"/>
                      <a:pt x="0" y="106"/>
                    </a:cubicBezTo>
                    <a:cubicBezTo>
                      <a:pt x="0" y="13"/>
                      <a:pt x="0" y="13"/>
                      <a:pt x="0" y="13"/>
                    </a:cubicBezTo>
                    <a:cubicBezTo>
                      <a:pt x="0" y="7"/>
                      <a:pt x="6" y="0"/>
                      <a:pt x="12" y="0"/>
                    </a:cubicBezTo>
                    <a:cubicBezTo>
                      <a:pt x="18" y="0"/>
                      <a:pt x="21" y="7"/>
                      <a:pt x="21" y="13"/>
                    </a:cubicBezTo>
                    <a:cubicBezTo>
                      <a:pt x="21" y="106"/>
                      <a:pt x="21" y="106"/>
                      <a:pt x="21" y="106"/>
                    </a:cubicBezTo>
                    <a:cubicBezTo>
                      <a:pt x="21" y="113"/>
                      <a:pt x="18" y="116"/>
                      <a:pt x="12" y="116"/>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6" name="Freeform 1003"/>
              <p:cNvSpPr>
                <a:spLocks noChangeArrowheads="1"/>
              </p:cNvSpPr>
              <p:nvPr/>
            </p:nvSpPr>
            <p:spPr bwMode="auto">
              <a:xfrm>
                <a:off x="3858683" y="11092359"/>
                <a:ext cx="75568" cy="340037"/>
              </a:xfrm>
              <a:custGeom>
                <a:avLst/>
                <a:gdLst>
                  <a:gd name="T0" fmla="*/ 12 w 25"/>
                  <a:gd name="T1" fmla="*/ 116 h 117"/>
                  <a:gd name="T2" fmla="*/ 12 w 25"/>
                  <a:gd name="T3" fmla="*/ 116 h 117"/>
                  <a:gd name="T4" fmla="*/ 0 w 25"/>
                  <a:gd name="T5" fmla="*/ 106 h 117"/>
                  <a:gd name="T6" fmla="*/ 0 w 25"/>
                  <a:gd name="T7" fmla="*/ 13 h 117"/>
                  <a:gd name="T8" fmla="*/ 12 w 25"/>
                  <a:gd name="T9" fmla="*/ 0 h 117"/>
                  <a:gd name="T10" fmla="*/ 24 w 25"/>
                  <a:gd name="T11" fmla="*/ 13 h 117"/>
                  <a:gd name="T12" fmla="*/ 24 w 25"/>
                  <a:gd name="T13" fmla="*/ 106 h 117"/>
                  <a:gd name="T14" fmla="*/ 12 w 25"/>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7">
                    <a:moveTo>
                      <a:pt x="12" y="116"/>
                    </a:moveTo>
                    <a:lnTo>
                      <a:pt x="12" y="116"/>
                    </a:lnTo>
                    <a:cubicBezTo>
                      <a:pt x="6" y="116"/>
                      <a:pt x="0" y="113"/>
                      <a:pt x="0" y="106"/>
                    </a:cubicBezTo>
                    <a:cubicBezTo>
                      <a:pt x="0" y="13"/>
                      <a:pt x="0" y="13"/>
                      <a:pt x="0" y="13"/>
                    </a:cubicBezTo>
                    <a:cubicBezTo>
                      <a:pt x="0" y="7"/>
                      <a:pt x="6" y="0"/>
                      <a:pt x="12" y="0"/>
                    </a:cubicBezTo>
                    <a:cubicBezTo>
                      <a:pt x="18" y="0"/>
                      <a:pt x="24" y="7"/>
                      <a:pt x="24" y="13"/>
                    </a:cubicBezTo>
                    <a:cubicBezTo>
                      <a:pt x="24" y="106"/>
                      <a:pt x="24" y="106"/>
                      <a:pt x="24" y="106"/>
                    </a:cubicBezTo>
                    <a:cubicBezTo>
                      <a:pt x="24" y="113"/>
                      <a:pt x="18" y="116"/>
                      <a:pt x="12" y="116"/>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7" name="Freeform 1004"/>
              <p:cNvSpPr>
                <a:spLocks noChangeArrowheads="1"/>
              </p:cNvSpPr>
              <p:nvPr/>
            </p:nvSpPr>
            <p:spPr bwMode="auto">
              <a:xfrm>
                <a:off x="5143348" y="11092359"/>
                <a:ext cx="62970" cy="340037"/>
              </a:xfrm>
              <a:custGeom>
                <a:avLst/>
                <a:gdLst>
                  <a:gd name="T0" fmla="*/ 10 w 23"/>
                  <a:gd name="T1" fmla="*/ 116 h 117"/>
                  <a:gd name="T2" fmla="*/ 10 w 23"/>
                  <a:gd name="T3" fmla="*/ 116 h 117"/>
                  <a:gd name="T4" fmla="*/ 0 w 23"/>
                  <a:gd name="T5" fmla="*/ 106 h 117"/>
                  <a:gd name="T6" fmla="*/ 0 w 23"/>
                  <a:gd name="T7" fmla="*/ 13 h 117"/>
                  <a:gd name="T8" fmla="*/ 10 w 23"/>
                  <a:gd name="T9" fmla="*/ 0 h 117"/>
                  <a:gd name="T10" fmla="*/ 22 w 23"/>
                  <a:gd name="T11" fmla="*/ 13 h 117"/>
                  <a:gd name="T12" fmla="*/ 22 w 23"/>
                  <a:gd name="T13" fmla="*/ 106 h 117"/>
                  <a:gd name="T14" fmla="*/ 10 w 23"/>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116"/>
                    </a:moveTo>
                    <a:lnTo>
                      <a:pt x="10" y="116"/>
                    </a:lnTo>
                    <a:cubicBezTo>
                      <a:pt x="4" y="116"/>
                      <a:pt x="0" y="113"/>
                      <a:pt x="0" y="106"/>
                    </a:cubicBezTo>
                    <a:cubicBezTo>
                      <a:pt x="0" y="13"/>
                      <a:pt x="0" y="13"/>
                      <a:pt x="0" y="13"/>
                    </a:cubicBezTo>
                    <a:cubicBezTo>
                      <a:pt x="0" y="7"/>
                      <a:pt x="4" y="0"/>
                      <a:pt x="10" y="0"/>
                    </a:cubicBezTo>
                    <a:cubicBezTo>
                      <a:pt x="16" y="0"/>
                      <a:pt x="22" y="7"/>
                      <a:pt x="22" y="13"/>
                    </a:cubicBezTo>
                    <a:cubicBezTo>
                      <a:pt x="22" y="106"/>
                      <a:pt x="22" y="106"/>
                      <a:pt x="22" y="106"/>
                    </a:cubicBezTo>
                    <a:cubicBezTo>
                      <a:pt x="22" y="113"/>
                      <a:pt x="16" y="116"/>
                      <a:pt x="10"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8" name="Freeform 1005"/>
              <p:cNvSpPr>
                <a:spLocks noChangeArrowheads="1"/>
              </p:cNvSpPr>
              <p:nvPr/>
            </p:nvSpPr>
            <p:spPr bwMode="auto">
              <a:xfrm>
                <a:off x="5269298" y="11092359"/>
                <a:ext cx="62970"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3"/>
                      <a:pt x="0" y="106"/>
                    </a:cubicBezTo>
                    <a:cubicBezTo>
                      <a:pt x="0" y="13"/>
                      <a:pt x="0" y="13"/>
                      <a:pt x="0" y="13"/>
                    </a:cubicBezTo>
                    <a:cubicBezTo>
                      <a:pt x="0" y="7"/>
                      <a:pt x="6" y="0"/>
                      <a:pt x="12" y="0"/>
                    </a:cubicBezTo>
                    <a:cubicBezTo>
                      <a:pt x="18" y="0"/>
                      <a:pt x="21" y="7"/>
                      <a:pt x="21" y="13"/>
                    </a:cubicBezTo>
                    <a:cubicBezTo>
                      <a:pt x="21" y="106"/>
                      <a:pt x="21" y="106"/>
                      <a:pt x="21" y="106"/>
                    </a:cubicBezTo>
                    <a:cubicBezTo>
                      <a:pt x="21" y="113"/>
                      <a:pt x="18" y="116"/>
                      <a:pt x="12"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79" name="Freeform 1006"/>
              <p:cNvSpPr>
                <a:spLocks noChangeArrowheads="1"/>
              </p:cNvSpPr>
              <p:nvPr/>
            </p:nvSpPr>
            <p:spPr bwMode="auto">
              <a:xfrm>
                <a:off x="5395245" y="11092359"/>
                <a:ext cx="75568" cy="340037"/>
              </a:xfrm>
              <a:custGeom>
                <a:avLst/>
                <a:gdLst>
                  <a:gd name="T0" fmla="*/ 13 w 26"/>
                  <a:gd name="T1" fmla="*/ 116 h 117"/>
                  <a:gd name="T2" fmla="*/ 13 w 26"/>
                  <a:gd name="T3" fmla="*/ 116 h 117"/>
                  <a:gd name="T4" fmla="*/ 0 w 26"/>
                  <a:gd name="T5" fmla="*/ 106 h 117"/>
                  <a:gd name="T6" fmla="*/ 0 w 26"/>
                  <a:gd name="T7" fmla="*/ 13 h 117"/>
                  <a:gd name="T8" fmla="*/ 13 w 26"/>
                  <a:gd name="T9" fmla="*/ 0 h 117"/>
                  <a:gd name="T10" fmla="*/ 25 w 26"/>
                  <a:gd name="T11" fmla="*/ 13 h 117"/>
                  <a:gd name="T12" fmla="*/ 25 w 26"/>
                  <a:gd name="T13" fmla="*/ 106 h 117"/>
                  <a:gd name="T14" fmla="*/ 13 w 26"/>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116"/>
                    </a:moveTo>
                    <a:lnTo>
                      <a:pt x="13" y="116"/>
                    </a:lnTo>
                    <a:cubicBezTo>
                      <a:pt x="7" y="116"/>
                      <a:pt x="0" y="113"/>
                      <a:pt x="0" y="106"/>
                    </a:cubicBezTo>
                    <a:cubicBezTo>
                      <a:pt x="0" y="13"/>
                      <a:pt x="0" y="13"/>
                      <a:pt x="0" y="13"/>
                    </a:cubicBezTo>
                    <a:cubicBezTo>
                      <a:pt x="0" y="7"/>
                      <a:pt x="7" y="0"/>
                      <a:pt x="13" y="0"/>
                    </a:cubicBezTo>
                    <a:cubicBezTo>
                      <a:pt x="19" y="0"/>
                      <a:pt x="25" y="7"/>
                      <a:pt x="25" y="13"/>
                    </a:cubicBezTo>
                    <a:cubicBezTo>
                      <a:pt x="25" y="106"/>
                      <a:pt x="25" y="106"/>
                      <a:pt x="25" y="106"/>
                    </a:cubicBezTo>
                    <a:cubicBezTo>
                      <a:pt x="25" y="113"/>
                      <a:pt x="19" y="116"/>
                      <a:pt x="13" y="116"/>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0" name="Freeform 1007"/>
              <p:cNvSpPr>
                <a:spLocks noChangeArrowheads="1"/>
              </p:cNvSpPr>
              <p:nvPr/>
            </p:nvSpPr>
            <p:spPr bwMode="auto">
              <a:xfrm>
                <a:off x="3506025" y="11520561"/>
                <a:ext cx="2065544" cy="491170"/>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5">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1" name="Freeform 1009"/>
              <p:cNvSpPr>
                <a:spLocks noChangeArrowheads="1"/>
              </p:cNvSpPr>
              <p:nvPr/>
            </p:nvSpPr>
            <p:spPr bwMode="auto">
              <a:xfrm>
                <a:off x="4085388" y="11684281"/>
                <a:ext cx="881634" cy="163729"/>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2" name="Freeform 1011"/>
              <p:cNvSpPr>
                <a:spLocks noChangeArrowheads="1"/>
              </p:cNvSpPr>
              <p:nvPr/>
            </p:nvSpPr>
            <p:spPr bwMode="auto">
              <a:xfrm>
                <a:off x="3594183" y="11596129"/>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3"/>
                      <a:pt x="3" y="0"/>
                      <a:pt x="9" y="0"/>
                    </a:cubicBezTo>
                    <a:cubicBezTo>
                      <a:pt x="15" y="0"/>
                      <a:pt x="21" y="3"/>
                      <a:pt x="21" y="12"/>
                    </a:cubicBezTo>
                    <a:cubicBezTo>
                      <a:pt x="21" y="103"/>
                      <a:pt x="21" y="103"/>
                      <a:pt x="21" y="103"/>
                    </a:cubicBezTo>
                    <a:cubicBezTo>
                      <a:pt x="21" y="109"/>
                      <a:pt x="15" y="115"/>
                      <a:pt x="9"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3" name="Freeform 1012"/>
              <p:cNvSpPr>
                <a:spLocks noChangeArrowheads="1"/>
              </p:cNvSpPr>
              <p:nvPr/>
            </p:nvSpPr>
            <p:spPr bwMode="auto">
              <a:xfrm>
                <a:off x="3720133" y="11596129"/>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3"/>
                      <a:pt x="6" y="0"/>
                      <a:pt x="12" y="0"/>
                    </a:cubicBezTo>
                    <a:cubicBezTo>
                      <a:pt x="18" y="0"/>
                      <a:pt x="21" y="3"/>
                      <a:pt x="21" y="12"/>
                    </a:cubicBezTo>
                    <a:cubicBezTo>
                      <a:pt x="21" y="103"/>
                      <a:pt x="21" y="103"/>
                      <a:pt x="21" y="103"/>
                    </a:cubicBezTo>
                    <a:cubicBezTo>
                      <a:pt x="21" y="109"/>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4" name="Freeform 1013"/>
              <p:cNvSpPr>
                <a:spLocks noChangeArrowheads="1"/>
              </p:cNvSpPr>
              <p:nvPr/>
            </p:nvSpPr>
            <p:spPr bwMode="auto">
              <a:xfrm>
                <a:off x="3858683" y="11596129"/>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3"/>
                      <a:pt x="6" y="0"/>
                      <a:pt x="12" y="0"/>
                    </a:cubicBezTo>
                    <a:cubicBezTo>
                      <a:pt x="18" y="0"/>
                      <a:pt x="24" y="3"/>
                      <a:pt x="24" y="12"/>
                    </a:cubicBezTo>
                    <a:cubicBezTo>
                      <a:pt x="24" y="103"/>
                      <a:pt x="24" y="103"/>
                      <a:pt x="24" y="103"/>
                    </a:cubicBezTo>
                    <a:cubicBezTo>
                      <a:pt x="24" y="109"/>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5" name="Freeform 1014"/>
              <p:cNvSpPr>
                <a:spLocks noChangeArrowheads="1"/>
              </p:cNvSpPr>
              <p:nvPr/>
            </p:nvSpPr>
            <p:spPr bwMode="auto">
              <a:xfrm>
                <a:off x="5143348" y="11596129"/>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3"/>
                      <a:pt x="4" y="0"/>
                      <a:pt x="10" y="0"/>
                    </a:cubicBezTo>
                    <a:cubicBezTo>
                      <a:pt x="16" y="0"/>
                      <a:pt x="22" y="3"/>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6" name="Freeform 1015"/>
              <p:cNvSpPr>
                <a:spLocks noChangeArrowheads="1"/>
              </p:cNvSpPr>
              <p:nvPr/>
            </p:nvSpPr>
            <p:spPr bwMode="auto">
              <a:xfrm>
                <a:off x="5269298" y="11596129"/>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3"/>
                      <a:pt x="6" y="0"/>
                      <a:pt x="12" y="0"/>
                    </a:cubicBezTo>
                    <a:cubicBezTo>
                      <a:pt x="18" y="0"/>
                      <a:pt x="21" y="3"/>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7" name="Freeform 1016"/>
              <p:cNvSpPr>
                <a:spLocks noChangeArrowheads="1"/>
              </p:cNvSpPr>
              <p:nvPr/>
            </p:nvSpPr>
            <p:spPr bwMode="auto">
              <a:xfrm>
                <a:off x="5395245" y="11596129"/>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3"/>
                      <a:pt x="7" y="0"/>
                      <a:pt x="13" y="0"/>
                    </a:cubicBezTo>
                    <a:cubicBezTo>
                      <a:pt x="19" y="0"/>
                      <a:pt x="25" y="3"/>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8" name="Freeform 1017"/>
              <p:cNvSpPr>
                <a:spLocks noChangeArrowheads="1"/>
              </p:cNvSpPr>
              <p:nvPr/>
            </p:nvSpPr>
            <p:spPr bwMode="auto">
              <a:xfrm>
                <a:off x="3506025" y="12011731"/>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5">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89" name="Freeform 1019"/>
              <p:cNvSpPr>
                <a:spLocks noChangeArrowheads="1"/>
              </p:cNvSpPr>
              <p:nvPr/>
            </p:nvSpPr>
            <p:spPr bwMode="auto">
              <a:xfrm>
                <a:off x="4085388" y="12175463"/>
                <a:ext cx="881634" cy="163720"/>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0" name="Freeform 1021"/>
              <p:cNvSpPr>
                <a:spLocks noChangeArrowheads="1"/>
              </p:cNvSpPr>
              <p:nvPr/>
            </p:nvSpPr>
            <p:spPr bwMode="auto">
              <a:xfrm>
                <a:off x="3594183" y="12099895"/>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12"/>
                      <a:pt x="0" y="103"/>
                    </a:cubicBezTo>
                    <a:cubicBezTo>
                      <a:pt x="0" y="12"/>
                      <a:pt x="0" y="12"/>
                      <a:pt x="0" y="12"/>
                    </a:cubicBezTo>
                    <a:cubicBezTo>
                      <a:pt x="0" y="6"/>
                      <a:pt x="3" y="0"/>
                      <a:pt x="9" y="0"/>
                    </a:cubicBezTo>
                    <a:cubicBezTo>
                      <a:pt x="15" y="0"/>
                      <a:pt x="21" y="6"/>
                      <a:pt x="21" y="12"/>
                    </a:cubicBezTo>
                    <a:cubicBezTo>
                      <a:pt x="21" y="103"/>
                      <a:pt x="21" y="103"/>
                      <a:pt x="21" y="103"/>
                    </a:cubicBezTo>
                    <a:cubicBezTo>
                      <a:pt x="21" y="112"/>
                      <a:pt x="15" y="115"/>
                      <a:pt x="9"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1" name="Freeform 1022"/>
              <p:cNvSpPr>
                <a:spLocks noChangeArrowheads="1"/>
              </p:cNvSpPr>
              <p:nvPr/>
            </p:nvSpPr>
            <p:spPr bwMode="auto">
              <a:xfrm>
                <a:off x="3720133" y="12099895"/>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12"/>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12"/>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2" name="Freeform 1023"/>
              <p:cNvSpPr>
                <a:spLocks noChangeArrowheads="1"/>
              </p:cNvSpPr>
              <p:nvPr/>
            </p:nvSpPr>
            <p:spPr bwMode="auto">
              <a:xfrm>
                <a:off x="3858683" y="12099895"/>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12"/>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12"/>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3" name="Freeform 1024"/>
              <p:cNvSpPr>
                <a:spLocks noChangeArrowheads="1"/>
              </p:cNvSpPr>
              <p:nvPr/>
            </p:nvSpPr>
            <p:spPr bwMode="auto">
              <a:xfrm>
                <a:off x="5143348" y="12099895"/>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12"/>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12"/>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4" name="Freeform 1025"/>
              <p:cNvSpPr>
                <a:spLocks noChangeArrowheads="1"/>
              </p:cNvSpPr>
              <p:nvPr/>
            </p:nvSpPr>
            <p:spPr bwMode="auto">
              <a:xfrm>
                <a:off x="5269298" y="12099895"/>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12"/>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12"/>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5" name="Freeform 1026"/>
              <p:cNvSpPr>
                <a:spLocks noChangeArrowheads="1"/>
              </p:cNvSpPr>
              <p:nvPr/>
            </p:nvSpPr>
            <p:spPr bwMode="auto">
              <a:xfrm>
                <a:off x="5395245" y="12099895"/>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12"/>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12"/>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6" name="Freeform 1027"/>
              <p:cNvSpPr>
                <a:spLocks noChangeArrowheads="1"/>
              </p:cNvSpPr>
              <p:nvPr/>
            </p:nvSpPr>
            <p:spPr bwMode="auto">
              <a:xfrm>
                <a:off x="3506025" y="12515500"/>
                <a:ext cx="2065544" cy="491175"/>
              </a:xfrm>
              <a:custGeom>
                <a:avLst/>
                <a:gdLst>
                  <a:gd name="T0" fmla="*/ 723 w 724"/>
                  <a:gd name="T1" fmla="*/ 173 h 174"/>
                  <a:gd name="T2" fmla="*/ 0 w 724"/>
                  <a:gd name="T3" fmla="*/ 173 h 174"/>
                  <a:gd name="T4" fmla="*/ 0 w 724"/>
                  <a:gd name="T5" fmla="*/ 0 h 174"/>
                  <a:gd name="T6" fmla="*/ 723 w 724"/>
                  <a:gd name="T7" fmla="*/ 0 h 174"/>
                  <a:gd name="T8" fmla="*/ 723 w 724"/>
                  <a:gd name="T9" fmla="*/ 173 h 174"/>
                </a:gdLst>
                <a:ahLst/>
                <a:cxnLst>
                  <a:cxn ang="0">
                    <a:pos x="T0" y="T1"/>
                  </a:cxn>
                  <a:cxn ang="0">
                    <a:pos x="T2" y="T3"/>
                  </a:cxn>
                  <a:cxn ang="0">
                    <a:pos x="T4" y="T5"/>
                  </a:cxn>
                  <a:cxn ang="0">
                    <a:pos x="T6" y="T7"/>
                  </a:cxn>
                  <a:cxn ang="0">
                    <a:pos x="T8" y="T9"/>
                  </a:cxn>
                </a:cxnLst>
                <a:rect l="0" t="0" r="r" b="b"/>
                <a:pathLst>
                  <a:path w="724" h="174">
                    <a:moveTo>
                      <a:pt x="723" y="173"/>
                    </a:moveTo>
                    <a:lnTo>
                      <a:pt x="0" y="173"/>
                    </a:lnTo>
                    <a:lnTo>
                      <a:pt x="0" y="0"/>
                    </a:lnTo>
                    <a:lnTo>
                      <a:pt x="723" y="0"/>
                    </a:lnTo>
                    <a:lnTo>
                      <a:pt x="723" y="173"/>
                    </a:lnTo>
                  </a:path>
                </a:pathLst>
              </a:custGeom>
              <a:solidFill>
                <a:schemeClr val="accent5">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7" name="Freeform 1029"/>
              <p:cNvSpPr>
                <a:spLocks noChangeArrowheads="1"/>
              </p:cNvSpPr>
              <p:nvPr/>
            </p:nvSpPr>
            <p:spPr bwMode="auto">
              <a:xfrm>
                <a:off x="4085388" y="12679229"/>
                <a:ext cx="881634" cy="163720"/>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8" name="Freeform 1031"/>
              <p:cNvSpPr>
                <a:spLocks noChangeArrowheads="1"/>
              </p:cNvSpPr>
              <p:nvPr/>
            </p:nvSpPr>
            <p:spPr bwMode="auto">
              <a:xfrm>
                <a:off x="3594183" y="12591065"/>
                <a:ext cx="62976" cy="327449"/>
              </a:xfrm>
              <a:custGeom>
                <a:avLst/>
                <a:gdLst>
                  <a:gd name="T0" fmla="*/ 9 w 22"/>
                  <a:gd name="T1" fmla="*/ 115 h 116"/>
                  <a:gd name="T2" fmla="*/ 9 w 22"/>
                  <a:gd name="T3" fmla="*/ 115 h 116"/>
                  <a:gd name="T4" fmla="*/ 0 w 22"/>
                  <a:gd name="T5" fmla="*/ 103 h 116"/>
                  <a:gd name="T6" fmla="*/ 0 w 22"/>
                  <a:gd name="T7" fmla="*/ 10 h 116"/>
                  <a:gd name="T8" fmla="*/ 9 w 22"/>
                  <a:gd name="T9" fmla="*/ 0 h 116"/>
                  <a:gd name="T10" fmla="*/ 21 w 22"/>
                  <a:gd name="T11" fmla="*/ 10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0"/>
                      <a:pt x="0" y="10"/>
                      <a:pt x="0" y="10"/>
                    </a:cubicBezTo>
                    <a:cubicBezTo>
                      <a:pt x="0" y="4"/>
                      <a:pt x="3" y="0"/>
                      <a:pt x="9" y="0"/>
                    </a:cubicBezTo>
                    <a:cubicBezTo>
                      <a:pt x="15" y="0"/>
                      <a:pt x="21" y="4"/>
                      <a:pt x="21" y="10"/>
                    </a:cubicBezTo>
                    <a:cubicBezTo>
                      <a:pt x="21" y="103"/>
                      <a:pt x="21" y="103"/>
                      <a:pt x="21" y="103"/>
                    </a:cubicBezTo>
                    <a:cubicBezTo>
                      <a:pt x="21" y="109"/>
                      <a:pt x="15" y="115"/>
                      <a:pt x="9"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299" name="Freeform 1032"/>
              <p:cNvSpPr>
                <a:spLocks noChangeArrowheads="1"/>
              </p:cNvSpPr>
              <p:nvPr/>
            </p:nvSpPr>
            <p:spPr bwMode="auto">
              <a:xfrm>
                <a:off x="3720133" y="12591065"/>
                <a:ext cx="62976" cy="327449"/>
              </a:xfrm>
              <a:custGeom>
                <a:avLst/>
                <a:gdLst>
                  <a:gd name="T0" fmla="*/ 12 w 22"/>
                  <a:gd name="T1" fmla="*/ 115 h 116"/>
                  <a:gd name="T2" fmla="*/ 12 w 22"/>
                  <a:gd name="T3" fmla="*/ 115 h 116"/>
                  <a:gd name="T4" fmla="*/ 0 w 22"/>
                  <a:gd name="T5" fmla="*/ 103 h 116"/>
                  <a:gd name="T6" fmla="*/ 0 w 22"/>
                  <a:gd name="T7" fmla="*/ 10 h 116"/>
                  <a:gd name="T8" fmla="*/ 12 w 22"/>
                  <a:gd name="T9" fmla="*/ 0 h 116"/>
                  <a:gd name="T10" fmla="*/ 21 w 22"/>
                  <a:gd name="T11" fmla="*/ 10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0"/>
                      <a:pt x="0" y="10"/>
                      <a:pt x="0" y="10"/>
                    </a:cubicBezTo>
                    <a:cubicBezTo>
                      <a:pt x="0" y="4"/>
                      <a:pt x="6" y="0"/>
                      <a:pt x="12" y="0"/>
                    </a:cubicBezTo>
                    <a:cubicBezTo>
                      <a:pt x="18" y="0"/>
                      <a:pt x="21" y="4"/>
                      <a:pt x="21" y="10"/>
                    </a:cubicBezTo>
                    <a:cubicBezTo>
                      <a:pt x="21" y="103"/>
                      <a:pt x="21" y="103"/>
                      <a:pt x="21" y="103"/>
                    </a:cubicBezTo>
                    <a:cubicBezTo>
                      <a:pt x="21" y="109"/>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0" name="Freeform 1033"/>
              <p:cNvSpPr>
                <a:spLocks noChangeArrowheads="1"/>
              </p:cNvSpPr>
              <p:nvPr/>
            </p:nvSpPr>
            <p:spPr bwMode="auto">
              <a:xfrm>
                <a:off x="3858683" y="12591065"/>
                <a:ext cx="75568" cy="327449"/>
              </a:xfrm>
              <a:custGeom>
                <a:avLst/>
                <a:gdLst>
                  <a:gd name="T0" fmla="*/ 12 w 25"/>
                  <a:gd name="T1" fmla="*/ 115 h 116"/>
                  <a:gd name="T2" fmla="*/ 12 w 25"/>
                  <a:gd name="T3" fmla="*/ 115 h 116"/>
                  <a:gd name="T4" fmla="*/ 0 w 25"/>
                  <a:gd name="T5" fmla="*/ 103 h 116"/>
                  <a:gd name="T6" fmla="*/ 0 w 25"/>
                  <a:gd name="T7" fmla="*/ 10 h 116"/>
                  <a:gd name="T8" fmla="*/ 12 w 25"/>
                  <a:gd name="T9" fmla="*/ 0 h 116"/>
                  <a:gd name="T10" fmla="*/ 24 w 25"/>
                  <a:gd name="T11" fmla="*/ 10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0"/>
                      <a:pt x="0" y="10"/>
                      <a:pt x="0" y="10"/>
                    </a:cubicBezTo>
                    <a:cubicBezTo>
                      <a:pt x="0" y="4"/>
                      <a:pt x="6" y="0"/>
                      <a:pt x="12" y="0"/>
                    </a:cubicBezTo>
                    <a:cubicBezTo>
                      <a:pt x="18" y="0"/>
                      <a:pt x="24" y="4"/>
                      <a:pt x="24" y="10"/>
                    </a:cubicBezTo>
                    <a:cubicBezTo>
                      <a:pt x="24" y="103"/>
                      <a:pt x="24" y="103"/>
                      <a:pt x="24" y="103"/>
                    </a:cubicBezTo>
                    <a:cubicBezTo>
                      <a:pt x="24" y="109"/>
                      <a:pt x="18" y="115"/>
                      <a:pt x="12" y="115"/>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1" name="Freeform 1034"/>
              <p:cNvSpPr>
                <a:spLocks noChangeArrowheads="1"/>
              </p:cNvSpPr>
              <p:nvPr/>
            </p:nvSpPr>
            <p:spPr bwMode="auto">
              <a:xfrm>
                <a:off x="5143348" y="12591065"/>
                <a:ext cx="62970" cy="327449"/>
              </a:xfrm>
              <a:custGeom>
                <a:avLst/>
                <a:gdLst>
                  <a:gd name="T0" fmla="*/ 10 w 23"/>
                  <a:gd name="T1" fmla="*/ 115 h 116"/>
                  <a:gd name="T2" fmla="*/ 10 w 23"/>
                  <a:gd name="T3" fmla="*/ 115 h 116"/>
                  <a:gd name="T4" fmla="*/ 0 w 23"/>
                  <a:gd name="T5" fmla="*/ 103 h 116"/>
                  <a:gd name="T6" fmla="*/ 0 w 23"/>
                  <a:gd name="T7" fmla="*/ 10 h 116"/>
                  <a:gd name="T8" fmla="*/ 10 w 23"/>
                  <a:gd name="T9" fmla="*/ 0 h 116"/>
                  <a:gd name="T10" fmla="*/ 22 w 23"/>
                  <a:gd name="T11" fmla="*/ 10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0"/>
                      <a:pt x="0" y="10"/>
                      <a:pt x="0" y="10"/>
                    </a:cubicBezTo>
                    <a:cubicBezTo>
                      <a:pt x="0" y="4"/>
                      <a:pt x="4" y="0"/>
                      <a:pt x="10" y="0"/>
                    </a:cubicBezTo>
                    <a:cubicBezTo>
                      <a:pt x="16" y="0"/>
                      <a:pt x="22" y="4"/>
                      <a:pt x="22" y="10"/>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2" name="Freeform 1035"/>
              <p:cNvSpPr>
                <a:spLocks noChangeArrowheads="1"/>
              </p:cNvSpPr>
              <p:nvPr/>
            </p:nvSpPr>
            <p:spPr bwMode="auto">
              <a:xfrm>
                <a:off x="5269298" y="12591065"/>
                <a:ext cx="62970" cy="327449"/>
              </a:xfrm>
              <a:custGeom>
                <a:avLst/>
                <a:gdLst>
                  <a:gd name="T0" fmla="*/ 12 w 22"/>
                  <a:gd name="T1" fmla="*/ 115 h 116"/>
                  <a:gd name="T2" fmla="*/ 12 w 22"/>
                  <a:gd name="T3" fmla="*/ 115 h 116"/>
                  <a:gd name="T4" fmla="*/ 0 w 22"/>
                  <a:gd name="T5" fmla="*/ 103 h 116"/>
                  <a:gd name="T6" fmla="*/ 0 w 22"/>
                  <a:gd name="T7" fmla="*/ 10 h 116"/>
                  <a:gd name="T8" fmla="*/ 12 w 22"/>
                  <a:gd name="T9" fmla="*/ 0 h 116"/>
                  <a:gd name="T10" fmla="*/ 21 w 22"/>
                  <a:gd name="T11" fmla="*/ 10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0"/>
                      <a:pt x="0" y="10"/>
                      <a:pt x="0" y="10"/>
                    </a:cubicBezTo>
                    <a:cubicBezTo>
                      <a:pt x="0" y="4"/>
                      <a:pt x="6" y="0"/>
                      <a:pt x="12" y="0"/>
                    </a:cubicBezTo>
                    <a:cubicBezTo>
                      <a:pt x="18" y="0"/>
                      <a:pt x="21" y="4"/>
                      <a:pt x="21" y="10"/>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3" name="Freeform 1036"/>
              <p:cNvSpPr>
                <a:spLocks noChangeArrowheads="1"/>
              </p:cNvSpPr>
              <p:nvPr/>
            </p:nvSpPr>
            <p:spPr bwMode="auto">
              <a:xfrm>
                <a:off x="5395245" y="12591065"/>
                <a:ext cx="75568" cy="327449"/>
              </a:xfrm>
              <a:custGeom>
                <a:avLst/>
                <a:gdLst>
                  <a:gd name="T0" fmla="*/ 13 w 26"/>
                  <a:gd name="T1" fmla="*/ 115 h 116"/>
                  <a:gd name="T2" fmla="*/ 13 w 26"/>
                  <a:gd name="T3" fmla="*/ 115 h 116"/>
                  <a:gd name="T4" fmla="*/ 0 w 26"/>
                  <a:gd name="T5" fmla="*/ 103 h 116"/>
                  <a:gd name="T6" fmla="*/ 0 w 26"/>
                  <a:gd name="T7" fmla="*/ 10 h 116"/>
                  <a:gd name="T8" fmla="*/ 13 w 26"/>
                  <a:gd name="T9" fmla="*/ 0 h 116"/>
                  <a:gd name="T10" fmla="*/ 25 w 26"/>
                  <a:gd name="T11" fmla="*/ 10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0"/>
                      <a:pt x="0" y="10"/>
                      <a:pt x="0" y="10"/>
                    </a:cubicBezTo>
                    <a:cubicBezTo>
                      <a:pt x="0" y="4"/>
                      <a:pt x="7" y="0"/>
                      <a:pt x="13" y="0"/>
                    </a:cubicBezTo>
                    <a:cubicBezTo>
                      <a:pt x="19" y="0"/>
                      <a:pt x="25" y="4"/>
                      <a:pt x="25" y="10"/>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4" name="Freeform 1037"/>
              <p:cNvSpPr>
                <a:spLocks noChangeArrowheads="1"/>
              </p:cNvSpPr>
              <p:nvPr/>
            </p:nvSpPr>
            <p:spPr bwMode="auto">
              <a:xfrm>
                <a:off x="4526202" y="11029386"/>
                <a:ext cx="1045369" cy="12597"/>
              </a:xfrm>
              <a:custGeom>
                <a:avLst/>
                <a:gdLst>
                  <a:gd name="T0" fmla="*/ 363 w 364"/>
                  <a:gd name="T1" fmla="*/ 0 h 1"/>
                  <a:gd name="T2" fmla="*/ 0 w 364"/>
                  <a:gd name="T3" fmla="*/ 0 h 1"/>
                  <a:gd name="T4" fmla="*/ 0 w 364"/>
                  <a:gd name="T5" fmla="*/ 0 h 1"/>
                  <a:gd name="T6" fmla="*/ 363 w 364"/>
                  <a:gd name="T7" fmla="*/ 0 h 1"/>
                </a:gdLst>
                <a:ahLst/>
                <a:cxnLst>
                  <a:cxn ang="0">
                    <a:pos x="T0" y="T1"/>
                  </a:cxn>
                  <a:cxn ang="0">
                    <a:pos x="T2" y="T3"/>
                  </a:cxn>
                  <a:cxn ang="0">
                    <a:pos x="T4" y="T5"/>
                  </a:cxn>
                  <a:cxn ang="0">
                    <a:pos x="T6" y="T7"/>
                  </a:cxn>
                </a:cxnLst>
                <a:rect l="0" t="0" r="r" b="b"/>
                <a:pathLst>
                  <a:path w="364" h="1">
                    <a:moveTo>
                      <a:pt x="363" y="0"/>
                    </a:moveTo>
                    <a:lnTo>
                      <a:pt x="0" y="0"/>
                    </a:lnTo>
                    <a:lnTo>
                      <a:pt x="0" y="0"/>
                    </a:lnTo>
                    <a:lnTo>
                      <a:pt x="363" y="0"/>
                    </a:lnTo>
                  </a:path>
                </a:pathLst>
              </a:custGeom>
              <a:solidFill>
                <a:srgbClr val="055E7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5" name="Freeform 1038"/>
              <p:cNvSpPr>
                <a:spLocks noChangeArrowheads="1"/>
              </p:cNvSpPr>
              <p:nvPr/>
            </p:nvSpPr>
            <p:spPr bwMode="auto">
              <a:xfrm>
                <a:off x="4526202" y="11029386"/>
                <a:ext cx="1045369" cy="12597"/>
              </a:xfrm>
              <a:custGeom>
                <a:avLst/>
                <a:gdLst>
                  <a:gd name="T0" fmla="*/ 363 w 364"/>
                  <a:gd name="T1" fmla="*/ 0 h 1"/>
                  <a:gd name="T2" fmla="*/ 0 w 364"/>
                  <a:gd name="T3" fmla="*/ 0 h 1"/>
                  <a:gd name="T4" fmla="*/ 0 w 364"/>
                  <a:gd name="T5" fmla="*/ 0 h 1"/>
                  <a:gd name="T6" fmla="*/ 363 w 364"/>
                  <a:gd name="T7" fmla="*/ 0 h 1"/>
                </a:gdLst>
                <a:ahLst/>
                <a:cxnLst>
                  <a:cxn ang="0">
                    <a:pos x="T0" y="T1"/>
                  </a:cxn>
                  <a:cxn ang="0">
                    <a:pos x="T2" y="T3"/>
                  </a:cxn>
                  <a:cxn ang="0">
                    <a:pos x="T4" y="T5"/>
                  </a:cxn>
                  <a:cxn ang="0">
                    <a:pos x="T6" y="T7"/>
                  </a:cxn>
                </a:cxnLst>
                <a:rect l="0" t="0" r="r" b="b"/>
                <a:pathLst>
                  <a:path w="364" h="1">
                    <a:moveTo>
                      <a:pt x="363" y="0"/>
                    </a:moveTo>
                    <a:lnTo>
                      <a:pt x="0" y="0"/>
                    </a:lnTo>
                    <a:lnTo>
                      <a:pt x="0" y="0"/>
                    </a:lnTo>
                    <a:lnTo>
                      <a:pt x="363" y="0"/>
                    </a:lnTo>
                  </a:path>
                </a:pathLst>
              </a:custGeom>
              <a:solidFill>
                <a:srgbClr val="055E73"/>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6" name="Freeform 1039"/>
              <p:cNvSpPr>
                <a:spLocks noChangeArrowheads="1"/>
              </p:cNvSpPr>
              <p:nvPr/>
            </p:nvSpPr>
            <p:spPr bwMode="auto">
              <a:xfrm>
                <a:off x="4526202" y="9530683"/>
                <a:ext cx="1045369" cy="3475990"/>
              </a:xfrm>
              <a:custGeom>
                <a:avLst/>
                <a:gdLst>
                  <a:gd name="T0" fmla="*/ 363 w 364"/>
                  <a:gd name="T1" fmla="*/ 0 h 1218"/>
                  <a:gd name="T2" fmla="*/ 0 w 364"/>
                  <a:gd name="T3" fmla="*/ 0 h 1218"/>
                  <a:gd name="T4" fmla="*/ 363 w 364"/>
                  <a:gd name="T5" fmla="*/ 0 h 1218"/>
                  <a:gd name="T6" fmla="*/ 363 w 364"/>
                  <a:gd name="T7" fmla="*/ 176 h 1218"/>
                  <a:gd name="T8" fmla="*/ 363 w 364"/>
                  <a:gd name="T9" fmla="*/ 348 h 1218"/>
                  <a:gd name="T10" fmla="*/ 363 w 364"/>
                  <a:gd name="T11" fmla="*/ 524 h 1218"/>
                  <a:gd name="T12" fmla="*/ 363 w 364"/>
                  <a:gd name="T13" fmla="*/ 524 h 1218"/>
                  <a:gd name="T14" fmla="*/ 363 w 364"/>
                  <a:gd name="T15" fmla="*/ 696 h 1218"/>
                  <a:gd name="T16" fmla="*/ 363 w 364"/>
                  <a:gd name="T17" fmla="*/ 868 h 1218"/>
                  <a:gd name="T18" fmla="*/ 363 w 364"/>
                  <a:gd name="T19" fmla="*/ 1044 h 1218"/>
                  <a:gd name="T20" fmla="*/ 363 w 364"/>
                  <a:gd name="T21" fmla="*/ 1217 h 1218"/>
                  <a:gd name="T22" fmla="*/ 363 w 364"/>
                  <a:gd name="T23" fmla="*/ 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4" h="1218">
                    <a:moveTo>
                      <a:pt x="363" y="0"/>
                    </a:moveTo>
                    <a:lnTo>
                      <a:pt x="0" y="0"/>
                    </a:lnTo>
                    <a:lnTo>
                      <a:pt x="363" y="0"/>
                    </a:lnTo>
                    <a:lnTo>
                      <a:pt x="363" y="176"/>
                    </a:lnTo>
                    <a:lnTo>
                      <a:pt x="363" y="348"/>
                    </a:lnTo>
                    <a:lnTo>
                      <a:pt x="363" y="524"/>
                    </a:lnTo>
                    <a:lnTo>
                      <a:pt x="363" y="524"/>
                    </a:lnTo>
                    <a:lnTo>
                      <a:pt x="363" y="696"/>
                    </a:lnTo>
                    <a:lnTo>
                      <a:pt x="363" y="868"/>
                    </a:lnTo>
                    <a:lnTo>
                      <a:pt x="363" y="1044"/>
                    </a:lnTo>
                    <a:lnTo>
                      <a:pt x="363" y="1217"/>
                    </a:lnTo>
                    <a:lnTo>
                      <a:pt x="363" y="0"/>
                    </a:lnTo>
                  </a:path>
                </a:pathLst>
              </a:custGeom>
              <a:solidFill>
                <a:srgbClr val="055E7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7" name="Freeform 1040"/>
              <p:cNvSpPr>
                <a:spLocks noChangeArrowheads="1"/>
              </p:cNvSpPr>
              <p:nvPr/>
            </p:nvSpPr>
            <p:spPr bwMode="auto">
              <a:xfrm>
                <a:off x="4526202" y="9530683"/>
                <a:ext cx="1045369" cy="3475990"/>
              </a:xfrm>
              <a:custGeom>
                <a:avLst/>
                <a:gdLst>
                  <a:gd name="T0" fmla="*/ 363 w 364"/>
                  <a:gd name="T1" fmla="*/ 0 h 1218"/>
                  <a:gd name="T2" fmla="*/ 0 w 364"/>
                  <a:gd name="T3" fmla="*/ 0 h 1218"/>
                  <a:gd name="T4" fmla="*/ 363 w 364"/>
                  <a:gd name="T5" fmla="*/ 0 h 1218"/>
                  <a:gd name="T6" fmla="*/ 363 w 364"/>
                  <a:gd name="T7" fmla="*/ 176 h 1218"/>
                  <a:gd name="T8" fmla="*/ 363 w 364"/>
                  <a:gd name="T9" fmla="*/ 348 h 1218"/>
                  <a:gd name="T10" fmla="*/ 363 w 364"/>
                  <a:gd name="T11" fmla="*/ 524 h 1218"/>
                  <a:gd name="T12" fmla="*/ 363 w 364"/>
                  <a:gd name="T13" fmla="*/ 524 h 1218"/>
                  <a:gd name="T14" fmla="*/ 363 w 364"/>
                  <a:gd name="T15" fmla="*/ 696 h 1218"/>
                  <a:gd name="T16" fmla="*/ 363 w 364"/>
                  <a:gd name="T17" fmla="*/ 868 h 1218"/>
                  <a:gd name="T18" fmla="*/ 363 w 364"/>
                  <a:gd name="T19" fmla="*/ 1044 h 1218"/>
                  <a:gd name="T20" fmla="*/ 363 w 364"/>
                  <a:gd name="T21" fmla="*/ 1217 h 1218"/>
                  <a:gd name="T22" fmla="*/ 363 w 364"/>
                  <a:gd name="T23" fmla="*/ 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4" h="1218">
                    <a:moveTo>
                      <a:pt x="363" y="0"/>
                    </a:moveTo>
                    <a:lnTo>
                      <a:pt x="0" y="0"/>
                    </a:lnTo>
                    <a:lnTo>
                      <a:pt x="363" y="0"/>
                    </a:lnTo>
                    <a:lnTo>
                      <a:pt x="363" y="176"/>
                    </a:lnTo>
                    <a:lnTo>
                      <a:pt x="363" y="348"/>
                    </a:lnTo>
                    <a:lnTo>
                      <a:pt x="363" y="524"/>
                    </a:lnTo>
                    <a:lnTo>
                      <a:pt x="363" y="524"/>
                    </a:lnTo>
                    <a:lnTo>
                      <a:pt x="363" y="696"/>
                    </a:lnTo>
                    <a:lnTo>
                      <a:pt x="363" y="868"/>
                    </a:lnTo>
                    <a:lnTo>
                      <a:pt x="363" y="1044"/>
                    </a:lnTo>
                    <a:lnTo>
                      <a:pt x="363" y="1217"/>
                    </a:lnTo>
                    <a:lnTo>
                      <a:pt x="363" y="0"/>
                    </a:lnTo>
                  </a:path>
                </a:pathLst>
              </a:custGeom>
              <a:solidFill>
                <a:srgbClr val="055E73"/>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8" name="Freeform 1044"/>
              <p:cNvSpPr>
                <a:spLocks noChangeArrowheads="1"/>
              </p:cNvSpPr>
              <p:nvPr/>
            </p:nvSpPr>
            <p:spPr bwMode="auto">
              <a:xfrm>
                <a:off x="5143348" y="9618841"/>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6"/>
                      <a:pt x="16" y="0"/>
                      <a:pt x="10"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09" name="Freeform 1045"/>
              <p:cNvSpPr>
                <a:spLocks noChangeArrowheads="1"/>
              </p:cNvSpPr>
              <p:nvPr/>
            </p:nvSpPr>
            <p:spPr bwMode="auto">
              <a:xfrm>
                <a:off x="5269298" y="9618841"/>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6"/>
                      <a:pt x="18" y="0"/>
                      <a:pt x="12"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0" name="Freeform 1046"/>
              <p:cNvSpPr>
                <a:spLocks noChangeArrowheads="1"/>
              </p:cNvSpPr>
              <p:nvPr/>
            </p:nvSpPr>
            <p:spPr bwMode="auto">
              <a:xfrm>
                <a:off x="5395245" y="9618841"/>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6"/>
                      <a:pt x="19" y="0"/>
                      <a:pt x="13"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1" name="Freeform 1050"/>
              <p:cNvSpPr>
                <a:spLocks noChangeArrowheads="1"/>
              </p:cNvSpPr>
              <p:nvPr/>
            </p:nvSpPr>
            <p:spPr bwMode="auto">
              <a:xfrm>
                <a:off x="5143348" y="10110014"/>
                <a:ext cx="62970" cy="340037"/>
              </a:xfrm>
              <a:custGeom>
                <a:avLst/>
                <a:gdLst>
                  <a:gd name="T0" fmla="*/ 10 w 23"/>
                  <a:gd name="T1" fmla="*/ 0 h 117"/>
                  <a:gd name="T2" fmla="*/ 10 w 23"/>
                  <a:gd name="T3" fmla="*/ 0 h 117"/>
                  <a:gd name="T4" fmla="*/ 0 w 23"/>
                  <a:gd name="T5" fmla="*/ 13 h 117"/>
                  <a:gd name="T6" fmla="*/ 0 w 23"/>
                  <a:gd name="T7" fmla="*/ 106 h 117"/>
                  <a:gd name="T8" fmla="*/ 10 w 23"/>
                  <a:gd name="T9" fmla="*/ 116 h 117"/>
                  <a:gd name="T10" fmla="*/ 22 w 23"/>
                  <a:gd name="T11" fmla="*/ 106 h 117"/>
                  <a:gd name="T12" fmla="*/ 22 w 23"/>
                  <a:gd name="T13" fmla="*/ 13 h 117"/>
                  <a:gd name="T14" fmla="*/ 10 w 23"/>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0"/>
                    </a:moveTo>
                    <a:lnTo>
                      <a:pt x="10" y="0"/>
                    </a:lnTo>
                    <a:cubicBezTo>
                      <a:pt x="4" y="0"/>
                      <a:pt x="0" y="6"/>
                      <a:pt x="0" y="13"/>
                    </a:cubicBezTo>
                    <a:cubicBezTo>
                      <a:pt x="0" y="106"/>
                      <a:pt x="0" y="106"/>
                      <a:pt x="0" y="106"/>
                    </a:cubicBezTo>
                    <a:cubicBezTo>
                      <a:pt x="0" y="112"/>
                      <a:pt x="4" y="116"/>
                      <a:pt x="10" y="116"/>
                    </a:cubicBezTo>
                    <a:cubicBezTo>
                      <a:pt x="16" y="116"/>
                      <a:pt x="22" y="112"/>
                      <a:pt x="22" y="106"/>
                    </a:cubicBezTo>
                    <a:cubicBezTo>
                      <a:pt x="22" y="13"/>
                      <a:pt x="22" y="13"/>
                      <a:pt x="22" y="13"/>
                    </a:cubicBezTo>
                    <a:cubicBezTo>
                      <a:pt x="22" y="6"/>
                      <a:pt x="16" y="0"/>
                      <a:pt x="10"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2" name="Freeform 1051"/>
              <p:cNvSpPr>
                <a:spLocks noChangeArrowheads="1"/>
              </p:cNvSpPr>
              <p:nvPr/>
            </p:nvSpPr>
            <p:spPr bwMode="auto">
              <a:xfrm>
                <a:off x="5269298" y="10110014"/>
                <a:ext cx="62970" cy="340037"/>
              </a:xfrm>
              <a:custGeom>
                <a:avLst/>
                <a:gdLst>
                  <a:gd name="T0" fmla="*/ 12 w 22"/>
                  <a:gd name="T1" fmla="*/ 0 h 117"/>
                  <a:gd name="T2" fmla="*/ 12 w 22"/>
                  <a:gd name="T3" fmla="*/ 0 h 117"/>
                  <a:gd name="T4" fmla="*/ 0 w 22"/>
                  <a:gd name="T5" fmla="*/ 13 h 117"/>
                  <a:gd name="T6" fmla="*/ 0 w 22"/>
                  <a:gd name="T7" fmla="*/ 106 h 117"/>
                  <a:gd name="T8" fmla="*/ 12 w 22"/>
                  <a:gd name="T9" fmla="*/ 116 h 117"/>
                  <a:gd name="T10" fmla="*/ 21 w 22"/>
                  <a:gd name="T11" fmla="*/ 106 h 117"/>
                  <a:gd name="T12" fmla="*/ 21 w 22"/>
                  <a:gd name="T13" fmla="*/ 13 h 117"/>
                  <a:gd name="T14" fmla="*/ 12 w 22"/>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0"/>
                    </a:moveTo>
                    <a:lnTo>
                      <a:pt x="12" y="0"/>
                    </a:lnTo>
                    <a:cubicBezTo>
                      <a:pt x="6" y="0"/>
                      <a:pt x="0" y="6"/>
                      <a:pt x="0" y="13"/>
                    </a:cubicBezTo>
                    <a:cubicBezTo>
                      <a:pt x="0" y="106"/>
                      <a:pt x="0" y="106"/>
                      <a:pt x="0" y="106"/>
                    </a:cubicBezTo>
                    <a:cubicBezTo>
                      <a:pt x="0" y="112"/>
                      <a:pt x="6" y="116"/>
                      <a:pt x="12" y="116"/>
                    </a:cubicBezTo>
                    <a:cubicBezTo>
                      <a:pt x="18" y="116"/>
                      <a:pt x="21" y="112"/>
                      <a:pt x="21" y="106"/>
                    </a:cubicBezTo>
                    <a:cubicBezTo>
                      <a:pt x="21" y="13"/>
                      <a:pt x="21" y="13"/>
                      <a:pt x="21" y="13"/>
                    </a:cubicBezTo>
                    <a:cubicBezTo>
                      <a:pt x="21" y="6"/>
                      <a:pt x="18" y="0"/>
                      <a:pt x="12"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3" name="Freeform 1052"/>
              <p:cNvSpPr>
                <a:spLocks noChangeArrowheads="1"/>
              </p:cNvSpPr>
              <p:nvPr/>
            </p:nvSpPr>
            <p:spPr bwMode="auto">
              <a:xfrm>
                <a:off x="5395245" y="10110014"/>
                <a:ext cx="75568" cy="340037"/>
              </a:xfrm>
              <a:custGeom>
                <a:avLst/>
                <a:gdLst>
                  <a:gd name="T0" fmla="*/ 13 w 26"/>
                  <a:gd name="T1" fmla="*/ 0 h 117"/>
                  <a:gd name="T2" fmla="*/ 13 w 26"/>
                  <a:gd name="T3" fmla="*/ 0 h 117"/>
                  <a:gd name="T4" fmla="*/ 0 w 26"/>
                  <a:gd name="T5" fmla="*/ 13 h 117"/>
                  <a:gd name="T6" fmla="*/ 0 w 26"/>
                  <a:gd name="T7" fmla="*/ 106 h 117"/>
                  <a:gd name="T8" fmla="*/ 13 w 26"/>
                  <a:gd name="T9" fmla="*/ 116 h 117"/>
                  <a:gd name="T10" fmla="*/ 25 w 26"/>
                  <a:gd name="T11" fmla="*/ 106 h 117"/>
                  <a:gd name="T12" fmla="*/ 25 w 26"/>
                  <a:gd name="T13" fmla="*/ 13 h 117"/>
                  <a:gd name="T14" fmla="*/ 13 w 26"/>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0"/>
                    </a:moveTo>
                    <a:lnTo>
                      <a:pt x="13" y="0"/>
                    </a:lnTo>
                    <a:cubicBezTo>
                      <a:pt x="7" y="0"/>
                      <a:pt x="0" y="6"/>
                      <a:pt x="0" y="13"/>
                    </a:cubicBezTo>
                    <a:cubicBezTo>
                      <a:pt x="0" y="106"/>
                      <a:pt x="0" y="106"/>
                      <a:pt x="0" y="106"/>
                    </a:cubicBezTo>
                    <a:cubicBezTo>
                      <a:pt x="0" y="112"/>
                      <a:pt x="7" y="116"/>
                      <a:pt x="13" y="116"/>
                    </a:cubicBezTo>
                    <a:cubicBezTo>
                      <a:pt x="19" y="116"/>
                      <a:pt x="25" y="112"/>
                      <a:pt x="25" y="106"/>
                    </a:cubicBezTo>
                    <a:cubicBezTo>
                      <a:pt x="25" y="13"/>
                      <a:pt x="25" y="13"/>
                      <a:pt x="25" y="13"/>
                    </a:cubicBezTo>
                    <a:cubicBezTo>
                      <a:pt x="25" y="6"/>
                      <a:pt x="19" y="0"/>
                      <a:pt x="13"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4" name="Freeform 1056"/>
              <p:cNvSpPr>
                <a:spLocks noChangeArrowheads="1"/>
              </p:cNvSpPr>
              <p:nvPr/>
            </p:nvSpPr>
            <p:spPr bwMode="auto">
              <a:xfrm>
                <a:off x="5143348" y="10601186"/>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6"/>
                      <a:pt x="16" y="0"/>
                      <a:pt x="10"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5" name="Freeform 1057"/>
              <p:cNvSpPr>
                <a:spLocks noChangeArrowheads="1"/>
              </p:cNvSpPr>
              <p:nvPr/>
            </p:nvSpPr>
            <p:spPr bwMode="auto">
              <a:xfrm>
                <a:off x="5269298" y="10601186"/>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6"/>
                      <a:pt x="18" y="0"/>
                      <a:pt x="12"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6" name="Freeform 1058"/>
              <p:cNvSpPr>
                <a:spLocks noChangeArrowheads="1"/>
              </p:cNvSpPr>
              <p:nvPr/>
            </p:nvSpPr>
            <p:spPr bwMode="auto">
              <a:xfrm>
                <a:off x="5395245" y="10601186"/>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6"/>
                      <a:pt x="19" y="0"/>
                      <a:pt x="13"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7" name="Freeform 1062"/>
              <p:cNvSpPr>
                <a:spLocks noChangeArrowheads="1"/>
              </p:cNvSpPr>
              <p:nvPr/>
            </p:nvSpPr>
            <p:spPr bwMode="auto">
              <a:xfrm>
                <a:off x="5143348" y="11092359"/>
                <a:ext cx="62970" cy="340037"/>
              </a:xfrm>
              <a:custGeom>
                <a:avLst/>
                <a:gdLst>
                  <a:gd name="T0" fmla="*/ 10 w 23"/>
                  <a:gd name="T1" fmla="*/ 0 h 117"/>
                  <a:gd name="T2" fmla="*/ 10 w 23"/>
                  <a:gd name="T3" fmla="*/ 0 h 117"/>
                  <a:gd name="T4" fmla="*/ 0 w 23"/>
                  <a:gd name="T5" fmla="*/ 13 h 117"/>
                  <a:gd name="T6" fmla="*/ 0 w 23"/>
                  <a:gd name="T7" fmla="*/ 106 h 117"/>
                  <a:gd name="T8" fmla="*/ 10 w 23"/>
                  <a:gd name="T9" fmla="*/ 116 h 117"/>
                  <a:gd name="T10" fmla="*/ 22 w 23"/>
                  <a:gd name="T11" fmla="*/ 106 h 117"/>
                  <a:gd name="T12" fmla="*/ 22 w 23"/>
                  <a:gd name="T13" fmla="*/ 13 h 117"/>
                  <a:gd name="T14" fmla="*/ 10 w 23"/>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0"/>
                    </a:moveTo>
                    <a:lnTo>
                      <a:pt x="10" y="0"/>
                    </a:lnTo>
                    <a:cubicBezTo>
                      <a:pt x="4" y="0"/>
                      <a:pt x="0" y="7"/>
                      <a:pt x="0" y="13"/>
                    </a:cubicBezTo>
                    <a:cubicBezTo>
                      <a:pt x="0" y="106"/>
                      <a:pt x="0" y="106"/>
                      <a:pt x="0" y="106"/>
                    </a:cubicBezTo>
                    <a:cubicBezTo>
                      <a:pt x="0" y="113"/>
                      <a:pt x="4" y="116"/>
                      <a:pt x="10" y="116"/>
                    </a:cubicBezTo>
                    <a:cubicBezTo>
                      <a:pt x="16" y="116"/>
                      <a:pt x="22" y="113"/>
                      <a:pt x="22" y="106"/>
                    </a:cubicBezTo>
                    <a:cubicBezTo>
                      <a:pt x="22" y="13"/>
                      <a:pt x="22" y="13"/>
                      <a:pt x="22" y="13"/>
                    </a:cubicBezTo>
                    <a:cubicBezTo>
                      <a:pt x="22" y="7"/>
                      <a:pt x="16" y="0"/>
                      <a:pt x="10"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8" name="Freeform 1063"/>
              <p:cNvSpPr>
                <a:spLocks noChangeArrowheads="1"/>
              </p:cNvSpPr>
              <p:nvPr/>
            </p:nvSpPr>
            <p:spPr bwMode="auto">
              <a:xfrm>
                <a:off x="5269298" y="11092359"/>
                <a:ext cx="62970" cy="340037"/>
              </a:xfrm>
              <a:custGeom>
                <a:avLst/>
                <a:gdLst>
                  <a:gd name="T0" fmla="*/ 12 w 22"/>
                  <a:gd name="T1" fmla="*/ 0 h 117"/>
                  <a:gd name="T2" fmla="*/ 12 w 22"/>
                  <a:gd name="T3" fmla="*/ 0 h 117"/>
                  <a:gd name="T4" fmla="*/ 0 w 22"/>
                  <a:gd name="T5" fmla="*/ 13 h 117"/>
                  <a:gd name="T6" fmla="*/ 0 w 22"/>
                  <a:gd name="T7" fmla="*/ 106 h 117"/>
                  <a:gd name="T8" fmla="*/ 12 w 22"/>
                  <a:gd name="T9" fmla="*/ 116 h 117"/>
                  <a:gd name="T10" fmla="*/ 21 w 22"/>
                  <a:gd name="T11" fmla="*/ 106 h 117"/>
                  <a:gd name="T12" fmla="*/ 21 w 22"/>
                  <a:gd name="T13" fmla="*/ 13 h 117"/>
                  <a:gd name="T14" fmla="*/ 12 w 22"/>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0"/>
                    </a:moveTo>
                    <a:lnTo>
                      <a:pt x="12" y="0"/>
                    </a:lnTo>
                    <a:cubicBezTo>
                      <a:pt x="6" y="0"/>
                      <a:pt x="0" y="7"/>
                      <a:pt x="0" y="13"/>
                    </a:cubicBezTo>
                    <a:cubicBezTo>
                      <a:pt x="0" y="106"/>
                      <a:pt x="0" y="106"/>
                      <a:pt x="0" y="106"/>
                    </a:cubicBezTo>
                    <a:cubicBezTo>
                      <a:pt x="0" y="113"/>
                      <a:pt x="6" y="116"/>
                      <a:pt x="12" y="116"/>
                    </a:cubicBezTo>
                    <a:cubicBezTo>
                      <a:pt x="18" y="116"/>
                      <a:pt x="21" y="113"/>
                      <a:pt x="21" y="106"/>
                    </a:cubicBezTo>
                    <a:cubicBezTo>
                      <a:pt x="21" y="13"/>
                      <a:pt x="21" y="13"/>
                      <a:pt x="21" y="13"/>
                    </a:cubicBezTo>
                    <a:cubicBezTo>
                      <a:pt x="21" y="7"/>
                      <a:pt x="18" y="0"/>
                      <a:pt x="12"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19" name="Freeform 1064"/>
              <p:cNvSpPr>
                <a:spLocks noChangeArrowheads="1"/>
              </p:cNvSpPr>
              <p:nvPr/>
            </p:nvSpPr>
            <p:spPr bwMode="auto">
              <a:xfrm>
                <a:off x="5395245" y="11092359"/>
                <a:ext cx="75568" cy="340037"/>
              </a:xfrm>
              <a:custGeom>
                <a:avLst/>
                <a:gdLst>
                  <a:gd name="T0" fmla="*/ 13 w 26"/>
                  <a:gd name="T1" fmla="*/ 0 h 117"/>
                  <a:gd name="T2" fmla="*/ 13 w 26"/>
                  <a:gd name="T3" fmla="*/ 0 h 117"/>
                  <a:gd name="T4" fmla="*/ 0 w 26"/>
                  <a:gd name="T5" fmla="*/ 13 h 117"/>
                  <a:gd name="T6" fmla="*/ 0 w 26"/>
                  <a:gd name="T7" fmla="*/ 106 h 117"/>
                  <a:gd name="T8" fmla="*/ 13 w 26"/>
                  <a:gd name="T9" fmla="*/ 116 h 117"/>
                  <a:gd name="T10" fmla="*/ 25 w 26"/>
                  <a:gd name="T11" fmla="*/ 106 h 117"/>
                  <a:gd name="T12" fmla="*/ 25 w 26"/>
                  <a:gd name="T13" fmla="*/ 13 h 117"/>
                  <a:gd name="T14" fmla="*/ 13 w 26"/>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0"/>
                    </a:moveTo>
                    <a:lnTo>
                      <a:pt x="13" y="0"/>
                    </a:lnTo>
                    <a:cubicBezTo>
                      <a:pt x="7" y="0"/>
                      <a:pt x="0" y="7"/>
                      <a:pt x="0" y="13"/>
                    </a:cubicBezTo>
                    <a:cubicBezTo>
                      <a:pt x="0" y="106"/>
                      <a:pt x="0" y="106"/>
                      <a:pt x="0" y="106"/>
                    </a:cubicBezTo>
                    <a:cubicBezTo>
                      <a:pt x="0" y="113"/>
                      <a:pt x="7" y="116"/>
                      <a:pt x="13" y="116"/>
                    </a:cubicBezTo>
                    <a:cubicBezTo>
                      <a:pt x="19" y="116"/>
                      <a:pt x="25" y="113"/>
                      <a:pt x="25" y="106"/>
                    </a:cubicBezTo>
                    <a:cubicBezTo>
                      <a:pt x="25" y="13"/>
                      <a:pt x="25" y="13"/>
                      <a:pt x="25" y="13"/>
                    </a:cubicBezTo>
                    <a:cubicBezTo>
                      <a:pt x="25" y="7"/>
                      <a:pt x="19" y="0"/>
                      <a:pt x="13"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0" name="Freeform 1068"/>
              <p:cNvSpPr>
                <a:spLocks noChangeArrowheads="1"/>
              </p:cNvSpPr>
              <p:nvPr/>
            </p:nvSpPr>
            <p:spPr bwMode="auto">
              <a:xfrm>
                <a:off x="5143348" y="11596129"/>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3"/>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3"/>
                      <a:pt x="16" y="0"/>
                      <a:pt x="10"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1" name="Freeform 1069"/>
              <p:cNvSpPr>
                <a:spLocks noChangeArrowheads="1"/>
              </p:cNvSpPr>
              <p:nvPr/>
            </p:nvSpPr>
            <p:spPr bwMode="auto">
              <a:xfrm>
                <a:off x="5269298" y="11596129"/>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3"/>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3"/>
                      <a:pt x="18" y="0"/>
                      <a:pt x="12"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2" name="Freeform 1070"/>
              <p:cNvSpPr>
                <a:spLocks noChangeArrowheads="1"/>
              </p:cNvSpPr>
              <p:nvPr/>
            </p:nvSpPr>
            <p:spPr bwMode="auto">
              <a:xfrm>
                <a:off x="5395245" y="11596129"/>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3"/>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3"/>
                      <a:pt x="19" y="0"/>
                      <a:pt x="13"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3" name="Freeform 1074"/>
              <p:cNvSpPr>
                <a:spLocks noChangeArrowheads="1"/>
              </p:cNvSpPr>
              <p:nvPr/>
            </p:nvSpPr>
            <p:spPr bwMode="auto">
              <a:xfrm>
                <a:off x="5143348" y="12099895"/>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12"/>
                      <a:pt x="4" y="115"/>
                      <a:pt x="10" y="115"/>
                    </a:cubicBezTo>
                    <a:cubicBezTo>
                      <a:pt x="16" y="115"/>
                      <a:pt x="22" y="112"/>
                      <a:pt x="22" y="103"/>
                    </a:cubicBezTo>
                    <a:cubicBezTo>
                      <a:pt x="22" y="12"/>
                      <a:pt x="22" y="12"/>
                      <a:pt x="22" y="12"/>
                    </a:cubicBezTo>
                    <a:cubicBezTo>
                      <a:pt x="22" y="6"/>
                      <a:pt x="16" y="0"/>
                      <a:pt x="10"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4" name="Freeform 1075"/>
              <p:cNvSpPr>
                <a:spLocks noChangeArrowheads="1"/>
              </p:cNvSpPr>
              <p:nvPr/>
            </p:nvSpPr>
            <p:spPr bwMode="auto">
              <a:xfrm>
                <a:off x="5269298" y="12099895"/>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12"/>
                      <a:pt x="6" y="115"/>
                      <a:pt x="12" y="115"/>
                    </a:cubicBezTo>
                    <a:cubicBezTo>
                      <a:pt x="18" y="115"/>
                      <a:pt x="21" y="112"/>
                      <a:pt x="21" y="103"/>
                    </a:cubicBezTo>
                    <a:cubicBezTo>
                      <a:pt x="21" y="12"/>
                      <a:pt x="21" y="12"/>
                      <a:pt x="21" y="12"/>
                    </a:cubicBezTo>
                    <a:cubicBezTo>
                      <a:pt x="21" y="6"/>
                      <a:pt x="18" y="0"/>
                      <a:pt x="12"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5" name="Freeform 1076"/>
              <p:cNvSpPr>
                <a:spLocks noChangeArrowheads="1"/>
              </p:cNvSpPr>
              <p:nvPr/>
            </p:nvSpPr>
            <p:spPr bwMode="auto">
              <a:xfrm>
                <a:off x="5395245" y="12099895"/>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12"/>
                      <a:pt x="7" y="115"/>
                      <a:pt x="13" y="115"/>
                    </a:cubicBezTo>
                    <a:cubicBezTo>
                      <a:pt x="19" y="115"/>
                      <a:pt x="25" y="112"/>
                      <a:pt x="25" y="103"/>
                    </a:cubicBezTo>
                    <a:cubicBezTo>
                      <a:pt x="25" y="12"/>
                      <a:pt x="25" y="12"/>
                      <a:pt x="25" y="12"/>
                    </a:cubicBezTo>
                    <a:cubicBezTo>
                      <a:pt x="25" y="6"/>
                      <a:pt x="19" y="0"/>
                      <a:pt x="13"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6" name="Freeform 1080"/>
              <p:cNvSpPr>
                <a:spLocks noChangeArrowheads="1"/>
              </p:cNvSpPr>
              <p:nvPr/>
            </p:nvSpPr>
            <p:spPr bwMode="auto">
              <a:xfrm>
                <a:off x="5143348" y="12591065"/>
                <a:ext cx="62970" cy="327449"/>
              </a:xfrm>
              <a:custGeom>
                <a:avLst/>
                <a:gdLst>
                  <a:gd name="T0" fmla="*/ 10 w 23"/>
                  <a:gd name="T1" fmla="*/ 0 h 116"/>
                  <a:gd name="T2" fmla="*/ 10 w 23"/>
                  <a:gd name="T3" fmla="*/ 0 h 116"/>
                  <a:gd name="T4" fmla="*/ 0 w 23"/>
                  <a:gd name="T5" fmla="*/ 10 h 116"/>
                  <a:gd name="T6" fmla="*/ 0 w 23"/>
                  <a:gd name="T7" fmla="*/ 103 h 116"/>
                  <a:gd name="T8" fmla="*/ 10 w 23"/>
                  <a:gd name="T9" fmla="*/ 115 h 116"/>
                  <a:gd name="T10" fmla="*/ 22 w 23"/>
                  <a:gd name="T11" fmla="*/ 103 h 116"/>
                  <a:gd name="T12" fmla="*/ 22 w 23"/>
                  <a:gd name="T13" fmla="*/ 10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4"/>
                      <a:pt x="0" y="10"/>
                    </a:cubicBezTo>
                    <a:cubicBezTo>
                      <a:pt x="0" y="103"/>
                      <a:pt x="0" y="103"/>
                      <a:pt x="0" y="103"/>
                    </a:cubicBezTo>
                    <a:cubicBezTo>
                      <a:pt x="0" y="109"/>
                      <a:pt x="4" y="115"/>
                      <a:pt x="10" y="115"/>
                    </a:cubicBezTo>
                    <a:cubicBezTo>
                      <a:pt x="16" y="115"/>
                      <a:pt x="22" y="109"/>
                      <a:pt x="22" y="103"/>
                    </a:cubicBezTo>
                    <a:cubicBezTo>
                      <a:pt x="22" y="10"/>
                      <a:pt x="22" y="10"/>
                      <a:pt x="22" y="10"/>
                    </a:cubicBezTo>
                    <a:cubicBezTo>
                      <a:pt x="22" y="4"/>
                      <a:pt x="16" y="0"/>
                      <a:pt x="10"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7" name="Freeform 1081"/>
              <p:cNvSpPr>
                <a:spLocks noChangeArrowheads="1"/>
              </p:cNvSpPr>
              <p:nvPr/>
            </p:nvSpPr>
            <p:spPr bwMode="auto">
              <a:xfrm>
                <a:off x="5269298" y="12591065"/>
                <a:ext cx="62970" cy="327449"/>
              </a:xfrm>
              <a:custGeom>
                <a:avLst/>
                <a:gdLst>
                  <a:gd name="T0" fmla="*/ 12 w 22"/>
                  <a:gd name="T1" fmla="*/ 0 h 116"/>
                  <a:gd name="T2" fmla="*/ 12 w 22"/>
                  <a:gd name="T3" fmla="*/ 0 h 116"/>
                  <a:gd name="T4" fmla="*/ 0 w 22"/>
                  <a:gd name="T5" fmla="*/ 10 h 116"/>
                  <a:gd name="T6" fmla="*/ 0 w 22"/>
                  <a:gd name="T7" fmla="*/ 103 h 116"/>
                  <a:gd name="T8" fmla="*/ 12 w 22"/>
                  <a:gd name="T9" fmla="*/ 115 h 116"/>
                  <a:gd name="T10" fmla="*/ 21 w 22"/>
                  <a:gd name="T11" fmla="*/ 103 h 116"/>
                  <a:gd name="T12" fmla="*/ 21 w 22"/>
                  <a:gd name="T13" fmla="*/ 10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4"/>
                      <a:pt x="0" y="10"/>
                    </a:cubicBezTo>
                    <a:cubicBezTo>
                      <a:pt x="0" y="103"/>
                      <a:pt x="0" y="103"/>
                      <a:pt x="0" y="103"/>
                    </a:cubicBezTo>
                    <a:cubicBezTo>
                      <a:pt x="0" y="109"/>
                      <a:pt x="6" y="115"/>
                      <a:pt x="12" y="115"/>
                    </a:cubicBezTo>
                    <a:cubicBezTo>
                      <a:pt x="18" y="115"/>
                      <a:pt x="21" y="109"/>
                      <a:pt x="21" y="103"/>
                    </a:cubicBezTo>
                    <a:cubicBezTo>
                      <a:pt x="21" y="10"/>
                      <a:pt x="21" y="10"/>
                      <a:pt x="21" y="10"/>
                    </a:cubicBezTo>
                    <a:cubicBezTo>
                      <a:pt x="21" y="4"/>
                      <a:pt x="18" y="0"/>
                      <a:pt x="12"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8" name="Freeform 1082"/>
              <p:cNvSpPr>
                <a:spLocks noChangeArrowheads="1"/>
              </p:cNvSpPr>
              <p:nvPr/>
            </p:nvSpPr>
            <p:spPr bwMode="auto">
              <a:xfrm>
                <a:off x="5395245" y="12591065"/>
                <a:ext cx="75568" cy="327449"/>
              </a:xfrm>
              <a:custGeom>
                <a:avLst/>
                <a:gdLst>
                  <a:gd name="T0" fmla="*/ 13 w 26"/>
                  <a:gd name="T1" fmla="*/ 0 h 116"/>
                  <a:gd name="T2" fmla="*/ 13 w 26"/>
                  <a:gd name="T3" fmla="*/ 0 h 116"/>
                  <a:gd name="T4" fmla="*/ 0 w 26"/>
                  <a:gd name="T5" fmla="*/ 10 h 116"/>
                  <a:gd name="T6" fmla="*/ 0 w 26"/>
                  <a:gd name="T7" fmla="*/ 103 h 116"/>
                  <a:gd name="T8" fmla="*/ 13 w 26"/>
                  <a:gd name="T9" fmla="*/ 115 h 116"/>
                  <a:gd name="T10" fmla="*/ 25 w 26"/>
                  <a:gd name="T11" fmla="*/ 103 h 116"/>
                  <a:gd name="T12" fmla="*/ 25 w 26"/>
                  <a:gd name="T13" fmla="*/ 10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4"/>
                      <a:pt x="0" y="10"/>
                    </a:cubicBezTo>
                    <a:cubicBezTo>
                      <a:pt x="0" y="103"/>
                      <a:pt x="0" y="103"/>
                      <a:pt x="0" y="103"/>
                    </a:cubicBezTo>
                    <a:cubicBezTo>
                      <a:pt x="0" y="109"/>
                      <a:pt x="7" y="115"/>
                      <a:pt x="13" y="115"/>
                    </a:cubicBezTo>
                    <a:cubicBezTo>
                      <a:pt x="19" y="115"/>
                      <a:pt x="25" y="109"/>
                      <a:pt x="25" y="103"/>
                    </a:cubicBezTo>
                    <a:cubicBezTo>
                      <a:pt x="25" y="10"/>
                      <a:pt x="25" y="10"/>
                      <a:pt x="25" y="10"/>
                    </a:cubicBezTo>
                    <a:cubicBezTo>
                      <a:pt x="25" y="4"/>
                      <a:pt x="19" y="0"/>
                      <a:pt x="13" y="0"/>
                    </a:cubicBez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29" name="Freeform 1083"/>
              <p:cNvSpPr>
                <a:spLocks noChangeArrowheads="1"/>
              </p:cNvSpPr>
              <p:nvPr/>
            </p:nvSpPr>
            <p:spPr bwMode="auto">
              <a:xfrm>
                <a:off x="3506025" y="13308937"/>
                <a:ext cx="289676" cy="113344"/>
              </a:xfrm>
              <a:custGeom>
                <a:avLst/>
                <a:gdLst>
                  <a:gd name="T0" fmla="*/ 102 w 103"/>
                  <a:gd name="T1" fmla="*/ 39 h 40"/>
                  <a:gd name="T2" fmla="*/ 0 w 103"/>
                  <a:gd name="T3" fmla="*/ 39 h 40"/>
                  <a:gd name="T4" fmla="*/ 0 w 103"/>
                  <a:gd name="T5" fmla="*/ 0 h 40"/>
                  <a:gd name="T6" fmla="*/ 102 w 103"/>
                  <a:gd name="T7" fmla="*/ 0 h 40"/>
                  <a:gd name="T8" fmla="*/ 102 w 103"/>
                  <a:gd name="T9" fmla="*/ 39 h 40"/>
                </a:gdLst>
                <a:ahLst/>
                <a:cxnLst>
                  <a:cxn ang="0">
                    <a:pos x="T0" y="T1"/>
                  </a:cxn>
                  <a:cxn ang="0">
                    <a:pos x="T2" y="T3"/>
                  </a:cxn>
                  <a:cxn ang="0">
                    <a:pos x="T4" y="T5"/>
                  </a:cxn>
                  <a:cxn ang="0">
                    <a:pos x="T6" y="T7"/>
                  </a:cxn>
                  <a:cxn ang="0">
                    <a:pos x="T8" y="T9"/>
                  </a:cxn>
                </a:cxnLst>
                <a:rect l="0" t="0" r="r" b="b"/>
                <a:pathLst>
                  <a:path w="103" h="40">
                    <a:moveTo>
                      <a:pt x="102" y="39"/>
                    </a:moveTo>
                    <a:lnTo>
                      <a:pt x="0" y="39"/>
                    </a:lnTo>
                    <a:lnTo>
                      <a:pt x="0" y="0"/>
                    </a:lnTo>
                    <a:lnTo>
                      <a:pt x="102" y="0"/>
                    </a:lnTo>
                    <a:lnTo>
                      <a:pt x="102" y="39"/>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sp>
            <p:nvSpPr>
              <p:cNvPr id="330" name="Freeform 1084"/>
              <p:cNvSpPr>
                <a:spLocks noChangeArrowheads="1"/>
              </p:cNvSpPr>
              <p:nvPr/>
            </p:nvSpPr>
            <p:spPr bwMode="auto">
              <a:xfrm>
                <a:off x="5256692" y="13308937"/>
                <a:ext cx="302276" cy="113344"/>
              </a:xfrm>
              <a:custGeom>
                <a:avLst/>
                <a:gdLst>
                  <a:gd name="T0" fmla="*/ 103 w 104"/>
                  <a:gd name="T1" fmla="*/ 39 h 40"/>
                  <a:gd name="T2" fmla="*/ 0 w 104"/>
                  <a:gd name="T3" fmla="*/ 39 h 40"/>
                  <a:gd name="T4" fmla="*/ 0 w 104"/>
                  <a:gd name="T5" fmla="*/ 0 h 40"/>
                  <a:gd name="T6" fmla="*/ 103 w 104"/>
                  <a:gd name="T7" fmla="*/ 0 h 40"/>
                  <a:gd name="T8" fmla="*/ 103 w 104"/>
                  <a:gd name="T9" fmla="*/ 39 h 40"/>
                </a:gdLst>
                <a:ahLst/>
                <a:cxnLst>
                  <a:cxn ang="0">
                    <a:pos x="T0" y="T1"/>
                  </a:cxn>
                  <a:cxn ang="0">
                    <a:pos x="T2" y="T3"/>
                  </a:cxn>
                  <a:cxn ang="0">
                    <a:pos x="T4" y="T5"/>
                  </a:cxn>
                  <a:cxn ang="0">
                    <a:pos x="T6" y="T7"/>
                  </a:cxn>
                  <a:cxn ang="0">
                    <a:pos x="T8" y="T9"/>
                  </a:cxn>
                </a:cxnLst>
                <a:rect l="0" t="0" r="r" b="b"/>
                <a:pathLst>
                  <a:path w="104" h="40">
                    <a:moveTo>
                      <a:pt x="103" y="39"/>
                    </a:moveTo>
                    <a:lnTo>
                      <a:pt x="0" y="39"/>
                    </a:lnTo>
                    <a:lnTo>
                      <a:pt x="0" y="0"/>
                    </a:lnTo>
                    <a:lnTo>
                      <a:pt x="103" y="0"/>
                    </a:lnTo>
                    <a:lnTo>
                      <a:pt x="103" y="39"/>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endParaRPr lang="en-US" sz="1600" dirty="0">
                  <a:solidFill>
                    <a:srgbClr val="7E7E7E"/>
                  </a:solidFill>
                  <a:cs typeface="+mn-ea"/>
                  <a:sym typeface="+mn-lt"/>
                </a:endParaRPr>
              </a:p>
            </p:txBody>
          </p:sp>
        </p:grpSp>
        <p:sp>
          <p:nvSpPr>
            <p:cNvPr id="235" name="Freeform 918"/>
            <p:cNvSpPr>
              <a:spLocks noChangeArrowheads="1"/>
            </p:cNvSpPr>
            <p:nvPr/>
          </p:nvSpPr>
          <p:spPr bwMode="auto">
            <a:xfrm>
              <a:off x="18523953" y="8911759"/>
              <a:ext cx="440820" cy="163729"/>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5">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236" name="Freeform 924"/>
            <p:cNvSpPr>
              <a:spLocks noChangeArrowheads="1"/>
            </p:cNvSpPr>
            <p:nvPr/>
          </p:nvSpPr>
          <p:spPr bwMode="auto">
            <a:xfrm>
              <a:off x="18523953" y="9415526"/>
              <a:ext cx="440820" cy="163729"/>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5">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237" name="Freeform 930"/>
            <p:cNvSpPr>
              <a:spLocks noChangeArrowheads="1"/>
            </p:cNvSpPr>
            <p:nvPr/>
          </p:nvSpPr>
          <p:spPr bwMode="auto">
            <a:xfrm>
              <a:off x="18523953" y="9906707"/>
              <a:ext cx="440820" cy="163720"/>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5">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238" name="Freeform 936"/>
            <p:cNvSpPr>
              <a:spLocks noChangeArrowheads="1"/>
            </p:cNvSpPr>
            <p:nvPr/>
          </p:nvSpPr>
          <p:spPr bwMode="auto">
            <a:xfrm>
              <a:off x="18523953" y="10410474"/>
              <a:ext cx="440820" cy="163720"/>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5">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239" name="Freeform 942"/>
            <p:cNvSpPr>
              <a:spLocks noChangeArrowheads="1"/>
            </p:cNvSpPr>
            <p:nvPr/>
          </p:nvSpPr>
          <p:spPr bwMode="auto">
            <a:xfrm>
              <a:off x="18523953" y="10901637"/>
              <a:ext cx="440820" cy="163729"/>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5">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240" name="Freeform 948"/>
            <p:cNvSpPr>
              <a:spLocks noChangeArrowheads="1"/>
            </p:cNvSpPr>
            <p:nvPr/>
          </p:nvSpPr>
          <p:spPr bwMode="auto">
            <a:xfrm>
              <a:off x="18523953" y="11392819"/>
              <a:ext cx="440820" cy="163720"/>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5">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sp>
          <p:nvSpPr>
            <p:cNvPr id="241" name="Freeform 954"/>
            <p:cNvSpPr>
              <a:spLocks noChangeArrowheads="1"/>
            </p:cNvSpPr>
            <p:nvPr/>
          </p:nvSpPr>
          <p:spPr bwMode="auto">
            <a:xfrm>
              <a:off x="18523953" y="11896585"/>
              <a:ext cx="440820" cy="163720"/>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5">
                <a:lumMod val="60000"/>
                <a:lumOff val="40000"/>
              </a:schemeClr>
            </a:solidFill>
            <a:ln>
              <a:noFill/>
            </a:ln>
            <a:effectLst/>
            <a:extLst/>
          </p:spPr>
          <p:txBody>
            <a:bodyPr wrap="none" lIns="121885" tIns="60943" rIns="121885" bIns="60943" anchor="ctr"/>
            <a:lstStyle/>
            <a:p>
              <a:endParaRPr lang="en-US" sz="1600" dirty="0">
                <a:solidFill>
                  <a:srgbClr val="7E7E7E"/>
                </a:solidFill>
                <a:cs typeface="+mn-ea"/>
                <a:sym typeface="+mn-lt"/>
              </a:endParaRPr>
            </a:p>
          </p:txBody>
        </p:sp>
      </p:grpSp>
      <p:sp>
        <p:nvSpPr>
          <p:cNvPr id="331" name="Rectangle 1"/>
          <p:cNvSpPr/>
          <p:nvPr/>
        </p:nvSpPr>
        <p:spPr>
          <a:xfrm>
            <a:off x="1289022" y="1048385"/>
            <a:ext cx="2979780" cy="830979"/>
          </a:xfrm>
          <a:prstGeom prst="rect">
            <a:avLst/>
          </a:prstGeom>
        </p:spPr>
        <p:txBody>
          <a:bodyPr wrap="square" lIns="91423" tIns="45711" rIns="91423" bIns="45711">
            <a:spAutoFit/>
          </a:bodyPr>
          <a:lstStyle/>
          <a:p>
            <a:r>
              <a:rPr lang="zh-CN" altLang="en-US" sz="1600" dirty="0">
                <a:solidFill>
                  <a:srgbClr val="7E7E7E"/>
                </a:solidFill>
                <a:cs typeface="+mn-ea"/>
                <a:sym typeface="+mn-lt"/>
              </a:rPr>
              <a:t>双击输入替换内容双击输入替换内容双击输入替换内容双击输入替换内容</a:t>
            </a:r>
            <a:endParaRPr lang="en-US" altLang="zh-CN" sz="1600" dirty="0">
              <a:solidFill>
                <a:srgbClr val="7E7E7E"/>
              </a:solidFill>
              <a:cs typeface="+mn-ea"/>
              <a:sym typeface="+mn-lt"/>
            </a:endParaRPr>
          </a:p>
        </p:txBody>
      </p:sp>
      <p:sp>
        <p:nvSpPr>
          <p:cNvPr id="332" name="Rectangle 1"/>
          <p:cNvSpPr/>
          <p:nvPr/>
        </p:nvSpPr>
        <p:spPr>
          <a:xfrm>
            <a:off x="7883496" y="1241055"/>
            <a:ext cx="2871843" cy="830979"/>
          </a:xfrm>
          <a:prstGeom prst="rect">
            <a:avLst/>
          </a:prstGeom>
        </p:spPr>
        <p:txBody>
          <a:bodyPr wrap="square" lIns="91423" tIns="45711" rIns="91423" bIns="45711">
            <a:spAutoFit/>
          </a:bodyPr>
          <a:lstStyle/>
          <a:p>
            <a:r>
              <a:rPr lang="zh-CN" altLang="en-US" sz="1600" dirty="0">
                <a:solidFill>
                  <a:srgbClr val="7E7E7E"/>
                </a:solidFill>
                <a:cs typeface="+mn-ea"/>
                <a:sym typeface="+mn-lt"/>
              </a:rPr>
              <a:t>双击输入替换内容双击输入替换内容双击输入替换内容双击输入替换内容</a:t>
            </a:r>
            <a:endParaRPr lang="en-US" altLang="zh-CN" sz="1600" dirty="0">
              <a:solidFill>
                <a:srgbClr val="7E7E7E"/>
              </a:solidFill>
              <a:cs typeface="+mn-ea"/>
              <a:sym typeface="+mn-lt"/>
            </a:endParaRPr>
          </a:p>
        </p:txBody>
      </p:sp>
    </p:spTree>
    <p:extLst>
      <p:ext uri="{BB962C8B-B14F-4D97-AF65-F5344CB8AC3E}">
        <p14:creationId xmlns:p14="http://schemas.microsoft.com/office/powerpoint/2010/main" val="115589337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p:cTn id="7" dur="500" fill="hold"/>
                                        <p:tgtEl>
                                          <p:spTgt spid="118"/>
                                        </p:tgtEl>
                                        <p:attrNameLst>
                                          <p:attrName>ppt_w</p:attrName>
                                        </p:attrNameLst>
                                      </p:cBhvr>
                                      <p:tavLst>
                                        <p:tav tm="0">
                                          <p:val>
                                            <p:fltVal val="0"/>
                                          </p:val>
                                        </p:tav>
                                        <p:tav tm="100000">
                                          <p:val>
                                            <p:strVal val="#ppt_w"/>
                                          </p:val>
                                        </p:tav>
                                      </p:tavLst>
                                    </p:anim>
                                    <p:anim calcmode="lin" valueType="num">
                                      <p:cBhvr>
                                        <p:cTn id="8" dur="500" fill="hold"/>
                                        <p:tgtEl>
                                          <p:spTgt spid="118"/>
                                        </p:tgtEl>
                                        <p:attrNameLst>
                                          <p:attrName>ppt_h</p:attrName>
                                        </p:attrNameLst>
                                      </p:cBhvr>
                                      <p:tavLst>
                                        <p:tav tm="0">
                                          <p:val>
                                            <p:fltVal val="0"/>
                                          </p:val>
                                        </p:tav>
                                        <p:tav tm="100000">
                                          <p:val>
                                            <p:strVal val="#ppt_h"/>
                                          </p:val>
                                        </p:tav>
                                      </p:tavLst>
                                    </p:anim>
                                    <p:animEffect transition="in" filter="fade">
                                      <p:cBhvr>
                                        <p:cTn id="9" dur="500"/>
                                        <p:tgtEl>
                                          <p:spTgt spid="118"/>
                                        </p:tgtEl>
                                      </p:cBhvr>
                                    </p:animEffect>
                                    <p:anim calcmode="lin" valueType="num">
                                      <p:cBhvr>
                                        <p:cTn id="10" dur="500" fill="hold"/>
                                        <p:tgtEl>
                                          <p:spTgt spid="118"/>
                                        </p:tgtEl>
                                        <p:attrNameLst>
                                          <p:attrName>ppt_x</p:attrName>
                                        </p:attrNameLst>
                                      </p:cBhvr>
                                      <p:tavLst>
                                        <p:tav tm="0">
                                          <p:val>
                                            <p:fltVal val="0.5"/>
                                          </p:val>
                                        </p:tav>
                                        <p:tav tm="100000">
                                          <p:val>
                                            <p:strVal val="#ppt_x"/>
                                          </p:val>
                                        </p:tav>
                                      </p:tavLst>
                                    </p:anim>
                                    <p:anim calcmode="lin" valueType="num">
                                      <p:cBhvr>
                                        <p:cTn id="11" dur="500" fill="hold"/>
                                        <p:tgtEl>
                                          <p:spTgt spid="11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233"/>
                                        </p:tgtEl>
                                        <p:attrNameLst>
                                          <p:attrName>style.visibility</p:attrName>
                                        </p:attrNameLst>
                                      </p:cBhvr>
                                      <p:to>
                                        <p:strVal val="visible"/>
                                      </p:to>
                                    </p:set>
                                    <p:anim calcmode="lin" valueType="num">
                                      <p:cBhvr>
                                        <p:cTn id="15" dur="500" fill="hold"/>
                                        <p:tgtEl>
                                          <p:spTgt spid="233"/>
                                        </p:tgtEl>
                                        <p:attrNameLst>
                                          <p:attrName>ppt_w</p:attrName>
                                        </p:attrNameLst>
                                      </p:cBhvr>
                                      <p:tavLst>
                                        <p:tav tm="0">
                                          <p:val>
                                            <p:fltVal val="0"/>
                                          </p:val>
                                        </p:tav>
                                        <p:tav tm="100000">
                                          <p:val>
                                            <p:strVal val="#ppt_w"/>
                                          </p:val>
                                        </p:tav>
                                      </p:tavLst>
                                    </p:anim>
                                    <p:anim calcmode="lin" valueType="num">
                                      <p:cBhvr>
                                        <p:cTn id="16" dur="500" fill="hold"/>
                                        <p:tgtEl>
                                          <p:spTgt spid="233"/>
                                        </p:tgtEl>
                                        <p:attrNameLst>
                                          <p:attrName>ppt_h</p:attrName>
                                        </p:attrNameLst>
                                      </p:cBhvr>
                                      <p:tavLst>
                                        <p:tav tm="0">
                                          <p:val>
                                            <p:fltVal val="0"/>
                                          </p:val>
                                        </p:tav>
                                        <p:tav tm="100000">
                                          <p:val>
                                            <p:strVal val="#ppt_h"/>
                                          </p:val>
                                        </p:tav>
                                      </p:tavLst>
                                    </p:anim>
                                    <p:animEffect transition="in" filter="fade">
                                      <p:cBhvr>
                                        <p:cTn id="17" dur="500"/>
                                        <p:tgtEl>
                                          <p:spTgt spid="233"/>
                                        </p:tgtEl>
                                      </p:cBhvr>
                                    </p:animEffect>
                                    <p:anim calcmode="lin" valueType="num">
                                      <p:cBhvr>
                                        <p:cTn id="18" dur="500" fill="hold"/>
                                        <p:tgtEl>
                                          <p:spTgt spid="233"/>
                                        </p:tgtEl>
                                        <p:attrNameLst>
                                          <p:attrName>ppt_x</p:attrName>
                                        </p:attrNameLst>
                                      </p:cBhvr>
                                      <p:tavLst>
                                        <p:tav tm="0">
                                          <p:val>
                                            <p:fltVal val="0.5"/>
                                          </p:val>
                                        </p:tav>
                                        <p:tav tm="100000">
                                          <p:val>
                                            <p:strVal val="#ppt_x"/>
                                          </p:val>
                                        </p:tav>
                                      </p:tavLst>
                                    </p:anim>
                                    <p:anim calcmode="lin" valueType="num">
                                      <p:cBhvr>
                                        <p:cTn id="19" dur="500" fill="hold"/>
                                        <p:tgtEl>
                                          <p:spTgt spid="233"/>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down)">
                                      <p:cBhvr>
                                        <p:cTn id="23" dur="500"/>
                                        <p:tgtEl>
                                          <p:spTgt spid="91"/>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217"/>
                                        </p:tgtEl>
                                        <p:attrNameLst>
                                          <p:attrName>style.visibility</p:attrName>
                                        </p:attrNameLst>
                                      </p:cBhvr>
                                      <p:to>
                                        <p:strVal val="visible"/>
                                      </p:to>
                                    </p:set>
                                    <p:animEffect transition="in" filter="fade">
                                      <p:cBhvr>
                                        <p:cTn id="27" dur="500"/>
                                        <p:tgtEl>
                                          <p:spTgt spid="217"/>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down)">
                                      <p:cBhvr>
                                        <p:cTn id="31" dur="500"/>
                                        <p:tgtEl>
                                          <p:spTgt spid="65"/>
                                        </p:tgtEl>
                                      </p:cBhvr>
                                    </p:animEffect>
                                  </p:childTnLst>
                                </p:cTn>
                              </p:par>
                              <p:par>
                                <p:cTn id="32" presetID="22" presetClass="entr" presetSubtype="4" fill="hold" nodeType="with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wipe(down)">
                                      <p:cBhvr>
                                        <p:cTn id="34" dur="500"/>
                                        <p:tgtEl>
                                          <p:spTgt spid="64"/>
                                        </p:tgtEl>
                                      </p:cBhvr>
                                    </p:animEffect>
                                  </p:childTnLst>
                                </p:cTn>
                              </p:par>
                              <p:par>
                                <p:cTn id="35" presetID="22" presetClass="entr" presetSubtype="4" fill="hold"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down)">
                                      <p:cBhvr>
                                        <p:cTn id="37" dur="500"/>
                                        <p:tgtEl>
                                          <p:spTgt spid="62"/>
                                        </p:tgtEl>
                                      </p:cBhvr>
                                    </p:animEffect>
                                  </p:childTnLst>
                                </p:cTn>
                              </p:par>
                              <p:par>
                                <p:cTn id="38" presetID="22" presetClass="entr" presetSubtype="1" fill="hold" nodeType="with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up)">
                                      <p:cBhvr>
                                        <p:cTn id="40" dur="500"/>
                                        <p:tgtEl>
                                          <p:spTgt spid="6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8"/>
                                        </p:tgtEl>
                                        <p:attrNameLst>
                                          <p:attrName>style.visibility</p:attrName>
                                        </p:attrNameLst>
                                      </p:cBhvr>
                                      <p:to>
                                        <p:strVal val="visible"/>
                                      </p:to>
                                    </p:set>
                                    <p:animEffect transition="in" filter="fade">
                                      <p:cBhvr>
                                        <p:cTn id="43" dur="500"/>
                                        <p:tgtEl>
                                          <p:spTgt spid="218"/>
                                        </p:tgtEl>
                                      </p:cBhvr>
                                    </p:animEffect>
                                  </p:childTnLst>
                                </p:cTn>
                              </p:par>
                            </p:childTnLst>
                          </p:cTn>
                        </p:par>
                        <p:par>
                          <p:cTn id="44" fill="hold">
                            <p:stCondLst>
                              <p:cond delay="2500"/>
                            </p:stCondLst>
                            <p:childTnLst>
                              <p:par>
                                <p:cTn id="45" presetID="22" presetClass="entr" presetSubtype="1" fill="hold" nodeType="afterEffect">
                                  <p:stCondLst>
                                    <p:cond delay="0"/>
                                  </p:stCondLst>
                                  <p:childTnLst>
                                    <p:set>
                                      <p:cBhvr>
                                        <p:cTn id="46" dur="1" fill="hold">
                                          <p:stCondLst>
                                            <p:cond delay="0"/>
                                          </p:stCondLst>
                                        </p:cTn>
                                        <p:tgtEl>
                                          <p:spTgt spid="95"/>
                                        </p:tgtEl>
                                        <p:attrNameLst>
                                          <p:attrName>style.visibility</p:attrName>
                                        </p:attrNameLst>
                                      </p:cBhvr>
                                      <p:to>
                                        <p:strVal val="visible"/>
                                      </p:to>
                                    </p:set>
                                    <p:animEffect transition="in" filter="wipe(up)">
                                      <p:cBhvr>
                                        <p:cTn id="47" dur="500"/>
                                        <p:tgtEl>
                                          <p:spTgt spid="95"/>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fill="hold"/>
                                        <p:tgtEl>
                                          <p:spTgt spid="66"/>
                                        </p:tgtEl>
                                        <p:attrNameLst>
                                          <p:attrName>ppt_w</p:attrName>
                                        </p:attrNameLst>
                                      </p:cBhvr>
                                      <p:tavLst>
                                        <p:tav tm="0">
                                          <p:val>
                                            <p:fltVal val="0"/>
                                          </p:val>
                                        </p:tav>
                                        <p:tav tm="100000">
                                          <p:val>
                                            <p:strVal val="#ppt_w"/>
                                          </p:val>
                                        </p:tav>
                                      </p:tavLst>
                                    </p:anim>
                                    <p:anim calcmode="lin" valueType="num">
                                      <p:cBhvr>
                                        <p:cTn id="52" dur="500" fill="hold"/>
                                        <p:tgtEl>
                                          <p:spTgt spid="66"/>
                                        </p:tgtEl>
                                        <p:attrNameLst>
                                          <p:attrName>ppt_h</p:attrName>
                                        </p:attrNameLst>
                                      </p:cBhvr>
                                      <p:tavLst>
                                        <p:tav tm="0">
                                          <p:val>
                                            <p:fltVal val="0"/>
                                          </p:val>
                                        </p:tav>
                                        <p:tav tm="100000">
                                          <p:val>
                                            <p:strVal val="#ppt_h"/>
                                          </p:val>
                                        </p:tav>
                                      </p:tavLst>
                                    </p:anim>
                                    <p:animEffect transition="in" filter="fade">
                                      <p:cBhvr>
                                        <p:cTn id="53" dur="500"/>
                                        <p:tgtEl>
                                          <p:spTgt spid="66"/>
                                        </p:tgtEl>
                                      </p:cBhvr>
                                    </p:animEffect>
                                  </p:childTnLst>
                                </p:cTn>
                              </p:par>
                              <p:par>
                                <p:cTn id="54" presetID="53" presetClass="entr" presetSubtype="16" fill="hold" nodeType="withEffect">
                                  <p:stCondLst>
                                    <p:cond delay="0"/>
                                  </p:stCondLst>
                                  <p:childTnLst>
                                    <p:set>
                                      <p:cBhvr>
                                        <p:cTn id="55" dur="1" fill="hold">
                                          <p:stCondLst>
                                            <p:cond delay="0"/>
                                          </p:stCondLst>
                                        </p:cTn>
                                        <p:tgtEl>
                                          <p:spTgt spid="106"/>
                                        </p:tgtEl>
                                        <p:attrNameLst>
                                          <p:attrName>style.visibility</p:attrName>
                                        </p:attrNameLst>
                                      </p:cBhvr>
                                      <p:to>
                                        <p:strVal val="visible"/>
                                      </p:to>
                                    </p:set>
                                    <p:anim calcmode="lin" valueType="num">
                                      <p:cBhvr>
                                        <p:cTn id="56" dur="500" fill="hold"/>
                                        <p:tgtEl>
                                          <p:spTgt spid="106"/>
                                        </p:tgtEl>
                                        <p:attrNameLst>
                                          <p:attrName>ppt_w</p:attrName>
                                        </p:attrNameLst>
                                      </p:cBhvr>
                                      <p:tavLst>
                                        <p:tav tm="0">
                                          <p:val>
                                            <p:fltVal val="0"/>
                                          </p:val>
                                        </p:tav>
                                        <p:tav tm="100000">
                                          <p:val>
                                            <p:strVal val="#ppt_w"/>
                                          </p:val>
                                        </p:tav>
                                      </p:tavLst>
                                    </p:anim>
                                    <p:anim calcmode="lin" valueType="num">
                                      <p:cBhvr>
                                        <p:cTn id="57" dur="500" fill="hold"/>
                                        <p:tgtEl>
                                          <p:spTgt spid="106"/>
                                        </p:tgtEl>
                                        <p:attrNameLst>
                                          <p:attrName>ppt_h</p:attrName>
                                        </p:attrNameLst>
                                      </p:cBhvr>
                                      <p:tavLst>
                                        <p:tav tm="0">
                                          <p:val>
                                            <p:fltVal val="0"/>
                                          </p:val>
                                        </p:tav>
                                        <p:tav tm="100000">
                                          <p:val>
                                            <p:strVal val="#ppt_h"/>
                                          </p:val>
                                        </p:tav>
                                      </p:tavLst>
                                    </p:anim>
                                    <p:animEffect transition="in" filter="fade">
                                      <p:cBhvr>
                                        <p:cTn id="58" dur="500"/>
                                        <p:tgtEl>
                                          <p:spTgt spid="10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19"/>
                                        </p:tgtEl>
                                        <p:attrNameLst>
                                          <p:attrName>style.visibility</p:attrName>
                                        </p:attrNameLst>
                                      </p:cBhvr>
                                      <p:to>
                                        <p:strVal val="visible"/>
                                      </p:to>
                                    </p:set>
                                    <p:anim calcmode="lin" valueType="num">
                                      <p:cBhvr>
                                        <p:cTn id="61" dur="500" fill="hold"/>
                                        <p:tgtEl>
                                          <p:spTgt spid="219"/>
                                        </p:tgtEl>
                                        <p:attrNameLst>
                                          <p:attrName>ppt_w</p:attrName>
                                        </p:attrNameLst>
                                      </p:cBhvr>
                                      <p:tavLst>
                                        <p:tav tm="0">
                                          <p:val>
                                            <p:fltVal val="0"/>
                                          </p:val>
                                        </p:tav>
                                        <p:tav tm="100000">
                                          <p:val>
                                            <p:strVal val="#ppt_w"/>
                                          </p:val>
                                        </p:tav>
                                      </p:tavLst>
                                    </p:anim>
                                    <p:anim calcmode="lin" valueType="num">
                                      <p:cBhvr>
                                        <p:cTn id="62" dur="500" fill="hold"/>
                                        <p:tgtEl>
                                          <p:spTgt spid="219"/>
                                        </p:tgtEl>
                                        <p:attrNameLst>
                                          <p:attrName>ppt_h</p:attrName>
                                        </p:attrNameLst>
                                      </p:cBhvr>
                                      <p:tavLst>
                                        <p:tav tm="0">
                                          <p:val>
                                            <p:fltVal val="0"/>
                                          </p:val>
                                        </p:tav>
                                        <p:tav tm="100000">
                                          <p:val>
                                            <p:strVal val="#ppt_h"/>
                                          </p:val>
                                        </p:tav>
                                      </p:tavLst>
                                    </p:anim>
                                    <p:animEffect transition="in" filter="fade">
                                      <p:cBhvr>
                                        <p:cTn id="63" dur="500"/>
                                        <p:tgtEl>
                                          <p:spTgt spid="219"/>
                                        </p:tgtEl>
                                      </p:cBhvr>
                                    </p:animEffect>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220"/>
                                        </p:tgtEl>
                                        <p:attrNameLst>
                                          <p:attrName>style.visibility</p:attrName>
                                        </p:attrNameLst>
                                      </p:cBhvr>
                                      <p:to>
                                        <p:strVal val="visible"/>
                                      </p:to>
                                    </p:set>
                                    <p:anim calcmode="lin" valueType="num">
                                      <p:cBhvr>
                                        <p:cTn id="67" dur="500" fill="hold"/>
                                        <p:tgtEl>
                                          <p:spTgt spid="220"/>
                                        </p:tgtEl>
                                        <p:attrNameLst>
                                          <p:attrName>ppt_w</p:attrName>
                                        </p:attrNameLst>
                                      </p:cBhvr>
                                      <p:tavLst>
                                        <p:tav tm="0">
                                          <p:val>
                                            <p:fltVal val="0"/>
                                          </p:val>
                                        </p:tav>
                                        <p:tav tm="100000">
                                          <p:val>
                                            <p:strVal val="#ppt_w"/>
                                          </p:val>
                                        </p:tav>
                                      </p:tavLst>
                                    </p:anim>
                                    <p:anim calcmode="lin" valueType="num">
                                      <p:cBhvr>
                                        <p:cTn id="68" dur="500" fill="hold"/>
                                        <p:tgtEl>
                                          <p:spTgt spid="220"/>
                                        </p:tgtEl>
                                        <p:attrNameLst>
                                          <p:attrName>ppt_h</p:attrName>
                                        </p:attrNameLst>
                                      </p:cBhvr>
                                      <p:tavLst>
                                        <p:tav tm="0">
                                          <p:val>
                                            <p:fltVal val="0"/>
                                          </p:val>
                                        </p:tav>
                                        <p:tav tm="100000">
                                          <p:val>
                                            <p:strVal val="#ppt_h"/>
                                          </p:val>
                                        </p:tav>
                                      </p:tavLst>
                                    </p:anim>
                                    <p:animEffect transition="in" filter="fade">
                                      <p:cBhvr>
                                        <p:cTn id="69" dur="500"/>
                                        <p:tgtEl>
                                          <p:spTgt spid="2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 calcmode="lin" valueType="num">
                                      <p:cBhvr>
                                        <p:cTn id="72" dur="500" fill="hold"/>
                                        <p:tgtEl>
                                          <p:spTgt spid="90"/>
                                        </p:tgtEl>
                                        <p:attrNameLst>
                                          <p:attrName>ppt_w</p:attrName>
                                        </p:attrNameLst>
                                      </p:cBhvr>
                                      <p:tavLst>
                                        <p:tav tm="0">
                                          <p:val>
                                            <p:fltVal val="0"/>
                                          </p:val>
                                        </p:tav>
                                        <p:tav tm="100000">
                                          <p:val>
                                            <p:strVal val="#ppt_w"/>
                                          </p:val>
                                        </p:tav>
                                      </p:tavLst>
                                    </p:anim>
                                    <p:anim calcmode="lin" valueType="num">
                                      <p:cBhvr>
                                        <p:cTn id="73" dur="500" fill="hold"/>
                                        <p:tgtEl>
                                          <p:spTgt spid="90"/>
                                        </p:tgtEl>
                                        <p:attrNameLst>
                                          <p:attrName>ppt_h</p:attrName>
                                        </p:attrNameLst>
                                      </p:cBhvr>
                                      <p:tavLst>
                                        <p:tav tm="0">
                                          <p:val>
                                            <p:fltVal val="0"/>
                                          </p:val>
                                        </p:tav>
                                        <p:tav tm="100000">
                                          <p:val>
                                            <p:strVal val="#ppt_h"/>
                                          </p:val>
                                        </p:tav>
                                      </p:tavLst>
                                    </p:anim>
                                    <p:animEffect transition="in" filter="fade">
                                      <p:cBhvr>
                                        <p:cTn id="74" dur="500"/>
                                        <p:tgtEl>
                                          <p:spTgt spid="90"/>
                                        </p:tgtEl>
                                      </p:cBhvr>
                                    </p:animEffect>
                                  </p:childTnLst>
                                </p:cTn>
                              </p:par>
                              <p:par>
                                <p:cTn id="75" presetID="53" presetClass="entr" presetSubtype="16" fill="hold" nodeType="withEffect">
                                  <p:stCondLst>
                                    <p:cond delay="0"/>
                                  </p:stCondLst>
                                  <p:childTnLst>
                                    <p:set>
                                      <p:cBhvr>
                                        <p:cTn id="76" dur="1" fill="hold">
                                          <p:stCondLst>
                                            <p:cond delay="0"/>
                                          </p:stCondLst>
                                        </p:cTn>
                                        <p:tgtEl>
                                          <p:spTgt spid="113"/>
                                        </p:tgtEl>
                                        <p:attrNameLst>
                                          <p:attrName>style.visibility</p:attrName>
                                        </p:attrNameLst>
                                      </p:cBhvr>
                                      <p:to>
                                        <p:strVal val="visible"/>
                                      </p:to>
                                    </p:set>
                                    <p:anim calcmode="lin" valueType="num">
                                      <p:cBhvr>
                                        <p:cTn id="77" dur="500" fill="hold"/>
                                        <p:tgtEl>
                                          <p:spTgt spid="113"/>
                                        </p:tgtEl>
                                        <p:attrNameLst>
                                          <p:attrName>ppt_w</p:attrName>
                                        </p:attrNameLst>
                                      </p:cBhvr>
                                      <p:tavLst>
                                        <p:tav tm="0">
                                          <p:val>
                                            <p:fltVal val="0"/>
                                          </p:val>
                                        </p:tav>
                                        <p:tav tm="100000">
                                          <p:val>
                                            <p:strVal val="#ppt_w"/>
                                          </p:val>
                                        </p:tav>
                                      </p:tavLst>
                                    </p:anim>
                                    <p:anim calcmode="lin" valueType="num">
                                      <p:cBhvr>
                                        <p:cTn id="78" dur="500" fill="hold"/>
                                        <p:tgtEl>
                                          <p:spTgt spid="113"/>
                                        </p:tgtEl>
                                        <p:attrNameLst>
                                          <p:attrName>ppt_h</p:attrName>
                                        </p:attrNameLst>
                                      </p:cBhvr>
                                      <p:tavLst>
                                        <p:tav tm="0">
                                          <p:val>
                                            <p:fltVal val="0"/>
                                          </p:val>
                                        </p:tav>
                                        <p:tav tm="100000">
                                          <p:val>
                                            <p:strVal val="#ppt_h"/>
                                          </p:val>
                                        </p:tav>
                                      </p:tavLst>
                                    </p:anim>
                                    <p:animEffect transition="in" filter="fade">
                                      <p:cBhvr>
                                        <p:cTn id="79" dur="500"/>
                                        <p:tgtEl>
                                          <p:spTgt spid="113"/>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nodeType="withEffect">
                                  <p:stCondLst>
                                    <p:cond delay="0"/>
                                  </p:stCondLst>
                                  <p:childTnLst>
                                    <p:set>
                                      <p:cBhvr>
                                        <p:cTn id="86" dur="1" fill="hold">
                                          <p:stCondLst>
                                            <p:cond delay="0"/>
                                          </p:stCondLst>
                                        </p:cTn>
                                        <p:tgtEl>
                                          <p:spTgt spid="224"/>
                                        </p:tgtEl>
                                        <p:attrNameLst>
                                          <p:attrName>style.visibility</p:attrName>
                                        </p:attrNameLst>
                                      </p:cBhvr>
                                      <p:to>
                                        <p:strVal val="visible"/>
                                      </p:to>
                                    </p:set>
                                    <p:anim calcmode="lin" valueType="num">
                                      <p:cBhvr>
                                        <p:cTn id="87" dur="500" fill="hold"/>
                                        <p:tgtEl>
                                          <p:spTgt spid="224"/>
                                        </p:tgtEl>
                                        <p:attrNameLst>
                                          <p:attrName>ppt_w</p:attrName>
                                        </p:attrNameLst>
                                      </p:cBhvr>
                                      <p:tavLst>
                                        <p:tav tm="0">
                                          <p:val>
                                            <p:fltVal val="0"/>
                                          </p:val>
                                        </p:tav>
                                        <p:tav tm="100000">
                                          <p:val>
                                            <p:strVal val="#ppt_w"/>
                                          </p:val>
                                        </p:tav>
                                      </p:tavLst>
                                    </p:anim>
                                    <p:anim calcmode="lin" valueType="num">
                                      <p:cBhvr>
                                        <p:cTn id="88" dur="500" fill="hold"/>
                                        <p:tgtEl>
                                          <p:spTgt spid="224"/>
                                        </p:tgtEl>
                                        <p:attrNameLst>
                                          <p:attrName>ppt_h</p:attrName>
                                        </p:attrNameLst>
                                      </p:cBhvr>
                                      <p:tavLst>
                                        <p:tav tm="0">
                                          <p:val>
                                            <p:fltVal val="0"/>
                                          </p:val>
                                        </p:tav>
                                        <p:tav tm="100000">
                                          <p:val>
                                            <p:strVal val="#ppt_h"/>
                                          </p:val>
                                        </p:tav>
                                      </p:tavLst>
                                    </p:anim>
                                    <p:animEffect transition="in" filter="fade">
                                      <p:cBhvr>
                                        <p:cTn id="89" dur="500"/>
                                        <p:tgtEl>
                                          <p:spTgt spid="224"/>
                                        </p:tgtEl>
                                      </p:cBhvr>
                                    </p:animEffect>
                                  </p:childTnLst>
                                </p:cTn>
                              </p:par>
                              <p:par>
                                <p:cTn id="90" presetID="53" presetClass="entr" presetSubtype="16" fill="hold" nodeType="with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nodeType="with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p:cTn id="97" dur="500" fill="hold"/>
                                        <p:tgtEl>
                                          <p:spTgt spid="68"/>
                                        </p:tgtEl>
                                        <p:attrNameLst>
                                          <p:attrName>ppt_w</p:attrName>
                                        </p:attrNameLst>
                                      </p:cBhvr>
                                      <p:tavLst>
                                        <p:tav tm="0">
                                          <p:val>
                                            <p:fltVal val="0"/>
                                          </p:val>
                                        </p:tav>
                                        <p:tav tm="100000">
                                          <p:val>
                                            <p:strVal val="#ppt_w"/>
                                          </p:val>
                                        </p:tav>
                                      </p:tavLst>
                                    </p:anim>
                                    <p:anim calcmode="lin" valueType="num">
                                      <p:cBhvr>
                                        <p:cTn id="98" dur="500" fill="hold"/>
                                        <p:tgtEl>
                                          <p:spTgt spid="68"/>
                                        </p:tgtEl>
                                        <p:attrNameLst>
                                          <p:attrName>ppt_h</p:attrName>
                                        </p:attrNameLst>
                                      </p:cBhvr>
                                      <p:tavLst>
                                        <p:tav tm="0">
                                          <p:val>
                                            <p:fltVal val="0"/>
                                          </p:val>
                                        </p:tav>
                                        <p:tav tm="100000">
                                          <p:val>
                                            <p:strVal val="#ppt_h"/>
                                          </p:val>
                                        </p:tav>
                                      </p:tavLst>
                                    </p:anim>
                                    <p:animEffect transition="in" filter="fade">
                                      <p:cBhvr>
                                        <p:cTn id="99" dur="500"/>
                                        <p:tgtEl>
                                          <p:spTgt spid="68"/>
                                        </p:tgtEl>
                                      </p:cBhvr>
                                    </p:animEffect>
                                  </p:childTnLst>
                                </p:cTn>
                              </p:par>
                              <p:par>
                                <p:cTn id="100" presetID="53" presetClass="entr" presetSubtype="16" fill="hold" nodeType="withEffect">
                                  <p:stCondLst>
                                    <p:cond delay="0"/>
                                  </p:stCondLst>
                                  <p:childTnLst>
                                    <p:set>
                                      <p:cBhvr>
                                        <p:cTn id="101" dur="1" fill="hold">
                                          <p:stCondLst>
                                            <p:cond delay="0"/>
                                          </p:stCondLst>
                                        </p:cTn>
                                        <p:tgtEl>
                                          <p:spTgt spid="110"/>
                                        </p:tgtEl>
                                        <p:attrNameLst>
                                          <p:attrName>style.visibility</p:attrName>
                                        </p:attrNameLst>
                                      </p:cBhvr>
                                      <p:to>
                                        <p:strVal val="visible"/>
                                      </p:to>
                                    </p:set>
                                    <p:anim calcmode="lin" valueType="num">
                                      <p:cBhvr>
                                        <p:cTn id="102" dur="500" fill="hold"/>
                                        <p:tgtEl>
                                          <p:spTgt spid="110"/>
                                        </p:tgtEl>
                                        <p:attrNameLst>
                                          <p:attrName>ppt_w</p:attrName>
                                        </p:attrNameLst>
                                      </p:cBhvr>
                                      <p:tavLst>
                                        <p:tav tm="0">
                                          <p:val>
                                            <p:fltVal val="0"/>
                                          </p:val>
                                        </p:tav>
                                        <p:tav tm="100000">
                                          <p:val>
                                            <p:strVal val="#ppt_w"/>
                                          </p:val>
                                        </p:tav>
                                      </p:tavLst>
                                    </p:anim>
                                    <p:anim calcmode="lin" valueType="num">
                                      <p:cBhvr>
                                        <p:cTn id="103" dur="500" fill="hold"/>
                                        <p:tgtEl>
                                          <p:spTgt spid="110"/>
                                        </p:tgtEl>
                                        <p:attrNameLst>
                                          <p:attrName>ppt_h</p:attrName>
                                        </p:attrNameLst>
                                      </p:cBhvr>
                                      <p:tavLst>
                                        <p:tav tm="0">
                                          <p:val>
                                            <p:fltVal val="0"/>
                                          </p:val>
                                        </p:tav>
                                        <p:tav tm="100000">
                                          <p:val>
                                            <p:strVal val="#ppt_h"/>
                                          </p:val>
                                        </p:tav>
                                      </p:tavLst>
                                    </p:anim>
                                    <p:animEffect transition="in" filter="fade">
                                      <p:cBhvr>
                                        <p:cTn id="104" dur="500"/>
                                        <p:tgtEl>
                                          <p:spTgt spid="110"/>
                                        </p:tgtEl>
                                      </p:cBhvr>
                                    </p:animEffect>
                                  </p:childTnLst>
                                </p:cTn>
                              </p:par>
                              <p:par>
                                <p:cTn id="105" presetID="53" presetClass="entr" presetSubtype="16" fill="hold" nodeType="withEffect">
                                  <p:stCondLst>
                                    <p:cond delay="0"/>
                                  </p:stCondLst>
                                  <p:childTnLst>
                                    <p:set>
                                      <p:cBhvr>
                                        <p:cTn id="106" dur="1" fill="hold">
                                          <p:stCondLst>
                                            <p:cond delay="0"/>
                                          </p:stCondLst>
                                        </p:cTn>
                                        <p:tgtEl>
                                          <p:spTgt spid="99"/>
                                        </p:tgtEl>
                                        <p:attrNameLst>
                                          <p:attrName>style.visibility</p:attrName>
                                        </p:attrNameLst>
                                      </p:cBhvr>
                                      <p:to>
                                        <p:strVal val="visible"/>
                                      </p:to>
                                    </p:set>
                                    <p:anim calcmode="lin" valueType="num">
                                      <p:cBhvr>
                                        <p:cTn id="107" dur="500" fill="hold"/>
                                        <p:tgtEl>
                                          <p:spTgt spid="99"/>
                                        </p:tgtEl>
                                        <p:attrNameLst>
                                          <p:attrName>ppt_w</p:attrName>
                                        </p:attrNameLst>
                                      </p:cBhvr>
                                      <p:tavLst>
                                        <p:tav tm="0">
                                          <p:val>
                                            <p:fltVal val="0"/>
                                          </p:val>
                                        </p:tav>
                                        <p:tav tm="100000">
                                          <p:val>
                                            <p:strVal val="#ppt_w"/>
                                          </p:val>
                                        </p:tav>
                                      </p:tavLst>
                                    </p:anim>
                                    <p:anim calcmode="lin" valueType="num">
                                      <p:cBhvr>
                                        <p:cTn id="108" dur="500" fill="hold"/>
                                        <p:tgtEl>
                                          <p:spTgt spid="99"/>
                                        </p:tgtEl>
                                        <p:attrNameLst>
                                          <p:attrName>ppt_h</p:attrName>
                                        </p:attrNameLst>
                                      </p:cBhvr>
                                      <p:tavLst>
                                        <p:tav tm="0">
                                          <p:val>
                                            <p:fltVal val="0"/>
                                          </p:val>
                                        </p:tav>
                                        <p:tav tm="100000">
                                          <p:val>
                                            <p:strVal val="#ppt_h"/>
                                          </p:val>
                                        </p:tav>
                                      </p:tavLst>
                                    </p:anim>
                                    <p:animEffect transition="in" filter="fade">
                                      <p:cBhvr>
                                        <p:cTn id="109" dur="500"/>
                                        <p:tgtEl>
                                          <p:spTgt spid="99"/>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16"/>
                                        </p:tgtEl>
                                        <p:attrNameLst>
                                          <p:attrName>style.visibility</p:attrName>
                                        </p:attrNameLst>
                                      </p:cBhvr>
                                      <p:to>
                                        <p:strVal val="visible"/>
                                      </p:to>
                                    </p:set>
                                    <p:animEffect transition="in" filter="fade">
                                      <p:cBhvr>
                                        <p:cTn id="112" dur="500"/>
                                        <p:tgtEl>
                                          <p:spTgt spid="216"/>
                                        </p:tgtEl>
                                      </p:cBhvr>
                                    </p:animEffect>
                                  </p:childTnLst>
                                </p:cTn>
                              </p:par>
                            </p:childTnLst>
                          </p:cTn>
                        </p:par>
                        <p:par>
                          <p:cTn id="113" fill="hold">
                            <p:stCondLst>
                              <p:cond delay="4000"/>
                            </p:stCondLst>
                            <p:childTnLst>
                              <p:par>
                                <p:cTn id="114" presetID="10" presetClass="entr" presetSubtype="0" fill="hold" grpId="0" nodeType="afterEffect">
                                  <p:stCondLst>
                                    <p:cond delay="0"/>
                                  </p:stCondLst>
                                  <p:childTnLst>
                                    <p:set>
                                      <p:cBhvr>
                                        <p:cTn id="115" dur="1" fill="hold">
                                          <p:stCondLst>
                                            <p:cond delay="0"/>
                                          </p:stCondLst>
                                        </p:cTn>
                                        <p:tgtEl>
                                          <p:spTgt spid="332"/>
                                        </p:tgtEl>
                                        <p:attrNameLst>
                                          <p:attrName>style.visibility</p:attrName>
                                        </p:attrNameLst>
                                      </p:cBhvr>
                                      <p:to>
                                        <p:strVal val="visible"/>
                                      </p:to>
                                    </p:set>
                                    <p:animEffect transition="in" filter="fade">
                                      <p:cBhvr>
                                        <p:cTn id="116" dur="500"/>
                                        <p:tgtEl>
                                          <p:spTgt spid="332"/>
                                        </p:tgtEl>
                                      </p:cBhvr>
                                    </p:animEffect>
                                  </p:childTnLst>
                                </p:cTn>
                              </p:par>
                            </p:childTnLst>
                          </p:cTn>
                        </p:par>
                        <p:par>
                          <p:cTn id="117" fill="hold">
                            <p:stCondLst>
                              <p:cond delay="4500"/>
                            </p:stCondLst>
                            <p:childTnLst>
                              <p:par>
                                <p:cTn id="118" presetID="10" presetClass="entr" presetSubtype="0" fill="hold" grpId="0" nodeType="afterEffect">
                                  <p:stCondLst>
                                    <p:cond delay="0"/>
                                  </p:stCondLst>
                                  <p:childTnLst>
                                    <p:set>
                                      <p:cBhvr>
                                        <p:cTn id="119" dur="1" fill="hold">
                                          <p:stCondLst>
                                            <p:cond delay="0"/>
                                          </p:stCondLst>
                                        </p:cTn>
                                        <p:tgtEl>
                                          <p:spTgt spid="331"/>
                                        </p:tgtEl>
                                        <p:attrNameLst>
                                          <p:attrName>style.visibility</p:attrName>
                                        </p:attrNameLst>
                                      </p:cBhvr>
                                      <p:to>
                                        <p:strVal val="visible"/>
                                      </p:to>
                                    </p:set>
                                    <p:animEffect transition="in" filter="fade">
                                      <p:cBhvr>
                                        <p:cTn id="120" dur="500"/>
                                        <p:tgtEl>
                                          <p:spTgt spid="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90" grpId="0" animBg="1"/>
      <p:bldP spid="216" grpId="0"/>
      <p:bldP spid="217" grpId="0"/>
      <p:bldP spid="218" grpId="0"/>
      <p:bldP spid="219" grpId="0" animBg="1"/>
      <p:bldP spid="331" grpId="0"/>
      <p:bldP spid="3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教学分析</a:t>
            </a:r>
          </a:p>
        </p:txBody>
      </p:sp>
      <p:sp>
        <p:nvSpPr>
          <p:cNvPr id="3" name="Oval 13"/>
          <p:cNvSpPr/>
          <p:nvPr/>
        </p:nvSpPr>
        <p:spPr>
          <a:xfrm>
            <a:off x="6580385" y="2276860"/>
            <a:ext cx="1374152" cy="1374149"/>
          </a:xfrm>
          <a:prstGeom prst="ellipse">
            <a:avLst/>
          </a:prstGeom>
          <a:solidFill>
            <a:schemeClr val="accent4"/>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lumMod val="75000"/>
                </a:schemeClr>
              </a:solidFill>
              <a:cs typeface="+mn-ea"/>
              <a:sym typeface="+mn-lt"/>
            </a:endParaRPr>
          </a:p>
        </p:txBody>
      </p:sp>
      <p:sp>
        <p:nvSpPr>
          <p:cNvPr id="5" name="Oval 14"/>
          <p:cNvSpPr/>
          <p:nvPr/>
        </p:nvSpPr>
        <p:spPr>
          <a:xfrm>
            <a:off x="4237463" y="2276860"/>
            <a:ext cx="1374152" cy="1374149"/>
          </a:xfrm>
          <a:prstGeom prst="ellipse">
            <a:avLst/>
          </a:prstGeom>
          <a:solidFill>
            <a:schemeClr val="accent6"/>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lumMod val="75000"/>
                </a:schemeClr>
              </a:solidFill>
              <a:cs typeface="+mn-ea"/>
              <a:sym typeface="+mn-lt"/>
            </a:endParaRPr>
          </a:p>
        </p:txBody>
      </p:sp>
      <p:sp>
        <p:nvSpPr>
          <p:cNvPr id="6" name="Freeform 5"/>
          <p:cNvSpPr>
            <a:spLocks/>
          </p:cNvSpPr>
          <p:nvPr/>
        </p:nvSpPr>
        <p:spPr bwMode="auto">
          <a:xfrm>
            <a:off x="5173138" y="2880825"/>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chemeClr val="bg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7" name="Oval 11"/>
          <p:cNvSpPr/>
          <p:nvPr/>
        </p:nvSpPr>
        <p:spPr>
          <a:xfrm>
            <a:off x="5173138" y="1972968"/>
            <a:ext cx="1788893" cy="1788891"/>
          </a:xfrm>
          <a:prstGeom prst="ellipse">
            <a:avLst/>
          </a:prstGeom>
          <a:solidFill>
            <a:schemeClr val="accent2"/>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lumMod val="75000"/>
                </a:schemeClr>
              </a:solidFill>
              <a:cs typeface="+mn-ea"/>
              <a:sym typeface="+mn-lt"/>
            </a:endParaRPr>
          </a:p>
        </p:txBody>
      </p:sp>
      <p:sp>
        <p:nvSpPr>
          <p:cNvPr id="8" name="Oval 12"/>
          <p:cNvSpPr/>
          <p:nvPr/>
        </p:nvSpPr>
        <p:spPr>
          <a:xfrm>
            <a:off x="6339023" y="3275115"/>
            <a:ext cx="1459644" cy="1459644"/>
          </a:xfrm>
          <a:prstGeom prst="ellipse">
            <a:avLst/>
          </a:prstGeom>
          <a:solidFill>
            <a:schemeClr val="accent3"/>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bIns="121920" rtlCol="0" anchor="ctr"/>
          <a:lstStyle/>
          <a:p>
            <a:pPr algn="ctr"/>
            <a:endParaRPr lang="en-US" sz="4267" dirty="0">
              <a:solidFill>
                <a:schemeClr val="accent3">
                  <a:lumMod val="75000"/>
                </a:schemeClr>
              </a:solidFill>
              <a:cs typeface="+mn-ea"/>
              <a:sym typeface="+mn-lt"/>
            </a:endParaRPr>
          </a:p>
        </p:txBody>
      </p:sp>
      <p:sp>
        <p:nvSpPr>
          <p:cNvPr id="9" name="Oval 15"/>
          <p:cNvSpPr/>
          <p:nvPr/>
        </p:nvSpPr>
        <p:spPr>
          <a:xfrm>
            <a:off x="4379102" y="3275115"/>
            <a:ext cx="1459644" cy="1459644"/>
          </a:xfrm>
          <a:prstGeom prst="ellipse">
            <a:avLst/>
          </a:prstGeom>
          <a:solidFill>
            <a:schemeClr val="accent1"/>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lumMod val="75000"/>
                </a:schemeClr>
              </a:solidFill>
              <a:cs typeface="+mn-ea"/>
              <a:sym typeface="+mn-lt"/>
            </a:endParaRPr>
          </a:p>
        </p:txBody>
      </p:sp>
      <p:sp>
        <p:nvSpPr>
          <p:cNvPr id="10" name="Freeform 126"/>
          <p:cNvSpPr>
            <a:spLocks/>
          </p:cNvSpPr>
          <p:nvPr/>
        </p:nvSpPr>
        <p:spPr bwMode="auto">
          <a:xfrm>
            <a:off x="4850532" y="3672375"/>
            <a:ext cx="516785" cy="665123"/>
          </a:xfrm>
          <a:custGeom>
            <a:avLst/>
            <a:gdLst/>
            <a:ahLst/>
            <a:cxnLst>
              <a:cxn ang="0">
                <a:pos x="25" y="46"/>
              </a:cxn>
              <a:cxn ang="0">
                <a:pos x="1" y="64"/>
              </a:cxn>
              <a:cxn ang="0">
                <a:pos x="0" y="62"/>
              </a:cxn>
              <a:cxn ang="0">
                <a:pos x="1" y="61"/>
              </a:cxn>
              <a:cxn ang="0">
                <a:pos x="22" y="46"/>
              </a:cxn>
              <a:cxn ang="0">
                <a:pos x="1" y="36"/>
              </a:cxn>
              <a:cxn ang="0">
                <a:pos x="24" y="41"/>
              </a:cxn>
              <a:cxn ang="0">
                <a:pos x="27" y="31"/>
              </a:cxn>
              <a:cxn ang="0">
                <a:pos x="7" y="18"/>
              </a:cxn>
              <a:cxn ang="0">
                <a:pos x="27" y="28"/>
              </a:cxn>
              <a:cxn ang="0">
                <a:pos x="28" y="21"/>
              </a:cxn>
              <a:cxn ang="0">
                <a:pos x="23" y="0"/>
              </a:cxn>
              <a:cxn ang="0">
                <a:pos x="31" y="21"/>
              </a:cxn>
              <a:cxn ang="0">
                <a:pos x="31" y="25"/>
              </a:cxn>
              <a:cxn ang="0">
                <a:pos x="48" y="18"/>
              </a:cxn>
              <a:cxn ang="0">
                <a:pos x="30" y="32"/>
              </a:cxn>
              <a:cxn ang="0">
                <a:pos x="27" y="42"/>
              </a:cxn>
              <a:cxn ang="0">
                <a:pos x="50" y="39"/>
              </a:cxn>
              <a:cxn ang="0">
                <a:pos x="25" y="46"/>
              </a:cxn>
            </a:cxnLst>
            <a:rect l="0" t="0" r="r" b="b"/>
            <a:pathLst>
              <a:path w="50" h="64">
                <a:moveTo>
                  <a:pt x="25" y="46"/>
                </a:moveTo>
                <a:cubicBezTo>
                  <a:pt x="20" y="57"/>
                  <a:pt x="11" y="64"/>
                  <a:pt x="1" y="64"/>
                </a:cubicBezTo>
                <a:cubicBezTo>
                  <a:pt x="0" y="64"/>
                  <a:pt x="0" y="63"/>
                  <a:pt x="0" y="62"/>
                </a:cubicBezTo>
                <a:cubicBezTo>
                  <a:pt x="0" y="61"/>
                  <a:pt x="0" y="61"/>
                  <a:pt x="1" y="61"/>
                </a:cubicBezTo>
                <a:cubicBezTo>
                  <a:pt x="10" y="61"/>
                  <a:pt x="17" y="55"/>
                  <a:pt x="22" y="46"/>
                </a:cubicBezTo>
                <a:cubicBezTo>
                  <a:pt x="17" y="48"/>
                  <a:pt x="6" y="50"/>
                  <a:pt x="1" y="36"/>
                </a:cubicBezTo>
                <a:cubicBezTo>
                  <a:pt x="15" y="30"/>
                  <a:pt x="22" y="37"/>
                  <a:pt x="24" y="41"/>
                </a:cubicBezTo>
                <a:cubicBezTo>
                  <a:pt x="25" y="38"/>
                  <a:pt x="26" y="35"/>
                  <a:pt x="27" y="31"/>
                </a:cubicBezTo>
                <a:cubicBezTo>
                  <a:pt x="27" y="31"/>
                  <a:pt x="9" y="34"/>
                  <a:pt x="7" y="18"/>
                </a:cubicBezTo>
                <a:cubicBezTo>
                  <a:pt x="23" y="12"/>
                  <a:pt x="27" y="28"/>
                  <a:pt x="27" y="28"/>
                </a:cubicBezTo>
                <a:cubicBezTo>
                  <a:pt x="27" y="26"/>
                  <a:pt x="28" y="21"/>
                  <a:pt x="28" y="21"/>
                </a:cubicBezTo>
                <a:cubicBezTo>
                  <a:pt x="28" y="21"/>
                  <a:pt x="14" y="12"/>
                  <a:pt x="23" y="0"/>
                </a:cubicBezTo>
                <a:cubicBezTo>
                  <a:pt x="39" y="5"/>
                  <a:pt x="31" y="21"/>
                  <a:pt x="31" y="21"/>
                </a:cubicBezTo>
                <a:cubicBezTo>
                  <a:pt x="31" y="21"/>
                  <a:pt x="31" y="24"/>
                  <a:pt x="31" y="25"/>
                </a:cubicBezTo>
                <a:cubicBezTo>
                  <a:pt x="31" y="25"/>
                  <a:pt x="37" y="14"/>
                  <a:pt x="48" y="18"/>
                </a:cubicBezTo>
                <a:cubicBezTo>
                  <a:pt x="48" y="35"/>
                  <a:pt x="30" y="32"/>
                  <a:pt x="30" y="32"/>
                </a:cubicBezTo>
                <a:cubicBezTo>
                  <a:pt x="29" y="35"/>
                  <a:pt x="29" y="39"/>
                  <a:pt x="27" y="42"/>
                </a:cubicBezTo>
                <a:cubicBezTo>
                  <a:pt x="27" y="42"/>
                  <a:pt x="38" y="30"/>
                  <a:pt x="50" y="39"/>
                </a:cubicBezTo>
                <a:cubicBezTo>
                  <a:pt x="43" y="57"/>
                  <a:pt x="25" y="46"/>
                  <a:pt x="25" y="46"/>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1" name="Freeform 127"/>
          <p:cNvSpPr>
            <a:spLocks/>
          </p:cNvSpPr>
          <p:nvPr/>
        </p:nvSpPr>
        <p:spPr bwMode="auto">
          <a:xfrm>
            <a:off x="6826571" y="3737987"/>
            <a:ext cx="484547" cy="533900"/>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2" name="Freeform 56"/>
          <p:cNvSpPr>
            <a:spLocks noEditPoints="1"/>
          </p:cNvSpPr>
          <p:nvPr/>
        </p:nvSpPr>
        <p:spPr bwMode="auto">
          <a:xfrm>
            <a:off x="7026621" y="2723094"/>
            <a:ext cx="481684" cy="481684"/>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3" name="Freeform 24"/>
          <p:cNvSpPr>
            <a:spLocks noEditPoints="1"/>
          </p:cNvSpPr>
          <p:nvPr/>
        </p:nvSpPr>
        <p:spPr bwMode="auto">
          <a:xfrm>
            <a:off x="4711309" y="2723093"/>
            <a:ext cx="406139" cy="441043"/>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4" name="Freeform 5"/>
          <p:cNvSpPr>
            <a:spLocks noEditPoints="1"/>
          </p:cNvSpPr>
          <p:nvPr/>
        </p:nvSpPr>
        <p:spPr bwMode="auto">
          <a:xfrm>
            <a:off x="5652497" y="2452326"/>
            <a:ext cx="830177" cy="830177"/>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5" name="矩形 14"/>
          <p:cNvSpPr/>
          <p:nvPr/>
        </p:nvSpPr>
        <p:spPr>
          <a:xfrm>
            <a:off x="1953520" y="2636580"/>
            <a:ext cx="2186232"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16" name="矩形 15"/>
          <p:cNvSpPr/>
          <p:nvPr/>
        </p:nvSpPr>
        <p:spPr>
          <a:xfrm>
            <a:off x="2122051" y="4170286"/>
            <a:ext cx="2186232"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17" name="矩形 16"/>
          <p:cNvSpPr/>
          <p:nvPr/>
        </p:nvSpPr>
        <p:spPr>
          <a:xfrm>
            <a:off x="8089714" y="4335900"/>
            <a:ext cx="2186232"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18" name="矩形 17"/>
          <p:cNvSpPr/>
          <p:nvPr/>
        </p:nvSpPr>
        <p:spPr>
          <a:xfrm>
            <a:off x="8496810" y="2712781"/>
            <a:ext cx="2186232"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19" name="矩形 18"/>
          <p:cNvSpPr/>
          <p:nvPr/>
        </p:nvSpPr>
        <p:spPr>
          <a:xfrm>
            <a:off x="5173138" y="1269788"/>
            <a:ext cx="2186232"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Tree>
    <p:extLst>
      <p:ext uri="{BB962C8B-B14F-4D97-AF65-F5344CB8AC3E}">
        <p14:creationId xmlns:p14="http://schemas.microsoft.com/office/powerpoint/2010/main" val="354761675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53"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500"/>
                            </p:stCondLst>
                            <p:childTnLst>
                              <p:par>
                                <p:cTn id="15" presetID="53"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2000"/>
                            </p:stCondLst>
                            <p:childTnLst>
                              <p:par>
                                <p:cTn id="21" presetID="53"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500"/>
                            </p:stCondLst>
                            <p:childTnLst>
                              <p:par>
                                <p:cTn id="27" presetID="53"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000"/>
                            </p:stCondLst>
                            <p:childTnLst>
                              <p:par>
                                <p:cTn id="33" presetID="53"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p:stCondLst>
                              <p:cond delay="3500"/>
                            </p:stCondLst>
                            <p:childTnLst>
                              <p:par>
                                <p:cTn id="39" presetID="53"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4000"/>
                            </p:stCondLst>
                            <p:childTnLst>
                              <p:par>
                                <p:cTn id="45" presetID="53"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par>
                          <p:cTn id="50" fill="hold">
                            <p:stCondLst>
                              <p:cond delay="4500"/>
                            </p:stCondLst>
                            <p:childTnLst>
                              <p:par>
                                <p:cTn id="51" presetID="53"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childTnLst>
                          </p:cTn>
                        </p:par>
                        <p:par>
                          <p:cTn id="56" fill="hold">
                            <p:stCondLst>
                              <p:cond delay="5000"/>
                            </p:stCondLst>
                            <p:childTnLst>
                              <p:par>
                                <p:cTn id="57" presetID="53"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fltVal val="0"/>
                                          </p:val>
                                        </p:tav>
                                        <p:tav tm="100000">
                                          <p:val>
                                            <p:strVal val="#ppt_h"/>
                                          </p:val>
                                        </p:tav>
                                      </p:tavLst>
                                    </p:anim>
                                    <p:animEffect transition="in" filter="fade">
                                      <p:cBhvr>
                                        <p:cTn id="61" dur="500"/>
                                        <p:tgtEl>
                                          <p:spTgt spid="9"/>
                                        </p:tgtEl>
                                      </p:cBhvr>
                                    </p:animEffect>
                                  </p:childTnLst>
                                </p:cTn>
                              </p:par>
                            </p:childTnLst>
                          </p:cTn>
                        </p:par>
                        <p:par>
                          <p:cTn id="62" fill="hold">
                            <p:stCondLst>
                              <p:cond delay="5500"/>
                            </p:stCondLst>
                            <p:childTnLst>
                              <p:par>
                                <p:cTn id="63" presetID="53" presetClass="entr" presetSubtype="0"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ppt_w</p:attrName>
                                        </p:attrNameLst>
                                      </p:cBhvr>
                                      <p:tavLst>
                                        <p:tav tm="0">
                                          <p:val>
                                            <p:fltVal val="0"/>
                                          </p:val>
                                        </p:tav>
                                        <p:tav tm="100000">
                                          <p:val>
                                            <p:strVal val="#ppt_w"/>
                                          </p:val>
                                        </p:tav>
                                      </p:tavLst>
                                    </p:anim>
                                    <p:anim calcmode="lin" valueType="num">
                                      <p:cBhvr>
                                        <p:cTn id="66" dur="500" fill="hold"/>
                                        <p:tgtEl>
                                          <p:spTgt spid="10"/>
                                        </p:tgtEl>
                                        <p:attrNameLst>
                                          <p:attrName>ppt_h</p:attrName>
                                        </p:attrNameLst>
                                      </p:cBhvr>
                                      <p:tavLst>
                                        <p:tav tm="0">
                                          <p:val>
                                            <p:fltVal val="0"/>
                                          </p:val>
                                        </p:tav>
                                        <p:tav tm="100000">
                                          <p:val>
                                            <p:strVal val="#ppt_h"/>
                                          </p:val>
                                        </p:tav>
                                      </p:tavLst>
                                    </p:anim>
                                    <p:animEffect transition="in" filter="fade">
                                      <p:cBhvr>
                                        <p:cTn id="67" dur="500"/>
                                        <p:tgtEl>
                                          <p:spTgt spid="10"/>
                                        </p:tgtEl>
                                      </p:cBhvr>
                                    </p:animEffect>
                                  </p:childTnLst>
                                </p:cTn>
                              </p:par>
                            </p:childTnLst>
                          </p:cTn>
                        </p:par>
                        <p:par>
                          <p:cTn id="68" fill="hold">
                            <p:stCondLst>
                              <p:cond delay="6000"/>
                            </p:stCondLst>
                            <p:childTnLst>
                              <p:par>
                                <p:cTn id="69" presetID="10"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500"/>
                                        <p:tgtEl>
                                          <p:spTgt spid="1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500"/>
                                        <p:tgtEl>
                                          <p:spTgt spid="1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教学分析</a:t>
            </a:r>
          </a:p>
        </p:txBody>
      </p:sp>
      <p:sp>
        <p:nvSpPr>
          <p:cNvPr id="3" name="Freeform 3"/>
          <p:cNvSpPr>
            <a:spLocks noChangeArrowheads="1"/>
          </p:cNvSpPr>
          <p:nvPr/>
        </p:nvSpPr>
        <p:spPr bwMode="auto">
          <a:xfrm>
            <a:off x="8764766" y="5236499"/>
            <a:ext cx="377767" cy="520823"/>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ffectLst/>
        </p:spPr>
        <p:txBody>
          <a:bodyPr wrap="none" lIns="121893" tIns="60947" rIns="121893" bIns="60947" anchor="ctr"/>
          <a:lstStyle/>
          <a:p>
            <a:endParaRPr lang="en-US" sz="1600" dirty="0">
              <a:solidFill>
                <a:srgbClr val="7E7E7E"/>
              </a:solidFill>
              <a:cs typeface="+mn-ea"/>
              <a:sym typeface="+mn-lt"/>
            </a:endParaRPr>
          </a:p>
        </p:txBody>
      </p:sp>
      <p:sp>
        <p:nvSpPr>
          <p:cNvPr id="5" name="Freeform 76"/>
          <p:cNvSpPr>
            <a:spLocks noChangeArrowheads="1"/>
          </p:cNvSpPr>
          <p:nvPr/>
        </p:nvSpPr>
        <p:spPr bwMode="auto">
          <a:xfrm>
            <a:off x="7365463" y="5231088"/>
            <a:ext cx="309807" cy="537323"/>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accent1"/>
          </a:solidFill>
          <a:ln>
            <a:noFill/>
          </a:ln>
          <a:effectLst/>
          <a:extLst/>
        </p:spPr>
        <p:txBody>
          <a:bodyPr wrap="none" anchor="ctr"/>
          <a:lstStyle/>
          <a:p>
            <a:endParaRPr lang="en-US" sz="1600" dirty="0">
              <a:solidFill>
                <a:srgbClr val="7E7E7E"/>
              </a:solidFill>
              <a:cs typeface="+mn-ea"/>
              <a:sym typeface="+mn-lt"/>
            </a:endParaRPr>
          </a:p>
        </p:txBody>
      </p:sp>
      <p:sp>
        <p:nvSpPr>
          <p:cNvPr id="6" name="Freeform 96"/>
          <p:cNvSpPr>
            <a:spLocks noChangeArrowheads="1"/>
          </p:cNvSpPr>
          <p:nvPr/>
        </p:nvSpPr>
        <p:spPr bwMode="auto">
          <a:xfrm>
            <a:off x="10112459" y="5256038"/>
            <a:ext cx="572115" cy="501233"/>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accent4"/>
          </a:solidFill>
          <a:ln>
            <a:noFill/>
          </a:ln>
          <a:effectLst/>
          <a:extLst/>
        </p:spPr>
        <p:txBody>
          <a:bodyPr wrap="none" anchor="ctr"/>
          <a:lstStyle/>
          <a:p>
            <a:endParaRPr lang="en-US" sz="1600" dirty="0">
              <a:solidFill>
                <a:srgbClr val="7E7E7E"/>
              </a:solidFill>
              <a:cs typeface="+mn-ea"/>
              <a:sym typeface="+mn-lt"/>
            </a:endParaRPr>
          </a:p>
        </p:txBody>
      </p:sp>
      <p:cxnSp>
        <p:nvCxnSpPr>
          <p:cNvPr id="7" name="Straight Connector 113"/>
          <p:cNvCxnSpPr/>
          <p:nvPr/>
        </p:nvCxnSpPr>
        <p:spPr>
          <a:xfrm>
            <a:off x="6097865" y="1885365"/>
            <a:ext cx="0" cy="386188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8" name="Chart 306"/>
          <p:cNvGraphicFramePr/>
          <p:nvPr>
            <p:extLst/>
          </p:nvPr>
        </p:nvGraphicFramePr>
        <p:xfrm>
          <a:off x="6500184" y="3018100"/>
          <a:ext cx="4743133" cy="2140979"/>
        </p:xfrm>
        <a:graphic>
          <a:graphicData uri="http://schemas.openxmlformats.org/drawingml/2006/chart">
            <c:chart xmlns:c="http://schemas.openxmlformats.org/drawingml/2006/chart" xmlns:r="http://schemas.openxmlformats.org/officeDocument/2006/relationships" r:id="rId3"/>
          </a:graphicData>
        </a:graphic>
      </p:graphicFrame>
      <p:sp>
        <p:nvSpPr>
          <p:cNvPr id="9" name="Freeform 160"/>
          <p:cNvSpPr>
            <a:spLocks noEditPoints="1"/>
          </p:cNvSpPr>
          <p:nvPr/>
        </p:nvSpPr>
        <p:spPr bwMode="auto">
          <a:xfrm>
            <a:off x="2505185" y="2690035"/>
            <a:ext cx="1749683" cy="1264615"/>
          </a:xfrm>
          <a:custGeom>
            <a:avLst/>
            <a:gdLst>
              <a:gd name="T0" fmla="*/ 104 w 128"/>
              <a:gd name="T1" fmla="*/ 33 h 92"/>
              <a:gd name="T2" fmla="*/ 68 w 128"/>
              <a:gd name="T3" fmla="*/ 0 h 92"/>
              <a:gd name="T4" fmla="*/ 35 w 128"/>
              <a:gd name="T5" fmla="*/ 21 h 92"/>
              <a:gd name="T6" fmla="*/ 30 w 128"/>
              <a:gd name="T7" fmla="*/ 20 h 92"/>
              <a:gd name="T8" fmla="*/ 12 w 128"/>
              <a:gd name="T9" fmla="*/ 38 h 92"/>
              <a:gd name="T10" fmla="*/ 13 w 128"/>
              <a:gd name="T11" fmla="*/ 44 h 92"/>
              <a:gd name="T12" fmla="*/ 0 w 128"/>
              <a:gd name="T13" fmla="*/ 66 h 92"/>
              <a:gd name="T14" fmla="*/ 26 w 128"/>
              <a:gd name="T15" fmla="*/ 92 h 92"/>
              <a:gd name="T16" fmla="*/ 26 w 128"/>
              <a:gd name="T17" fmla="*/ 92 h 92"/>
              <a:gd name="T18" fmla="*/ 98 w 128"/>
              <a:gd name="T19" fmla="*/ 92 h 92"/>
              <a:gd name="T20" fmla="*/ 98 w 128"/>
              <a:gd name="T21" fmla="*/ 92 h 92"/>
              <a:gd name="T22" fmla="*/ 128 w 128"/>
              <a:gd name="T23" fmla="*/ 62 h 92"/>
              <a:gd name="T24" fmla="*/ 104 w 128"/>
              <a:gd name="T25" fmla="*/ 33 h 92"/>
              <a:gd name="T26" fmla="*/ 98 w 128"/>
              <a:gd name="T27" fmla="*/ 84 h 92"/>
              <a:gd name="T28" fmla="*/ 98 w 128"/>
              <a:gd name="T29" fmla="*/ 84 h 92"/>
              <a:gd name="T30" fmla="*/ 26 w 128"/>
              <a:gd name="T31" fmla="*/ 84 h 92"/>
              <a:gd name="T32" fmla="*/ 8 w 128"/>
              <a:gd name="T33" fmla="*/ 66 h 92"/>
              <a:gd name="T34" fmla="*/ 17 w 128"/>
              <a:gd name="T35" fmla="*/ 51 h 92"/>
              <a:gd name="T36" fmla="*/ 21 w 128"/>
              <a:gd name="T37" fmla="*/ 41 h 92"/>
              <a:gd name="T38" fmla="*/ 20 w 128"/>
              <a:gd name="T39" fmla="*/ 38 h 92"/>
              <a:gd name="T40" fmla="*/ 30 w 128"/>
              <a:gd name="T41" fmla="*/ 28 h 92"/>
              <a:gd name="T42" fmla="*/ 35 w 128"/>
              <a:gd name="T43" fmla="*/ 29 h 92"/>
              <a:gd name="T44" fmla="*/ 43 w 128"/>
              <a:gd name="T45" fmla="*/ 24 h 92"/>
              <a:gd name="T46" fmla="*/ 68 w 128"/>
              <a:gd name="T47" fmla="*/ 8 h 92"/>
              <a:gd name="T48" fmla="*/ 96 w 128"/>
              <a:gd name="T49" fmla="*/ 33 h 92"/>
              <a:gd name="T50" fmla="*/ 102 w 128"/>
              <a:gd name="T51" fmla="*/ 40 h 92"/>
              <a:gd name="T52" fmla="*/ 120 w 128"/>
              <a:gd name="T53" fmla="*/ 62 h 92"/>
              <a:gd name="T54" fmla="*/ 98 w 128"/>
              <a:gd name="T55"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92">
                <a:moveTo>
                  <a:pt x="104" y="33"/>
                </a:moveTo>
                <a:cubicBezTo>
                  <a:pt x="102" y="14"/>
                  <a:pt x="87" y="0"/>
                  <a:pt x="68" y="0"/>
                </a:cubicBezTo>
                <a:cubicBezTo>
                  <a:pt x="54" y="0"/>
                  <a:pt x="41" y="9"/>
                  <a:pt x="35" y="21"/>
                </a:cubicBezTo>
                <a:cubicBezTo>
                  <a:pt x="34" y="20"/>
                  <a:pt x="32" y="20"/>
                  <a:pt x="30" y="20"/>
                </a:cubicBezTo>
                <a:cubicBezTo>
                  <a:pt x="20" y="20"/>
                  <a:pt x="12" y="28"/>
                  <a:pt x="12" y="38"/>
                </a:cubicBezTo>
                <a:cubicBezTo>
                  <a:pt x="12" y="40"/>
                  <a:pt x="12" y="42"/>
                  <a:pt x="13" y="44"/>
                </a:cubicBezTo>
                <a:cubicBezTo>
                  <a:pt x="5" y="48"/>
                  <a:pt x="0" y="56"/>
                  <a:pt x="0" y="66"/>
                </a:cubicBezTo>
                <a:cubicBezTo>
                  <a:pt x="0" y="80"/>
                  <a:pt x="12" y="92"/>
                  <a:pt x="26" y="92"/>
                </a:cubicBezTo>
                <a:cubicBezTo>
                  <a:pt x="26" y="92"/>
                  <a:pt x="26" y="92"/>
                  <a:pt x="26" y="92"/>
                </a:cubicBezTo>
                <a:cubicBezTo>
                  <a:pt x="98" y="92"/>
                  <a:pt x="98" y="92"/>
                  <a:pt x="98" y="92"/>
                </a:cubicBezTo>
                <a:cubicBezTo>
                  <a:pt x="98" y="92"/>
                  <a:pt x="98" y="92"/>
                  <a:pt x="98" y="92"/>
                </a:cubicBezTo>
                <a:cubicBezTo>
                  <a:pt x="115" y="92"/>
                  <a:pt x="128" y="79"/>
                  <a:pt x="128" y="62"/>
                </a:cubicBezTo>
                <a:cubicBezTo>
                  <a:pt x="128" y="47"/>
                  <a:pt x="118" y="35"/>
                  <a:pt x="104" y="33"/>
                </a:cubicBezTo>
                <a:close/>
                <a:moveTo>
                  <a:pt x="98" y="84"/>
                </a:moveTo>
                <a:cubicBezTo>
                  <a:pt x="98" y="84"/>
                  <a:pt x="98" y="84"/>
                  <a:pt x="98" y="84"/>
                </a:cubicBezTo>
                <a:cubicBezTo>
                  <a:pt x="26" y="84"/>
                  <a:pt x="26" y="84"/>
                  <a:pt x="26" y="84"/>
                </a:cubicBezTo>
                <a:cubicBezTo>
                  <a:pt x="16" y="84"/>
                  <a:pt x="8" y="76"/>
                  <a:pt x="8" y="66"/>
                </a:cubicBezTo>
                <a:cubicBezTo>
                  <a:pt x="8" y="60"/>
                  <a:pt x="11" y="54"/>
                  <a:pt x="17" y="51"/>
                </a:cubicBezTo>
                <a:cubicBezTo>
                  <a:pt x="23" y="47"/>
                  <a:pt x="23" y="47"/>
                  <a:pt x="21" y="41"/>
                </a:cubicBezTo>
                <a:cubicBezTo>
                  <a:pt x="20" y="40"/>
                  <a:pt x="20" y="39"/>
                  <a:pt x="20" y="38"/>
                </a:cubicBezTo>
                <a:cubicBezTo>
                  <a:pt x="20" y="32"/>
                  <a:pt x="24" y="28"/>
                  <a:pt x="30" y="28"/>
                </a:cubicBezTo>
                <a:cubicBezTo>
                  <a:pt x="30" y="28"/>
                  <a:pt x="33" y="28"/>
                  <a:pt x="35" y="29"/>
                </a:cubicBezTo>
                <a:cubicBezTo>
                  <a:pt x="40" y="31"/>
                  <a:pt x="41" y="29"/>
                  <a:pt x="43" y="24"/>
                </a:cubicBezTo>
                <a:cubicBezTo>
                  <a:pt x="47" y="14"/>
                  <a:pt x="57" y="8"/>
                  <a:pt x="68" y="8"/>
                </a:cubicBezTo>
                <a:cubicBezTo>
                  <a:pt x="82" y="8"/>
                  <a:pt x="94" y="19"/>
                  <a:pt x="96" y="33"/>
                </a:cubicBezTo>
                <a:cubicBezTo>
                  <a:pt x="96" y="39"/>
                  <a:pt x="96" y="39"/>
                  <a:pt x="102" y="40"/>
                </a:cubicBezTo>
                <a:cubicBezTo>
                  <a:pt x="112" y="42"/>
                  <a:pt x="120" y="51"/>
                  <a:pt x="120" y="62"/>
                </a:cubicBezTo>
                <a:cubicBezTo>
                  <a:pt x="120" y="74"/>
                  <a:pt x="110" y="84"/>
                  <a:pt x="98" y="84"/>
                </a:cubicBezTo>
                <a:close/>
              </a:path>
            </a:pathLst>
          </a:custGeom>
          <a:solidFill>
            <a:schemeClr val="accent4"/>
          </a:solidFill>
          <a:ln>
            <a:noFill/>
          </a:ln>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cxnSp>
        <p:nvCxnSpPr>
          <p:cNvPr id="10" name="Straight Connector 161"/>
          <p:cNvCxnSpPr/>
          <p:nvPr/>
        </p:nvCxnSpPr>
        <p:spPr>
          <a:xfrm flipV="1">
            <a:off x="4021112" y="2557516"/>
            <a:ext cx="521461" cy="521597"/>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62"/>
          <p:cNvCxnSpPr/>
          <p:nvPr/>
        </p:nvCxnSpPr>
        <p:spPr>
          <a:xfrm flipH="1" flipV="1">
            <a:off x="2131243" y="2867275"/>
            <a:ext cx="414063" cy="32613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63"/>
          <p:cNvCxnSpPr/>
          <p:nvPr/>
        </p:nvCxnSpPr>
        <p:spPr>
          <a:xfrm flipH="1">
            <a:off x="2106083" y="3962300"/>
            <a:ext cx="487839" cy="48796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64"/>
          <p:cNvCxnSpPr/>
          <p:nvPr/>
        </p:nvCxnSpPr>
        <p:spPr>
          <a:xfrm flipH="1" flipV="1">
            <a:off x="4124660" y="3928298"/>
            <a:ext cx="417915" cy="480271"/>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Freeform 5"/>
          <p:cNvSpPr>
            <a:spLocks noEditPoints="1"/>
          </p:cNvSpPr>
          <p:nvPr/>
        </p:nvSpPr>
        <p:spPr bwMode="auto">
          <a:xfrm>
            <a:off x="5300417" y="3315484"/>
            <a:ext cx="334499" cy="333137"/>
          </a:xfrm>
          <a:custGeom>
            <a:avLst/>
            <a:gdLst>
              <a:gd name="T0" fmla="*/ 168 w 175"/>
              <a:gd name="T1" fmla="*/ 53 h 174"/>
              <a:gd name="T2" fmla="*/ 149 w 175"/>
              <a:gd name="T3" fmla="*/ 25 h 174"/>
              <a:gd name="T4" fmla="*/ 121 w 175"/>
              <a:gd name="T5" fmla="*/ 6 h 174"/>
              <a:gd name="T6" fmla="*/ 87 w 175"/>
              <a:gd name="T7" fmla="*/ 0 h 174"/>
              <a:gd name="T8" fmla="*/ 53 w 175"/>
              <a:gd name="T9" fmla="*/ 6 h 174"/>
              <a:gd name="T10" fmla="*/ 26 w 175"/>
              <a:gd name="T11" fmla="*/ 25 h 174"/>
              <a:gd name="T12" fmla="*/ 7 w 175"/>
              <a:gd name="T13" fmla="*/ 53 h 174"/>
              <a:gd name="T14" fmla="*/ 0 w 175"/>
              <a:gd name="T15" fmla="*/ 87 h 174"/>
              <a:gd name="T16" fmla="*/ 7 w 175"/>
              <a:gd name="T17" fmla="*/ 121 h 174"/>
              <a:gd name="T18" fmla="*/ 26 w 175"/>
              <a:gd name="T19" fmla="*/ 149 h 174"/>
              <a:gd name="T20" fmla="*/ 53 w 175"/>
              <a:gd name="T21" fmla="*/ 167 h 174"/>
              <a:gd name="T22" fmla="*/ 87 w 175"/>
              <a:gd name="T23" fmla="*/ 174 h 174"/>
              <a:gd name="T24" fmla="*/ 121 w 175"/>
              <a:gd name="T25" fmla="*/ 167 h 174"/>
              <a:gd name="T26" fmla="*/ 149 w 175"/>
              <a:gd name="T27" fmla="*/ 149 h 174"/>
              <a:gd name="T28" fmla="*/ 168 w 175"/>
              <a:gd name="T29" fmla="*/ 121 h 174"/>
              <a:gd name="T30" fmla="*/ 175 w 175"/>
              <a:gd name="T31" fmla="*/ 87 h 174"/>
              <a:gd name="T32" fmla="*/ 162 w 175"/>
              <a:gd name="T33" fmla="*/ 86 h 174"/>
              <a:gd name="T34" fmla="*/ 108 w 175"/>
              <a:gd name="T35" fmla="*/ 80 h 174"/>
              <a:gd name="T36" fmla="*/ 145 w 175"/>
              <a:gd name="T37" fmla="*/ 40 h 174"/>
              <a:gd name="T38" fmla="*/ 137 w 175"/>
              <a:gd name="T39" fmla="*/ 31 h 174"/>
              <a:gd name="T40" fmla="*/ 70 w 175"/>
              <a:gd name="T41" fmla="*/ 14 h 174"/>
              <a:gd name="T42" fmla="*/ 137 w 175"/>
              <a:gd name="T43" fmla="*/ 31 h 174"/>
              <a:gd name="T44" fmla="*/ 70 w 175"/>
              <a:gd name="T45" fmla="*/ 14 h 174"/>
              <a:gd name="T46" fmla="*/ 70 w 175"/>
              <a:gd name="T47" fmla="*/ 14 h 174"/>
              <a:gd name="T48" fmla="*/ 83 w 175"/>
              <a:gd name="T49" fmla="*/ 62 h 174"/>
              <a:gd name="T50" fmla="*/ 56 w 175"/>
              <a:gd name="T51" fmla="*/ 19 h 174"/>
              <a:gd name="T52" fmla="*/ 13 w 175"/>
              <a:gd name="T53" fmla="*/ 85 h 174"/>
              <a:gd name="T54" fmla="*/ 96 w 175"/>
              <a:gd name="T55" fmla="*/ 87 h 174"/>
              <a:gd name="T56" fmla="*/ 32 w 175"/>
              <a:gd name="T57" fmla="*/ 137 h 174"/>
              <a:gd name="T58" fmla="*/ 13 w 175"/>
              <a:gd name="T59" fmla="*/ 87 h 174"/>
              <a:gd name="T60" fmla="*/ 40 w 175"/>
              <a:gd name="T61" fmla="*/ 144 h 174"/>
              <a:gd name="T62" fmla="*/ 100 w 175"/>
              <a:gd name="T63" fmla="*/ 99 h 174"/>
              <a:gd name="T64" fmla="*/ 117 w 175"/>
              <a:gd name="T65" fmla="*/ 156 h 174"/>
              <a:gd name="T66" fmla="*/ 129 w 175"/>
              <a:gd name="T67" fmla="*/ 149 h 174"/>
              <a:gd name="T68" fmla="*/ 161 w 175"/>
              <a:gd name="T69" fmla="*/ 9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3" y="69"/>
                </a:moveTo>
                <a:cubicBezTo>
                  <a:pt x="172" y="64"/>
                  <a:pt x="170" y="58"/>
                  <a:pt x="168" y="53"/>
                </a:cubicBezTo>
                <a:cubicBezTo>
                  <a:pt x="166" y="48"/>
                  <a:pt x="163" y="43"/>
                  <a:pt x="160" y="38"/>
                </a:cubicBezTo>
                <a:cubicBezTo>
                  <a:pt x="157" y="33"/>
                  <a:pt x="153" y="29"/>
                  <a:pt x="149" y="25"/>
                </a:cubicBezTo>
                <a:cubicBezTo>
                  <a:pt x="145" y="21"/>
                  <a:pt x="141" y="18"/>
                  <a:pt x="136" y="14"/>
                </a:cubicBezTo>
                <a:cubicBezTo>
                  <a:pt x="132" y="11"/>
                  <a:pt x="127" y="9"/>
                  <a:pt x="121" y="6"/>
                </a:cubicBezTo>
                <a:cubicBezTo>
                  <a:pt x="116" y="4"/>
                  <a:pt x="111" y="2"/>
                  <a:pt x="105" y="1"/>
                </a:cubicBezTo>
                <a:cubicBezTo>
                  <a:pt x="99" y="0"/>
                  <a:pt x="93" y="0"/>
                  <a:pt x="87" y="0"/>
                </a:cubicBezTo>
                <a:cubicBezTo>
                  <a:pt x="82" y="0"/>
                  <a:pt x="76" y="0"/>
                  <a:pt x="70" y="1"/>
                </a:cubicBezTo>
                <a:cubicBezTo>
                  <a:pt x="64" y="2"/>
                  <a:pt x="59" y="4"/>
                  <a:pt x="53" y="6"/>
                </a:cubicBezTo>
                <a:cubicBezTo>
                  <a:pt x="48" y="9"/>
                  <a:pt x="43" y="11"/>
                  <a:pt x="39" y="14"/>
                </a:cubicBezTo>
                <a:cubicBezTo>
                  <a:pt x="34" y="18"/>
                  <a:pt x="30" y="21"/>
                  <a:pt x="26" y="25"/>
                </a:cubicBezTo>
                <a:cubicBezTo>
                  <a:pt x="22" y="29"/>
                  <a:pt x="18" y="33"/>
                  <a:pt x="15" y="38"/>
                </a:cubicBezTo>
                <a:cubicBezTo>
                  <a:pt x="12" y="43"/>
                  <a:pt x="9" y="48"/>
                  <a:pt x="7" y="53"/>
                </a:cubicBezTo>
                <a:cubicBezTo>
                  <a:pt x="5" y="58"/>
                  <a:pt x="3" y="64"/>
                  <a:pt x="2" y="69"/>
                </a:cubicBezTo>
                <a:cubicBezTo>
                  <a:pt x="1" y="75"/>
                  <a:pt x="0" y="81"/>
                  <a:pt x="0" y="87"/>
                </a:cubicBezTo>
                <a:cubicBezTo>
                  <a:pt x="0" y="93"/>
                  <a:pt x="1" y="99"/>
                  <a:pt x="2" y="105"/>
                </a:cubicBezTo>
                <a:cubicBezTo>
                  <a:pt x="3" y="110"/>
                  <a:pt x="5" y="116"/>
                  <a:pt x="7" y="121"/>
                </a:cubicBezTo>
                <a:cubicBezTo>
                  <a:pt x="9" y="126"/>
                  <a:pt x="12" y="131"/>
                  <a:pt x="15" y="136"/>
                </a:cubicBezTo>
                <a:cubicBezTo>
                  <a:pt x="18" y="140"/>
                  <a:pt x="22" y="145"/>
                  <a:pt x="26" y="149"/>
                </a:cubicBezTo>
                <a:cubicBezTo>
                  <a:pt x="30" y="153"/>
                  <a:pt x="34" y="156"/>
                  <a:pt x="39" y="159"/>
                </a:cubicBezTo>
                <a:cubicBezTo>
                  <a:pt x="43" y="163"/>
                  <a:pt x="48" y="165"/>
                  <a:pt x="53" y="167"/>
                </a:cubicBezTo>
                <a:cubicBezTo>
                  <a:pt x="59" y="170"/>
                  <a:pt x="64" y="171"/>
                  <a:pt x="70" y="173"/>
                </a:cubicBezTo>
                <a:cubicBezTo>
                  <a:pt x="76" y="174"/>
                  <a:pt x="82" y="174"/>
                  <a:pt x="87" y="174"/>
                </a:cubicBezTo>
                <a:cubicBezTo>
                  <a:pt x="93" y="174"/>
                  <a:pt x="99" y="174"/>
                  <a:pt x="105" y="173"/>
                </a:cubicBezTo>
                <a:cubicBezTo>
                  <a:pt x="111" y="171"/>
                  <a:pt x="116" y="170"/>
                  <a:pt x="121" y="167"/>
                </a:cubicBezTo>
                <a:cubicBezTo>
                  <a:pt x="127" y="165"/>
                  <a:pt x="132" y="163"/>
                  <a:pt x="136" y="159"/>
                </a:cubicBezTo>
                <a:cubicBezTo>
                  <a:pt x="141" y="156"/>
                  <a:pt x="145" y="153"/>
                  <a:pt x="149" y="149"/>
                </a:cubicBezTo>
                <a:cubicBezTo>
                  <a:pt x="153" y="145"/>
                  <a:pt x="157" y="140"/>
                  <a:pt x="160" y="136"/>
                </a:cubicBezTo>
                <a:cubicBezTo>
                  <a:pt x="163" y="131"/>
                  <a:pt x="166" y="126"/>
                  <a:pt x="168" y="121"/>
                </a:cubicBezTo>
                <a:cubicBezTo>
                  <a:pt x="170" y="116"/>
                  <a:pt x="172" y="110"/>
                  <a:pt x="173" y="105"/>
                </a:cubicBezTo>
                <a:cubicBezTo>
                  <a:pt x="174" y="99"/>
                  <a:pt x="175" y="93"/>
                  <a:pt x="175" y="87"/>
                </a:cubicBezTo>
                <a:cubicBezTo>
                  <a:pt x="175" y="81"/>
                  <a:pt x="174" y="75"/>
                  <a:pt x="173" y="69"/>
                </a:cubicBezTo>
                <a:close/>
                <a:moveTo>
                  <a:pt x="162" y="86"/>
                </a:moveTo>
                <a:cubicBezTo>
                  <a:pt x="161" y="86"/>
                  <a:pt x="136" y="81"/>
                  <a:pt x="110" y="84"/>
                </a:cubicBezTo>
                <a:cubicBezTo>
                  <a:pt x="110" y="82"/>
                  <a:pt x="109" y="81"/>
                  <a:pt x="108" y="80"/>
                </a:cubicBezTo>
                <a:cubicBezTo>
                  <a:pt x="107" y="76"/>
                  <a:pt x="105" y="73"/>
                  <a:pt x="104" y="69"/>
                </a:cubicBezTo>
                <a:cubicBezTo>
                  <a:pt x="133" y="57"/>
                  <a:pt x="145" y="40"/>
                  <a:pt x="145" y="40"/>
                </a:cubicBezTo>
                <a:cubicBezTo>
                  <a:pt x="156" y="52"/>
                  <a:pt x="162" y="68"/>
                  <a:pt x="162" y="86"/>
                </a:cubicBezTo>
                <a:close/>
                <a:moveTo>
                  <a:pt x="137" y="31"/>
                </a:moveTo>
                <a:cubicBezTo>
                  <a:pt x="137" y="31"/>
                  <a:pt x="126" y="47"/>
                  <a:pt x="98" y="58"/>
                </a:cubicBezTo>
                <a:cubicBezTo>
                  <a:pt x="85" y="35"/>
                  <a:pt x="71" y="16"/>
                  <a:pt x="70" y="14"/>
                </a:cubicBezTo>
                <a:cubicBezTo>
                  <a:pt x="76" y="13"/>
                  <a:pt x="81" y="12"/>
                  <a:pt x="87" y="12"/>
                </a:cubicBezTo>
                <a:cubicBezTo>
                  <a:pt x="106" y="12"/>
                  <a:pt x="124" y="19"/>
                  <a:pt x="137" y="31"/>
                </a:cubicBezTo>
                <a:close/>
                <a:moveTo>
                  <a:pt x="70" y="14"/>
                </a:moveTo>
                <a:cubicBezTo>
                  <a:pt x="70" y="14"/>
                  <a:pt x="70" y="14"/>
                  <a:pt x="70" y="14"/>
                </a:cubicBezTo>
                <a:cubicBezTo>
                  <a:pt x="70" y="14"/>
                  <a:pt x="69" y="15"/>
                  <a:pt x="69" y="15"/>
                </a:cubicBezTo>
                <a:cubicBezTo>
                  <a:pt x="69" y="15"/>
                  <a:pt x="70" y="15"/>
                  <a:pt x="70" y="14"/>
                </a:cubicBezTo>
                <a:close/>
                <a:moveTo>
                  <a:pt x="56" y="19"/>
                </a:moveTo>
                <a:cubicBezTo>
                  <a:pt x="57" y="21"/>
                  <a:pt x="70" y="39"/>
                  <a:pt x="83" y="62"/>
                </a:cubicBezTo>
                <a:cubicBezTo>
                  <a:pt x="47" y="72"/>
                  <a:pt x="16" y="72"/>
                  <a:pt x="14" y="72"/>
                </a:cubicBezTo>
                <a:cubicBezTo>
                  <a:pt x="19" y="48"/>
                  <a:pt x="35" y="29"/>
                  <a:pt x="56" y="19"/>
                </a:cubicBezTo>
                <a:close/>
                <a:moveTo>
                  <a:pt x="13" y="87"/>
                </a:moveTo>
                <a:cubicBezTo>
                  <a:pt x="13" y="86"/>
                  <a:pt x="13" y="85"/>
                  <a:pt x="13" y="85"/>
                </a:cubicBezTo>
                <a:cubicBezTo>
                  <a:pt x="14" y="85"/>
                  <a:pt x="51" y="85"/>
                  <a:pt x="90" y="74"/>
                </a:cubicBezTo>
                <a:cubicBezTo>
                  <a:pt x="92" y="78"/>
                  <a:pt x="94" y="82"/>
                  <a:pt x="96" y="87"/>
                </a:cubicBezTo>
                <a:cubicBezTo>
                  <a:pt x="95" y="87"/>
                  <a:pt x="94" y="87"/>
                  <a:pt x="93" y="88"/>
                </a:cubicBezTo>
                <a:cubicBezTo>
                  <a:pt x="52" y="101"/>
                  <a:pt x="32" y="137"/>
                  <a:pt x="32" y="137"/>
                </a:cubicBezTo>
                <a:cubicBezTo>
                  <a:pt x="32" y="137"/>
                  <a:pt x="32" y="137"/>
                  <a:pt x="32" y="137"/>
                </a:cubicBezTo>
                <a:cubicBezTo>
                  <a:pt x="20" y="124"/>
                  <a:pt x="13" y="106"/>
                  <a:pt x="13" y="87"/>
                </a:cubicBezTo>
                <a:close/>
                <a:moveTo>
                  <a:pt x="87" y="162"/>
                </a:moveTo>
                <a:cubicBezTo>
                  <a:pt x="69" y="162"/>
                  <a:pt x="53" y="155"/>
                  <a:pt x="40" y="144"/>
                </a:cubicBezTo>
                <a:cubicBezTo>
                  <a:pt x="41" y="145"/>
                  <a:pt x="42" y="146"/>
                  <a:pt x="42" y="146"/>
                </a:cubicBezTo>
                <a:cubicBezTo>
                  <a:pt x="42" y="146"/>
                  <a:pt x="56" y="115"/>
                  <a:pt x="100" y="99"/>
                </a:cubicBezTo>
                <a:cubicBezTo>
                  <a:pt x="100" y="99"/>
                  <a:pt x="100" y="99"/>
                  <a:pt x="101" y="99"/>
                </a:cubicBezTo>
                <a:cubicBezTo>
                  <a:pt x="111" y="126"/>
                  <a:pt x="115" y="149"/>
                  <a:pt x="117" y="156"/>
                </a:cubicBezTo>
                <a:cubicBezTo>
                  <a:pt x="108" y="159"/>
                  <a:pt x="98" y="162"/>
                  <a:pt x="87" y="162"/>
                </a:cubicBezTo>
                <a:close/>
                <a:moveTo>
                  <a:pt x="129" y="149"/>
                </a:moveTo>
                <a:cubicBezTo>
                  <a:pt x="128" y="144"/>
                  <a:pt x="124" y="122"/>
                  <a:pt x="115" y="96"/>
                </a:cubicBezTo>
                <a:cubicBezTo>
                  <a:pt x="139" y="92"/>
                  <a:pt x="160" y="98"/>
                  <a:pt x="161" y="99"/>
                </a:cubicBezTo>
                <a:cubicBezTo>
                  <a:pt x="158" y="120"/>
                  <a:pt x="146" y="138"/>
                  <a:pt x="129" y="14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sp>
        <p:nvSpPr>
          <p:cNvPr id="15" name="Freeform 22"/>
          <p:cNvSpPr>
            <a:spLocks noEditPoints="1"/>
          </p:cNvSpPr>
          <p:nvPr/>
        </p:nvSpPr>
        <p:spPr bwMode="auto">
          <a:xfrm>
            <a:off x="4542573" y="1976315"/>
            <a:ext cx="586883" cy="58594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sp>
        <p:nvSpPr>
          <p:cNvPr id="16" name="Freeform 52"/>
          <p:cNvSpPr>
            <a:spLocks/>
          </p:cNvSpPr>
          <p:nvPr/>
        </p:nvSpPr>
        <p:spPr bwMode="auto">
          <a:xfrm>
            <a:off x="2862861" y="4031461"/>
            <a:ext cx="373945" cy="450593"/>
          </a:xfrm>
          <a:custGeom>
            <a:avLst/>
            <a:gdLst>
              <a:gd name="T0" fmla="*/ 60 w 146"/>
              <a:gd name="T1" fmla="*/ 173 h 176"/>
              <a:gd name="T2" fmla="*/ 40 w 146"/>
              <a:gd name="T3" fmla="*/ 173 h 176"/>
              <a:gd name="T4" fmla="*/ 38 w 146"/>
              <a:gd name="T5" fmla="*/ 172 h 176"/>
              <a:gd name="T6" fmla="*/ 17 w 146"/>
              <a:gd name="T7" fmla="*/ 122 h 176"/>
              <a:gd name="T8" fmla="*/ 40 w 146"/>
              <a:gd name="T9" fmla="*/ 62 h 176"/>
              <a:gd name="T10" fmla="*/ 55 w 146"/>
              <a:gd name="T11" fmla="*/ 24 h 176"/>
              <a:gd name="T12" fmla="*/ 103 w 146"/>
              <a:gd name="T13" fmla="*/ 9 h 176"/>
              <a:gd name="T14" fmla="*/ 141 w 146"/>
              <a:gd name="T15" fmla="*/ 53 h 176"/>
              <a:gd name="T16" fmla="*/ 108 w 146"/>
              <a:gd name="T17" fmla="*/ 142 h 176"/>
              <a:gd name="T18" fmla="*/ 98 w 146"/>
              <a:gd name="T19" fmla="*/ 146 h 176"/>
              <a:gd name="T20" fmla="*/ 94 w 146"/>
              <a:gd name="T21" fmla="*/ 137 h 176"/>
              <a:gd name="T22" fmla="*/ 127 w 146"/>
              <a:gd name="T23" fmla="*/ 49 h 176"/>
              <a:gd name="T24" fmla="*/ 98 w 146"/>
              <a:gd name="T25" fmla="*/ 23 h 176"/>
              <a:gd name="T26" fmla="*/ 69 w 146"/>
              <a:gd name="T27" fmla="*/ 30 h 176"/>
              <a:gd name="T28" fmla="*/ 54 w 146"/>
              <a:gd name="T29" fmla="*/ 67 h 176"/>
              <a:gd name="T30" fmla="*/ 30 w 146"/>
              <a:gd name="T31" fmla="*/ 127 h 176"/>
              <a:gd name="T32" fmla="*/ 44 w 146"/>
              <a:gd name="T33" fmla="*/ 159 h 176"/>
              <a:gd name="T34" fmla="*/ 45 w 146"/>
              <a:gd name="T35" fmla="*/ 159 h 176"/>
              <a:gd name="T36" fmla="*/ 61 w 146"/>
              <a:gd name="T37" fmla="*/ 151 h 176"/>
              <a:gd name="T38" fmla="*/ 67 w 146"/>
              <a:gd name="T39" fmla="*/ 135 h 176"/>
              <a:gd name="T40" fmla="*/ 93 w 146"/>
              <a:gd name="T41" fmla="*/ 68 h 176"/>
              <a:gd name="T42" fmla="*/ 91 w 146"/>
              <a:gd name="T43" fmla="*/ 58 h 176"/>
              <a:gd name="T44" fmla="*/ 82 w 146"/>
              <a:gd name="T45" fmla="*/ 67 h 176"/>
              <a:gd name="T46" fmla="*/ 57 w 146"/>
              <a:gd name="T47" fmla="*/ 130 h 176"/>
              <a:gd name="T48" fmla="*/ 48 w 146"/>
              <a:gd name="T49" fmla="*/ 134 h 176"/>
              <a:gd name="T50" fmla="*/ 44 w 146"/>
              <a:gd name="T51" fmla="*/ 124 h 176"/>
              <a:gd name="T52" fmla="*/ 68 w 146"/>
              <a:gd name="T53" fmla="*/ 62 h 176"/>
              <a:gd name="T54" fmla="*/ 96 w 146"/>
              <a:gd name="T55" fmla="*/ 44 h 176"/>
              <a:gd name="T56" fmla="*/ 107 w 146"/>
              <a:gd name="T57" fmla="*/ 72 h 176"/>
              <a:gd name="T58" fmla="*/ 80 w 146"/>
              <a:gd name="T59" fmla="*/ 141 h 176"/>
              <a:gd name="T60" fmla="*/ 74 w 146"/>
              <a:gd name="T61" fmla="*/ 156 h 176"/>
              <a:gd name="T62" fmla="*/ 60 w 146"/>
              <a:gd name="T63" fmla="*/ 17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76">
                <a:moveTo>
                  <a:pt x="60" y="173"/>
                </a:moveTo>
                <a:cubicBezTo>
                  <a:pt x="54" y="176"/>
                  <a:pt x="47" y="176"/>
                  <a:pt x="40" y="173"/>
                </a:cubicBezTo>
                <a:cubicBezTo>
                  <a:pt x="38" y="172"/>
                  <a:pt x="38" y="172"/>
                  <a:pt x="38" y="172"/>
                </a:cubicBezTo>
                <a:cubicBezTo>
                  <a:pt x="31" y="169"/>
                  <a:pt x="0" y="160"/>
                  <a:pt x="17" y="122"/>
                </a:cubicBezTo>
                <a:cubicBezTo>
                  <a:pt x="24" y="106"/>
                  <a:pt x="31" y="84"/>
                  <a:pt x="40" y="62"/>
                </a:cubicBezTo>
                <a:cubicBezTo>
                  <a:pt x="45" y="50"/>
                  <a:pt x="50" y="37"/>
                  <a:pt x="55" y="24"/>
                </a:cubicBezTo>
                <a:cubicBezTo>
                  <a:pt x="64" y="1"/>
                  <a:pt x="78" y="0"/>
                  <a:pt x="103" y="9"/>
                </a:cubicBezTo>
                <a:cubicBezTo>
                  <a:pt x="133" y="20"/>
                  <a:pt x="146" y="39"/>
                  <a:pt x="141" y="53"/>
                </a:cubicBezTo>
                <a:cubicBezTo>
                  <a:pt x="135" y="73"/>
                  <a:pt x="109" y="139"/>
                  <a:pt x="108" y="142"/>
                </a:cubicBezTo>
                <a:cubicBezTo>
                  <a:pt x="106" y="146"/>
                  <a:pt x="102" y="148"/>
                  <a:pt x="98" y="146"/>
                </a:cubicBezTo>
                <a:cubicBezTo>
                  <a:pt x="95" y="145"/>
                  <a:pt x="93" y="141"/>
                  <a:pt x="94" y="137"/>
                </a:cubicBezTo>
                <a:cubicBezTo>
                  <a:pt x="94" y="136"/>
                  <a:pt x="121" y="68"/>
                  <a:pt x="127" y="49"/>
                </a:cubicBezTo>
                <a:cubicBezTo>
                  <a:pt x="129" y="45"/>
                  <a:pt x="124" y="32"/>
                  <a:pt x="98" y="23"/>
                </a:cubicBezTo>
                <a:cubicBezTo>
                  <a:pt x="83" y="17"/>
                  <a:pt x="76" y="10"/>
                  <a:pt x="69" y="30"/>
                </a:cubicBezTo>
                <a:cubicBezTo>
                  <a:pt x="64" y="42"/>
                  <a:pt x="59" y="55"/>
                  <a:pt x="54" y="67"/>
                </a:cubicBezTo>
                <a:cubicBezTo>
                  <a:pt x="45" y="90"/>
                  <a:pt x="37" y="111"/>
                  <a:pt x="30" y="127"/>
                </a:cubicBezTo>
                <a:cubicBezTo>
                  <a:pt x="20" y="152"/>
                  <a:pt x="36" y="155"/>
                  <a:pt x="44" y="159"/>
                </a:cubicBezTo>
                <a:cubicBezTo>
                  <a:pt x="45" y="159"/>
                  <a:pt x="45" y="159"/>
                  <a:pt x="45" y="159"/>
                </a:cubicBezTo>
                <a:cubicBezTo>
                  <a:pt x="52" y="162"/>
                  <a:pt x="56" y="161"/>
                  <a:pt x="61" y="151"/>
                </a:cubicBezTo>
                <a:cubicBezTo>
                  <a:pt x="62" y="148"/>
                  <a:pt x="64" y="142"/>
                  <a:pt x="67" y="135"/>
                </a:cubicBezTo>
                <a:cubicBezTo>
                  <a:pt x="75" y="115"/>
                  <a:pt x="91" y="77"/>
                  <a:pt x="93" y="68"/>
                </a:cubicBezTo>
                <a:cubicBezTo>
                  <a:pt x="94" y="65"/>
                  <a:pt x="94" y="59"/>
                  <a:pt x="91" y="58"/>
                </a:cubicBezTo>
                <a:cubicBezTo>
                  <a:pt x="87" y="56"/>
                  <a:pt x="83" y="65"/>
                  <a:pt x="82" y="67"/>
                </a:cubicBezTo>
                <a:cubicBezTo>
                  <a:pt x="72" y="95"/>
                  <a:pt x="58" y="130"/>
                  <a:pt x="57" y="130"/>
                </a:cubicBezTo>
                <a:cubicBezTo>
                  <a:pt x="56" y="134"/>
                  <a:pt x="52" y="135"/>
                  <a:pt x="48" y="134"/>
                </a:cubicBezTo>
                <a:cubicBezTo>
                  <a:pt x="44" y="132"/>
                  <a:pt x="42" y="128"/>
                  <a:pt x="44" y="124"/>
                </a:cubicBezTo>
                <a:cubicBezTo>
                  <a:pt x="44" y="124"/>
                  <a:pt x="58" y="90"/>
                  <a:pt x="68" y="62"/>
                </a:cubicBezTo>
                <a:cubicBezTo>
                  <a:pt x="75" y="45"/>
                  <a:pt x="87" y="41"/>
                  <a:pt x="96" y="44"/>
                </a:cubicBezTo>
                <a:cubicBezTo>
                  <a:pt x="106" y="47"/>
                  <a:pt x="110" y="62"/>
                  <a:pt x="107" y="72"/>
                </a:cubicBezTo>
                <a:cubicBezTo>
                  <a:pt x="105" y="81"/>
                  <a:pt x="93" y="111"/>
                  <a:pt x="80" y="141"/>
                </a:cubicBezTo>
                <a:cubicBezTo>
                  <a:pt x="78" y="148"/>
                  <a:pt x="75" y="154"/>
                  <a:pt x="74" y="156"/>
                </a:cubicBezTo>
                <a:cubicBezTo>
                  <a:pt x="71" y="165"/>
                  <a:pt x="66" y="171"/>
                  <a:pt x="60" y="1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sp>
        <p:nvSpPr>
          <p:cNvPr id="17" name="Freeform 38"/>
          <p:cNvSpPr>
            <a:spLocks noEditPoints="1"/>
          </p:cNvSpPr>
          <p:nvPr/>
        </p:nvSpPr>
        <p:spPr bwMode="auto">
          <a:xfrm>
            <a:off x="1616402" y="4339674"/>
            <a:ext cx="560751" cy="569609"/>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a:extLst/>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sp>
        <p:nvSpPr>
          <p:cNvPr id="18" name="Freeform 44"/>
          <p:cNvSpPr>
            <a:spLocks noEditPoints="1"/>
          </p:cNvSpPr>
          <p:nvPr/>
        </p:nvSpPr>
        <p:spPr bwMode="auto">
          <a:xfrm>
            <a:off x="3513829" y="4203240"/>
            <a:ext cx="555307" cy="557629"/>
          </a:xfrm>
          <a:custGeom>
            <a:avLst/>
            <a:gdLst>
              <a:gd name="T0" fmla="*/ 192 w 193"/>
              <a:gd name="T1" fmla="*/ 81 h 194"/>
              <a:gd name="T2" fmla="*/ 191 w 193"/>
              <a:gd name="T3" fmla="*/ 77 h 194"/>
              <a:gd name="T4" fmla="*/ 188 w 193"/>
              <a:gd name="T5" fmla="*/ 75 h 194"/>
              <a:gd name="T6" fmla="*/ 162 w 193"/>
              <a:gd name="T7" fmla="*/ 71 h 194"/>
              <a:gd name="T8" fmla="*/ 157 w 193"/>
              <a:gd name="T9" fmla="*/ 54 h 194"/>
              <a:gd name="T10" fmla="*/ 151 w 193"/>
              <a:gd name="T11" fmla="*/ 34 h 194"/>
              <a:gd name="T12" fmla="*/ 104 w 193"/>
              <a:gd name="T13" fmla="*/ 0 h 194"/>
              <a:gd name="T14" fmla="*/ 61 w 193"/>
              <a:gd name="T15" fmla="*/ 0 h 194"/>
              <a:gd name="T16" fmla="*/ 0 w 193"/>
              <a:gd name="T17" fmla="*/ 61 h 194"/>
              <a:gd name="T18" fmla="*/ 0 w 193"/>
              <a:gd name="T19" fmla="*/ 133 h 194"/>
              <a:gd name="T20" fmla="*/ 61 w 193"/>
              <a:gd name="T21" fmla="*/ 194 h 194"/>
              <a:gd name="T22" fmla="*/ 131 w 193"/>
              <a:gd name="T23" fmla="*/ 194 h 194"/>
              <a:gd name="T24" fmla="*/ 192 w 193"/>
              <a:gd name="T25" fmla="*/ 133 h 194"/>
              <a:gd name="T26" fmla="*/ 193 w 193"/>
              <a:gd name="T27" fmla="*/ 83 h 194"/>
              <a:gd name="T28" fmla="*/ 192 w 193"/>
              <a:gd name="T29" fmla="*/ 81 h 194"/>
              <a:gd name="T30" fmla="*/ 62 w 193"/>
              <a:gd name="T31" fmla="*/ 50 h 194"/>
              <a:gd name="T32" fmla="*/ 96 w 193"/>
              <a:gd name="T33" fmla="*/ 50 h 194"/>
              <a:gd name="T34" fmla="*/ 108 w 193"/>
              <a:gd name="T35" fmla="*/ 62 h 194"/>
              <a:gd name="T36" fmla="*/ 96 w 193"/>
              <a:gd name="T37" fmla="*/ 73 h 194"/>
              <a:gd name="T38" fmla="*/ 62 w 193"/>
              <a:gd name="T39" fmla="*/ 73 h 194"/>
              <a:gd name="T40" fmla="*/ 50 w 193"/>
              <a:gd name="T41" fmla="*/ 62 h 194"/>
              <a:gd name="T42" fmla="*/ 62 w 193"/>
              <a:gd name="T43" fmla="*/ 50 h 194"/>
              <a:gd name="T44" fmla="*/ 131 w 193"/>
              <a:gd name="T45" fmla="*/ 143 h 194"/>
              <a:gd name="T46" fmla="*/ 62 w 193"/>
              <a:gd name="T47" fmla="*/ 143 h 194"/>
              <a:gd name="T48" fmla="*/ 50 w 193"/>
              <a:gd name="T49" fmla="*/ 132 h 194"/>
              <a:gd name="T50" fmla="*/ 62 w 193"/>
              <a:gd name="T51" fmla="*/ 120 h 194"/>
              <a:gd name="T52" fmla="*/ 131 w 193"/>
              <a:gd name="T53" fmla="*/ 120 h 194"/>
              <a:gd name="T54" fmla="*/ 142 w 193"/>
              <a:gd name="T55" fmla="*/ 132 h 194"/>
              <a:gd name="T56" fmla="*/ 131 w 193"/>
              <a:gd name="T57"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 h="194">
                <a:moveTo>
                  <a:pt x="192" y="81"/>
                </a:moveTo>
                <a:cubicBezTo>
                  <a:pt x="191" y="77"/>
                  <a:pt x="191" y="77"/>
                  <a:pt x="191" y="77"/>
                </a:cubicBezTo>
                <a:cubicBezTo>
                  <a:pt x="188" y="75"/>
                  <a:pt x="188" y="75"/>
                  <a:pt x="188" y="75"/>
                </a:cubicBezTo>
                <a:cubicBezTo>
                  <a:pt x="184" y="72"/>
                  <a:pt x="166" y="75"/>
                  <a:pt x="162" y="71"/>
                </a:cubicBezTo>
                <a:cubicBezTo>
                  <a:pt x="158" y="68"/>
                  <a:pt x="158" y="62"/>
                  <a:pt x="157" y="54"/>
                </a:cubicBezTo>
                <a:cubicBezTo>
                  <a:pt x="155" y="39"/>
                  <a:pt x="153" y="39"/>
                  <a:pt x="151" y="34"/>
                </a:cubicBezTo>
                <a:cubicBezTo>
                  <a:pt x="143" y="16"/>
                  <a:pt x="120" y="2"/>
                  <a:pt x="104" y="0"/>
                </a:cubicBezTo>
                <a:cubicBezTo>
                  <a:pt x="61" y="0"/>
                  <a:pt x="61" y="0"/>
                  <a:pt x="61" y="0"/>
                </a:cubicBezTo>
                <a:cubicBezTo>
                  <a:pt x="28" y="0"/>
                  <a:pt x="0" y="28"/>
                  <a:pt x="0" y="61"/>
                </a:cubicBezTo>
                <a:cubicBezTo>
                  <a:pt x="0" y="133"/>
                  <a:pt x="0" y="133"/>
                  <a:pt x="0" y="133"/>
                </a:cubicBezTo>
                <a:cubicBezTo>
                  <a:pt x="0" y="166"/>
                  <a:pt x="28" y="194"/>
                  <a:pt x="61" y="194"/>
                </a:cubicBezTo>
                <a:cubicBezTo>
                  <a:pt x="131" y="194"/>
                  <a:pt x="131" y="194"/>
                  <a:pt x="131" y="194"/>
                </a:cubicBezTo>
                <a:cubicBezTo>
                  <a:pt x="165" y="194"/>
                  <a:pt x="192" y="166"/>
                  <a:pt x="192" y="133"/>
                </a:cubicBezTo>
                <a:cubicBezTo>
                  <a:pt x="193" y="83"/>
                  <a:pt x="193" y="83"/>
                  <a:pt x="193" y="83"/>
                </a:cubicBezTo>
                <a:lnTo>
                  <a:pt x="192" y="81"/>
                </a:lnTo>
                <a:close/>
                <a:moveTo>
                  <a:pt x="62" y="50"/>
                </a:moveTo>
                <a:cubicBezTo>
                  <a:pt x="96" y="50"/>
                  <a:pt x="96" y="50"/>
                  <a:pt x="96" y="50"/>
                </a:cubicBezTo>
                <a:cubicBezTo>
                  <a:pt x="102" y="50"/>
                  <a:pt x="108" y="55"/>
                  <a:pt x="108" y="62"/>
                </a:cubicBezTo>
                <a:cubicBezTo>
                  <a:pt x="108" y="68"/>
                  <a:pt x="102" y="73"/>
                  <a:pt x="96" y="73"/>
                </a:cubicBezTo>
                <a:cubicBezTo>
                  <a:pt x="62" y="73"/>
                  <a:pt x="62" y="73"/>
                  <a:pt x="62" y="73"/>
                </a:cubicBezTo>
                <a:cubicBezTo>
                  <a:pt x="56" y="73"/>
                  <a:pt x="50" y="68"/>
                  <a:pt x="50" y="62"/>
                </a:cubicBezTo>
                <a:cubicBezTo>
                  <a:pt x="50" y="55"/>
                  <a:pt x="56" y="50"/>
                  <a:pt x="62" y="50"/>
                </a:cubicBezTo>
                <a:close/>
                <a:moveTo>
                  <a:pt x="131" y="143"/>
                </a:moveTo>
                <a:cubicBezTo>
                  <a:pt x="62" y="143"/>
                  <a:pt x="62" y="143"/>
                  <a:pt x="62" y="143"/>
                </a:cubicBezTo>
                <a:cubicBezTo>
                  <a:pt x="56" y="143"/>
                  <a:pt x="50" y="138"/>
                  <a:pt x="50" y="132"/>
                </a:cubicBezTo>
                <a:cubicBezTo>
                  <a:pt x="50" y="125"/>
                  <a:pt x="56" y="120"/>
                  <a:pt x="62" y="120"/>
                </a:cubicBezTo>
                <a:cubicBezTo>
                  <a:pt x="131" y="120"/>
                  <a:pt x="131" y="120"/>
                  <a:pt x="131" y="120"/>
                </a:cubicBezTo>
                <a:cubicBezTo>
                  <a:pt x="137" y="120"/>
                  <a:pt x="142" y="125"/>
                  <a:pt x="142" y="132"/>
                </a:cubicBezTo>
                <a:cubicBezTo>
                  <a:pt x="142" y="138"/>
                  <a:pt x="137" y="143"/>
                  <a:pt x="131" y="143"/>
                </a:cubicBezTo>
                <a:close/>
              </a:path>
            </a:pathLst>
          </a:custGeom>
          <a:solidFill>
            <a:schemeClr val="accent5"/>
          </a:solidFill>
          <a:ln>
            <a:noFill/>
          </a:ln>
          <a:extLst/>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sp>
        <p:nvSpPr>
          <p:cNvPr id="19" name="Freeform 36"/>
          <p:cNvSpPr>
            <a:spLocks/>
          </p:cNvSpPr>
          <p:nvPr/>
        </p:nvSpPr>
        <p:spPr bwMode="auto">
          <a:xfrm>
            <a:off x="5224623" y="2626757"/>
            <a:ext cx="527533" cy="481035"/>
          </a:xfrm>
          <a:custGeom>
            <a:avLst/>
            <a:gdLst>
              <a:gd name="T0" fmla="*/ 189 w 255"/>
              <a:gd name="T1" fmla="*/ 10 h 233"/>
              <a:gd name="T2" fmla="*/ 104 w 255"/>
              <a:gd name="T3" fmla="*/ 16 h 233"/>
              <a:gd name="T4" fmla="*/ 18 w 255"/>
              <a:gd name="T5" fmla="*/ 30 h 233"/>
              <a:gd name="T6" fmla="*/ 6 w 255"/>
              <a:gd name="T7" fmla="*/ 30 h 233"/>
              <a:gd name="T8" fmla="*/ 3 w 255"/>
              <a:gd name="T9" fmla="*/ 46 h 233"/>
              <a:gd name="T10" fmla="*/ 115 w 255"/>
              <a:gd name="T11" fmla="*/ 228 h 233"/>
              <a:gd name="T12" fmla="*/ 124 w 255"/>
              <a:gd name="T13" fmla="*/ 233 h 233"/>
              <a:gd name="T14" fmla="*/ 130 w 255"/>
              <a:gd name="T15" fmla="*/ 231 h 233"/>
              <a:gd name="T16" fmla="*/ 134 w 255"/>
              <a:gd name="T17" fmla="*/ 216 h 233"/>
              <a:gd name="T18" fmla="*/ 84 w 255"/>
              <a:gd name="T19" fmla="*/ 135 h 233"/>
              <a:gd name="T20" fmla="*/ 170 w 255"/>
              <a:gd name="T21" fmla="*/ 121 h 233"/>
              <a:gd name="T22" fmla="*/ 255 w 255"/>
              <a:gd name="T23" fmla="*/ 115 h 233"/>
              <a:gd name="T24" fmla="*/ 189 w 255"/>
              <a:gd name="T25" fmla="*/ 1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33">
                <a:moveTo>
                  <a:pt x="189" y="10"/>
                </a:moveTo>
                <a:cubicBezTo>
                  <a:pt x="189" y="10"/>
                  <a:pt x="146" y="31"/>
                  <a:pt x="104" y="16"/>
                </a:cubicBezTo>
                <a:cubicBezTo>
                  <a:pt x="58" y="0"/>
                  <a:pt x="37" y="6"/>
                  <a:pt x="18" y="30"/>
                </a:cubicBezTo>
                <a:cubicBezTo>
                  <a:pt x="14" y="28"/>
                  <a:pt x="10" y="28"/>
                  <a:pt x="6" y="30"/>
                </a:cubicBezTo>
                <a:cubicBezTo>
                  <a:pt x="1" y="33"/>
                  <a:pt x="0" y="40"/>
                  <a:pt x="3" y="46"/>
                </a:cubicBezTo>
                <a:cubicBezTo>
                  <a:pt x="115" y="228"/>
                  <a:pt x="115" y="228"/>
                  <a:pt x="115" y="228"/>
                </a:cubicBezTo>
                <a:cubicBezTo>
                  <a:pt x="117" y="231"/>
                  <a:pt x="121" y="233"/>
                  <a:pt x="124" y="233"/>
                </a:cubicBezTo>
                <a:cubicBezTo>
                  <a:pt x="126" y="233"/>
                  <a:pt x="128" y="232"/>
                  <a:pt x="130" y="231"/>
                </a:cubicBezTo>
                <a:cubicBezTo>
                  <a:pt x="135" y="228"/>
                  <a:pt x="137" y="221"/>
                  <a:pt x="134" y="216"/>
                </a:cubicBezTo>
                <a:cubicBezTo>
                  <a:pt x="84" y="135"/>
                  <a:pt x="84" y="135"/>
                  <a:pt x="84" y="135"/>
                </a:cubicBezTo>
                <a:cubicBezTo>
                  <a:pt x="104" y="111"/>
                  <a:pt x="124" y="105"/>
                  <a:pt x="170" y="121"/>
                </a:cubicBezTo>
                <a:cubicBezTo>
                  <a:pt x="213" y="135"/>
                  <a:pt x="255" y="115"/>
                  <a:pt x="255" y="115"/>
                </a:cubicBezTo>
                <a:lnTo>
                  <a:pt x="189" y="10"/>
                </a:lnTo>
                <a:close/>
              </a:path>
            </a:pathLst>
          </a:custGeom>
          <a:solidFill>
            <a:schemeClr val="accent5"/>
          </a:solidFill>
          <a:ln>
            <a:noFill/>
          </a:ln>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sp>
        <p:nvSpPr>
          <p:cNvPr id="20" name="Freeform 326"/>
          <p:cNvSpPr>
            <a:spLocks noChangeArrowheads="1"/>
          </p:cNvSpPr>
          <p:nvPr/>
        </p:nvSpPr>
        <p:spPr bwMode="auto">
          <a:xfrm>
            <a:off x="1765197" y="3144758"/>
            <a:ext cx="481097" cy="459207"/>
          </a:xfrm>
          <a:custGeom>
            <a:avLst/>
            <a:gdLst>
              <a:gd name="T0" fmla="*/ 1347 w 1348"/>
              <a:gd name="T1" fmla="*/ 786 h 1289"/>
              <a:gd name="T2" fmla="*/ 1347 w 1348"/>
              <a:gd name="T3" fmla="*/ 1288 h 1289"/>
              <a:gd name="T4" fmla="*/ 1054 w 1348"/>
              <a:gd name="T5" fmla="*/ 1288 h 1289"/>
              <a:gd name="T6" fmla="*/ 1054 w 1348"/>
              <a:gd name="T7" fmla="*/ 819 h 1289"/>
              <a:gd name="T8" fmla="*/ 912 w 1348"/>
              <a:gd name="T9" fmla="*/ 627 h 1289"/>
              <a:gd name="T10" fmla="*/ 761 w 1348"/>
              <a:gd name="T11" fmla="*/ 736 h 1289"/>
              <a:gd name="T12" fmla="*/ 753 w 1348"/>
              <a:gd name="T13" fmla="*/ 803 h 1289"/>
              <a:gd name="T14" fmla="*/ 753 w 1348"/>
              <a:gd name="T15" fmla="*/ 1288 h 1289"/>
              <a:gd name="T16" fmla="*/ 468 w 1348"/>
              <a:gd name="T17" fmla="*/ 1288 h 1289"/>
              <a:gd name="T18" fmla="*/ 468 w 1348"/>
              <a:gd name="T19" fmla="*/ 418 h 1289"/>
              <a:gd name="T20" fmla="*/ 753 w 1348"/>
              <a:gd name="T21" fmla="*/ 418 h 1289"/>
              <a:gd name="T22" fmla="*/ 753 w 1348"/>
              <a:gd name="T23" fmla="*/ 543 h 1289"/>
              <a:gd name="T24" fmla="*/ 1012 w 1348"/>
              <a:gd name="T25" fmla="*/ 401 h 1289"/>
              <a:gd name="T26" fmla="*/ 1347 w 1348"/>
              <a:gd name="T27" fmla="*/ 786 h 1289"/>
              <a:gd name="T28" fmla="*/ 167 w 1348"/>
              <a:gd name="T29" fmla="*/ 0 h 1289"/>
              <a:gd name="T30" fmla="*/ 0 w 1348"/>
              <a:gd name="T31" fmla="*/ 151 h 1289"/>
              <a:gd name="T32" fmla="*/ 159 w 1348"/>
              <a:gd name="T33" fmla="*/ 301 h 1289"/>
              <a:gd name="T34" fmla="*/ 167 w 1348"/>
              <a:gd name="T35" fmla="*/ 301 h 1289"/>
              <a:gd name="T36" fmla="*/ 326 w 1348"/>
              <a:gd name="T37" fmla="*/ 151 h 1289"/>
              <a:gd name="T38" fmla="*/ 167 w 1348"/>
              <a:gd name="T39" fmla="*/ 0 h 1289"/>
              <a:gd name="T40" fmla="*/ 17 w 1348"/>
              <a:gd name="T41" fmla="*/ 1288 h 1289"/>
              <a:gd name="T42" fmla="*/ 310 w 1348"/>
              <a:gd name="T43" fmla="*/ 1288 h 1289"/>
              <a:gd name="T44" fmla="*/ 310 w 1348"/>
              <a:gd name="T45" fmla="*/ 418 h 1289"/>
              <a:gd name="T46" fmla="*/ 17 w 1348"/>
              <a:gd name="T47" fmla="*/ 418 h 1289"/>
              <a:gd name="T48" fmla="*/ 17 w 1348"/>
              <a:gd name="T49" fmla="*/ 1288 h 1289"/>
              <a:gd name="T50" fmla="*/ 17 w 1348"/>
              <a:gd name="T51" fmla="*/ 1288 h 1289"/>
              <a:gd name="T52" fmla="*/ 17 w 1348"/>
              <a:gd name="T53" fmla="*/ 1288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8" h="1289">
                <a:moveTo>
                  <a:pt x="1347" y="786"/>
                </a:moveTo>
                <a:cubicBezTo>
                  <a:pt x="1347" y="1288"/>
                  <a:pt x="1347" y="1288"/>
                  <a:pt x="1347" y="1288"/>
                </a:cubicBezTo>
                <a:cubicBezTo>
                  <a:pt x="1054" y="1288"/>
                  <a:pt x="1054" y="1288"/>
                  <a:pt x="1054" y="1288"/>
                </a:cubicBezTo>
                <a:cubicBezTo>
                  <a:pt x="1054" y="819"/>
                  <a:pt x="1054" y="819"/>
                  <a:pt x="1054" y="819"/>
                </a:cubicBezTo>
                <a:cubicBezTo>
                  <a:pt x="1054" y="702"/>
                  <a:pt x="1020" y="627"/>
                  <a:pt x="912" y="627"/>
                </a:cubicBezTo>
                <a:cubicBezTo>
                  <a:pt x="836" y="627"/>
                  <a:pt x="786" y="677"/>
                  <a:pt x="761" y="736"/>
                </a:cubicBezTo>
                <a:cubicBezTo>
                  <a:pt x="761" y="752"/>
                  <a:pt x="753" y="777"/>
                  <a:pt x="753" y="803"/>
                </a:cubicBezTo>
                <a:cubicBezTo>
                  <a:pt x="753" y="1288"/>
                  <a:pt x="753" y="1288"/>
                  <a:pt x="753" y="1288"/>
                </a:cubicBezTo>
                <a:cubicBezTo>
                  <a:pt x="468" y="1288"/>
                  <a:pt x="468" y="1288"/>
                  <a:pt x="468" y="1288"/>
                </a:cubicBezTo>
                <a:cubicBezTo>
                  <a:pt x="468" y="1288"/>
                  <a:pt x="468" y="502"/>
                  <a:pt x="468" y="418"/>
                </a:cubicBezTo>
                <a:cubicBezTo>
                  <a:pt x="753" y="418"/>
                  <a:pt x="753" y="418"/>
                  <a:pt x="753" y="418"/>
                </a:cubicBezTo>
                <a:cubicBezTo>
                  <a:pt x="753" y="543"/>
                  <a:pt x="753" y="543"/>
                  <a:pt x="753" y="543"/>
                </a:cubicBezTo>
                <a:cubicBezTo>
                  <a:pt x="795" y="485"/>
                  <a:pt x="862" y="401"/>
                  <a:pt x="1012" y="401"/>
                </a:cubicBezTo>
                <a:cubicBezTo>
                  <a:pt x="1204" y="401"/>
                  <a:pt x="1347" y="527"/>
                  <a:pt x="1347" y="786"/>
                </a:cubicBezTo>
                <a:close/>
                <a:moveTo>
                  <a:pt x="167" y="0"/>
                </a:moveTo>
                <a:cubicBezTo>
                  <a:pt x="67" y="0"/>
                  <a:pt x="0" y="67"/>
                  <a:pt x="0" y="151"/>
                </a:cubicBezTo>
                <a:cubicBezTo>
                  <a:pt x="0" y="234"/>
                  <a:pt x="67" y="301"/>
                  <a:pt x="159" y="301"/>
                </a:cubicBezTo>
                <a:cubicBezTo>
                  <a:pt x="167" y="301"/>
                  <a:pt x="167" y="301"/>
                  <a:pt x="167" y="301"/>
                </a:cubicBezTo>
                <a:cubicBezTo>
                  <a:pt x="268" y="301"/>
                  <a:pt x="326" y="234"/>
                  <a:pt x="326" y="151"/>
                </a:cubicBezTo>
                <a:cubicBezTo>
                  <a:pt x="326" y="67"/>
                  <a:pt x="268" y="0"/>
                  <a:pt x="167" y="0"/>
                </a:cubicBezTo>
                <a:close/>
                <a:moveTo>
                  <a:pt x="17" y="1288"/>
                </a:moveTo>
                <a:cubicBezTo>
                  <a:pt x="310" y="1288"/>
                  <a:pt x="310" y="1288"/>
                  <a:pt x="310" y="1288"/>
                </a:cubicBezTo>
                <a:cubicBezTo>
                  <a:pt x="310" y="418"/>
                  <a:pt x="310" y="418"/>
                  <a:pt x="310" y="418"/>
                </a:cubicBezTo>
                <a:cubicBezTo>
                  <a:pt x="17" y="418"/>
                  <a:pt x="17" y="418"/>
                  <a:pt x="17" y="418"/>
                </a:cubicBezTo>
                <a:lnTo>
                  <a:pt x="17" y="1288"/>
                </a:lnTo>
                <a:close/>
                <a:moveTo>
                  <a:pt x="17" y="1288"/>
                </a:moveTo>
                <a:lnTo>
                  <a:pt x="17" y="1288"/>
                </a:lnTo>
                <a:close/>
              </a:path>
            </a:pathLst>
          </a:custGeom>
          <a:solidFill>
            <a:schemeClr val="accent2"/>
          </a:solidFill>
          <a:ln>
            <a:noFill/>
          </a:ln>
          <a:effectLst/>
          <a:extLst/>
        </p:spPr>
        <p:txBody>
          <a:bodyPr wrap="none" lIns="121893" tIns="60947" rIns="121893" bIns="60947" anchor="ctr"/>
          <a:lstStyle/>
          <a:p>
            <a:pPr>
              <a:defRPr/>
            </a:pPr>
            <a:endParaRPr lang="en-US" sz="1600" dirty="0">
              <a:solidFill>
                <a:srgbClr val="7E7E7E"/>
              </a:solidFill>
              <a:cs typeface="+mn-ea"/>
              <a:sym typeface="+mn-lt"/>
            </a:endParaRPr>
          </a:p>
        </p:txBody>
      </p:sp>
      <p:sp>
        <p:nvSpPr>
          <p:cNvPr id="21" name="Freeform 31"/>
          <p:cNvSpPr>
            <a:spLocks noEditPoints="1"/>
          </p:cNvSpPr>
          <p:nvPr/>
        </p:nvSpPr>
        <p:spPr bwMode="auto">
          <a:xfrm>
            <a:off x="3667177" y="2196526"/>
            <a:ext cx="524675" cy="525847"/>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3"/>
          </a:solidFill>
          <a:ln>
            <a:noFill/>
          </a:ln>
        </p:spPr>
        <p:txBody>
          <a:bodyPr vert="horz" wrap="square" lIns="91423" tIns="45711" rIns="91423" bIns="45711" numCol="1" anchor="t" anchorCtr="0" compatLnSpc="1">
            <a:prstTxWarp prst="textNoShape">
              <a:avLst/>
            </a:prstTxWarp>
          </a:bodyPr>
          <a:lstStyle/>
          <a:p>
            <a:endParaRPr lang="id-ID" sz="1600">
              <a:solidFill>
                <a:srgbClr val="7E7E7E"/>
              </a:solidFill>
              <a:cs typeface="+mn-ea"/>
              <a:sym typeface="+mn-lt"/>
            </a:endParaRPr>
          </a:p>
        </p:txBody>
      </p:sp>
      <p:grpSp>
        <p:nvGrpSpPr>
          <p:cNvPr id="22" name="Group 173"/>
          <p:cNvGrpSpPr/>
          <p:nvPr/>
        </p:nvGrpSpPr>
        <p:grpSpPr>
          <a:xfrm>
            <a:off x="4876814" y="3539797"/>
            <a:ext cx="347809" cy="226087"/>
            <a:chOff x="7145338" y="3587750"/>
            <a:chExt cx="566738" cy="368300"/>
          </a:xfrm>
          <a:solidFill>
            <a:schemeClr val="accent6"/>
          </a:solidFill>
        </p:grpSpPr>
        <p:sp>
          <p:nvSpPr>
            <p:cNvPr id="23" name="Freeform 146"/>
            <p:cNvSpPr>
              <a:spLocks/>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sp>
          <p:nvSpPr>
            <p:cNvPr id="24" name="Freeform 147"/>
            <p:cNvSpPr>
              <a:spLocks/>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sp>
          <p:nvSpPr>
            <p:cNvPr id="25" name="Freeform 148"/>
            <p:cNvSpPr>
              <a:spLocks/>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sp>
          <p:nvSpPr>
            <p:cNvPr id="26" name="Freeform 149"/>
            <p:cNvSpPr>
              <a:spLocks/>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sp>
          <p:nvSpPr>
            <p:cNvPr id="27" name="Freeform 150"/>
            <p:cNvSpPr>
              <a:spLocks/>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grpSp>
      <p:sp>
        <p:nvSpPr>
          <p:cNvPr id="28" name="Freeform 163"/>
          <p:cNvSpPr>
            <a:spLocks noEditPoints="1"/>
          </p:cNvSpPr>
          <p:nvPr/>
        </p:nvSpPr>
        <p:spPr bwMode="auto">
          <a:xfrm>
            <a:off x="3967805" y="4993169"/>
            <a:ext cx="313711" cy="266041"/>
          </a:xfrm>
          <a:custGeom>
            <a:avLst/>
            <a:gdLst>
              <a:gd name="T0" fmla="*/ 2 w 136"/>
              <a:gd name="T1" fmla="*/ 32 h 115"/>
              <a:gd name="T2" fmla="*/ 0 w 136"/>
              <a:gd name="T3" fmla="*/ 35 h 115"/>
              <a:gd name="T4" fmla="*/ 2 w 136"/>
              <a:gd name="T5" fmla="*/ 39 h 115"/>
              <a:gd name="T6" fmla="*/ 14 w 136"/>
              <a:gd name="T7" fmla="*/ 51 h 115"/>
              <a:gd name="T8" fmla="*/ 78 w 136"/>
              <a:gd name="T9" fmla="*/ 115 h 115"/>
              <a:gd name="T10" fmla="*/ 136 w 136"/>
              <a:gd name="T11" fmla="*/ 56 h 115"/>
              <a:gd name="T12" fmla="*/ 123 w 136"/>
              <a:gd name="T13" fmla="*/ 63 h 115"/>
              <a:gd name="T14" fmla="*/ 90 w 136"/>
              <a:gd name="T15" fmla="*/ 46 h 115"/>
              <a:gd name="T16" fmla="*/ 90 w 136"/>
              <a:gd name="T17" fmla="*/ 40 h 115"/>
              <a:gd name="T18" fmla="*/ 56 w 136"/>
              <a:gd name="T19" fmla="*/ 0 h 115"/>
              <a:gd name="T20" fmla="*/ 19 w 136"/>
              <a:gd name="T21" fmla="*/ 24 h 115"/>
              <a:gd name="T22" fmla="*/ 2 w 136"/>
              <a:gd name="T23" fmla="*/ 32 h 115"/>
              <a:gd name="T24" fmla="*/ 35 w 136"/>
              <a:gd name="T25" fmla="*/ 39 h 115"/>
              <a:gd name="T26" fmla="*/ 29 w 136"/>
              <a:gd name="T27" fmla="*/ 33 h 115"/>
              <a:gd name="T28" fmla="*/ 35 w 136"/>
              <a:gd name="T29" fmla="*/ 27 h 115"/>
              <a:gd name="T30" fmla="*/ 41 w 136"/>
              <a:gd name="T31" fmla="*/ 33 h 115"/>
              <a:gd name="T32" fmla="*/ 35 w 136"/>
              <a:gd name="T33"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chemeClr val="accent1"/>
          </a:solidFill>
          <a:ln>
            <a:noFill/>
          </a:ln>
        </p:spPr>
        <p:txBody>
          <a:bodyPr vert="horz" wrap="square" lIns="91423" tIns="45711" rIns="91423" bIns="45711" numCol="1" anchor="t" anchorCtr="0" compatLnSpc="1">
            <a:prstTxWarp prst="textNoShape">
              <a:avLst/>
            </a:prstTxWarp>
          </a:bodyPr>
          <a:lstStyle/>
          <a:p>
            <a:endParaRPr lang="id-ID" sz="1600">
              <a:solidFill>
                <a:srgbClr val="7E7E7E"/>
              </a:solidFill>
              <a:cs typeface="+mn-ea"/>
              <a:sym typeface="+mn-lt"/>
            </a:endParaRPr>
          </a:p>
        </p:txBody>
      </p:sp>
      <p:sp>
        <p:nvSpPr>
          <p:cNvPr id="29" name="Freeform 177"/>
          <p:cNvSpPr>
            <a:spLocks noEditPoints="1"/>
          </p:cNvSpPr>
          <p:nvPr/>
        </p:nvSpPr>
        <p:spPr bwMode="auto">
          <a:xfrm>
            <a:off x="2419627" y="4182139"/>
            <a:ext cx="251357" cy="327435"/>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chemeClr val="accent1">
              <a:lumMod val="60000"/>
              <a:lumOff val="40000"/>
            </a:schemeClr>
          </a:solidFill>
          <a:ln>
            <a:noFill/>
          </a:ln>
        </p:spPr>
        <p:txBody>
          <a:bodyPr vert="horz" wrap="square" lIns="91423" tIns="45711" rIns="91423" bIns="45711" numCol="1" anchor="t" anchorCtr="0" compatLnSpc="1">
            <a:prstTxWarp prst="textNoShape">
              <a:avLst/>
            </a:prstTxWarp>
          </a:bodyPr>
          <a:lstStyle/>
          <a:p>
            <a:endParaRPr lang="id-ID" sz="1600">
              <a:solidFill>
                <a:srgbClr val="7E7E7E"/>
              </a:solidFill>
              <a:cs typeface="+mn-ea"/>
              <a:sym typeface="+mn-lt"/>
            </a:endParaRPr>
          </a:p>
        </p:txBody>
      </p:sp>
      <p:sp>
        <p:nvSpPr>
          <p:cNvPr id="30" name="Freeform 194"/>
          <p:cNvSpPr>
            <a:spLocks noEditPoints="1"/>
          </p:cNvSpPr>
          <p:nvPr/>
        </p:nvSpPr>
        <p:spPr bwMode="auto">
          <a:xfrm>
            <a:off x="1616401" y="3811843"/>
            <a:ext cx="293251" cy="232907"/>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chemeClr val="accent3"/>
          </a:solidFill>
          <a:ln>
            <a:noFill/>
          </a:ln>
        </p:spPr>
        <p:txBody>
          <a:bodyPr vert="horz" wrap="square" lIns="91423" tIns="45711" rIns="91423" bIns="45711" numCol="1" anchor="t" anchorCtr="0" compatLnSpc="1">
            <a:prstTxWarp prst="textNoShape">
              <a:avLst/>
            </a:prstTxWarp>
          </a:bodyPr>
          <a:lstStyle/>
          <a:p>
            <a:endParaRPr lang="id-ID" sz="1600">
              <a:solidFill>
                <a:srgbClr val="7E7E7E"/>
              </a:solidFill>
              <a:cs typeface="+mn-ea"/>
              <a:sym typeface="+mn-lt"/>
            </a:endParaRPr>
          </a:p>
        </p:txBody>
      </p:sp>
      <p:sp>
        <p:nvSpPr>
          <p:cNvPr id="31" name="TextBox 182"/>
          <p:cNvSpPr txBox="1"/>
          <p:nvPr/>
        </p:nvSpPr>
        <p:spPr>
          <a:xfrm>
            <a:off x="2604247" y="3140064"/>
            <a:ext cx="1597931" cy="584757"/>
          </a:xfrm>
          <a:prstGeom prst="rect">
            <a:avLst/>
          </a:prstGeom>
          <a:noFill/>
        </p:spPr>
        <p:txBody>
          <a:bodyPr wrap="square" lIns="91423" tIns="45711" rIns="91423" bIns="45711" rtlCol="0">
            <a:spAutoFit/>
          </a:bodyPr>
          <a:lstStyle/>
          <a:p>
            <a:pPr algn="ctr"/>
            <a:r>
              <a:rPr lang="id-ID" sz="1600" b="1" dirty="0">
                <a:solidFill>
                  <a:srgbClr val="7E7E7E"/>
                </a:solidFill>
                <a:cs typeface="+mn-ea"/>
                <a:sym typeface="+mn-lt"/>
              </a:rPr>
              <a:t>SOCIAL </a:t>
            </a:r>
          </a:p>
          <a:p>
            <a:pPr algn="ctr"/>
            <a:r>
              <a:rPr lang="id-ID" sz="1600" b="1" dirty="0">
                <a:solidFill>
                  <a:srgbClr val="7E7E7E"/>
                </a:solidFill>
                <a:cs typeface="+mn-ea"/>
                <a:sym typeface="+mn-lt"/>
              </a:rPr>
              <a:t>MEDIA</a:t>
            </a:r>
          </a:p>
        </p:txBody>
      </p:sp>
      <p:sp>
        <p:nvSpPr>
          <p:cNvPr id="32" name="Freeform 20"/>
          <p:cNvSpPr>
            <a:spLocks/>
          </p:cNvSpPr>
          <p:nvPr/>
        </p:nvSpPr>
        <p:spPr bwMode="auto">
          <a:xfrm>
            <a:off x="2684050" y="2285354"/>
            <a:ext cx="609205" cy="496396"/>
          </a:xfrm>
          <a:custGeom>
            <a:avLst/>
            <a:gdLst>
              <a:gd name="T0" fmla="*/ 280 w 280"/>
              <a:gd name="T1" fmla="*/ 27 h 228"/>
              <a:gd name="T2" fmla="*/ 247 w 280"/>
              <a:gd name="T3" fmla="*/ 36 h 228"/>
              <a:gd name="T4" fmla="*/ 272 w 280"/>
              <a:gd name="T5" fmla="*/ 5 h 228"/>
              <a:gd name="T6" fmla="*/ 236 w 280"/>
              <a:gd name="T7" fmla="*/ 19 h 228"/>
              <a:gd name="T8" fmla="*/ 194 w 280"/>
              <a:gd name="T9" fmla="*/ 0 h 228"/>
              <a:gd name="T10" fmla="*/ 136 w 280"/>
              <a:gd name="T11" fmla="*/ 58 h 228"/>
              <a:gd name="T12" fmla="*/ 138 w 280"/>
              <a:gd name="T13" fmla="*/ 71 h 228"/>
              <a:gd name="T14" fmla="*/ 19 w 280"/>
              <a:gd name="T15" fmla="*/ 11 h 228"/>
              <a:gd name="T16" fmla="*/ 12 w 280"/>
              <a:gd name="T17" fmla="*/ 40 h 228"/>
              <a:gd name="T18" fmla="*/ 37 w 280"/>
              <a:gd name="T19" fmla="*/ 88 h 228"/>
              <a:gd name="T20" fmla="*/ 11 w 280"/>
              <a:gd name="T21" fmla="*/ 80 h 228"/>
              <a:gd name="T22" fmla="*/ 11 w 280"/>
              <a:gd name="T23" fmla="*/ 81 h 228"/>
              <a:gd name="T24" fmla="*/ 57 w 280"/>
              <a:gd name="T25" fmla="*/ 138 h 228"/>
              <a:gd name="T26" fmla="*/ 42 w 280"/>
              <a:gd name="T27" fmla="*/ 140 h 228"/>
              <a:gd name="T28" fmla="*/ 31 w 280"/>
              <a:gd name="T29" fmla="*/ 139 h 228"/>
              <a:gd name="T30" fmla="*/ 85 w 280"/>
              <a:gd name="T31" fmla="*/ 178 h 228"/>
              <a:gd name="T32" fmla="*/ 14 w 280"/>
              <a:gd name="T33" fmla="*/ 203 h 228"/>
              <a:gd name="T34" fmla="*/ 0 w 280"/>
              <a:gd name="T35" fmla="*/ 202 h 228"/>
              <a:gd name="T36" fmla="*/ 88 w 280"/>
              <a:gd name="T37" fmla="*/ 228 h 228"/>
              <a:gd name="T38" fmla="*/ 251 w 280"/>
              <a:gd name="T39" fmla="*/ 65 h 228"/>
              <a:gd name="T40" fmla="*/ 251 w 280"/>
              <a:gd name="T41" fmla="*/ 57 h 228"/>
              <a:gd name="T42" fmla="*/ 280 w 280"/>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28">
                <a:moveTo>
                  <a:pt x="280" y="27"/>
                </a:moveTo>
                <a:cubicBezTo>
                  <a:pt x="270" y="32"/>
                  <a:pt x="259" y="35"/>
                  <a:pt x="247" y="36"/>
                </a:cubicBezTo>
                <a:cubicBezTo>
                  <a:pt x="259" y="29"/>
                  <a:pt x="268" y="18"/>
                  <a:pt x="272" y="5"/>
                </a:cubicBezTo>
                <a:cubicBezTo>
                  <a:pt x="261" y="11"/>
                  <a:pt x="249" y="16"/>
                  <a:pt x="236" y="19"/>
                </a:cubicBezTo>
                <a:cubicBezTo>
                  <a:pt x="225" y="7"/>
                  <a:pt x="210" y="0"/>
                  <a:pt x="194" y="0"/>
                </a:cubicBezTo>
                <a:cubicBezTo>
                  <a:pt x="162" y="0"/>
                  <a:pt x="136" y="26"/>
                  <a:pt x="136" y="58"/>
                </a:cubicBezTo>
                <a:cubicBezTo>
                  <a:pt x="136" y="62"/>
                  <a:pt x="137" y="67"/>
                  <a:pt x="138" y="71"/>
                </a:cubicBezTo>
                <a:cubicBezTo>
                  <a:pt x="90" y="69"/>
                  <a:pt x="48" y="46"/>
                  <a:pt x="19" y="11"/>
                </a:cubicBezTo>
                <a:cubicBezTo>
                  <a:pt x="14" y="19"/>
                  <a:pt x="12" y="29"/>
                  <a:pt x="12" y="40"/>
                </a:cubicBezTo>
                <a:cubicBezTo>
                  <a:pt x="12" y="60"/>
                  <a:pt x="22" y="77"/>
                  <a:pt x="37" y="88"/>
                </a:cubicBezTo>
                <a:cubicBezTo>
                  <a:pt x="28" y="87"/>
                  <a:pt x="19" y="85"/>
                  <a:pt x="11" y="80"/>
                </a:cubicBezTo>
                <a:cubicBezTo>
                  <a:pt x="11" y="81"/>
                  <a:pt x="11" y="81"/>
                  <a:pt x="11" y="81"/>
                </a:cubicBezTo>
                <a:cubicBezTo>
                  <a:pt x="11" y="109"/>
                  <a:pt x="31" y="132"/>
                  <a:pt x="57" y="138"/>
                </a:cubicBezTo>
                <a:cubicBezTo>
                  <a:pt x="52" y="139"/>
                  <a:pt x="47" y="140"/>
                  <a:pt x="42" y="140"/>
                </a:cubicBezTo>
                <a:cubicBezTo>
                  <a:pt x="38" y="140"/>
                  <a:pt x="35" y="139"/>
                  <a:pt x="31" y="139"/>
                </a:cubicBezTo>
                <a:cubicBezTo>
                  <a:pt x="39" y="161"/>
                  <a:pt x="60" y="178"/>
                  <a:pt x="85" y="178"/>
                </a:cubicBezTo>
                <a:cubicBezTo>
                  <a:pt x="65" y="194"/>
                  <a:pt x="40" y="203"/>
                  <a:pt x="14" y="203"/>
                </a:cubicBezTo>
                <a:cubicBezTo>
                  <a:pt x="9" y="203"/>
                  <a:pt x="4" y="203"/>
                  <a:pt x="0" y="202"/>
                </a:cubicBezTo>
                <a:cubicBezTo>
                  <a:pt x="25" y="219"/>
                  <a:pt x="55" y="228"/>
                  <a:pt x="88" y="228"/>
                </a:cubicBezTo>
                <a:cubicBezTo>
                  <a:pt x="194" y="228"/>
                  <a:pt x="251" y="140"/>
                  <a:pt x="251" y="65"/>
                </a:cubicBezTo>
                <a:cubicBezTo>
                  <a:pt x="251" y="62"/>
                  <a:pt x="251" y="60"/>
                  <a:pt x="251" y="57"/>
                </a:cubicBezTo>
                <a:cubicBezTo>
                  <a:pt x="263" y="49"/>
                  <a:pt x="272" y="39"/>
                  <a:pt x="280" y="27"/>
                </a:cubicBezTo>
                <a:close/>
              </a:path>
            </a:pathLst>
          </a:custGeom>
          <a:solidFill>
            <a:schemeClr val="accent1"/>
          </a:solidFill>
          <a:ln>
            <a:noFill/>
          </a:ln>
          <a:extLst/>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sp>
        <p:nvSpPr>
          <p:cNvPr id="33" name="Freeform 21"/>
          <p:cNvSpPr>
            <a:spLocks/>
          </p:cNvSpPr>
          <p:nvPr/>
        </p:nvSpPr>
        <p:spPr bwMode="auto">
          <a:xfrm>
            <a:off x="4457154" y="4320847"/>
            <a:ext cx="656569" cy="653471"/>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3"/>
          </a:solidFill>
          <a:ln>
            <a:noFill/>
          </a:ln>
          <a:extLst/>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grpSp>
        <p:nvGrpSpPr>
          <p:cNvPr id="34" name="Group 185"/>
          <p:cNvGrpSpPr/>
          <p:nvPr/>
        </p:nvGrpSpPr>
        <p:grpSpPr>
          <a:xfrm>
            <a:off x="4409016" y="2749039"/>
            <a:ext cx="704707" cy="660148"/>
            <a:chOff x="544513" y="3295650"/>
            <a:chExt cx="1325563" cy="1241425"/>
          </a:xfrm>
          <a:solidFill>
            <a:schemeClr val="accent4"/>
          </a:solidFill>
        </p:grpSpPr>
        <p:sp>
          <p:nvSpPr>
            <p:cNvPr id="35" name="Freeform 26"/>
            <p:cNvSpPr>
              <a:spLocks/>
            </p:cNvSpPr>
            <p:nvPr/>
          </p:nvSpPr>
          <p:spPr bwMode="auto">
            <a:xfrm>
              <a:off x="692151" y="3351213"/>
              <a:ext cx="1077913" cy="1185862"/>
            </a:xfrm>
            <a:custGeom>
              <a:avLst/>
              <a:gdLst>
                <a:gd name="T0" fmla="*/ 55 w 257"/>
                <a:gd name="T1" fmla="*/ 128 h 283"/>
                <a:gd name="T2" fmla="*/ 49 w 257"/>
                <a:gd name="T3" fmla="*/ 128 h 283"/>
                <a:gd name="T4" fmla="*/ 43 w 257"/>
                <a:gd name="T5" fmla="*/ 129 h 283"/>
                <a:gd name="T6" fmla="*/ 36 w 257"/>
                <a:gd name="T7" fmla="*/ 133 h 283"/>
                <a:gd name="T8" fmla="*/ 9 w 257"/>
                <a:gd name="T9" fmla="*/ 145 h 283"/>
                <a:gd name="T10" fmla="*/ 4 w 257"/>
                <a:gd name="T11" fmla="*/ 167 h 283"/>
                <a:gd name="T12" fmla="*/ 26 w 257"/>
                <a:gd name="T13" fmla="*/ 218 h 283"/>
                <a:gd name="T14" fmla="*/ 46 w 257"/>
                <a:gd name="T15" fmla="*/ 229 h 283"/>
                <a:gd name="T16" fmla="*/ 61 w 257"/>
                <a:gd name="T17" fmla="*/ 223 h 283"/>
                <a:gd name="T18" fmla="*/ 73 w 257"/>
                <a:gd name="T19" fmla="*/ 243 h 283"/>
                <a:gd name="T20" fmla="*/ 77 w 257"/>
                <a:gd name="T21" fmla="*/ 240 h 283"/>
                <a:gd name="T22" fmla="*/ 106 w 257"/>
                <a:gd name="T23" fmla="*/ 273 h 283"/>
                <a:gd name="T24" fmla="*/ 139 w 257"/>
                <a:gd name="T25" fmla="*/ 275 h 283"/>
                <a:gd name="T26" fmla="*/ 141 w 257"/>
                <a:gd name="T27" fmla="*/ 242 h 283"/>
                <a:gd name="T28" fmla="*/ 138 w 257"/>
                <a:gd name="T29" fmla="*/ 239 h 283"/>
                <a:gd name="T30" fmla="*/ 138 w 257"/>
                <a:gd name="T31" fmla="*/ 239 h 283"/>
                <a:gd name="T32" fmla="*/ 112 w 257"/>
                <a:gd name="T33" fmla="*/ 209 h 283"/>
                <a:gd name="T34" fmla="*/ 128 w 257"/>
                <a:gd name="T35" fmla="*/ 194 h 283"/>
                <a:gd name="T36" fmla="*/ 131 w 257"/>
                <a:gd name="T37" fmla="*/ 193 h 283"/>
                <a:gd name="T38" fmla="*/ 257 w 257"/>
                <a:gd name="T39" fmla="*/ 188 h 283"/>
                <a:gd name="T40" fmla="*/ 174 w 257"/>
                <a:gd name="T41" fmla="*/ 0 h 283"/>
                <a:gd name="T42" fmla="*/ 55 w 257"/>
                <a:gd name="T43" fmla="*/ 12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83">
                  <a:moveTo>
                    <a:pt x="55" y="128"/>
                  </a:moveTo>
                  <a:cubicBezTo>
                    <a:pt x="53" y="127"/>
                    <a:pt x="51" y="127"/>
                    <a:pt x="49" y="128"/>
                  </a:cubicBezTo>
                  <a:cubicBezTo>
                    <a:pt x="47" y="128"/>
                    <a:pt x="45" y="128"/>
                    <a:pt x="43" y="129"/>
                  </a:cubicBezTo>
                  <a:cubicBezTo>
                    <a:pt x="41" y="130"/>
                    <a:pt x="38" y="131"/>
                    <a:pt x="36" y="133"/>
                  </a:cubicBezTo>
                  <a:cubicBezTo>
                    <a:pt x="9" y="145"/>
                    <a:pt x="9" y="145"/>
                    <a:pt x="9" y="145"/>
                  </a:cubicBezTo>
                  <a:cubicBezTo>
                    <a:pt x="2" y="148"/>
                    <a:pt x="0" y="158"/>
                    <a:pt x="4" y="167"/>
                  </a:cubicBezTo>
                  <a:cubicBezTo>
                    <a:pt x="26" y="218"/>
                    <a:pt x="26" y="218"/>
                    <a:pt x="26" y="218"/>
                  </a:cubicBezTo>
                  <a:cubicBezTo>
                    <a:pt x="30" y="227"/>
                    <a:pt x="39" y="232"/>
                    <a:pt x="46" y="229"/>
                  </a:cubicBezTo>
                  <a:cubicBezTo>
                    <a:pt x="61" y="223"/>
                    <a:pt x="61" y="223"/>
                    <a:pt x="61" y="223"/>
                  </a:cubicBezTo>
                  <a:cubicBezTo>
                    <a:pt x="73" y="243"/>
                    <a:pt x="73" y="243"/>
                    <a:pt x="73" y="243"/>
                  </a:cubicBezTo>
                  <a:cubicBezTo>
                    <a:pt x="77" y="240"/>
                    <a:pt x="77" y="240"/>
                    <a:pt x="77" y="240"/>
                  </a:cubicBezTo>
                  <a:cubicBezTo>
                    <a:pt x="106" y="273"/>
                    <a:pt x="106" y="273"/>
                    <a:pt x="106" y="273"/>
                  </a:cubicBezTo>
                  <a:cubicBezTo>
                    <a:pt x="115" y="282"/>
                    <a:pt x="129" y="283"/>
                    <a:pt x="139" y="275"/>
                  </a:cubicBezTo>
                  <a:cubicBezTo>
                    <a:pt x="149" y="266"/>
                    <a:pt x="149" y="251"/>
                    <a:pt x="141" y="242"/>
                  </a:cubicBezTo>
                  <a:cubicBezTo>
                    <a:pt x="138" y="239"/>
                    <a:pt x="138" y="239"/>
                    <a:pt x="138" y="239"/>
                  </a:cubicBezTo>
                  <a:cubicBezTo>
                    <a:pt x="138" y="239"/>
                    <a:pt x="138" y="239"/>
                    <a:pt x="138" y="239"/>
                  </a:cubicBezTo>
                  <a:cubicBezTo>
                    <a:pt x="112" y="209"/>
                    <a:pt x="112" y="209"/>
                    <a:pt x="112" y="209"/>
                  </a:cubicBezTo>
                  <a:cubicBezTo>
                    <a:pt x="128" y="194"/>
                    <a:pt x="128" y="194"/>
                    <a:pt x="128" y="194"/>
                  </a:cubicBezTo>
                  <a:cubicBezTo>
                    <a:pt x="129" y="194"/>
                    <a:pt x="130" y="193"/>
                    <a:pt x="131" y="193"/>
                  </a:cubicBezTo>
                  <a:cubicBezTo>
                    <a:pt x="197" y="178"/>
                    <a:pt x="257" y="188"/>
                    <a:pt x="257" y="188"/>
                  </a:cubicBezTo>
                  <a:cubicBezTo>
                    <a:pt x="174" y="0"/>
                    <a:pt x="174" y="0"/>
                    <a:pt x="174" y="0"/>
                  </a:cubicBezTo>
                  <a:cubicBezTo>
                    <a:pt x="161" y="54"/>
                    <a:pt x="86" y="108"/>
                    <a:pt x="5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dirty="0">
                <a:solidFill>
                  <a:srgbClr val="7E7E7E"/>
                </a:solidFill>
                <a:cs typeface="+mn-ea"/>
                <a:sym typeface="+mn-lt"/>
              </a:endParaRPr>
            </a:p>
          </p:txBody>
        </p:sp>
        <p:sp>
          <p:nvSpPr>
            <p:cNvPr id="36" name="Freeform 27"/>
            <p:cNvSpPr>
              <a:spLocks/>
            </p:cNvSpPr>
            <p:nvPr/>
          </p:nvSpPr>
          <p:spPr bwMode="auto">
            <a:xfrm>
              <a:off x="1446213" y="3295650"/>
              <a:ext cx="423863" cy="865187"/>
            </a:xfrm>
            <a:custGeom>
              <a:avLst/>
              <a:gdLst>
                <a:gd name="T0" fmla="*/ 0 w 267"/>
                <a:gd name="T1" fmla="*/ 16 h 545"/>
                <a:gd name="T2" fmla="*/ 233 w 267"/>
                <a:gd name="T3" fmla="*/ 545 h 545"/>
                <a:gd name="T4" fmla="*/ 267 w 267"/>
                <a:gd name="T5" fmla="*/ 531 h 545"/>
                <a:gd name="T6" fmla="*/ 32 w 267"/>
                <a:gd name="T7" fmla="*/ 0 h 545"/>
                <a:gd name="T8" fmla="*/ 0 w 267"/>
                <a:gd name="T9" fmla="*/ 16 h 545"/>
              </a:gdLst>
              <a:ahLst/>
              <a:cxnLst>
                <a:cxn ang="0">
                  <a:pos x="T0" y="T1"/>
                </a:cxn>
                <a:cxn ang="0">
                  <a:pos x="T2" y="T3"/>
                </a:cxn>
                <a:cxn ang="0">
                  <a:pos x="T4" y="T5"/>
                </a:cxn>
                <a:cxn ang="0">
                  <a:pos x="T6" y="T7"/>
                </a:cxn>
                <a:cxn ang="0">
                  <a:pos x="T8" y="T9"/>
                </a:cxn>
              </a:cxnLst>
              <a:rect l="0" t="0" r="r" b="b"/>
              <a:pathLst>
                <a:path w="267" h="545">
                  <a:moveTo>
                    <a:pt x="0" y="16"/>
                  </a:moveTo>
                  <a:lnTo>
                    <a:pt x="233" y="545"/>
                  </a:lnTo>
                  <a:lnTo>
                    <a:pt x="267" y="531"/>
                  </a:lnTo>
                  <a:lnTo>
                    <a:pt x="32"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dirty="0">
                <a:solidFill>
                  <a:srgbClr val="7E7E7E"/>
                </a:solidFill>
                <a:cs typeface="+mn-ea"/>
                <a:sym typeface="+mn-lt"/>
              </a:endParaRPr>
            </a:p>
          </p:txBody>
        </p:sp>
        <p:sp>
          <p:nvSpPr>
            <p:cNvPr id="37" name="Freeform 28"/>
            <p:cNvSpPr>
              <a:spLocks/>
            </p:cNvSpPr>
            <p:nvPr/>
          </p:nvSpPr>
          <p:spPr bwMode="auto">
            <a:xfrm>
              <a:off x="544513" y="4021138"/>
              <a:ext cx="257175" cy="339725"/>
            </a:xfrm>
            <a:custGeom>
              <a:avLst/>
              <a:gdLst>
                <a:gd name="T0" fmla="*/ 30 w 61"/>
                <a:gd name="T1" fmla="*/ 10 h 81"/>
                <a:gd name="T2" fmla="*/ 28 w 61"/>
                <a:gd name="T3" fmla="*/ 0 h 81"/>
                <a:gd name="T4" fmla="*/ 17 w 61"/>
                <a:gd name="T5" fmla="*/ 5 h 81"/>
                <a:gd name="T6" fmla="*/ 1 w 61"/>
                <a:gd name="T7" fmla="*/ 32 h 81"/>
                <a:gd name="T8" fmla="*/ 15 w 61"/>
                <a:gd name="T9" fmla="*/ 26 h 81"/>
                <a:gd name="T10" fmla="*/ 21 w 61"/>
                <a:gd name="T11" fmla="*/ 28 h 81"/>
                <a:gd name="T12" fmla="*/ 21 w 61"/>
                <a:gd name="T13" fmla="*/ 29 h 81"/>
                <a:gd name="T14" fmla="*/ 22 w 61"/>
                <a:gd name="T15" fmla="*/ 29 h 81"/>
                <a:gd name="T16" fmla="*/ 19 w 61"/>
                <a:gd name="T17" fmla="*/ 35 h 81"/>
                <a:gd name="T18" fmla="*/ 4 w 61"/>
                <a:gd name="T19" fmla="*/ 42 h 81"/>
                <a:gd name="T20" fmla="*/ 6 w 61"/>
                <a:gd name="T21" fmla="*/ 47 h 81"/>
                <a:gd name="T22" fmla="*/ 21 w 61"/>
                <a:gd name="T23" fmla="*/ 40 h 81"/>
                <a:gd name="T24" fmla="*/ 27 w 61"/>
                <a:gd name="T25" fmla="*/ 42 h 81"/>
                <a:gd name="T26" fmla="*/ 28 w 61"/>
                <a:gd name="T27" fmla="*/ 43 h 81"/>
                <a:gd name="T28" fmla="*/ 28 w 61"/>
                <a:gd name="T29" fmla="*/ 43 h 81"/>
                <a:gd name="T30" fmla="*/ 25 w 61"/>
                <a:gd name="T31" fmla="*/ 49 h 81"/>
                <a:gd name="T32" fmla="*/ 10 w 61"/>
                <a:gd name="T33" fmla="*/ 56 h 81"/>
                <a:gd name="T34" fmla="*/ 12 w 61"/>
                <a:gd name="T35" fmla="*/ 61 h 81"/>
                <a:gd name="T36" fmla="*/ 28 w 61"/>
                <a:gd name="T37" fmla="*/ 54 h 81"/>
                <a:gd name="T38" fmla="*/ 34 w 61"/>
                <a:gd name="T39" fmla="*/ 56 h 81"/>
                <a:gd name="T40" fmla="*/ 34 w 61"/>
                <a:gd name="T41" fmla="*/ 56 h 81"/>
                <a:gd name="T42" fmla="*/ 34 w 61"/>
                <a:gd name="T43" fmla="*/ 57 h 81"/>
                <a:gd name="T44" fmla="*/ 31 w 61"/>
                <a:gd name="T45" fmla="*/ 63 h 81"/>
                <a:gd name="T46" fmla="*/ 17 w 61"/>
                <a:gd name="T47" fmla="*/ 69 h 81"/>
                <a:gd name="T48" fmla="*/ 48 w 61"/>
                <a:gd name="T49" fmla="*/ 76 h 81"/>
                <a:gd name="T50" fmla="*/ 61 w 61"/>
                <a:gd name="T51" fmla="*/ 71 h 81"/>
                <a:gd name="T52" fmla="*/ 53 w 61"/>
                <a:gd name="T53" fmla="*/ 61 h 81"/>
                <a:gd name="T54" fmla="*/ 30 w 61"/>
                <a:gd name="T55" fmla="*/ 1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81">
                  <a:moveTo>
                    <a:pt x="30" y="10"/>
                  </a:moveTo>
                  <a:cubicBezTo>
                    <a:pt x="29" y="6"/>
                    <a:pt x="28" y="3"/>
                    <a:pt x="28" y="0"/>
                  </a:cubicBezTo>
                  <a:cubicBezTo>
                    <a:pt x="17" y="5"/>
                    <a:pt x="17" y="5"/>
                    <a:pt x="17" y="5"/>
                  </a:cubicBezTo>
                  <a:cubicBezTo>
                    <a:pt x="6" y="10"/>
                    <a:pt x="0" y="21"/>
                    <a:pt x="1" y="32"/>
                  </a:cubicBezTo>
                  <a:cubicBezTo>
                    <a:pt x="15" y="26"/>
                    <a:pt x="15" y="26"/>
                    <a:pt x="15" y="26"/>
                  </a:cubicBezTo>
                  <a:cubicBezTo>
                    <a:pt x="18" y="25"/>
                    <a:pt x="20" y="26"/>
                    <a:pt x="21" y="28"/>
                  </a:cubicBezTo>
                  <a:cubicBezTo>
                    <a:pt x="21" y="29"/>
                    <a:pt x="21" y="29"/>
                    <a:pt x="21" y="29"/>
                  </a:cubicBezTo>
                  <a:cubicBezTo>
                    <a:pt x="21" y="29"/>
                    <a:pt x="22" y="29"/>
                    <a:pt x="22" y="29"/>
                  </a:cubicBezTo>
                  <a:cubicBezTo>
                    <a:pt x="23" y="31"/>
                    <a:pt x="22" y="34"/>
                    <a:pt x="19" y="35"/>
                  </a:cubicBezTo>
                  <a:cubicBezTo>
                    <a:pt x="4" y="42"/>
                    <a:pt x="4" y="42"/>
                    <a:pt x="4" y="42"/>
                  </a:cubicBezTo>
                  <a:cubicBezTo>
                    <a:pt x="6" y="47"/>
                    <a:pt x="6" y="47"/>
                    <a:pt x="6" y="47"/>
                  </a:cubicBezTo>
                  <a:cubicBezTo>
                    <a:pt x="21" y="40"/>
                    <a:pt x="21" y="40"/>
                    <a:pt x="21" y="40"/>
                  </a:cubicBezTo>
                  <a:cubicBezTo>
                    <a:pt x="24" y="39"/>
                    <a:pt x="26" y="40"/>
                    <a:pt x="27" y="42"/>
                  </a:cubicBezTo>
                  <a:cubicBezTo>
                    <a:pt x="27" y="42"/>
                    <a:pt x="27" y="43"/>
                    <a:pt x="28" y="43"/>
                  </a:cubicBezTo>
                  <a:cubicBezTo>
                    <a:pt x="28" y="43"/>
                    <a:pt x="28" y="43"/>
                    <a:pt x="28" y="43"/>
                  </a:cubicBezTo>
                  <a:cubicBezTo>
                    <a:pt x="29" y="45"/>
                    <a:pt x="28" y="48"/>
                    <a:pt x="25" y="49"/>
                  </a:cubicBezTo>
                  <a:cubicBezTo>
                    <a:pt x="10" y="56"/>
                    <a:pt x="10" y="56"/>
                    <a:pt x="10" y="56"/>
                  </a:cubicBezTo>
                  <a:cubicBezTo>
                    <a:pt x="12" y="61"/>
                    <a:pt x="12" y="61"/>
                    <a:pt x="12" y="61"/>
                  </a:cubicBezTo>
                  <a:cubicBezTo>
                    <a:pt x="28" y="54"/>
                    <a:pt x="28" y="54"/>
                    <a:pt x="28" y="54"/>
                  </a:cubicBezTo>
                  <a:cubicBezTo>
                    <a:pt x="30" y="53"/>
                    <a:pt x="33" y="54"/>
                    <a:pt x="34" y="56"/>
                  </a:cubicBezTo>
                  <a:cubicBezTo>
                    <a:pt x="34" y="56"/>
                    <a:pt x="34" y="56"/>
                    <a:pt x="34" y="56"/>
                  </a:cubicBezTo>
                  <a:cubicBezTo>
                    <a:pt x="34" y="57"/>
                    <a:pt x="34" y="57"/>
                    <a:pt x="34" y="57"/>
                  </a:cubicBezTo>
                  <a:cubicBezTo>
                    <a:pt x="35" y="59"/>
                    <a:pt x="34" y="62"/>
                    <a:pt x="31" y="63"/>
                  </a:cubicBezTo>
                  <a:cubicBezTo>
                    <a:pt x="17" y="69"/>
                    <a:pt x="17" y="69"/>
                    <a:pt x="17" y="69"/>
                  </a:cubicBezTo>
                  <a:cubicBezTo>
                    <a:pt x="24" y="78"/>
                    <a:pt x="37" y="81"/>
                    <a:pt x="48" y="76"/>
                  </a:cubicBezTo>
                  <a:cubicBezTo>
                    <a:pt x="61" y="71"/>
                    <a:pt x="61" y="71"/>
                    <a:pt x="61" y="71"/>
                  </a:cubicBezTo>
                  <a:cubicBezTo>
                    <a:pt x="58" y="68"/>
                    <a:pt x="55" y="65"/>
                    <a:pt x="53" y="61"/>
                  </a:cubicBezTo>
                  <a:lnTo>
                    <a:pt x="3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dirty="0">
                <a:solidFill>
                  <a:srgbClr val="7E7E7E"/>
                </a:solidFill>
                <a:cs typeface="+mn-ea"/>
                <a:sym typeface="+mn-lt"/>
              </a:endParaRPr>
            </a:p>
          </p:txBody>
        </p:sp>
      </p:grpSp>
      <p:sp>
        <p:nvSpPr>
          <p:cNvPr id="38" name="Freeform 9"/>
          <p:cNvSpPr>
            <a:spLocks noEditPoints="1"/>
          </p:cNvSpPr>
          <p:nvPr/>
        </p:nvSpPr>
        <p:spPr bwMode="auto">
          <a:xfrm>
            <a:off x="1547261" y="2304547"/>
            <a:ext cx="699033" cy="699215"/>
          </a:xfrm>
          <a:custGeom>
            <a:avLst/>
            <a:gdLst>
              <a:gd name="T0" fmla="*/ 122 w 243"/>
              <a:gd name="T1" fmla="*/ 0 h 243"/>
              <a:gd name="T2" fmla="*/ 0 w 243"/>
              <a:gd name="T3" fmla="*/ 121 h 243"/>
              <a:gd name="T4" fmla="*/ 122 w 243"/>
              <a:gd name="T5" fmla="*/ 243 h 243"/>
              <a:gd name="T6" fmla="*/ 243 w 243"/>
              <a:gd name="T7" fmla="*/ 121 h 243"/>
              <a:gd name="T8" fmla="*/ 122 w 243"/>
              <a:gd name="T9" fmla="*/ 0 h 243"/>
              <a:gd name="T10" fmla="*/ 154 w 243"/>
              <a:gd name="T11" fmla="*/ 121 h 243"/>
              <a:gd name="T12" fmla="*/ 133 w 243"/>
              <a:gd name="T13" fmla="*/ 121 h 243"/>
              <a:gd name="T14" fmla="*/ 133 w 243"/>
              <a:gd name="T15" fmla="*/ 196 h 243"/>
              <a:gd name="T16" fmla="*/ 102 w 243"/>
              <a:gd name="T17" fmla="*/ 196 h 243"/>
              <a:gd name="T18" fmla="*/ 102 w 243"/>
              <a:gd name="T19" fmla="*/ 121 h 243"/>
              <a:gd name="T20" fmla="*/ 87 w 243"/>
              <a:gd name="T21" fmla="*/ 121 h 243"/>
              <a:gd name="T22" fmla="*/ 87 w 243"/>
              <a:gd name="T23" fmla="*/ 94 h 243"/>
              <a:gd name="T24" fmla="*/ 102 w 243"/>
              <a:gd name="T25" fmla="*/ 94 h 243"/>
              <a:gd name="T26" fmla="*/ 102 w 243"/>
              <a:gd name="T27" fmla="*/ 77 h 243"/>
              <a:gd name="T28" fmla="*/ 133 w 243"/>
              <a:gd name="T29" fmla="*/ 46 h 243"/>
              <a:gd name="T30" fmla="*/ 156 w 243"/>
              <a:gd name="T31" fmla="*/ 46 h 243"/>
              <a:gd name="T32" fmla="*/ 156 w 243"/>
              <a:gd name="T33" fmla="*/ 72 h 243"/>
              <a:gd name="T34" fmla="*/ 140 w 243"/>
              <a:gd name="T35" fmla="*/ 72 h 243"/>
              <a:gd name="T36" fmla="*/ 133 w 243"/>
              <a:gd name="T37" fmla="*/ 79 h 243"/>
              <a:gd name="T38" fmla="*/ 133 w 243"/>
              <a:gd name="T39" fmla="*/ 94 h 243"/>
              <a:gd name="T40" fmla="*/ 157 w 243"/>
              <a:gd name="T41" fmla="*/ 94 h 243"/>
              <a:gd name="T42" fmla="*/ 154 w 243"/>
              <a:gd name="T43" fmla="*/ 1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3">
                <a:moveTo>
                  <a:pt x="122" y="0"/>
                </a:moveTo>
                <a:cubicBezTo>
                  <a:pt x="55" y="0"/>
                  <a:pt x="0" y="54"/>
                  <a:pt x="0" y="121"/>
                </a:cubicBezTo>
                <a:cubicBezTo>
                  <a:pt x="0" y="188"/>
                  <a:pt x="55" y="243"/>
                  <a:pt x="122" y="243"/>
                </a:cubicBezTo>
                <a:cubicBezTo>
                  <a:pt x="189" y="243"/>
                  <a:pt x="243" y="188"/>
                  <a:pt x="243" y="121"/>
                </a:cubicBezTo>
                <a:cubicBezTo>
                  <a:pt x="243" y="54"/>
                  <a:pt x="189" y="0"/>
                  <a:pt x="122" y="0"/>
                </a:cubicBezTo>
                <a:close/>
                <a:moveTo>
                  <a:pt x="154" y="121"/>
                </a:moveTo>
                <a:cubicBezTo>
                  <a:pt x="133" y="121"/>
                  <a:pt x="133" y="121"/>
                  <a:pt x="133" y="121"/>
                </a:cubicBezTo>
                <a:cubicBezTo>
                  <a:pt x="133" y="154"/>
                  <a:pt x="133" y="196"/>
                  <a:pt x="133" y="196"/>
                </a:cubicBezTo>
                <a:cubicBezTo>
                  <a:pt x="102" y="196"/>
                  <a:pt x="102" y="196"/>
                  <a:pt x="102" y="196"/>
                </a:cubicBezTo>
                <a:cubicBezTo>
                  <a:pt x="102" y="196"/>
                  <a:pt x="102" y="155"/>
                  <a:pt x="102" y="121"/>
                </a:cubicBezTo>
                <a:cubicBezTo>
                  <a:pt x="87" y="121"/>
                  <a:pt x="87" y="121"/>
                  <a:pt x="87" y="121"/>
                </a:cubicBezTo>
                <a:cubicBezTo>
                  <a:pt x="87" y="94"/>
                  <a:pt x="87" y="94"/>
                  <a:pt x="87" y="94"/>
                </a:cubicBezTo>
                <a:cubicBezTo>
                  <a:pt x="102" y="94"/>
                  <a:pt x="102" y="94"/>
                  <a:pt x="102" y="94"/>
                </a:cubicBezTo>
                <a:cubicBezTo>
                  <a:pt x="102" y="77"/>
                  <a:pt x="102" y="77"/>
                  <a:pt x="102" y="77"/>
                </a:cubicBezTo>
                <a:cubicBezTo>
                  <a:pt x="102" y="65"/>
                  <a:pt x="108" y="46"/>
                  <a:pt x="133" y="46"/>
                </a:cubicBezTo>
                <a:cubicBezTo>
                  <a:pt x="156" y="46"/>
                  <a:pt x="156" y="46"/>
                  <a:pt x="156" y="46"/>
                </a:cubicBezTo>
                <a:cubicBezTo>
                  <a:pt x="156" y="72"/>
                  <a:pt x="156" y="72"/>
                  <a:pt x="156" y="72"/>
                </a:cubicBezTo>
                <a:cubicBezTo>
                  <a:pt x="156" y="72"/>
                  <a:pt x="142" y="72"/>
                  <a:pt x="140" y="72"/>
                </a:cubicBezTo>
                <a:cubicBezTo>
                  <a:pt x="137" y="72"/>
                  <a:pt x="133" y="73"/>
                  <a:pt x="133" y="79"/>
                </a:cubicBezTo>
                <a:cubicBezTo>
                  <a:pt x="133" y="94"/>
                  <a:pt x="133" y="94"/>
                  <a:pt x="133" y="94"/>
                </a:cubicBezTo>
                <a:cubicBezTo>
                  <a:pt x="157" y="94"/>
                  <a:pt x="157" y="94"/>
                  <a:pt x="157" y="94"/>
                </a:cubicBezTo>
                <a:lnTo>
                  <a:pt x="154" y="121"/>
                </a:lnTo>
                <a:close/>
              </a:path>
            </a:pathLst>
          </a:custGeom>
          <a:solidFill>
            <a:schemeClr val="accent5"/>
          </a:solidFill>
          <a:ln>
            <a:noFill/>
          </a:ln>
          <a:extLst/>
        </p:spPr>
        <p:txBody>
          <a:bodyPr vert="horz" wrap="square" lIns="91423" tIns="45711" rIns="91423" bIns="45711" numCol="1" anchor="t" anchorCtr="0" compatLnSpc="1">
            <a:prstTxWarp prst="textNoShape">
              <a:avLst/>
            </a:prstTxWarp>
          </a:bodyPr>
          <a:lstStyle/>
          <a:p>
            <a:endParaRPr lang="id-ID" sz="1600" dirty="0">
              <a:solidFill>
                <a:srgbClr val="7E7E7E"/>
              </a:solidFill>
              <a:cs typeface="+mn-ea"/>
              <a:sym typeface="+mn-lt"/>
            </a:endParaRPr>
          </a:p>
        </p:txBody>
      </p:sp>
      <p:sp>
        <p:nvSpPr>
          <p:cNvPr id="39" name="AutoShape 64"/>
          <p:cNvSpPr>
            <a:spLocks/>
          </p:cNvSpPr>
          <p:nvPr/>
        </p:nvSpPr>
        <p:spPr bwMode="auto">
          <a:xfrm>
            <a:off x="1036651" y="3578261"/>
            <a:ext cx="336128" cy="334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accent1"/>
          </a:solidFill>
          <a:ln>
            <a:noFill/>
          </a:ln>
          <a:effectLst/>
          <a:extLst/>
        </p:spPr>
        <p:txBody>
          <a:bodyPr lIns="50789" tIns="50789" rIns="50789" bIns="50789" anchor="ctr"/>
          <a:lstStyle/>
          <a:p>
            <a:pPr defTabSz="457087">
              <a:defRPr/>
            </a:pPr>
            <a:endParaRPr lang="es-ES" sz="1600" dirty="0">
              <a:solidFill>
                <a:srgbClr val="44CEB9"/>
              </a:solidFill>
              <a:effectLst>
                <a:outerShdw blurRad="38100" dist="38100" dir="2700000" algn="tl">
                  <a:srgbClr val="000000"/>
                </a:outerShdw>
              </a:effectLst>
              <a:cs typeface="+mn-ea"/>
              <a:sym typeface="+mn-lt"/>
            </a:endParaRPr>
          </a:p>
        </p:txBody>
      </p:sp>
      <p:grpSp>
        <p:nvGrpSpPr>
          <p:cNvPr id="40" name="Group 191"/>
          <p:cNvGrpSpPr/>
          <p:nvPr/>
        </p:nvGrpSpPr>
        <p:grpSpPr>
          <a:xfrm>
            <a:off x="2577500" y="4760868"/>
            <a:ext cx="715755" cy="713403"/>
            <a:chOff x="4805363" y="4148138"/>
            <a:chExt cx="895350" cy="892175"/>
          </a:xfrm>
          <a:solidFill>
            <a:schemeClr val="accent6"/>
          </a:solidFill>
        </p:grpSpPr>
        <p:sp>
          <p:nvSpPr>
            <p:cNvPr id="41" name="Freeform 67"/>
            <p:cNvSpPr>
              <a:spLocks/>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sp>
          <p:nvSpPr>
            <p:cNvPr id="42" name="Freeform 68"/>
            <p:cNvSpPr>
              <a:spLocks/>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sp>
          <p:nvSpPr>
            <p:cNvPr id="43"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grpSp>
      <p:grpSp>
        <p:nvGrpSpPr>
          <p:cNvPr id="44" name="Group 195"/>
          <p:cNvGrpSpPr/>
          <p:nvPr/>
        </p:nvGrpSpPr>
        <p:grpSpPr>
          <a:xfrm>
            <a:off x="4426723" y="3711780"/>
            <a:ext cx="297147" cy="261168"/>
            <a:chOff x="8332788" y="4259263"/>
            <a:chExt cx="484188" cy="425449"/>
          </a:xfrm>
          <a:solidFill>
            <a:schemeClr val="accent5"/>
          </a:solidFill>
        </p:grpSpPr>
        <p:sp>
          <p:nvSpPr>
            <p:cNvPr id="45" name="Freeform 159"/>
            <p:cNvSpPr>
              <a:spLocks/>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sp>
          <p:nvSpPr>
            <p:cNvPr id="46" name="Freeform 160"/>
            <p:cNvSpPr>
              <a:spLocks/>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sp>
          <p:nvSpPr>
            <p:cNvPr id="47" name="Freeform 161"/>
            <p:cNvSpPr>
              <a:spLocks/>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grpSp>
      <p:grpSp>
        <p:nvGrpSpPr>
          <p:cNvPr id="48" name="Group 199"/>
          <p:cNvGrpSpPr/>
          <p:nvPr/>
        </p:nvGrpSpPr>
        <p:grpSpPr>
          <a:xfrm>
            <a:off x="2009579" y="3792274"/>
            <a:ext cx="335144" cy="342052"/>
            <a:chOff x="7426326" y="839788"/>
            <a:chExt cx="546100" cy="557212"/>
          </a:xfrm>
          <a:solidFill>
            <a:schemeClr val="accent2"/>
          </a:solidFill>
        </p:grpSpPr>
        <p:sp>
          <p:nvSpPr>
            <p:cNvPr id="49"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sp>
          <p:nvSpPr>
            <p:cNvPr id="50"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1600">
                <a:solidFill>
                  <a:srgbClr val="7E7E7E"/>
                </a:solidFill>
                <a:cs typeface="+mn-ea"/>
                <a:sym typeface="+mn-lt"/>
              </a:endParaRPr>
            </a:p>
          </p:txBody>
        </p:sp>
      </p:grpSp>
      <p:sp>
        <p:nvSpPr>
          <p:cNvPr id="51" name="Rectangle 1"/>
          <p:cNvSpPr/>
          <p:nvPr/>
        </p:nvSpPr>
        <p:spPr>
          <a:xfrm>
            <a:off x="6225696" y="2015781"/>
            <a:ext cx="5455904" cy="584757"/>
          </a:xfrm>
          <a:prstGeom prst="rect">
            <a:avLst/>
          </a:prstGeom>
        </p:spPr>
        <p:txBody>
          <a:bodyPr wrap="square" lIns="91423" tIns="45711" rIns="91423" bIns="45711">
            <a:spAutoFit/>
          </a:bodyPr>
          <a:lstStyle/>
          <a:p>
            <a:r>
              <a:rPr lang="zh-CN" altLang="en-US" sz="1600" dirty="0">
                <a:solidFill>
                  <a:srgbClr val="7E7E7E"/>
                </a:solidFill>
                <a:cs typeface="+mn-ea"/>
                <a:sym typeface="+mn-lt"/>
              </a:rPr>
              <a:t>双击输入替换内容双击输入替换内容双击输入替换内容双击输入替换内容</a:t>
            </a:r>
            <a:endParaRPr lang="en-US" altLang="zh-CN" sz="1600" dirty="0">
              <a:solidFill>
                <a:srgbClr val="7E7E7E"/>
              </a:solidFill>
              <a:cs typeface="+mn-ea"/>
              <a:sym typeface="+mn-lt"/>
            </a:endParaRPr>
          </a:p>
        </p:txBody>
      </p:sp>
    </p:spTree>
    <p:extLst>
      <p:ext uri="{BB962C8B-B14F-4D97-AF65-F5344CB8AC3E}">
        <p14:creationId xmlns:p14="http://schemas.microsoft.com/office/powerpoint/2010/main" val="1291221953"/>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Effect transition="in" filter="fade">
                                      <p:cBhvr>
                                        <p:cTn id="45" dur="500"/>
                                        <p:tgtEl>
                                          <p:spTgt spid="28"/>
                                        </p:tgtEl>
                                      </p:cBhvr>
                                    </p:animEffect>
                                  </p:childTnLst>
                                </p:cTn>
                              </p:par>
                              <p:par>
                                <p:cTn id="46" presetID="53" presetClass="entr" presetSubtype="16"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Effect transition="in" filter="fade">
                                      <p:cBhvr>
                                        <p:cTn id="50" dur="500"/>
                                        <p:tgtEl>
                                          <p:spTgt spid="22"/>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par>
                                <p:cTn id="71" presetID="53" presetClass="entr" presetSubtype="16" fill="hold" nodeType="with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ppt_w</p:attrName>
                                        </p:attrNameLst>
                                      </p:cBhvr>
                                      <p:tavLst>
                                        <p:tav tm="0">
                                          <p:val>
                                            <p:fltVal val="0"/>
                                          </p:val>
                                        </p:tav>
                                        <p:tav tm="100000">
                                          <p:val>
                                            <p:strVal val="#ppt_w"/>
                                          </p:val>
                                        </p:tav>
                                      </p:tavLst>
                                    </p:anim>
                                    <p:anim calcmode="lin" valueType="num">
                                      <p:cBhvr>
                                        <p:cTn id="79" dur="500" fill="hold"/>
                                        <p:tgtEl>
                                          <p:spTgt spid="10"/>
                                        </p:tgtEl>
                                        <p:attrNameLst>
                                          <p:attrName>ppt_h</p:attrName>
                                        </p:attrNameLst>
                                      </p:cBhvr>
                                      <p:tavLst>
                                        <p:tav tm="0">
                                          <p:val>
                                            <p:fltVal val="0"/>
                                          </p:val>
                                        </p:tav>
                                        <p:tav tm="100000">
                                          <p:val>
                                            <p:strVal val="#ppt_h"/>
                                          </p:val>
                                        </p:tav>
                                      </p:tavLst>
                                    </p:anim>
                                    <p:animEffect transition="in" filter="fade">
                                      <p:cBhvr>
                                        <p:cTn id="80" dur="500"/>
                                        <p:tgtEl>
                                          <p:spTgt spid="10"/>
                                        </p:tgtEl>
                                      </p:cBhvr>
                                    </p:animEffect>
                                  </p:childTnLst>
                                </p:cTn>
                              </p:par>
                              <p:par>
                                <p:cTn id="81" presetID="53" presetClass="entr" presetSubtype="16" fill="hold" nodeType="with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500" fill="hold"/>
                                        <p:tgtEl>
                                          <p:spTgt spid="13"/>
                                        </p:tgtEl>
                                        <p:attrNameLst>
                                          <p:attrName>ppt_w</p:attrName>
                                        </p:attrNameLst>
                                      </p:cBhvr>
                                      <p:tavLst>
                                        <p:tav tm="0">
                                          <p:val>
                                            <p:fltVal val="0"/>
                                          </p:val>
                                        </p:tav>
                                        <p:tav tm="100000">
                                          <p:val>
                                            <p:strVal val="#ppt_w"/>
                                          </p:val>
                                        </p:tav>
                                      </p:tavLst>
                                    </p:anim>
                                    <p:anim calcmode="lin" valueType="num">
                                      <p:cBhvr>
                                        <p:cTn id="84" dur="500" fill="hold"/>
                                        <p:tgtEl>
                                          <p:spTgt spid="13"/>
                                        </p:tgtEl>
                                        <p:attrNameLst>
                                          <p:attrName>ppt_h</p:attrName>
                                        </p:attrNameLst>
                                      </p:cBhvr>
                                      <p:tavLst>
                                        <p:tav tm="0">
                                          <p:val>
                                            <p:fltVal val="0"/>
                                          </p:val>
                                        </p:tav>
                                        <p:tav tm="100000">
                                          <p:val>
                                            <p:strVal val="#ppt_h"/>
                                          </p:val>
                                        </p:tav>
                                      </p:tavLst>
                                    </p:anim>
                                    <p:animEffect transition="in" filter="fade">
                                      <p:cBhvr>
                                        <p:cTn id="85" dur="500"/>
                                        <p:tgtEl>
                                          <p:spTgt spid="13"/>
                                        </p:tgtEl>
                                      </p:cBhvr>
                                    </p:animEffect>
                                  </p:childTnLst>
                                </p:cTn>
                              </p:par>
                              <p:par>
                                <p:cTn id="86" presetID="53" presetClass="entr" presetSubtype="16" fill="hold" nodeType="with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500" fill="hold"/>
                                        <p:tgtEl>
                                          <p:spTgt spid="12"/>
                                        </p:tgtEl>
                                        <p:attrNameLst>
                                          <p:attrName>ppt_w</p:attrName>
                                        </p:attrNameLst>
                                      </p:cBhvr>
                                      <p:tavLst>
                                        <p:tav tm="0">
                                          <p:val>
                                            <p:fltVal val="0"/>
                                          </p:val>
                                        </p:tav>
                                        <p:tav tm="100000">
                                          <p:val>
                                            <p:strVal val="#ppt_w"/>
                                          </p:val>
                                        </p:tav>
                                      </p:tavLst>
                                    </p:anim>
                                    <p:anim calcmode="lin" valueType="num">
                                      <p:cBhvr>
                                        <p:cTn id="89" dur="500" fill="hold"/>
                                        <p:tgtEl>
                                          <p:spTgt spid="12"/>
                                        </p:tgtEl>
                                        <p:attrNameLst>
                                          <p:attrName>ppt_h</p:attrName>
                                        </p:attrNameLst>
                                      </p:cBhvr>
                                      <p:tavLst>
                                        <p:tav tm="0">
                                          <p:val>
                                            <p:fltVal val="0"/>
                                          </p:val>
                                        </p:tav>
                                        <p:tav tm="100000">
                                          <p:val>
                                            <p:strVal val="#ppt_h"/>
                                          </p:val>
                                        </p:tav>
                                      </p:tavLst>
                                    </p:anim>
                                    <p:animEffect transition="in" filter="fade">
                                      <p:cBhvr>
                                        <p:cTn id="90" dur="500"/>
                                        <p:tgtEl>
                                          <p:spTgt spid="12"/>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7"/>
                                        </p:tgtEl>
                                        <p:attrNameLst>
                                          <p:attrName>style.visibility</p:attrName>
                                        </p:attrNameLst>
                                      </p:cBhvr>
                                      <p:to>
                                        <p:strVal val="visible"/>
                                      </p:to>
                                    </p:set>
                                    <p:anim calcmode="lin" valueType="num">
                                      <p:cBhvr>
                                        <p:cTn id="93" dur="500" fill="hold"/>
                                        <p:tgtEl>
                                          <p:spTgt spid="17"/>
                                        </p:tgtEl>
                                        <p:attrNameLst>
                                          <p:attrName>ppt_w</p:attrName>
                                        </p:attrNameLst>
                                      </p:cBhvr>
                                      <p:tavLst>
                                        <p:tav tm="0">
                                          <p:val>
                                            <p:fltVal val="0"/>
                                          </p:val>
                                        </p:tav>
                                        <p:tav tm="100000">
                                          <p:val>
                                            <p:strVal val="#ppt_w"/>
                                          </p:val>
                                        </p:tav>
                                      </p:tavLst>
                                    </p:anim>
                                    <p:anim calcmode="lin" valueType="num">
                                      <p:cBhvr>
                                        <p:cTn id="94" dur="500" fill="hold"/>
                                        <p:tgtEl>
                                          <p:spTgt spid="17"/>
                                        </p:tgtEl>
                                        <p:attrNameLst>
                                          <p:attrName>ppt_h</p:attrName>
                                        </p:attrNameLst>
                                      </p:cBhvr>
                                      <p:tavLst>
                                        <p:tav tm="0">
                                          <p:val>
                                            <p:fltVal val="0"/>
                                          </p:val>
                                        </p:tav>
                                        <p:tav tm="100000">
                                          <p:val>
                                            <p:strVal val="#ppt_h"/>
                                          </p:val>
                                        </p:tav>
                                      </p:tavLst>
                                    </p:anim>
                                    <p:animEffect transition="in" filter="fade">
                                      <p:cBhvr>
                                        <p:cTn id="95" dur="500"/>
                                        <p:tgtEl>
                                          <p:spTgt spid="17"/>
                                        </p:tgtEl>
                                      </p:cBhvr>
                                    </p:animEffect>
                                  </p:childTnLst>
                                </p:cTn>
                              </p:par>
                            </p:childTnLst>
                          </p:cTn>
                        </p:par>
                        <p:par>
                          <p:cTn id="96" fill="hold">
                            <p:stCondLst>
                              <p:cond delay="1000"/>
                            </p:stCondLst>
                            <p:childTnLst>
                              <p:par>
                                <p:cTn id="97" presetID="53" presetClass="entr" presetSubtype="16"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fltVal val="0"/>
                                          </p:val>
                                        </p:tav>
                                        <p:tav tm="100000">
                                          <p:val>
                                            <p:strVal val="#ppt_h"/>
                                          </p:val>
                                        </p:tav>
                                      </p:tavLst>
                                    </p:anim>
                                    <p:animEffect transition="in" filter="fade">
                                      <p:cBhvr>
                                        <p:cTn id="101" dur="500"/>
                                        <p:tgtEl>
                                          <p:spTgt spid="32"/>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53" presetClass="entr" presetSubtype="16" fill="hold" nodeType="withEffect">
                                  <p:stCondLst>
                                    <p:cond delay="0"/>
                                  </p:stCondLst>
                                  <p:childTnLst>
                                    <p:set>
                                      <p:cBhvr>
                                        <p:cTn id="108" dur="1" fill="hold">
                                          <p:stCondLst>
                                            <p:cond delay="0"/>
                                          </p:stCondLst>
                                        </p:cTn>
                                        <p:tgtEl>
                                          <p:spTgt spid="34"/>
                                        </p:tgtEl>
                                        <p:attrNameLst>
                                          <p:attrName>style.visibility</p:attrName>
                                        </p:attrNameLst>
                                      </p:cBhvr>
                                      <p:to>
                                        <p:strVal val="visible"/>
                                      </p:to>
                                    </p:set>
                                    <p:anim calcmode="lin" valueType="num">
                                      <p:cBhvr>
                                        <p:cTn id="109" dur="500" fill="hold"/>
                                        <p:tgtEl>
                                          <p:spTgt spid="34"/>
                                        </p:tgtEl>
                                        <p:attrNameLst>
                                          <p:attrName>ppt_w</p:attrName>
                                        </p:attrNameLst>
                                      </p:cBhvr>
                                      <p:tavLst>
                                        <p:tav tm="0">
                                          <p:val>
                                            <p:fltVal val="0"/>
                                          </p:val>
                                        </p:tav>
                                        <p:tav tm="100000">
                                          <p:val>
                                            <p:strVal val="#ppt_w"/>
                                          </p:val>
                                        </p:tav>
                                      </p:tavLst>
                                    </p:anim>
                                    <p:anim calcmode="lin" valueType="num">
                                      <p:cBhvr>
                                        <p:cTn id="110" dur="500" fill="hold"/>
                                        <p:tgtEl>
                                          <p:spTgt spid="34"/>
                                        </p:tgtEl>
                                        <p:attrNameLst>
                                          <p:attrName>ppt_h</p:attrName>
                                        </p:attrNameLst>
                                      </p:cBhvr>
                                      <p:tavLst>
                                        <p:tav tm="0">
                                          <p:val>
                                            <p:fltVal val="0"/>
                                          </p:val>
                                        </p:tav>
                                        <p:tav tm="100000">
                                          <p:val>
                                            <p:strVal val="#ppt_h"/>
                                          </p:val>
                                        </p:tav>
                                      </p:tavLst>
                                    </p:anim>
                                    <p:animEffect transition="in" filter="fade">
                                      <p:cBhvr>
                                        <p:cTn id="111" dur="500"/>
                                        <p:tgtEl>
                                          <p:spTgt spid="34"/>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38"/>
                                        </p:tgtEl>
                                        <p:attrNameLst>
                                          <p:attrName>style.visibility</p:attrName>
                                        </p:attrNameLst>
                                      </p:cBhvr>
                                      <p:to>
                                        <p:strVal val="visible"/>
                                      </p:to>
                                    </p:set>
                                    <p:anim calcmode="lin" valueType="num">
                                      <p:cBhvr>
                                        <p:cTn id="114" dur="500" fill="hold"/>
                                        <p:tgtEl>
                                          <p:spTgt spid="38"/>
                                        </p:tgtEl>
                                        <p:attrNameLst>
                                          <p:attrName>ppt_w</p:attrName>
                                        </p:attrNameLst>
                                      </p:cBhvr>
                                      <p:tavLst>
                                        <p:tav tm="0">
                                          <p:val>
                                            <p:fltVal val="0"/>
                                          </p:val>
                                        </p:tav>
                                        <p:tav tm="100000">
                                          <p:val>
                                            <p:strVal val="#ppt_w"/>
                                          </p:val>
                                        </p:tav>
                                      </p:tavLst>
                                    </p:anim>
                                    <p:anim calcmode="lin" valueType="num">
                                      <p:cBhvr>
                                        <p:cTn id="115" dur="500" fill="hold"/>
                                        <p:tgtEl>
                                          <p:spTgt spid="38"/>
                                        </p:tgtEl>
                                        <p:attrNameLst>
                                          <p:attrName>ppt_h</p:attrName>
                                        </p:attrNameLst>
                                      </p:cBhvr>
                                      <p:tavLst>
                                        <p:tav tm="0">
                                          <p:val>
                                            <p:fltVal val="0"/>
                                          </p:val>
                                        </p:tav>
                                        <p:tav tm="100000">
                                          <p:val>
                                            <p:strVal val="#ppt_h"/>
                                          </p:val>
                                        </p:tav>
                                      </p:tavLst>
                                    </p:anim>
                                    <p:animEffect transition="in" filter="fade">
                                      <p:cBhvr>
                                        <p:cTn id="116" dur="500"/>
                                        <p:tgtEl>
                                          <p:spTgt spid="38"/>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p:cTn id="119" dur="500" fill="hold"/>
                                        <p:tgtEl>
                                          <p:spTgt spid="39"/>
                                        </p:tgtEl>
                                        <p:attrNameLst>
                                          <p:attrName>ppt_w</p:attrName>
                                        </p:attrNameLst>
                                      </p:cBhvr>
                                      <p:tavLst>
                                        <p:tav tm="0">
                                          <p:val>
                                            <p:fltVal val="0"/>
                                          </p:val>
                                        </p:tav>
                                        <p:tav tm="100000">
                                          <p:val>
                                            <p:strVal val="#ppt_w"/>
                                          </p:val>
                                        </p:tav>
                                      </p:tavLst>
                                    </p:anim>
                                    <p:anim calcmode="lin" valueType="num">
                                      <p:cBhvr>
                                        <p:cTn id="120" dur="500" fill="hold"/>
                                        <p:tgtEl>
                                          <p:spTgt spid="39"/>
                                        </p:tgtEl>
                                        <p:attrNameLst>
                                          <p:attrName>ppt_h</p:attrName>
                                        </p:attrNameLst>
                                      </p:cBhvr>
                                      <p:tavLst>
                                        <p:tav tm="0">
                                          <p:val>
                                            <p:fltVal val="0"/>
                                          </p:val>
                                        </p:tav>
                                        <p:tav tm="100000">
                                          <p:val>
                                            <p:strVal val="#ppt_h"/>
                                          </p:val>
                                        </p:tav>
                                      </p:tavLst>
                                    </p:anim>
                                    <p:animEffect transition="in" filter="fade">
                                      <p:cBhvr>
                                        <p:cTn id="121" dur="500"/>
                                        <p:tgtEl>
                                          <p:spTgt spid="39"/>
                                        </p:tgtEl>
                                      </p:cBhvr>
                                    </p:animEffect>
                                  </p:childTnLst>
                                </p:cTn>
                              </p:par>
                              <p:par>
                                <p:cTn id="122" presetID="53" presetClass="entr" presetSubtype="16" fill="hold" nodeType="withEffect">
                                  <p:stCondLst>
                                    <p:cond delay="0"/>
                                  </p:stCondLst>
                                  <p:childTnLst>
                                    <p:set>
                                      <p:cBhvr>
                                        <p:cTn id="123" dur="1" fill="hold">
                                          <p:stCondLst>
                                            <p:cond delay="0"/>
                                          </p:stCondLst>
                                        </p:cTn>
                                        <p:tgtEl>
                                          <p:spTgt spid="40"/>
                                        </p:tgtEl>
                                        <p:attrNameLst>
                                          <p:attrName>style.visibility</p:attrName>
                                        </p:attrNameLst>
                                      </p:cBhvr>
                                      <p:to>
                                        <p:strVal val="visible"/>
                                      </p:to>
                                    </p:set>
                                    <p:anim calcmode="lin" valueType="num">
                                      <p:cBhvr>
                                        <p:cTn id="124" dur="500" fill="hold"/>
                                        <p:tgtEl>
                                          <p:spTgt spid="40"/>
                                        </p:tgtEl>
                                        <p:attrNameLst>
                                          <p:attrName>ppt_w</p:attrName>
                                        </p:attrNameLst>
                                      </p:cBhvr>
                                      <p:tavLst>
                                        <p:tav tm="0">
                                          <p:val>
                                            <p:fltVal val="0"/>
                                          </p:val>
                                        </p:tav>
                                        <p:tav tm="100000">
                                          <p:val>
                                            <p:strVal val="#ppt_w"/>
                                          </p:val>
                                        </p:tav>
                                      </p:tavLst>
                                    </p:anim>
                                    <p:anim calcmode="lin" valueType="num">
                                      <p:cBhvr>
                                        <p:cTn id="125" dur="500" fill="hold"/>
                                        <p:tgtEl>
                                          <p:spTgt spid="40"/>
                                        </p:tgtEl>
                                        <p:attrNameLst>
                                          <p:attrName>ppt_h</p:attrName>
                                        </p:attrNameLst>
                                      </p:cBhvr>
                                      <p:tavLst>
                                        <p:tav tm="0">
                                          <p:val>
                                            <p:fltVal val="0"/>
                                          </p:val>
                                        </p:tav>
                                        <p:tav tm="100000">
                                          <p:val>
                                            <p:strVal val="#ppt_h"/>
                                          </p:val>
                                        </p:tav>
                                      </p:tavLst>
                                    </p:anim>
                                    <p:animEffect transition="in" filter="fade">
                                      <p:cBhvr>
                                        <p:cTn id="126" dur="500"/>
                                        <p:tgtEl>
                                          <p:spTgt spid="40"/>
                                        </p:tgtEl>
                                      </p:cBhvr>
                                    </p:animEffect>
                                  </p:childTnLst>
                                </p:cTn>
                              </p:par>
                              <p:par>
                                <p:cTn id="127" presetID="53" presetClass="entr" presetSubtype="16" fill="hold" nodeType="withEffect">
                                  <p:stCondLst>
                                    <p:cond delay="0"/>
                                  </p:stCondLst>
                                  <p:childTnLst>
                                    <p:set>
                                      <p:cBhvr>
                                        <p:cTn id="128" dur="1" fill="hold">
                                          <p:stCondLst>
                                            <p:cond delay="0"/>
                                          </p:stCondLst>
                                        </p:cTn>
                                        <p:tgtEl>
                                          <p:spTgt spid="44"/>
                                        </p:tgtEl>
                                        <p:attrNameLst>
                                          <p:attrName>style.visibility</p:attrName>
                                        </p:attrNameLst>
                                      </p:cBhvr>
                                      <p:to>
                                        <p:strVal val="visible"/>
                                      </p:to>
                                    </p:set>
                                    <p:anim calcmode="lin" valueType="num">
                                      <p:cBhvr>
                                        <p:cTn id="129" dur="500" fill="hold"/>
                                        <p:tgtEl>
                                          <p:spTgt spid="44"/>
                                        </p:tgtEl>
                                        <p:attrNameLst>
                                          <p:attrName>ppt_w</p:attrName>
                                        </p:attrNameLst>
                                      </p:cBhvr>
                                      <p:tavLst>
                                        <p:tav tm="0">
                                          <p:val>
                                            <p:fltVal val="0"/>
                                          </p:val>
                                        </p:tav>
                                        <p:tav tm="100000">
                                          <p:val>
                                            <p:strVal val="#ppt_w"/>
                                          </p:val>
                                        </p:tav>
                                      </p:tavLst>
                                    </p:anim>
                                    <p:anim calcmode="lin" valueType="num">
                                      <p:cBhvr>
                                        <p:cTn id="130" dur="500" fill="hold"/>
                                        <p:tgtEl>
                                          <p:spTgt spid="44"/>
                                        </p:tgtEl>
                                        <p:attrNameLst>
                                          <p:attrName>ppt_h</p:attrName>
                                        </p:attrNameLst>
                                      </p:cBhvr>
                                      <p:tavLst>
                                        <p:tav tm="0">
                                          <p:val>
                                            <p:fltVal val="0"/>
                                          </p:val>
                                        </p:tav>
                                        <p:tav tm="100000">
                                          <p:val>
                                            <p:strVal val="#ppt_h"/>
                                          </p:val>
                                        </p:tav>
                                      </p:tavLst>
                                    </p:anim>
                                    <p:animEffect transition="in" filter="fade">
                                      <p:cBhvr>
                                        <p:cTn id="131" dur="500"/>
                                        <p:tgtEl>
                                          <p:spTgt spid="44"/>
                                        </p:tgtEl>
                                      </p:cBhvr>
                                    </p:animEffect>
                                  </p:childTnLst>
                                </p:cTn>
                              </p:par>
                              <p:par>
                                <p:cTn id="132" presetID="53" presetClass="entr" presetSubtype="16" fill="hold" nodeType="withEffect">
                                  <p:stCondLst>
                                    <p:cond delay="0"/>
                                  </p:stCondLst>
                                  <p:childTnLst>
                                    <p:set>
                                      <p:cBhvr>
                                        <p:cTn id="133" dur="1" fill="hold">
                                          <p:stCondLst>
                                            <p:cond delay="0"/>
                                          </p:stCondLst>
                                        </p:cTn>
                                        <p:tgtEl>
                                          <p:spTgt spid="48"/>
                                        </p:tgtEl>
                                        <p:attrNameLst>
                                          <p:attrName>style.visibility</p:attrName>
                                        </p:attrNameLst>
                                      </p:cBhvr>
                                      <p:to>
                                        <p:strVal val="visible"/>
                                      </p:to>
                                    </p:set>
                                    <p:anim calcmode="lin" valueType="num">
                                      <p:cBhvr>
                                        <p:cTn id="134" dur="500" fill="hold"/>
                                        <p:tgtEl>
                                          <p:spTgt spid="48"/>
                                        </p:tgtEl>
                                        <p:attrNameLst>
                                          <p:attrName>ppt_w</p:attrName>
                                        </p:attrNameLst>
                                      </p:cBhvr>
                                      <p:tavLst>
                                        <p:tav tm="0">
                                          <p:val>
                                            <p:fltVal val="0"/>
                                          </p:val>
                                        </p:tav>
                                        <p:tav tm="100000">
                                          <p:val>
                                            <p:strVal val="#ppt_w"/>
                                          </p:val>
                                        </p:tav>
                                      </p:tavLst>
                                    </p:anim>
                                    <p:anim calcmode="lin" valueType="num">
                                      <p:cBhvr>
                                        <p:cTn id="135" dur="500" fill="hold"/>
                                        <p:tgtEl>
                                          <p:spTgt spid="48"/>
                                        </p:tgtEl>
                                        <p:attrNameLst>
                                          <p:attrName>ppt_h</p:attrName>
                                        </p:attrNameLst>
                                      </p:cBhvr>
                                      <p:tavLst>
                                        <p:tav tm="0">
                                          <p:val>
                                            <p:fltVal val="0"/>
                                          </p:val>
                                        </p:tav>
                                        <p:tav tm="100000">
                                          <p:val>
                                            <p:strVal val="#ppt_h"/>
                                          </p:val>
                                        </p:tav>
                                      </p:tavLst>
                                    </p:anim>
                                    <p:animEffect transition="in" filter="fade">
                                      <p:cBhvr>
                                        <p:cTn id="136" dur="500"/>
                                        <p:tgtEl>
                                          <p:spTgt spid="48"/>
                                        </p:tgtEl>
                                      </p:cBhvr>
                                    </p:animEffect>
                                  </p:childTnLst>
                                </p:cTn>
                              </p:par>
                              <p:par>
                                <p:cTn id="137" presetID="53" presetClass="entr" presetSubtype="16" fill="hold" nodeType="withEffect">
                                  <p:stCondLst>
                                    <p:cond delay="0"/>
                                  </p:stCondLst>
                                  <p:childTnLst>
                                    <p:set>
                                      <p:cBhvr>
                                        <p:cTn id="138" dur="1" fill="hold">
                                          <p:stCondLst>
                                            <p:cond delay="0"/>
                                          </p:stCondLst>
                                        </p:cTn>
                                        <p:tgtEl>
                                          <p:spTgt spid="7"/>
                                        </p:tgtEl>
                                        <p:attrNameLst>
                                          <p:attrName>style.visibility</p:attrName>
                                        </p:attrNameLst>
                                      </p:cBhvr>
                                      <p:to>
                                        <p:strVal val="visible"/>
                                      </p:to>
                                    </p:set>
                                    <p:anim calcmode="lin" valueType="num">
                                      <p:cBhvr>
                                        <p:cTn id="139" dur="500" fill="hold"/>
                                        <p:tgtEl>
                                          <p:spTgt spid="7"/>
                                        </p:tgtEl>
                                        <p:attrNameLst>
                                          <p:attrName>ppt_w</p:attrName>
                                        </p:attrNameLst>
                                      </p:cBhvr>
                                      <p:tavLst>
                                        <p:tav tm="0">
                                          <p:val>
                                            <p:fltVal val="0"/>
                                          </p:val>
                                        </p:tav>
                                        <p:tav tm="100000">
                                          <p:val>
                                            <p:strVal val="#ppt_w"/>
                                          </p:val>
                                        </p:tav>
                                      </p:tavLst>
                                    </p:anim>
                                    <p:anim calcmode="lin" valueType="num">
                                      <p:cBhvr>
                                        <p:cTn id="140" dur="500" fill="hold"/>
                                        <p:tgtEl>
                                          <p:spTgt spid="7"/>
                                        </p:tgtEl>
                                        <p:attrNameLst>
                                          <p:attrName>ppt_h</p:attrName>
                                        </p:attrNameLst>
                                      </p:cBhvr>
                                      <p:tavLst>
                                        <p:tav tm="0">
                                          <p:val>
                                            <p:fltVal val="0"/>
                                          </p:val>
                                        </p:tav>
                                        <p:tav tm="100000">
                                          <p:val>
                                            <p:strVal val="#ppt_h"/>
                                          </p:val>
                                        </p:tav>
                                      </p:tavLst>
                                    </p:anim>
                                    <p:animEffect transition="in" filter="fade">
                                      <p:cBhvr>
                                        <p:cTn id="141" dur="500"/>
                                        <p:tgtEl>
                                          <p:spTgt spid="7"/>
                                        </p:tgtEl>
                                      </p:cBhvr>
                                    </p:animEffect>
                                  </p:childTnLst>
                                </p:cTn>
                              </p:par>
                            </p:childTnLst>
                          </p:cTn>
                        </p:par>
                        <p:par>
                          <p:cTn id="142" fill="hold">
                            <p:stCondLst>
                              <p:cond delay="1500"/>
                            </p:stCondLst>
                            <p:childTnLst>
                              <p:par>
                                <p:cTn id="143" presetID="12" presetClass="entr" presetSubtype="4" fill="hold" grpId="0" nodeType="afterEffect">
                                  <p:stCondLst>
                                    <p:cond delay="0"/>
                                  </p:stCondLst>
                                  <p:childTnLst>
                                    <p:set>
                                      <p:cBhvr>
                                        <p:cTn id="144" dur="1" fill="hold">
                                          <p:stCondLst>
                                            <p:cond delay="0"/>
                                          </p:stCondLst>
                                        </p:cTn>
                                        <p:tgtEl>
                                          <p:spTgt spid="8">
                                            <p:graphicEl>
                                              <a:chart seriesIdx="-3" categoryIdx="-3" bldStep="gridLegend"/>
                                            </p:graphicEl>
                                          </p:spTgt>
                                        </p:tgtEl>
                                        <p:attrNameLst>
                                          <p:attrName>style.visibility</p:attrName>
                                        </p:attrNameLst>
                                      </p:cBhvr>
                                      <p:to>
                                        <p:strVal val="visible"/>
                                      </p:to>
                                    </p:set>
                                    <p:anim calcmode="lin" valueType="num">
                                      <p:cBhvr additive="base">
                                        <p:cTn id="145" dur="500"/>
                                        <p:tgtEl>
                                          <p:spTgt spid="8">
                                            <p:graphicEl>
                                              <a:chart seriesIdx="-3" categoryIdx="-3" bldStep="gridLegend"/>
                                            </p:graphicEl>
                                          </p:spTgt>
                                        </p:tgtEl>
                                        <p:attrNameLst>
                                          <p:attrName>ppt_y</p:attrName>
                                        </p:attrNameLst>
                                      </p:cBhvr>
                                      <p:tavLst>
                                        <p:tav tm="0">
                                          <p:val>
                                            <p:strVal val="#ppt_y+#ppt_h*1.125000"/>
                                          </p:val>
                                        </p:tav>
                                        <p:tav tm="100000">
                                          <p:val>
                                            <p:strVal val="#ppt_y"/>
                                          </p:val>
                                        </p:tav>
                                      </p:tavLst>
                                    </p:anim>
                                    <p:animEffect transition="in" filter="wipe(up)">
                                      <p:cBhvr>
                                        <p:cTn id="146" dur="500"/>
                                        <p:tgtEl>
                                          <p:spTgt spid="8">
                                            <p:graphicEl>
                                              <a:chart seriesIdx="-3" categoryIdx="-3" bldStep="gridLegend"/>
                                            </p:graphicEl>
                                          </p:spTgt>
                                        </p:tgtEl>
                                      </p:cBhvr>
                                    </p:animEffect>
                                  </p:childTnLst>
                                </p:cTn>
                              </p:par>
                            </p:childTnLst>
                          </p:cTn>
                        </p:par>
                        <p:par>
                          <p:cTn id="147" fill="hold">
                            <p:stCondLst>
                              <p:cond delay="2000"/>
                            </p:stCondLst>
                            <p:childTnLst>
                              <p:par>
                                <p:cTn id="148" presetID="12" presetClass="entr" presetSubtype="4" fill="hold" grpId="0" nodeType="afterEffect">
                                  <p:stCondLst>
                                    <p:cond delay="0"/>
                                  </p:stCondLst>
                                  <p:childTnLst>
                                    <p:set>
                                      <p:cBhvr>
                                        <p:cTn id="149" dur="1" fill="hold">
                                          <p:stCondLst>
                                            <p:cond delay="0"/>
                                          </p:stCondLst>
                                        </p:cTn>
                                        <p:tgtEl>
                                          <p:spTgt spid="8">
                                            <p:graphicEl>
                                              <a:chart seriesIdx="-4" categoryIdx="0" bldStep="category"/>
                                            </p:graphicEl>
                                          </p:spTgt>
                                        </p:tgtEl>
                                        <p:attrNameLst>
                                          <p:attrName>style.visibility</p:attrName>
                                        </p:attrNameLst>
                                      </p:cBhvr>
                                      <p:to>
                                        <p:strVal val="visible"/>
                                      </p:to>
                                    </p:set>
                                    <p:anim calcmode="lin" valueType="num">
                                      <p:cBhvr additive="base">
                                        <p:cTn id="150" dur="500"/>
                                        <p:tgtEl>
                                          <p:spTgt spid="8">
                                            <p:graphicEl>
                                              <a:chart seriesIdx="-4" categoryIdx="0" bldStep="category"/>
                                            </p:graphicEl>
                                          </p:spTgt>
                                        </p:tgtEl>
                                        <p:attrNameLst>
                                          <p:attrName>ppt_y</p:attrName>
                                        </p:attrNameLst>
                                      </p:cBhvr>
                                      <p:tavLst>
                                        <p:tav tm="0">
                                          <p:val>
                                            <p:strVal val="#ppt_y+#ppt_h*1.125000"/>
                                          </p:val>
                                        </p:tav>
                                        <p:tav tm="100000">
                                          <p:val>
                                            <p:strVal val="#ppt_y"/>
                                          </p:val>
                                        </p:tav>
                                      </p:tavLst>
                                    </p:anim>
                                    <p:animEffect transition="in" filter="wipe(up)">
                                      <p:cBhvr>
                                        <p:cTn id="151" dur="500"/>
                                        <p:tgtEl>
                                          <p:spTgt spid="8">
                                            <p:graphicEl>
                                              <a:chart seriesIdx="-4" categoryIdx="0" bldStep="category"/>
                                            </p:graphicEl>
                                          </p:spTgt>
                                        </p:tgtEl>
                                      </p:cBhvr>
                                    </p:animEffect>
                                  </p:childTnLst>
                                </p:cTn>
                              </p:par>
                            </p:childTnLst>
                          </p:cTn>
                        </p:par>
                        <p:par>
                          <p:cTn id="152" fill="hold">
                            <p:stCondLst>
                              <p:cond delay="2500"/>
                            </p:stCondLst>
                            <p:childTnLst>
                              <p:par>
                                <p:cTn id="153" presetID="12" presetClass="entr" presetSubtype="4" fill="hold" grpId="0" nodeType="afterEffect">
                                  <p:stCondLst>
                                    <p:cond delay="0"/>
                                  </p:stCondLst>
                                  <p:childTnLst>
                                    <p:set>
                                      <p:cBhvr>
                                        <p:cTn id="154" dur="1" fill="hold">
                                          <p:stCondLst>
                                            <p:cond delay="0"/>
                                          </p:stCondLst>
                                        </p:cTn>
                                        <p:tgtEl>
                                          <p:spTgt spid="8">
                                            <p:graphicEl>
                                              <a:chart seriesIdx="-4" categoryIdx="1" bldStep="category"/>
                                            </p:graphicEl>
                                          </p:spTgt>
                                        </p:tgtEl>
                                        <p:attrNameLst>
                                          <p:attrName>style.visibility</p:attrName>
                                        </p:attrNameLst>
                                      </p:cBhvr>
                                      <p:to>
                                        <p:strVal val="visible"/>
                                      </p:to>
                                    </p:set>
                                    <p:anim calcmode="lin" valueType="num">
                                      <p:cBhvr additive="base">
                                        <p:cTn id="155" dur="500"/>
                                        <p:tgtEl>
                                          <p:spTgt spid="8">
                                            <p:graphicEl>
                                              <a:chart seriesIdx="-4" categoryIdx="1" bldStep="category"/>
                                            </p:graphicEl>
                                          </p:spTgt>
                                        </p:tgtEl>
                                        <p:attrNameLst>
                                          <p:attrName>ppt_y</p:attrName>
                                        </p:attrNameLst>
                                      </p:cBhvr>
                                      <p:tavLst>
                                        <p:tav tm="0">
                                          <p:val>
                                            <p:strVal val="#ppt_y+#ppt_h*1.125000"/>
                                          </p:val>
                                        </p:tav>
                                        <p:tav tm="100000">
                                          <p:val>
                                            <p:strVal val="#ppt_y"/>
                                          </p:val>
                                        </p:tav>
                                      </p:tavLst>
                                    </p:anim>
                                    <p:animEffect transition="in" filter="wipe(up)">
                                      <p:cBhvr>
                                        <p:cTn id="156" dur="500"/>
                                        <p:tgtEl>
                                          <p:spTgt spid="8">
                                            <p:graphicEl>
                                              <a:chart seriesIdx="-4" categoryIdx="1" bldStep="category"/>
                                            </p:graphicEl>
                                          </p:spTgt>
                                        </p:tgtEl>
                                      </p:cBhvr>
                                    </p:animEffect>
                                  </p:childTnLst>
                                </p:cTn>
                              </p:par>
                            </p:childTnLst>
                          </p:cTn>
                        </p:par>
                        <p:par>
                          <p:cTn id="157" fill="hold">
                            <p:stCondLst>
                              <p:cond delay="3000"/>
                            </p:stCondLst>
                            <p:childTnLst>
                              <p:par>
                                <p:cTn id="158" presetID="12" presetClass="entr" presetSubtype="4" fill="hold" grpId="0" nodeType="afterEffect">
                                  <p:stCondLst>
                                    <p:cond delay="0"/>
                                  </p:stCondLst>
                                  <p:childTnLst>
                                    <p:set>
                                      <p:cBhvr>
                                        <p:cTn id="159" dur="1" fill="hold">
                                          <p:stCondLst>
                                            <p:cond delay="0"/>
                                          </p:stCondLst>
                                        </p:cTn>
                                        <p:tgtEl>
                                          <p:spTgt spid="8">
                                            <p:graphicEl>
                                              <a:chart seriesIdx="-4" categoryIdx="2" bldStep="category"/>
                                            </p:graphicEl>
                                          </p:spTgt>
                                        </p:tgtEl>
                                        <p:attrNameLst>
                                          <p:attrName>style.visibility</p:attrName>
                                        </p:attrNameLst>
                                      </p:cBhvr>
                                      <p:to>
                                        <p:strVal val="visible"/>
                                      </p:to>
                                    </p:set>
                                    <p:anim calcmode="lin" valueType="num">
                                      <p:cBhvr additive="base">
                                        <p:cTn id="160" dur="500"/>
                                        <p:tgtEl>
                                          <p:spTgt spid="8">
                                            <p:graphicEl>
                                              <a:chart seriesIdx="-4" categoryIdx="2" bldStep="category"/>
                                            </p:graphicEl>
                                          </p:spTgt>
                                        </p:tgtEl>
                                        <p:attrNameLst>
                                          <p:attrName>ppt_y</p:attrName>
                                        </p:attrNameLst>
                                      </p:cBhvr>
                                      <p:tavLst>
                                        <p:tav tm="0">
                                          <p:val>
                                            <p:strVal val="#ppt_y+#ppt_h*1.125000"/>
                                          </p:val>
                                        </p:tav>
                                        <p:tav tm="100000">
                                          <p:val>
                                            <p:strVal val="#ppt_y"/>
                                          </p:val>
                                        </p:tav>
                                      </p:tavLst>
                                    </p:anim>
                                    <p:animEffect transition="in" filter="wipe(up)">
                                      <p:cBhvr>
                                        <p:cTn id="161" dur="500"/>
                                        <p:tgtEl>
                                          <p:spTgt spid="8">
                                            <p:graphicEl>
                                              <a:chart seriesIdx="-4" categoryIdx="2" bldStep="category"/>
                                            </p:graphicEl>
                                          </p:spTgt>
                                        </p:tgtEl>
                                      </p:cBhvr>
                                    </p:animEffect>
                                  </p:childTnLst>
                                </p:cTn>
                              </p:par>
                            </p:childTnLst>
                          </p:cTn>
                        </p:par>
                        <p:par>
                          <p:cTn id="162" fill="hold">
                            <p:stCondLst>
                              <p:cond delay="3500"/>
                            </p:stCondLst>
                            <p:childTnLst>
                              <p:par>
                                <p:cTn id="163" presetID="10" presetClass="entr" presetSubtype="0" fill="hold" grpId="0" nodeType="afterEffect">
                                  <p:stCondLst>
                                    <p:cond delay="0"/>
                                  </p:stCondLst>
                                  <p:childTnLst>
                                    <p:set>
                                      <p:cBhvr>
                                        <p:cTn id="164" dur="1" fill="hold">
                                          <p:stCondLst>
                                            <p:cond delay="0"/>
                                          </p:stCondLst>
                                        </p:cTn>
                                        <p:tgtEl>
                                          <p:spTgt spid="5"/>
                                        </p:tgtEl>
                                        <p:attrNameLst>
                                          <p:attrName>style.visibility</p:attrName>
                                        </p:attrNameLst>
                                      </p:cBhvr>
                                      <p:to>
                                        <p:strVal val="visible"/>
                                      </p:to>
                                    </p:set>
                                    <p:animEffect transition="in" filter="fade">
                                      <p:cBhvr>
                                        <p:cTn id="165" dur="500"/>
                                        <p:tgtEl>
                                          <p:spTgt spid="5"/>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3"/>
                                        </p:tgtEl>
                                        <p:attrNameLst>
                                          <p:attrName>style.visibility</p:attrName>
                                        </p:attrNameLst>
                                      </p:cBhvr>
                                      <p:to>
                                        <p:strVal val="visible"/>
                                      </p:to>
                                    </p:set>
                                    <p:animEffect transition="in" filter="fade">
                                      <p:cBhvr>
                                        <p:cTn id="168" dur="500"/>
                                        <p:tgtEl>
                                          <p:spTgt spid="3"/>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6"/>
                                        </p:tgtEl>
                                        <p:attrNameLst>
                                          <p:attrName>style.visibility</p:attrName>
                                        </p:attrNameLst>
                                      </p:cBhvr>
                                      <p:to>
                                        <p:strVal val="visible"/>
                                      </p:to>
                                    </p:set>
                                    <p:animEffect transition="in" filter="fade">
                                      <p:cBhvr>
                                        <p:cTn id="171" dur="500"/>
                                        <p:tgtEl>
                                          <p:spTgt spid="6"/>
                                        </p:tgtEl>
                                      </p:cBhvr>
                                    </p:animEffect>
                                  </p:childTnLst>
                                </p:cTn>
                              </p:par>
                            </p:childTnLst>
                          </p:cTn>
                        </p:par>
                        <p:par>
                          <p:cTn id="172" fill="hold">
                            <p:stCondLst>
                              <p:cond delay="4000"/>
                            </p:stCondLst>
                            <p:childTnLst>
                              <p:par>
                                <p:cTn id="173" presetID="10" presetClass="entr" presetSubtype="0" fill="hold" grpId="0" nodeType="afterEffect">
                                  <p:stCondLst>
                                    <p:cond delay="0"/>
                                  </p:stCondLst>
                                  <p:childTnLst>
                                    <p:set>
                                      <p:cBhvr>
                                        <p:cTn id="174" dur="1" fill="hold">
                                          <p:stCondLst>
                                            <p:cond delay="0"/>
                                          </p:stCondLst>
                                        </p:cTn>
                                        <p:tgtEl>
                                          <p:spTgt spid="51"/>
                                        </p:tgtEl>
                                        <p:attrNameLst>
                                          <p:attrName>style.visibility</p:attrName>
                                        </p:attrNameLst>
                                      </p:cBhvr>
                                      <p:to>
                                        <p:strVal val="visible"/>
                                      </p:to>
                                    </p:set>
                                    <p:animEffect transition="in" filter="fade">
                                      <p:cBhvr>
                                        <p:cTn id="17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Graphic spid="8" grpId="0">
        <p:bldSub>
          <a:bldChart bld="category"/>
        </p:bldSub>
      </p:bldGraphic>
      <p:bldP spid="9" grpId="0" animBg="1"/>
      <p:bldP spid="14" grpId="0" animBg="1"/>
      <p:bldP spid="15" grpId="0" animBg="1"/>
      <p:bldP spid="16" grpId="0" animBg="1"/>
      <p:bldP spid="17" grpId="0" animBg="1"/>
      <p:bldP spid="18" grpId="0" animBg="1"/>
      <p:bldP spid="19" grpId="0" animBg="1"/>
      <p:bldP spid="20" grpId="0" animBg="1"/>
      <p:bldP spid="21" grpId="0" animBg="1"/>
      <p:bldP spid="28" grpId="0" animBg="1"/>
      <p:bldP spid="29" grpId="0" animBg="1"/>
      <p:bldP spid="30" grpId="0" animBg="1"/>
      <p:bldP spid="31" grpId="0"/>
      <p:bldP spid="32" grpId="0" animBg="1"/>
      <p:bldP spid="33" grpId="0" animBg="1"/>
      <p:bldP spid="38" grpId="0" animBg="1"/>
      <p:bldP spid="39" grpId="0" animBg="1"/>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教学分析</a:t>
            </a:r>
          </a:p>
        </p:txBody>
      </p:sp>
      <p:grpSp>
        <p:nvGrpSpPr>
          <p:cNvPr id="3" name="组合 2"/>
          <p:cNvGrpSpPr/>
          <p:nvPr/>
        </p:nvGrpSpPr>
        <p:grpSpPr>
          <a:xfrm>
            <a:off x="3395435" y="1106696"/>
            <a:ext cx="5390547" cy="5143338"/>
            <a:chOff x="3395435" y="1106696"/>
            <a:chExt cx="5390547" cy="5143338"/>
          </a:xfrm>
        </p:grpSpPr>
        <p:sp>
          <p:nvSpPr>
            <p:cNvPr id="5" name="Freeform 5"/>
            <p:cNvSpPr>
              <a:spLocks/>
            </p:cNvSpPr>
            <p:nvPr/>
          </p:nvSpPr>
          <p:spPr bwMode="auto">
            <a:xfrm>
              <a:off x="3843610" y="3991375"/>
              <a:ext cx="931919" cy="412605"/>
            </a:xfrm>
            <a:custGeom>
              <a:avLst/>
              <a:gdLst>
                <a:gd name="T0" fmla="*/ 326 w 363"/>
                <a:gd name="T1" fmla="*/ 161 h 161"/>
                <a:gd name="T2" fmla="*/ 290 w 363"/>
                <a:gd name="T3" fmla="*/ 73 h 161"/>
                <a:gd name="T4" fmla="*/ 202 w 363"/>
                <a:gd name="T5" fmla="*/ 37 h 161"/>
                <a:gd name="T6" fmla="*/ 0 w 363"/>
                <a:gd name="T7" fmla="*/ 37 h 161"/>
                <a:gd name="T8" fmla="*/ 0 w 363"/>
                <a:gd name="T9" fmla="*/ 0 h 161"/>
                <a:gd name="T10" fmla="*/ 202 w 363"/>
                <a:gd name="T11" fmla="*/ 0 h 161"/>
                <a:gd name="T12" fmla="*/ 316 w 363"/>
                <a:gd name="T13" fmla="*/ 47 h 161"/>
                <a:gd name="T14" fmla="*/ 363 w 363"/>
                <a:gd name="T15" fmla="*/ 161 h 161"/>
                <a:gd name="T16" fmla="*/ 326 w 363"/>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161">
                  <a:moveTo>
                    <a:pt x="326" y="161"/>
                  </a:moveTo>
                  <a:cubicBezTo>
                    <a:pt x="326" y="127"/>
                    <a:pt x="312" y="96"/>
                    <a:pt x="290" y="73"/>
                  </a:cubicBezTo>
                  <a:cubicBezTo>
                    <a:pt x="267" y="51"/>
                    <a:pt x="236" y="37"/>
                    <a:pt x="202" y="37"/>
                  </a:cubicBezTo>
                  <a:cubicBezTo>
                    <a:pt x="0" y="37"/>
                    <a:pt x="0" y="37"/>
                    <a:pt x="0" y="37"/>
                  </a:cubicBezTo>
                  <a:cubicBezTo>
                    <a:pt x="0" y="0"/>
                    <a:pt x="0" y="0"/>
                    <a:pt x="0" y="0"/>
                  </a:cubicBezTo>
                  <a:cubicBezTo>
                    <a:pt x="202" y="0"/>
                    <a:pt x="202" y="0"/>
                    <a:pt x="202" y="0"/>
                  </a:cubicBezTo>
                  <a:cubicBezTo>
                    <a:pt x="247" y="0"/>
                    <a:pt x="287" y="18"/>
                    <a:pt x="316" y="47"/>
                  </a:cubicBezTo>
                  <a:cubicBezTo>
                    <a:pt x="345" y="76"/>
                    <a:pt x="363" y="116"/>
                    <a:pt x="363" y="161"/>
                  </a:cubicBezTo>
                  <a:cubicBezTo>
                    <a:pt x="326" y="161"/>
                    <a:pt x="326" y="161"/>
                    <a:pt x="326" y="161"/>
                  </a:cubicBezTo>
                  <a:close/>
                </a:path>
              </a:pathLst>
            </a:custGeom>
            <a:solidFill>
              <a:schemeClr val="accent1"/>
            </a:solidFill>
            <a:ln>
              <a:noFill/>
            </a:ln>
            <a:extLst/>
          </p:spPr>
          <p:txBody>
            <a:bodyPr/>
            <a:lstStyle/>
            <a:p>
              <a:endParaRPr lang="zh-CN" altLang="en-US" sz="2133">
                <a:cs typeface="+mn-ea"/>
                <a:sym typeface="+mn-lt"/>
              </a:endParaRPr>
            </a:p>
          </p:txBody>
        </p:sp>
        <p:sp>
          <p:nvSpPr>
            <p:cNvPr id="6" name="Freeform 6"/>
            <p:cNvSpPr>
              <a:spLocks/>
            </p:cNvSpPr>
            <p:nvPr/>
          </p:nvSpPr>
          <p:spPr bwMode="auto">
            <a:xfrm>
              <a:off x="5883516" y="2634401"/>
              <a:ext cx="414384" cy="416163"/>
            </a:xfrm>
            <a:custGeom>
              <a:avLst/>
              <a:gdLst>
                <a:gd name="T0" fmla="*/ 0 w 161"/>
                <a:gd name="T1" fmla="*/ 125 h 162"/>
                <a:gd name="T2" fmla="*/ 87 w 161"/>
                <a:gd name="T3" fmla="*/ 88 h 162"/>
                <a:gd name="T4" fmla="*/ 124 w 161"/>
                <a:gd name="T5" fmla="*/ 0 h 162"/>
                <a:gd name="T6" fmla="*/ 161 w 161"/>
                <a:gd name="T7" fmla="*/ 0 h 162"/>
                <a:gd name="T8" fmla="*/ 114 w 161"/>
                <a:gd name="T9" fmla="*/ 114 h 162"/>
                <a:gd name="T10" fmla="*/ 0 w 161"/>
                <a:gd name="T11" fmla="*/ 162 h 162"/>
                <a:gd name="T12" fmla="*/ 0 w 161"/>
                <a:gd name="T13" fmla="*/ 125 h 162"/>
              </a:gdLst>
              <a:ahLst/>
              <a:cxnLst>
                <a:cxn ang="0">
                  <a:pos x="T0" y="T1"/>
                </a:cxn>
                <a:cxn ang="0">
                  <a:pos x="T2" y="T3"/>
                </a:cxn>
                <a:cxn ang="0">
                  <a:pos x="T4" y="T5"/>
                </a:cxn>
                <a:cxn ang="0">
                  <a:pos x="T6" y="T7"/>
                </a:cxn>
                <a:cxn ang="0">
                  <a:pos x="T8" y="T9"/>
                </a:cxn>
                <a:cxn ang="0">
                  <a:pos x="T10" y="T11"/>
                </a:cxn>
                <a:cxn ang="0">
                  <a:pos x="T12" y="T13"/>
                </a:cxn>
              </a:cxnLst>
              <a:rect l="0" t="0" r="r" b="b"/>
              <a:pathLst>
                <a:path w="161" h="162">
                  <a:moveTo>
                    <a:pt x="0" y="125"/>
                  </a:moveTo>
                  <a:cubicBezTo>
                    <a:pt x="34" y="125"/>
                    <a:pt x="65" y="111"/>
                    <a:pt x="87" y="88"/>
                  </a:cubicBezTo>
                  <a:cubicBezTo>
                    <a:pt x="110" y="66"/>
                    <a:pt x="124" y="35"/>
                    <a:pt x="124" y="0"/>
                  </a:cubicBezTo>
                  <a:cubicBezTo>
                    <a:pt x="161" y="0"/>
                    <a:pt x="161" y="0"/>
                    <a:pt x="161" y="0"/>
                  </a:cubicBezTo>
                  <a:cubicBezTo>
                    <a:pt x="161" y="45"/>
                    <a:pt x="143" y="85"/>
                    <a:pt x="114" y="114"/>
                  </a:cubicBezTo>
                  <a:cubicBezTo>
                    <a:pt x="84" y="144"/>
                    <a:pt x="44" y="162"/>
                    <a:pt x="0" y="162"/>
                  </a:cubicBezTo>
                  <a:cubicBezTo>
                    <a:pt x="0" y="125"/>
                    <a:pt x="0" y="125"/>
                    <a:pt x="0" y="125"/>
                  </a:cubicBezTo>
                  <a:close/>
                </a:path>
              </a:pathLst>
            </a:custGeom>
            <a:solidFill>
              <a:schemeClr val="accent5"/>
            </a:solidFill>
            <a:ln>
              <a:noFill/>
            </a:ln>
            <a:extLst/>
          </p:spPr>
          <p:txBody>
            <a:bodyPr/>
            <a:lstStyle/>
            <a:p>
              <a:endParaRPr lang="zh-CN" altLang="en-US" sz="2133">
                <a:cs typeface="+mn-ea"/>
                <a:sym typeface="+mn-lt"/>
              </a:endParaRPr>
            </a:p>
          </p:txBody>
        </p:sp>
        <p:sp>
          <p:nvSpPr>
            <p:cNvPr id="7" name="Freeform 7"/>
            <p:cNvSpPr>
              <a:spLocks/>
            </p:cNvSpPr>
            <p:nvPr/>
          </p:nvSpPr>
          <p:spPr bwMode="auto">
            <a:xfrm>
              <a:off x="5204140" y="1903449"/>
              <a:ext cx="825211" cy="730952"/>
            </a:xfrm>
            <a:custGeom>
              <a:avLst/>
              <a:gdLst>
                <a:gd name="T0" fmla="*/ 0 w 322"/>
                <a:gd name="T1" fmla="*/ 285 h 285"/>
                <a:gd name="T2" fmla="*/ 47 w 322"/>
                <a:gd name="T3" fmla="*/ 171 h 285"/>
                <a:gd name="T4" fmla="*/ 161 w 322"/>
                <a:gd name="T5" fmla="*/ 124 h 285"/>
                <a:gd name="T6" fmla="*/ 249 w 322"/>
                <a:gd name="T7" fmla="*/ 88 h 285"/>
                <a:gd name="T8" fmla="*/ 285 w 322"/>
                <a:gd name="T9" fmla="*/ 0 h 285"/>
                <a:gd name="T10" fmla="*/ 322 w 322"/>
                <a:gd name="T11" fmla="*/ 0 h 285"/>
                <a:gd name="T12" fmla="*/ 275 w 322"/>
                <a:gd name="T13" fmla="*/ 114 h 285"/>
                <a:gd name="T14" fmla="*/ 161 w 322"/>
                <a:gd name="T15" fmla="*/ 161 h 285"/>
                <a:gd name="T16" fmla="*/ 73 w 322"/>
                <a:gd name="T17" fmla="*/ 198 h 285"/>
                <a:gd name="T18" fmla="*/ 37 w 322"/>
                <a:gd name="T19" fmla="*/ 285 h 285"/>
                <a:gd name="T20" fmla="*/ 0 w 322"/>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 h="285">
                  <a:moveTo>
                    <a:pt x="0" y="285"/>
                  </a:moveTo>
                  <a:cubicBezTo>
                    <a:pt x="0" y="241"/>
                    <a:pt x="18" y="201"/>
                    <a:pt x="47" y="171"/>
                  </a:cubicBezTo>
                  <a:cubicBezTo>
                    <a:pt x="76" y="142"/>
                    <a:pt x="116" y="124"/>
                    <a:pt x="161" y="124"/>
                  </a:cubicBezTo>
                  <a:cubicBezTo>
                    <a:pt x="195" y="124"/>
                    <a:pt x="226" y="110"/>
                    <a:pt x="249" y="88"/>
                  </a:cubicBezTo>
                  <a:cubicBezTo>
                    <a:pt x="271" y="65"/>
                    <a:pt x="285" y="34"/>
                    <a:pt x="285" y="0"/>
                  </a:cubicBezTo>
                  <a:cubicBezTo>
                    <a:pt x="322" y="0"/>
                    <a:pt x="322" y="0"/>
                    <a:pt x="322" y="0"/>
                  </a:cubicBezTo>
                  <a:cubicBezTo>
                    <a:pt x="322" y="45"/>
                    <a:pt x="304" y="85"/>
                    <a:pt x="275" y="114"/>
                  </a:cubicBezTo>
                  <a:cubicBezTo>
                    <a:pt x="246" y="143"/>
                    <a:pt x="205" y="161"/>
                    <a:pt x="161" y="161"/>
                  </a:cubicBezTo>
                  <a:cubicBezTo>
                    <a:pt x="126" y="161"/>
                    <a:pt x="95" y="175"/>
                    <a:pt x="73" y="198"/>
                  </a:cubicBezTo>
                  <a:cubicBezTo>
                    <a:pt x="50" y="220"/>
                    <a:pt x="37" y="251"/>
                    <a:pt x="37" y="285"/>
                  </a:cubicBezTo>
                  <a:cubicBezTo>
                    <a:pt x="0" y="285"/>
                    <a:pt x="0" y="285"/>
                    <a:pt x="0" y="285"/>
                  </a:cubicBezTo>
                  <a:close/>
                </a:path>
              </a:pathLst>
            </a:custGeom>
            <a:solidFill>
              <a:schemeClr val="accent2"/>
            </a:solidFill>
            <a:ln>
              <a:noFill/>
            </a:ln>
            <a:extLst/>
          </p:spPr>
          <p:txBody>
            <a:bodyPr/>
            <a:lstStyle/>
            <a:p>
              <a:endParaRPr lang="zh-CN" altLang="en-US" sz="2133">
                <a:cs typeface="+mn-ea"/>
                <a:sym typeface="+mn-lt"/>
              </a:endParaRPr>
            </a:p>
          </p:txBody>
        </p:sp>
        <p:sp>
          <p:nvSpPr>
            <p:cNvPr id="8" name="Freeform 8"/>
            <p:cNvSpPr>
              <a:spLocks/>
            </p:cNvSpPr>
            <p:nvPr/>
          </p:nvSpPr>
          <p:spPr bwMode="auto">
            <a:xfrm>
              <a:off x="6456184" y="1556649"/>
              <a:ext cx="828768" cy="1077753"/>
            </a:xfrm>
            <a:custGeom>
              <a:avLst/>
              <a:gdLst>
                <a:gd name="T0" fmla="*/ 286 w 323"/>
                <a:gd name="T1" fmla="*/ 420 h 420"/>
                <a:gd name="T2" fmla="*/ 249 w 323"/>
                <a:gd name="T3" fmla="*/ 333 h 420"/>
                <a:gd name="T4" fmla="*/ 162 w 323"/>
                <a:gd name="T5" fmla="*/ 296 h 420"/>
                <a:gd name="T6" fmla="*/ 48 w 323"/>
                <a:gd name="T7" fmla="*/ 249 h 420"/>
                <a:gd name="T8" fmla="*/ 0 w 323"/>
                <a:gd name="T9" fmla="*/ 135 h 420"/>
                <a:gd name="T10" fmla="*/ 0 w 323"/>
                <a:gd name="T11" fmla="*/ 0 h 420"/>
                <a:gd name="T12" fmla="*/ 37 w 323"/>
                <a:gd name="T13" fmla="*/ 0 h 420"/>
                <a:gd name="T14" fmla="*/ 37 w 323"/>
                <a:gd name="T15" fmla="*/ 135 h 420"/>
                <a:gd name="T16" fmla="*/ 74 w 323"/>
                <a:gd name="T17" fmla="*/ 223 h 420"/>
                <a:gd name="T18" fmla="*/ 162 w 323"/>
                <a:gd name="T19" fmla="*/ 259 h 420"/>
                <a:gd name="T20" fmla="*/ 276 w 323"/>
                <a:gd name="T21" fmla="*/ 306 h 420"/>
                <a:gd name="T22" fmla="*/ 323 w 323"/>
                <a:gd name="T23" fmla="*/ 420 h 420"/>
                <a:gd name="T24" fmla="*/ 286 w 323"/>
                <a:gd name="T25" fmla="*/ 42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20">
                  <a:moveTo>
                    <a:pt x="286" y="420"/>
                  </a:moveTo>
                  <a:cubicBezTo>
                    <a:pt x="286" y="386"/>
                    <a:pt x="272" y="355"/>
                    <a:pt x="249" y="333"/>
                  </a:cubicBezTo>
                  <a:cubicBezTo>
                    <a:pt x="227" y="310"/>
                    <a:pt x="196" y="296"/>
                    <a:pt x="162" y="296"/>
                  </a:cubicBezTo>
                  <a:cubicBezTo>
                    <a:pt x="117" y="296"/>
                    <a:pt x="77" y="278"/>
                    <a:pt x="48" y="249"/>
                  </a:cubicBezTo>
                  <a:cubicBezTo>
                    <a:pt x="18" y="220"/>
                    <a:pt x="0" y="180"/>
                    <a:pt x="0" y="135"/>
                  </a:cubicBezTo>
                  <a:cubicBezTo>
                    <a:pt x="0" y="0"/>
                    <a:pt x="0" y="0"/>
                    <a:pt x="0" y="0"/>
                  </a:cubicBezTo>
                  <a:cubicBezTo>
                    <a:pt x="37" y="0"/>
                    <a:pt x="37" y="0"/>
                    <a:pt x="37" y="0"/>
                  </a:cubicBezTo>
                  <a:cubicBezTo>
                    <a:pt x="37" y="135"/>
                    <a:pt x="37" y="135"/>
                    <a:pt x="37" y="135"/>
                  </a:cubicBezTo>
                  <a:cubicBezTo>
                    <a:pt x="37" y="169"/>
                    <a:pt x="51" y="200"/>
                    <a:pt x="74" y="223"/>
                  </a:cubicBezTo>
                  <a:cubicBezTo>
                    <a:pt x="96" y="245"/>
                    <a:pt x="127" y="259"/>
                    <a:pt x="162" y="259"/>
                  </a:cubicBezTo>
                  <a:cubicBezTo>
                    <a:pt x="206" y="259"/>
                    <a:pt x="246" y="277"/>
                    <a:pt x="276" y="306"/>
                  </a:cubicBezTo>
                  <a:cubicBezTo>
                    <a:pt x="305" y="336"/>
                    <a:pt x="323" y="376"/>
                    <a:pt x="323" y="420"/>
                  </a:cubicBezTo>
                  <a:cubicBezTo>
                    <a:pt x="286" y="420"/>
                    <a:pt x="286" y="420"/>
                    <a:pt x="286" y="420"/>
                  </a:cubicBezTo>
                  <a:close/>
                </a:path>
              </a:pathLst>
            </a:custGeom>
            <a:solidFill>
              <a:schemeClr val="accent3"/>
            </a:solidFill>
            <a:ln>
              <a:noFill/>
            </a:ln>
            <a:extLst/>
          </p:spPr>
          <p:txBody>
            <a:bodyPr/>
            <a:lstStyle/>
            <a:p>
              <a:endParaRPr lang="zh-CN" altLang="en-US" sz="2133">
                <a:cs typeface="+mn-ea"/>
                <a:sym typeface="+mn-lt"/>
              </a:endParaRPr>
            </a:p>
          </p:txBody>
        </p:sp>
        <p:sp>
          <p:nvSpPr>
            <p:cNvPr id="9" name="Freeform 9"/>
            <p:cNvSpPr>
              <a:spLocks/>
            </p:cNvSpPr>
            <p:nvPr/>
          </p:nvSpPr>
          <p:spPr bwMode="auto">
            <a:xfrm>
              <a:off x="6456184" y="2221797"/>
              <a:ext cx="1147115" cy="1147113"/>
            </a:xfrm>
            <a:custGeom>
              <a:avLst/>
              <a:gdLst>
                <a:gd name="T0" fmla="*/ 447 w 447"/>
                <a:gd name="T1" fmla="*/ 37 h 447"/>
                <a:gd name="T2" fmla="*/ 359 w 447"/>
                <a:gd name="T3" fmla="*/ 74 h 447"/>
                <a:gd name="T4" fmla="*/ 323 w 447"/>
                <a:gd name="T5" fmla="*/ 161 h 447"/>
                <a:gd name="T6" fmla="*/ 276 w 447"/>
                <a:gd name="T7" fmla="*/ 275 h 447"/>
                <a:gd name="T8" fmla="*/ 162 w 447"/>
                <a:gd name="T9" fmla="*/ 323 h 447"/>
                <a:gd name="T10" fmla="*/ 74 w 447"/>
                <a:gd name="T11" fmla="*/ 359 h 447"/>
                <a:gd name="T12" fmla="*/ 37 w 447"/>
                <a:gd name="T13" fmla="*/ 447 h 447"/>
                <a:gd name="T14" fmla="*/ 0 w 447"/>
                <a:gd name="T15" fmla="*/ 447 h 447"/>
                <a:gd name="T16" fmla="*/ 48 w 447"/>
                <a:gd name="T17" fmla="*/ 333 h 447"/>
                <a:gd name="T18" fmla="*/ 162 w 447"/>
                <a:gd name="T19" fmla="*/ 286 h 447"/>
                <a:gd name="T20" fmla="*/ 249 w 447"/>
                <a:gd name="T21" fmla="*/ 249 h 447"/>
                <a:gd name="T22" fmla="*/ 286 w 447"/>
                <a:gd name="T23" fmla="*/ 161 h 447"/>
                <a:gd name="T24" fmla="*/ 333 w 447"/>
                <a:gd name="T25" fmla="*/ 47 h 447"/>
                <a:gd name="T26" fmla="*/ 447 w 447"/>
                <a:gd name="T27" fmla="*/ 0 h 447"/>
                <a:gd name="T28" fmla="*/ 447 w 447"/>
                <a:gd name="T29" fmla="*/ 3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7" h="447">
                  <a:moveTo>
                    <a:pt x="447" y="37"/>
                  </a:moveTo>
                  <a:cubicBezTo>
                    <a:pt x="413" y="37"/>
                    <a:pt x="382" y="51"/>
                    <a:pt x="359" y="74"/>
                  </a:cubicBezTo>
                  <a:cubicBezTo>
                    <a:pt x="337" y="96"/>
                    <a:pt x="323" y="127"/>
                    <a:pt x="323" y="161"/>
                  </a:cubicBezTo>
                  <a:cubicBezTo>
                    <a:pt x="323" y="206"/>
                    <a:pt x="305" y="246"/>
                    <a:pt x="276" y="275"/>
                  </a:cubicBezTo>
                  <a:cubicBezTo>
                    <a:pt x="246" y="305"/>
                    <a:pt x="206" y="323"/>
                    <a:pt x="162" y="323"/>
                  </a:cubicBezTo>
                  <a:cubicBezTo>
                    <a:pt x="127" y="323"/>
                    <a:pt x="96" y="337"/>
                    <a:pt x="74" y="359"/>
                  </a:cubicBezTo>
                  <a:cubicBezTo>
                    <a:pt x="51" y="382"/>
                    <a:pt x="37" y="413"/>
                    <a:pt x="37" y="447"/>
                  </a:cubicBezTo>
                  <a:cubicBezTo>
                    <a:pt x="0" y="447"/>
                    <a:pt x="0" y="447"/>
                    <a:pt x="0" y="447"/>
                  </a:cubicBezTo>
                  <a:cubicBezTo>
                    <a:pt x="0" y="402"/>
                    <a:pt x="18" y="362"/>
                    <a:pt x="48" y="333"/>
                  </a:cubicBezTo>
                  <a:cubicBezTo>
                    <a:pt x="77" y="304"/>
                    <a:pt x="117" y="286"/>
                    <a:pt x="162" y="286"/>
                  </a:cubicBezTo>
                  <a:cubicBezTo>
                    <a:pt x="196" y="286"/>
                    <a:pt x="227" y="272"/>
                    <a:pt x="249" y="249"/>
                  </a:cubicBezTo>
                  <a:cubicBezTo>
                    <a:pt x="272" y="227"/>
                    <a:pt x="286" y="196"/>
                    <a:pt x="286" y="161"/>
                  </a:cubicBezTo>
                  <a:cubicBezTo>
                    <a:pt x="286" y="117"/>
                    <a:pt x="304" y="77"/>
                    <a:pt x="333" y="47"/>
                  </a:cubicBezTo>
                  <a:cubicBezTo>
                    <a:pt x="362" y="18"/>
                    <a:pt x="403" y="0"/>
                    <a:pt x="447" y="0"/>
                  </a:cubicBezTo>
                  <a:cubicBezTo>
                    <a:pt x="447" y="37"/>
                    <a:pt x="447" y="37"/>
                    <a:pt x="447" y="37"/>
                  </a:cubicBezTo>
                  <a:close/>
                </a:path>
              </a:pathLst>
            </a:custGeom>
            <a:solidFill>
              <a:schemeClr val="accent4"/>
            </a:solidFill>
            <a:ln>
              <a:noFill/>
            </a:ln>
            <a:extLst/>
          </p:spPr>
          <p:txBody>
            <a:bodyPr/>
            <a:lstStyle/>
            <a:p>
              <a:endParaRPr lang="zh-CN" altLang="en-US" sz="2133">
                <a:cs typeface="+mn-ea"/>
                <a:sym typeface="+mn-lt"/>
              </a:endParaRPr>
            </a:p>
          </p:txBody>
        </p:sp>
        <p:sp>
          <p:nvSpPr>
            <p:cNvPr id="10" name="Freeform 10"/>
            <p:cNvSpPr>
              <a:spLocks/>
            </p:cNvSpPr>
            <p:nvPr/>
          </p:nvSpPr>
          <p:spPr bwMode="auto">
            <a:xfrm>
              <a:off x="4469632" y="1903450"/>
              <a:ext cx="2815320" cy="2196412"/>
            </a:xfrm>
            <a:custGeom>
              <a:avLst/>
              <a:gdLst>
                <a:gd name="T0" fmla="*/ 37 w 1097"/>
                <a:gd name="T1" fmla="*/ 0 h 856"/>
                <a:gd name="T2" fmla="*/ 73 w 1097"/>
                <a:gd name="T3" fmla="*/ 88 h 856"/>
                <a:gd name="T4" fmla="*/ 161 w 1097"/>
                <a:gd name="T5" fmla="*/ 124 h 856"/>
                <a:gd name="T6" fmla="*/ 275 w 1097"/>
                <a:gd name="T7" fmla="*/ 171 h 856"/>
                <a:gd name="T8" fmla="*/ 323 w 1097"/>
                <a:gd name="T9" fmla="*/ 285 h 856"/>
                <a:gd name="T10" fmla="*/ 359 w 1097"/>
                <a:gd name="T11" fmla="*/ 373 h 856"/>
                <a:gd name="T12" fmla="*/ 447 w 1097"/>
                <a:gd name="T13" fmla="*/ 410 h 856"/>
                <a:gd name="T14" fmla="*/ 650 w 1097"/>
                <a:gd name="T15" fmla="*/ 410 h 856"/>
                <a:gd name="T16" fmla="*/ 764 w 1097"/>
                <a:gd name="T17" fmla="*/ 457 h 856"/>
                <a:gd name="T18" fmla="*/ 811 w 1097"/>
                <a:gd name="T19" fmla="*/ 571 h 856"/>
                <a:gd name="T20" fmla="*/ 848 w 1097"/>
                <a:gd name="T21" fmla="*/ 659 h 856"/>
                <a:gd name="T22" fmla="*/ 936 w 1097"/>
                <a:gd name="T23" fmla="*/ 695 h 856"/>
                <a:gd name="T24" fmla="*/ 1050 w 1097"/>
                <a:gd name="T25" fmla="*/ 742 h 856"/>
                <a:gd name="T26" fmla="*/ 1097 w 1097"/>
                <a:gd name="T27" fmla="*/ 856 h 856"/>
                <a:gd name="T28" fmla="*/ 1060 w 1097"/>
                <a:gd name="T29" fmla="*/ 856 h 856"/>
                <a:gd name="T30" fmla="*/ 1023 w 1097"/>
                <a:gd name="T31" fmla="*/ 769 h 856"/>
                <a:gd name="T32" fmla="*/ 936 w 1097"/>
                <a:gd name="T33" fmla="*/ 732 h 856"/>
                <a:gd name="T34" fmla="*/ 822 w 1097"/>
                <a:gd name="T35" fmla="*/ 685 h 856"/>
                <a:gd name="T36" fmla="*/ 774 w 1097"/>
                <a:gd name="T37" fmla="*/ 571 h 856"/>
                <a:gd name="T38" fmla="*/ 738 w 1097"/>
                <a:gd name="T39" fmla="*/ 483 h 856"/>
                <a:gd name="T40" fmla="*/ 650 w 1097"/>
                <a:gd name="T41" fmla="*/ 447 h 856"/>
                <a:gd name="T42" fmla="*/ 447 w 1097"/>
                <a:gd name="T43" fmla="*/ 447 h 856"/>
                <a:gd name="T44" fmla="*/ 333 w 1097"/>
                <a:gd name="T45" fmla="*/ 399 h 856"/>
                <a:gd name="T46" fmla="*/ 286 w 1097"/>
                <a:gd name="T47" fmla="*/ 285 h 856"/>
                <a:gd name="T48" fmla="*/ 249 w 1097"/>
                <a:gd name="T49" fmla="*/ 198 h 856"/>
                <a:gd name="T50" fmla="*/ 161 w 1097"/>
                <a:gd name="T51" fmla="*/ 161 h 856"/>
                <a:gd name="T52" fmla="*/ 47 w 1097"/>
                <a:gd name="T53" fmla="*/ 114 h 856"/>
                <a:gd name="T54" fmla="*/ 0 w 1097"/>
                <a:gd name="T55" fmla="*/ 0 h 856"/>
                <a:gd name="T56" fmla="*/ 37 w 1097"/>
                <a:gd name="T5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7" h="856">
                  <a:moveTo>
                    <a:pt x="37" y="0"/>
                  </a:moveTo>
                  <a:cubicBezTo>
                    <a:pt x="37" y="34"/>
                    <a:pt x="51" y="65"/>
                    <a:pt x="73" y="88"/>
                  </a:cubicBezTo>
                  <a:cubicBezTo>
                    <a:pt x="96" y="110"/>
                    <a:pt x="127" y="124"/>
                    <a:pt x="161" y="124"/>
                  </a:cubicBezTo>
                  <a:cubicBezTo>
                    <a:pt x="206" y="124"/>
                    <a:pt x="246" y="142"/>
                    <a:pt x="275" y="171"/>
                  </a:cubicBezTo>
                  <a:cubicBezTo>
                    <a:pt x="304" y="201"/>
                    <a:pt x="323" y="241"/>
                    <a:pt x="323" y="285"/>
                  </a:cubicBezTo>
                  <a:cubicBezTo>
                    <a:pt x="323" y="320"/>
                    <a:pt x="336" y="351"/>
                    <a:pt x="359" y="373"/>
                  </a:cubicBezTo>
                  <a:cubicBezTo>
                    <a:pt x="381" y="396"/>
                    <a:pt x="412" y="410"/>
                    <a:pt x="447" y="410"/>
                  </a:cubicBezTo>
                  <a:cubicBezTo>
                    <a:pt x="650" y="410"/>
                    <a:pt x="650" y="410"/>
                    <a:pt x="650" y="410"/>
                  </a:cubicBezTo>
                  <a:cubicBezTo>
                    <a:pt x="695" y="410"/>
                    <a:pt x="735" y="428"/>
                    <a:pt x="764" y="457"/>
                  </a:cubicBezTo>
                  <a:cubicBezTo>
                    <a:pt x="793" y="486"/>
                    <a:pt x="811" y="526"/>
                    <a:pt x="811" y="571"/>
                  </a:cubicBezTo>
                  <a:cubicBezTo>
                    <a:pt x="811" y="605"/>
                    <a:pt x="825" y="636"/>
                    <a:pt x="848" y="659"/>
                  </a:cubicBezTo>
                  <a:cubicBezTo>
                    <a:pt x="870" y="681"/>
                    <a:pt x="901" y="695"/>
                    <a:pt x="936" y="695"/>
                  </a:cubicBezTo>
                  <a:cubicBezTo>
                    <a:pt x="980" y="695"/>
                    <a:pt x="1020" y="713"/>
                    <a:pt x="1050" y="742"/>
                  </a:cubicBezTo>
                  <a:cubicBezTo>
                    <a:pt x="1079" y="772"/>
                    <a:pt x="1097" y="812"/>
                    <a:pt x="1097" y="856"/>
                  </a:cubicBezTo>
                  <a:cubicBezTo>
                    <a:pt x="1060" y="856"/>
                    <a:pt x="1060" y="856"/>
                    <a:pt x="1060" y="856"/>
                  </a:cubicBezTo>
                  <a:cubicBezTo>
                    <a:pt x="1060" y="822"/>
                    <a:pt x="1046" y="791"/>
                    <a:pt x="1023" y="769"/>
                  </a:cubicBezTo>
                  <a:cubicBezTo>
                    <a:pt x="1001" y="746"/>
                    <a:pt x="970" y="732"/>
                    <a:pt x="936" y="732"/>
                  </a:cubicBezTo>
                  <a:cubicBezTo>
                    <a:pt x="891" y="732"/>
                    <a:pt x="851" y="714"/>
                    <a:pt x="822" y="685"/>
                  </a:cubicBezTo>
                  <a:cubicBezTo>
                    <a:pt x="792" y="656"/>
                    <a:pt x="774" y="615"/>
                    <a:pt x="774" y="571"/>
                  </a:cubicBezTo>
                  <a:cubicBezTo>
                    <a:pt x="774" y="537"/>
                    <a:pt x="760" y="506"/>
                    <a:pt x="738" y="483"/>
                  </a:cubicBezTo>
                  <a:cubicBezTo>
                    <a:pt x="716" y="461"/>
                    <a:pt x="684" y="447"/>
                    <a:pt x="650" y="447"/>
                  </a:cubicBezTo>
                  <a:cubicBezTo>
                    <a:pt x="447" y="447"/>
                    <a:pt x="447" y="447"/>
                    <a:pt x="447" y="447"/>
                  </a:cubicBezTo>
                  <a:cubicBezTo>
                    <a:pt x="402" y="447"/>
                    <a:pt x="362" y="429"/>
                    <a:pt x="333" y="399"/>
                  </a:cubicBezTo>
                  <a:cubicBezTo>
                    <a:pt x="304" y="370"/>
                    <a:pt x="286" y="330"/>
                    <a:pt x="286" y="285"/>
                  </a:cubicBezTo>
                  <a:cubicBezTo>
                    <a:pt x="286" y="251"/>
                    <a:pt x="272" y="220"/>
                    <a:pt x="249" y="198"/>
                  </a:cubicBezTo>
                  <a:cubicBezTo>
                    <a:pt x="227" y="175"/>
                    <a:pt x="196" y="161"/>
                    <a:pt x="161" y="161"/>
                  </a:cubicBezTo>
                  <a:cubicBezTo>
                    <a:pt x="117" y="161"/>
                    <a:pt x="76" y="143"/>
                    <a:pt x="47" y="114"/>
                  </a:cubicBezTo>
                  <a:cubicBezTo>
                    <a:pt x="18" y="85"/>
                    <a:pt x="0" y="45"/>
                    <a:pt x="0" y="0"/>
                  </a:cubicBezTo>
                  <a:cubicBezTo>
                    <a:pt x="37" y="0"/>
                    <a:pt x="37" y="0"/>
                    <a:pt x="37" y="0"/>
                  </a:cubicBezTo>
                  <a:close/>
                </a:path>
              </a:pathLst>
            </a:custGeom>
            <a:solidFill>
              <a:schemeClr val="accent1"/>
            </a:solidFill>
            <a:ln>
              <a:noFill/>
            </a:ln>
            <a:extLst/>
          </p:spPr>
          <p:txBody>
            <a:bodyPr/>
            <a:lstStyle/>
            <a:p>
              <a:endParaRPr lang="zh-CN" altLang="en-US" sz="2133">
                <a:cs typeface="+mn-ea"/>
                <a:sym typeface="+mn-lt"/>
              </a:endParaRPr>
            </a:p>
          </p:txBody>
        </p:sp>
        <p:sp>
          <p:nvSpPr>
            <p:cNvPr id="11" name="Freeform 11"/>
            <p:cNvSpPr>
              <a:spLocks/>
            </p:cNvSpPr>
            <p:nvPr/>
          </p:nvSpPr>
          <p:spPr bwMode="auto">
            <a:xfrm>
              <a:off x="5935092" y="3991375"/>
              <a:ext cx="412605" cy="412605"/>
            </a:xfrm>
            <a:custGeom>
              <a:avLst/>
              <a:gdLst>
                <a:gd name="T0" fmla="*/ 161 w 161"/>
                <a:gd name="T1" fmla="*/ 37 h 161"/>
                <a:gd name="T2" fmla="*/ 73 w 161"/>
                <a:gd name="T3" fmla="*/ 73 h 161"/>
                <a:gd name="T4" fmla="*/ 37 w 161"/>
                <a:gd name="T5" fmla="*/ 161 h 161"/>
                <a:gd name="T6" fmla="*/ 0 w 161"/>
                <a:gd name="T7" fmla="*/ 161 h 161"/>
                <a:gd name="T8" fmla="*/ 47 w 161"/>
                <a:gd name="T9" fmla="*/ 47 h 161"/>
                <a:gd name="T10" fmla="*/ 161 w 161"/>
                <a:gd name="T11" fmla="*/ 0 h 161"/>
                <a:gd name="T12" fmla="*/ 161 w 161"/>
                <a:gd name="T13" fmla="*/ 37 h 161"/>
              </a:gdLst>
              <a:ahLst/>
              <a:cxnLst>
                <a:cxn ang="0">
                  <a:pos x="T0" y="T1"/>
                </a:cxn>
                <a:cxn ang="0">
                  <a:pos x="T2" y="T3"/>
                </a:cxn>
                <a:cxn ang="0">
                  <a:pos x="T4" y="T5"/>
                </a:cxn>
                <a:cxn ang="0">
                  <a:pos x="T6" y="T7"/>
                </a:cxn>
                <a:cxn ang="0">
                  <a:pos x="T8" y="T9"/>
                </a:cxn>
                <a:cxn ang="0">
                  <a:pos x="T10" y="T11"/>
                </a:cxn>
                <a:cxn ang="0">
                  <a:pos x="T12" y="T13"/>
                </a:cxn>
              </a:cxnLst>
              <a:rect l="0" t="0" r="r" b="b"/>
              <a:pathLst>
                <a:path w="161" h="161">
                  <a:moveTo>
                    <a:pt x="161" y="37"/>
                  </a:moveTo>
                  <a:cubicBezTo>
                    <a:pt x="127" y="37"/>
                    <a:pt x="96" y="51"/>
                    <a:pt x="73" y="73"/>
                  </a:cubicBezTo>
                  <a:cubicBezTo>
                    <a:pt x="51" y="96"/>
                    <a:pt x="37" y="127"/>
                    <a:pt x="37" y="161"/>
                  </a:cubicBezTo>
                  <a:cubicBezTo>
                    <a:pt x="0" y="161"/>
                    <a:pt x="0" y="161"/>
                    <a:pt x="0" y="161"/>
                  </a:cubicBezTo>
                  <a:cubicBezTo>
                    <a:pt x="0" y="116"/>
                    <a:pt x="18" y="76"/>
                    <a:pt x="47" y="47"/>
                  </a:cubicBezTo>
                  <a:cubicBezTo>
                    <a:pt x="76" y="18"/>
                    <a:pt x="117" y="0"/>
                    <a:pt x="161" y="0"/>
                  </a:cubicBezTo>
                  <a:cubicBezTo>
                    <a:pt x="161" y="37"/>
                    <a:pt x="161" y="37"/>
                    <a:pt x="161" y="37"/>
                  </a:cubicBezTo>
                  <a:close/>
                </a:path>
              </a:pathLst>
            </a:custGeom>
            <a:solidFill>
              <a:schemeClr val="accent2"/>
            </a:solidFill>
            <a:ln>
              <a:noFill/>
            </a:ln>
            <a:extLst/>
          </p:spPr>
          <p:txBody>
            <a:bodyPr/>
            <a:lstStyle/>
            <a:p>
              <a:endParaRPr lang="zh-CN" altLang="en-US" sz="2133">
                <a:cs typeface="+mn-ea"/>
                <a:sym typeface="+mn-lt"/>
              </a:endParaRPr>
            </a:p>
          </p:txBody>
        </p:sp>
        <p:sp>
          <p:nvSpPr>
            <p:cNvPr id="12" name="Freeform 12"/>
            <p:cNvSpPr>
              <a:spLocks/>
            </p:cNvSpPr>
            <p:nvPr/>
          </p:nvSpPr>
          <p:spPr bwMode="auto">
            <a:xfrm>
              <a:off x="5200583" y="4263481"/>
              <a:ext cx="416163" cy="554883"/>
            </a:xfrm>
            <a:custGeom>
              <a:avLst/>
              <a:gdLst>
                <a:gd name="T0" fmla="*/ 37 w 162"/>
                <a:gd name="T1" fmla="*/ 55 h 216"/>
                <a:gd name="T2" fmla="*/ 74 w 162"/>
                <a:gd name="T3" fmla="*/ 143 h 216"/>
                <a:gd name="T4" fmla="*/ 162 w 162"/>
                <a:gd name="T5" fmla="*/ 179 h 216"/>
                <a:gd name="T6" fmla="*/ 162 w 162"/>
                <a:gd name="T7" fmla="*/ 216 h 216"/>
                <a:gd name="T8" fmla="*/ 48 w 162"/>
                <a:gd name="T9" fmla="*/ 169 h 216"/>
                <a:gd name="T10" fmla="*/ 1 w 162"/>
                <a:gd name="T11" fmla="*/ 55 h 216"/>
                <a:gd name="T12" fmla="*/ 0 w 162"/>
                <a:gd name="T13" fmla="*/ 55 h 216"/>
                <a:gd name="T14" fmla="*/ 0 w 162"/>
                <a:gd name="T15" fmla="*/ 0 h 216"/>
                <a:gd name="T16" fmla="*/ 38 w 162"/>
                <a:gd name="T17" fmla="*/ 0 h 216"/>
                <a:gd name="T18" fmla="*/ 38 w 162"/>
                <a:gd name="T19" fmla="*/ 55 h 216"/>
                <a:gd name="T20" fmla="*/ 37 w 162"/>
                <a:gd name="T21" fmla="*/ 5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216">
                  <a:moveTo>
                    <a:pt x="37" y="55"/>
                  </a:moveTo>
                  <a:cubicBezTo>
                    <a:pt x="37" y="89"/>
                    <a:pt x="51" y="120"/>
                    <a:pt x="74" y="143"/>
                  </a:cubicBezTo>
                  <a:cubicBezTo>
                    <a:pt x="96" y="165"/>
                    <a:pt x="127" y="179"/>
                    <a:pt x="162" y="179"/>
                  </a:cubicBezTo>
                  <a:cubicBezTo>
                    <a:pt x="162" y="216"/>
                    <a:pt x="162" y="216"/>
                    <a:pt x="162" y="216"/>
                  </a:cubicBezTo>
                  <a:cubicBezTo>
                    <a:pt x="117" y="216"/>
                    <a:pt x="77" y="198"/>
                    <a:pt x="48" y="169"/>
                  </a:cubicBezTo>
                  <a:cubicBezTo>
                    <a:pt x="19" y="140"/>
                    <a:pt x="1" y="99"/>
                    <a:pt x="1" y="55"/>
                  </a:cubicBezTo>
                  <a:cubicBezTo>
                    <a:pt x="0" y="55"/>
                    <a:pt x="0" y="55"/>
                    <a:pt x="0" y="55"/>
                  </a:cubicBezTo>
                  <a:cubicBezTo>
                    <a:pt x="0" y="0"/>
                    <a:pt x="0" y="0"/>
                    <a:pt x="0" y="0"/>
                  </a:cubicBezTo>
                  <a:cubicBezTo>
                    <a:pt x="38" y="0"/>
                    <a:pt x="38" y="0"/>
                    <a:pt x="38" y="0"/>
                  </a:cubicBezTo>
                  <a:cubicBezTo>
                    <a:pt x="38" y="55"/>
                    <a:pt x="38" y="55"/>
                    <a:pt x="38" y="55"/>
                  </a:cubicBezTo>
                  <a:cubicBezTo>
                    <a:pt x="37" y="55"/>
                    <a:pt x="37" y="55"/>
                    <a:pt x="37" y="55"/>
                  </a:cubicBezTo>
                  <a:close/>
                </a:path>
              </a:pathLst>
            </a:custGeom>
            <a:solidFill>
              <a:schemeClr val="accent3"/>
            </a:solidFill>
            <a:ln>
              <a:noFill/>
            </a:ln>
            <a:extLst/>
          </p:spPr>
          <p:txBody>
            <a:bodyPr/>
            <a:lstStyle/>
            <a:p>
              <a:endParaRPr lang="zh-CN" altLang="en-US" sz="2133">
                <a:cs typeface="+mn-ea"/>
                <a:sym typeface="+mn-lt"/>
              </a:endParaRPr>
            </a:p>
          </p:txBody>
        </p:sp>
        <p:sp>
          <p:nvSpPr>
            <p:cNvPr id="13" name="Freeform 13"/>
            <p:cNvSpPr>
              <a:spLocks/>
            </p:cNvSpPr>
            <p:nvPr/>
          </p:nvSpPr>
          <p:spPr bwMode="auto">
            <a:xfrm>
              <a:off x="4884016" y="2954527"/>
              <a:ext cx="1463681" cy="1863837"/>
            </a:xfrm>
            <a:custGeom>
              <a:avLst/>
              <a:gdLst>
                <a:gd name="T0" fmla="*/ 447 w 571"/>
                <a:gd name="T1" fmla="*/ 447 h 726"/>
                <a:gd name="T2" fmla="*/ 447 w 571"/>
                <a:gd name="T3" fmla="*/ 565 h 726"/>
                <a:gd name="T4" fmla="*/ 483 w 571"/>
                <a:gd name="T5" fmla="*/ 653 h 726"/>
                <a:gd name="T6" fmla="*/ 571 w 571"/>
                <a:gd name="T7" fmla="*/ 689 h 726"/>
                <a:gd name="T8" fmla="*/ 571 w 571"/>
                <a:gd name="T9" fmla="*/ 726 h 726"/>
                <a:gd name="T10" fmla="*/ 457 w 571"/>
                <a:gd name="T11" fmla="*/ 679 h 726"/>
                <a:gd name="T12" fmla="*/ 410 w 571"/>
                <a:gd name="T13" fmla="*/ 565 h 726"/>
                <a:gd name="T14" fmla="*/ 410 w 571"/>
                <a:gd name="T15" fmla="*/ 447 h 726"/>
                <a:gd name="T16" fmla="*/ 410 w 571"/>
                <a:gd name="T17" fmla="*/ 446 h 726"/>
                <a:gd name="T18" fmla="*/ 374 w 571"/>
                <a:gd name="T19" fmla="*/ 359 h 726"/>
                <a:gd name="T20" fmla="*/ 286 w 571"/>
                <a:gd name="T21" fmla="*/ 322 h 726"/>
                <a:gd name="T22" fmla="*/ 172 w 571"/>
                <a:gd name="T23" fmla="*/ 275 h 726"/>
                <a:gd name="T24" fmla="*/ 125 w 571"/>
                <a:gd name="T25" fmla="*/ 161 h 726"/>
                <a:gd name="T26" fmla="*/ 88 w 571"/>
                <a:gd name="T27" fmla="*/ 73 h 726"/>
                <a:gd name="T28" fmla="*/ 0 w 571"/>
                <a:gd name="T29" fmla="*/ 37 h 726"/>
                <a:gd name="T30" fmla="*/ 0 w 571"/>
                <a:gd name="T31" fmla="*/ 0 h 726"/>
                <a:gd name="T32" fmla="*/ 114 w 571"/>
                <a:gd name="T33" fmla="*/ 47 h 726"/>
                <a:gd name="T34" fmla="*/ 162 w 571"/>
                <a:gd name="T35" fmla="*/ 161 h 726"/>
                <a:gd name="T36" fmla="*/ 198 w 571"/>
                <a:gd name="T37" fmla="*/ 249 h 726"/>
                <a:gd name="T38" fmla="*/ 286 w 571"/>
                <a:gd name="T39" fmla="*/ 285 h 726"/>
                <a:gd name="T40" fmla="*/ 400 w 571"/>
                <a:gd name="T41" fmla="*/ 332 h 726"/>
                <a:gd name="T42" fmla="*/ 447 w 571"/>
                <a:gd name="T43" fmla="*/ 446 h 726"/>
                <a:gd name="T44" fmla="*/ 447 w 571"/>
                <a:gd name="T45" fmla="*/ 447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71" h="726">
                  <a:moveTo>
                    <a:pt x="447" y="447"/>
                  </a:moveTo>
                  <a:cubicBezTo>
                    <a:pt x="447" y="565"/>
                    <a:pt x="447" y="565"/>
                    <a:pt x="447" y="565"/>
                  </a:cubicBezTo>
                  <a:cubicBezTo>
                    <a:pt x="447" y="599"/>
                    <a:pt x="461" y="630"/>
                    <a:pt x="483" y="653"/>
                  </a:cubicBezTo>
                  <a:cubicBezTo>
                    <a:pt x="506" y="675"/>
                    <a:pt x="537" y="689"/>
                    <a:pt x="571" y="689"/>
                  </a:cubicBezTo>
                  <a:cubicBezTo>
                    <a:pt x="571" y="726"/>
                    <a:pt x="571" y="726"/>
                    <a:pt x="571" y="726"/>
                  </a:cubicBezTo>
                  <a:cubicBezTo>
                    <a:pt x="527" y="726"/>
                    <a:pt x="487" y="708"/>
                    <a:pt x="457" y="679"/>
                  </a:cubicBezTo>
                  <a:cubicBezTo>
                    <a:pt x="428" y="650"/>
                    <a:pt x="410" y="609"/>
                    <a:pt x="410" y="565"/>
                  </a:cubicBezTo>
                  <a:cubicBezTo>
                    <a:pt x="410" y="447"/>
                    <a:pt x="410" y="447"/>
                    <a:pt x="410" y="447"/>
                  </a:cubicBezTo>
                  <a:cubicBezTo>
                    <a:pt x="410" y="446"/>
                    <a:pt x="410" y="446"/>
                    <a:pt x="410" y="446"/>
                  </a:cubicBezTo>
                  <a:cubicBezTo>
                    <a:pt x="410" y="412"/>
                    <a:pt x="396" y="381"/>
                    <a:pt x="374" y="359"/>
                  </a:cubicBezTo>
                  <a:cubicBezTo>
                    <a:pt x="351" y="336"/>
                    <a:pt x="320" y="322"/>
                    <a:pt x="286" y="322"/>
                  </a:cubicBezTo>
                  <a:cubicBezTo>
                    <a:pt x="241" y="322"/>
                    <a:pt x="201" y="304"/>
                    <a:pt x="172" y="275"/>
                  </a:cubicBezTo>
                  <a:cubicBezTo>
                    <a:pt x="143" y="246"/>
                    <a:pt x="125" y="205"/>
                    <a:pt x="125" y="161"/>
                  </a:cubicBezTo>
                  <a:cubicBezTo>
                    <a:pt x="125" y="127"/>
                    <a:pt x="111" y="96"/>
                    <a:pt x="88" y="73"/>
                  </a:cubicBezTo>
                  <a:cubicBezTo>
                    <a:pt x="66" y="51"/>
                    <a:pt x="35" y="37"/>
                    <a:pt x="0" y="37"/>
                  </a:cubicBezTo>
                  <a:cubicBezTo>
                    <a:pt x="0" y="0"/>
                    <a:pt x="0" y="0"/>
                    <a:pt x="0" y="0"/>
                  </a:cubicBezTo>
                  <a:cubicBezTo>
                    <a:pt x="45" y="0"/>
                    <a:pt x="85" y="18"/>
                    <a:pt x="114" y="47"/>
                  </a:cubicBezTo>
                  <a:cubicBezTo>
                    <a:pt x="143" y="76"/>
                    <a:pt x="162" y="116"/>
                    <a:pt x="162" y="161"/>
                  </a:cubicBezTo>
                  <a:cubicBezTo>
                    <a:pt x="162" y="195"/>
                    <a:pt x="175" y="226"/>
                    <a:pt x="198" y="249"/>
                  </a:cubicBezTo>
                  <a:cubicBezTo>
                    <a:pt x="220" y="271"/>
                    <a:pt x="251" y="285"/>
                    <a:pt x="286" y="285"/>
                  </a:cubicBezTo>
                  <a:cubicBezTo>
                    <a:pt x="330" y="285"/>
                    <a:pt x="371" y="303"/>
                    <a:pt x="400" y="332"/>
                  </a:cubicBezTo>
                  <a:cubicBezTo>
                    <a:pt x="429" y="362"/>
                    <a:pt x="447" y="402"/>
                    <a:pt x="447" y="446"/>
                  </a:cubicBezTo>
                  <a:cubicBezTo>
                    <a:pt x="447" y="447"/>
                    <a:pt x="447" y="447"/>
                    <a:pt x="447" y="447"/>
                  </a:cubicBezTo>
                  <a:close/>
                </a:path>
              </a:pathLst>
            </a:custGeom>
            <a:solidFill>
              <a:schemeClr val="accent5"/>
            </a:solidFill>
            <a:ln>
              <a:noFill/>
            </a:ln>
            <a:extLst/>
          </p:spPr>
          <p:txBody>
            <a:bodyPr/>
            <a:lstStyle/>
            <a:p>
              <a:endParaRPr lang="zh-CN" altLang="en-US" sz="2133">
                <a:cs typeface="+mn-ea"/>
                <a:sym typeface="+mn-lt"/>
              </a:endParaRPr>
            </a:p>
          </p:txBody>
        </p:sp>
        <p:sp>
          <p:nvSpPr>
            <p:cNvPr id="14" name="Freeform 14"/>
            <p:cNvSpPr>
              <a:spLocks/>
            </p:cNvSpPr>
            <p:nvPr/>
          </p:nvSpPr>
          <p:spPr bwMode="auto">
            <a:xfrm>
              <a:off x="5935092" y="2954527"/>
              <a:ext cx="2400936" cy="2182184"/>
            </a:xfrm>
            <a:custGeom>
              <a:avLst/>
              <a:gdLst>
                <a:gd name="T0" fmla="*/ 0 w 936"/>
                <a:gd name="T1" fmla="*/ 850 h 850"/>
                <a:gd name="T2" fmla="*/ 47 w 936"/>
                <a:gd name="T3" fmla="*/ 736 h 850"/>
                <a:gd name="T4" fmla="*/ 161 w 936"/>
                <a:gd name="T5" fmla="*/ 689 h 850"/>
                <a:gd name="T6" fmla="*/ 365 w 936"/>
                <a:gd name="T7" fmla="*/ 689 h 850"/>
                <a:gd name="T8" fmla="*/ 452 w 936"/>
                <a:gd name="T9" fmla="*/ 653 h 850"/>
                <a:gd name="T10" fmla="*/ 489 w 936"/>
                <a:gd name="T11" fmla="*/ 565 h 850"/>
                <a:gd name="T12" fmla="*/ 489 w 936"/>
                <a:gd name="T13" fmla="*/ 446 h 850"/>
                <a:gd name="T14" fmla="*/ 536 w 936"/>
                <a:gd name="T15" fmla="*/ 332 h 850"/>
                <a:gd name="T16" fmla="*/ 650 w 936"/>
                <a:gd name="T17" fmla="*/ 285 h 850"/>
                <a:gd name="T18" fmla="*/ 738 w 936"/>
                <a:gd name="T19" fmla="*/ 249 h 850"/>
                <a:gd name="T20" fmla="*/ 774 w 936"/>
                <a:gd name="T21" fmla="*/ 161 h 850"/>
                <a:gd name="T22" fmla="*/ 822 w 936"/>
                <a:gd name="T23" fmla="*/ 47 h 850"/>
                <a:gd name="T24" fmla="*/ 936 w 936"/>
                <a:gd name="T25" fmla="*/ 0 h 850"/>
                <a:gd name="T26" fmla="*/ 936 w 936"/>
                <a:gd name="T27" fmla="*/ 37 h 850"/>
                <a:gd name="T28" fmla="*/ 848 w 936"/>
                <a:gd name="T29" fmla="*/ 73 h 850"/>
                <a:gd name="T30" fmla="*/ 811 w 936"/>
                <a:gd name="T31" fmla="*/ 161 h 850"/>
                <a:gd name="T32" fmla="*/ 764 w 936"/>
                <a:gd name="T33" fmla="*/ 275 h 850"/>
                <a:gd name="T34" fmla="*/ 650 w 936"/>
                <a:gd name="T35" fmla="*/ 322 h 850"/>
                <a:gd name="T36" fmla="*/ 562 w 936"/>
                <a:gd name="T37" fmla="*/ 359 h 850"/>
                <a:gd name="T38" fmla="*/ 526 w 936"/>
                <a:gd name="T39" fmla="*/ 446 h 850"/>
                <a:gd name="T40" fmla="*/ 526 w 936"/>
                <a:gd name="T41" fmla="*/ 565 h 850"/>
                <a:gd name="T42" fmla="*/ 479 w 936"/>
                <a:gd name="T43" fmla="*/ 679 h 850"/>
                <a:gd name="T44" fmla="*/ 365 w 936"/>
                <a:gd name="T45" fmla="*/ 726 h 850"/>
                <a:gd name="T46" fmla="*/ 161 w 936"/>
                <a:gd name="T47" fmla="*/ 726 h 850"/>
                <a:gd name="T48" fmla="*/ 73 w 936"/>
                <a:gd name="T49" fmla="*/ 763 h 850"/>
                <a:gd name="T50" fmla="*/ 37 w 936"/>
                <a:gd name="T51" fmla="*/ 850 h 850"/>
                <a:gd name="T52" fmla="*/ 0 w 936"/>
                <a:gd name="T53" fmla="*/ 85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6" h="850">
                  <a:moveTo>
                    <a:pt x="0" y="850"/>
                  </a:moveTo>
                  <a:cubicBezTo>
                    <a:pt x="0" y="806"/>
                    <a:pt x="18" y="766"/>
                    <a:pt x="47" y="736"/>
                  </a:cubicBezTo>
                  <a:cubicBezTo>
                    <a:pt x="76" y="707"/>
                    <a:pt x="117" y="689"/>
                    <a:pt x="161" y="689"/>
                  </a:cubicBezTo>
                  <a:cubicBezTo>
                    <a:pt x="365" y="689"/>
                    <a:pt x="365" y="689"/>
                    <a:pt x="365" y="689"/>
                  </a:cubicBezTo>
                  <a:cubicBezTo>
                    <a:pt x="399" y="689"/>
                    <a:pt x="430" y="675"/>
                    <a:pt x="452" y="653"/>
                  </a:cubicBezTo>
                  <a:cubicBezTo>
                    <a:pt x="475" y="630"/>
                    <a:pt x="489" y="599"/>
                    <a:pt x="489" y="565"/>
                  </a:cubicBezTo>
                  <a:cubicBezTo>
                    <a:pt x="489" y="446"/>
                    <a:pt x="489" y="446"/>
                    <a:pt x="489" y="446"/>
                  </a:cubicBezTo>
                  <a:cubicBezTo>
                    <a:pt x="489" y="402"/>
                    <a:pt x="507" y="362"/>
                    <a:pt x="536" y="332"/>
                  </a:cubicBezTo>
                  <a:cubicBezTo>
                    <a:pt x="565" y="303"/>
                    <a:pt x="606" y="285"/>
                    <a:pt x="650" y="285"/>
                  </a:cubicBezTo>
                  <a:cubicBezTo>
                    <a:pt x="684" y="285"/>
                    <a:pt x="715" y="271"/>
                    <a:pt x="738" y="249"/>
                  </a:cubicBezTo>
                  <a:cubicBezTo>
                    <a:pt x="760" y="226"/>
                    <a:pt x="774" y="195"/>
                    <a:pt x="774" y="161"/>
                  </a:cubicBezTo>
                  <a:cubicBezTo>
                    <a:pt x="774" y="116"/>
                    <a:pt x="792" y="76"/>
                    <a:pt x="822" y="47"/>
                  </a:cubicBezTo>
                  <a:cubicBezTo>
                    <a:pt x="851" y="18"/>
                    <a:pt x="891" y="0"/>
                    <a:pt x="936" y="0"/>
                  </a:cubicBezTo>
                  <a:cubicBezTo>
                    <a:pt x="936" y="37"/>
                    <a:pt x="936" y="37"/>
                    <a:pt x="936" y="37"/>
                  </a:cubicBezTo>
                  <a:cubicBezTo>
                    <a:pt x="901" y="37"/>
                    <a:pt x="870" y="51"/>
                    <a:pt x="848" y="73"/>
                  </a:cubicBezTo>
                  <a:cubicBezTo>
                    <a:pt x="825" y="96"/>
                    <a:pt x="811" y="127"/>
                    <a:pt x="811" y="161"/>
                  </a:cubicBezTo>
                  <a:cubicBezTo>
                    <a:pt x="811" y="205"/>
                    <a:pt x="793" y="246"/>
                    <a:pt x="764" y="275"/>
                  </a:cubicBezTo>
                  <a:cubicBezTo>
                    <a:pt x="735" y="304"/>
                    <a:pt x="695" y="322"/>
                    <a:pt x="650" y="322"/>
                  </a:cubicBezTo>
                  <a:cubicBezTo>
                    <a:pt x="616" y="322"/>
                    <a:pt x="585" y="336"/>
                    <a:pt x="562" y="359"/>
                  </a:cubicBezTo>
                  <a:cubicBezTo>
                    <a:pt x="540" y="381"/>
                    <a:pt x="526" y="412"/>
                    <a:pt x="526" y="446"/>
                  </a:cubicBezTo>
                  <a:cubicBezTo>
                    <a:pt x="526" y="565"/>
                    <a:pt x="526" y="565"/>
                    <a:pt x="526" y="565"/>
                  </a:cubicBezTo>
                  <a:cubicBezTo>
                    <a:pt x="526" y="609"/>
                    <a:pt x="508" y="650"/>
                    <a:pt x="479" y="679"/>
                  </a:cubicBezTo>
                  <a:cubicBezTo>
                    <a:pt x="449" y="708"/>
                    <a:pt x="409" y="726"/>
                    <a:pt x="365" y="726"/>
                  </a:cubicBezTo>
                  <a:cubicBezTo>
                    <a:pt x="161" y="726"/>
                    <a:pt x="161" y="726"/>
                    <a:pt x="161" y="726"/>
                  </a:cubicBezTo>
                  <a:cubicBezTo>
                    <a:pt x="127" y="726"/>
                    <a:pt x="96" y="740"/>
                    <a:pt x="73" y="763"/>
                  </a:cubicBezTo>
                  <a:cubicBezTo>
                    <a:pt x="51" y="785"/>
                    <a:pt x="37" y="816"/>
                    <a:pt x="37" y="850"/>
                  </a:cubicBezTo>
                  <a:cubicBezTo>
                    <a:pt x="0" y="850"/>
                    <a:pt x="0" y="850"/>
                    <a:pt x="0" y="850"/>
                  </a:cubicBezTo>
                  <a:close/>
                </a:path>
              </a:pathLst>
            </a:custGeom>
            <a:solidFill>
              <a:schemeClr val="accent2"/>
            </a:solidFill>
            <a:ln>
              <a:noFill/>
            </a:ln>
            <a:extLst/>
          </p:spPr>
          <p:txBody>
            <a:bodyPr/>
            <a:lstStyle/>
            <a:p>
              <a:endParaRPr lang="zh-CN" altLang="en-US" sz="2133">
                <a:cs typeface="+mn-ea"/>
                <a:sym typeface="+mn-lt"/>
              </a:endParaRPr>
            </a:p>
          </p:txBody>
        </p:sp>
        <p:sp>
          <p:nvSpPr>
            <p:cNvPr id="15" name="Freeform 15"/>
            <p:cNvSpPr>
              <a:spLocks/>
            </p:cNvSpPr>
            <p:nvPr/>
          </p:nvSpPr>
          <p:spPr bwMode="auto">
            <a:xfrm>
              <a:off x="3948539" y="3155493"/>
              <a:ext cx="2080812" cy="2642808"/>
            </a:xfrm>
            <a:custGeom>
              <a:avLst/>
              <a:gdLst>
                <a:gd name="T0" fmla="*/ 774 w 811"/>
                <a:gd name="T1" fmla="*/ 1030 h 1030"/>
                <a:gd name="T2" fmla="*/ 774 w 811"/>
                <a:gd name="T3" fmla="*/ 772 h 1030"/>
                <a:gd name="T4" fmla="*/ 738 w 811"/>
                <a:gd name="T5" fmla="*/ 685 h 1030"/>
                <a:gd name="T6" fmla="*/ 650 w 811"/>
                <a:gd name="T7" fmla="*/ 648 h 1030"/>
                <a:gd name="T8" fmla="*/ 446 w 811"/>
                <a:gd name="T9" fmla="*/ 648 h 1030"/>
                <a:gd name="T10" fmla="*/ 332 w 811"/>
                <a:gd name="T11" fmla="*/ 601 h 1030"/>
                <a:gd name="T12" fmla="*/ 285 w 811"/>
                <a:gd name="T13" fmla="*/ 487 h 1030"/>
                <a:gd name="T14" fmla="*/ 285 w 811"/>
                <a:gd name="T15" fmla="*/ 285 h 1030"/>
                <a:gd name="T16" fmla="*/ 285 w 811"/>
                <a:gd name="T17" fmla="*/ 285 h 1030"/>
                <a:gd name="T18" fmla="*/ 249 w 811"/>
                <a:gd name="T19" fmla="*/ 198 h 1030"/>
                <a:gd name="T20" fmla="*/ 161 w 811"/>
                <a:gd name="T21" fmla="*/ 161 h 1030"/>
                <a:gd name="T22" fmla="*/ 47 w 811"/>
                <a:gd name="T23" fmla="*/ 114 h 1030"/>
                <a:gd name="T24" fmla="*/ 0 w 811"/>
                <a:gd name="T25" fmla="*/ 0 h 1030"/>
                <a:gd name="T26" fmla="*/ 37 w 811"/>
                <a:gd name="T27" fmla="*/ 0 h 1030"/>
                <a:gd name="T28" fmla="*/ 73 w 811"/>
                <a:gd name="T29" fmla="*/ 88 h 1030"/>
                <a:gd name="T30" fmla="*/ 161 w 811"/>
                <a:gd name="T31" fmla="*/ 124 h 1030"/>
                <a:gd name="T32" fmla="*/ 275 w 811"/>
                <a:gd name="T33" fmla="*/ 171 h 1030"/>
                <a:gd name="T34" fmla="*/ 322 w 811"/>
                <a:gd name="T35" fmla="*/ 285 h 1030"/>
                <a:gd name="T36" fmla="*/ 322 w 811"/>
                <a:gd name="T37" fmla="*/ 285 h 1030"/>
                <a:gd name="T38" fmla="*/ 322 w 811"/>
                <a:gd name="T39" fmla="*/ 487 h 1030"/>
                <a:gd name="T40" fmla="*/ 359 w 811"/>
                <a:gd name="T41" fmla="*/ 575 h 1030"/>
                <a:gd name="T42" fmla="*/ 446 w 811"/>
                <a:gd name="T43" fmla="*/ 611 h 1030"/>
                <a:gd name="T44" fmla="*/ 650 w 811"/>
                <a:gd name="T45" fmla="*/ 611 h 1030"/>
                <a:gd name="T46" fmla="*/ 764 w 811"/>
                <a:gd name="T47" fmla="*/ 658 h 1030"/>
                <a:gd name="T48" fmla="*/ 811 w 811"/>
                <a:gd name="T49" fmla="*/ 772 h 1030"/>
                <a:gd name="T50" fmla="*/ 811 w 811"/>
                <a:gd name="T51" fmla="*/ 1030 h 1030"/>
                <a:gd name="T52" fmla="*/ 774 w 811"/>
                <a:gd name="T53" fmla="*/ 103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11" h="1030">
                  <a:moveTo>
                    <a:pt x="774" y="1030"/>
                  </a:moveTo>
                  <a:cubicBezTo>
                    <a:pt x="774" y="772"/>
                    <a:pt x="774" y="772"/>
                    <a:pt x="774" y="772"/>
                  </a:cubicBezTo>
                  <a:cubicBezTo>
                    <a:pt x="774" y="738"/>
                    <a:pt x="760" y="707"/>
                    <a:pt x="738" y="685"/>
                  </a:cubicBezTo>
                  <a:cubicBezTo>
                    <a:pt x="715" y="662"/>
                    <a:pt x="684" y="648"/>
                    <a:pt x="650" y="648"/>
                  </a:cubicBezTo>
                  <a:cubicBezTo>
                    <a:pt x="446" y="648"/>
                    <a:pt x="446" y="648"/>
                    <a:pt x="446" y="648"/>
                  </a:cubicBezTo>
                  <a:cubicBezTo>
                    <a:pt x="402" y="648"/>
                    <a:pt x="362" y="630"/>
                    <a:pt x="332" y="601"/>
                  </a:cubicBezTo>
                  <a:cubicBezTo>
                    <a:pt x="303" y="572"/>
                    <a:pt x="285" y="531"/>
                    <a:pt x="285" y="487"/>
                  </a:cubicBezTo>
                  <a:cubicBezTo>
                    <a:pt x="285" y="285"/>
                    <a:pt x="285" y="285"/>
                    <a:pt x="285" y="285"/>
                  </a:cubicBezTo>
                  <a:cubicBezTo>
                    <a:pt x="285" y="285"/>
                    <a:pt x="285" y="285"/>
                    <a:pt x="285" y="285"/>
                  </a:cubicBezTo>
                  <a:cubicBezTo>
                    <a:pt x="285" y="251"/>
                    <a:pt x="271" y="220"/>
                    <a:pt x="249" y="198"/>
                  </a:cubicBezTo>
                  <a:cubicBezTo>
                    <a:pt x="226" y="175"/>
                    <a:pt x="195" y="161"/>
                    <a:pt x="161" y="161"/>
                  </a:cubicBezTo>
                  <a:cubicBezTo>
                    <a:pt x="116" y="161"/>
                    <a:pt x="76" y="143"/>
                    <a:pt x="47" y="114"/>
                  </a:cubicBezTo>
                  <a:cubicBezTo>
                    <a:pt x="18" y="85"/>
                    <a:pt x="0" y="44"/>
                    <a:pt x="0" y="0"/>
                  </a:cubicBezTo>
                  <a:cubicBezTo>
                    <a:pt x="37" y="0"/>
                    <a:pt x="37" y="0"/>
                    <a:pt x="37" y="0"/>
                  </a:cubicBezTo>
                  <a:cubicBezTo>
                    <a:pt x="37" y="34"/>
                    <a:pt x="51" y="65"/>
                    <a:pt x="73" y="88"/>
                  </a:cubicBezTo>
                  <a:cubicBezTo>
                    <a:pt x="96" y="110"/>
                    <a:pt x="127" y="124"/>
                    <a:pt x="161" y="124"/>
                  </a:cubicBezTo>
                  <a:cubicBezTo>
                    <a:pt x="205" y="124"/>
                    <a:pt x="246" y="142"/>
                    <a:pt x="275" y="171"/>
                  </a:cubicBezTo>
                  <a:cubicBezTo>
                    <a:pt x="304" y="201"/>
                    <a:pt x="322" y="241"/>
                    <a:pt x="322" y="285"/>
                  </a:cubicBezTo>
                  <a:cubicBezTo>
                    <a:pt x="322" y="285"/>
                    <a:pt x="322" y="285"/>
                    <a:pt x="322" y="285"/>
                  </a:cubicBezTo>
                  <a:cubicBezTo>
                    <a:pt x="322" y="487"/>
                    <a:pt x="322" y="487"/>
                    <a:pt x="322" y="487"/>
                  </a:cubicBezTo>
                  <a:cubicBezTo>
                    <a:pt x="322" y="521"/>
                    <a:pt x="336" y="552"/>
                    <a:pt x="359" y="575"/>
                  </a:cubicBezTo>
                  <a:cubicBezTo>
                    <a:pt x="381" y="597"/>
                    <a:pt x="412" y="611"/>
                    <a:pt x="446" y="611"/>
                  </a:cubicBezTo>
                  <a:cubicBezTo>
                    <a:pt x="650" y="611"/>
                    <a:pt x="650" y="611"/>
                    <a:pt x="650" y="611"/>
                  </a:cubicBezTo>
                  <a:cubicBezTo>
                    <a:pt x="694" y="611"/>
                    <a:pt x="735" y="629"/>
                    <a:pt x="764" y="658"/>
                  </a:cubicBezTo>
                  <a:cubicBezTo>
                    <a:pt x="793" y="688"/>
                    <a:pt x="811" y="728"/>
                    <a:pt x="811" y="772"/>
                  </a:cubicBezTo>
                  <a:cubicBezTo>
                    <a:pt x="811" y="1030"/>
                    <a:pt x="811" y="1030"/>
                    <a:pt x="811" y="1030"/>
                  </a:cubicBezTo>
                  <a:cubicBezTo>
                    <a:pt x="774" y="1030"/>
                    <a:pt x="774" y="1030"/>
                    <a:pt x="774" y="1030"/>
                  </a:cubicBezTo>
                  <a:close/>
                </a:path>
              </a:pathLst>
            </a:custGeom>
            <a:solidFill>
              <a:schemeClr val="accent4"/>
            </a:solidFill>
            <a:ln>
              <a:noFill/>
            </a:ln>
            <a:extLst/>
          </p:spPr>
          <p:txBody>
            <a:bodyPr/>
            <a:lstStyle/>
            <a:p>
              <a:endParaRPr lang="zh-CN" altLang="en-US" sz="2133">
                <a:cs typeface="+mn-ea"/>
                <a:sym typeface="+mn-lt"/>
              </a:endParaRPr>
            </a:p>
          </p:txBody>
        </p:sp>
        <p:sp>
          <p:nvSpPr>
            <p:cNvPr id="16" name="Oval 16"/>
            <p:cNvSpPr>
              <a:spLocks noChangeArrowheads="1"/>
            </p:cNvSpPr>
            <p:nvPr/>
          </p:nvSpPr>
          <p:spPr bwMode="auto">
            <a:xfrm>
              <a:off x="6278338" y="1106696"/>
              <a:ext cx="451732" cy="449953"/>
            </a:xfrm>
            <a:prstGeom prst="ellipse">
              <a:avLst/>
            </a:prstGeom>
            <a:noFill/>
            <a:ln w="4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 name="Oval 17"/>
            <p:cNvSpPr>
              <a:spLocks noChangeArrowheads="1"/>
            </p:cNvSpPr>
            <p:nvPr/>
          </p:nvSpPr>
          <p:spPr bwMode="auto">
            <a:xfrm>
              <a:off x="7603298" y="2043950"/>
              <a:ext cx="451732" cy="448175"/>
            </a:xfrm>
            <a:prstGeom prst="ellipse">
              <a:avLst/>
            </a:prstGeom>
            <a:noFill/>
            <a:ln w="43"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 name="Oval 18"/>
            <p:cNvSpPr>
              <a:spLocks noChangeArrowheads="1"/>
            </p:cNvSpPr>
            <p:nvPr/>
          </p:nvSpPr>
          <p:spPr bwMode="auto">
            <a:xfrm>
              <a:off x="8336029" y="2774901"/>
              <a:ext cx="449953" cy="451732"/>
            </a:xfrm>
            <a:prstGeom prst="ellipse">
              <a:avLst/>
            </a:prstGeom>
            <a:noFill/>
            <a:ln w="43"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 name="Oval 19"/>
            <p:cNvSpPr>
              <a:spLocks noChangeArrowheads="1"/>
            </p:cNvSpPr>
            <p:nvPr/>
          </p:nvSpPr>
          <p:spPr bwMode="auto">
            <a:xfrm>
              <a:off x="5024515" y="3811750"/>
              <a:ext cx="451732" cy="451732"/>
            </a:xfrm>
            <a:prstGeom prst="ellipse">
              <a:avLst/>
            </a:prstGeom>
            <a:noFill/>
            <a:ln w="4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 name="Oval 20"/>
            <p:cNvSpPr>
              <a:spLocks noChangeArrowheads="1"/>
            </p:cNvSpPr>
            <p:nvPr/>
          </p:nvSpPr>
          <p:spPr bwMode="auto">
            <a:xfrm>
              <a:off x="3768914" y="2703762"/>
              <a:ext cx="451732" cy="451732"/>
            </a:xfrm>
            <a:prstGeom prst="ellipse">
              <a:avLst/>
            </a:prstGeom>
            <a:noFill/>
            <a:ln w="43"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 name="Oval 21"/>
            <p:cNvSpPr>
              <a:spLocks noChangeArrowheads="1"/>
            </p:cNvSpPr>
            <p:nvPr/>
          </p:nvSpPr>
          <p:spPr bwMode="auto">
            <a:xfrm>
              <a:off x="5759023" y="1451719"/>
              <a:ext cx="448175" cy="451732"/>
            </a:xfrm>
            <a:prstGeom prst="ellipse">
              <a:avLst/>
            </a:prstGeom>
            <a:noFill/>
            <a:ln w="43"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 name="Oval 22"/>
            <p:cNvSpPr>
              <a:spLocks noChangeArrowheads="1"/>
            </p:cNvSpPr>
            <p:nvPr/>
          </p:nvSpPr>
          <p:spPr bwMode="auto">
            <a:xfrm>
              <a:off x="4293563" y="1451719"/>
              <a:ext cx="448175" cy="451732"/>
            </a:xfrm>
            <a:prstGeom prst="ellipse">
              <a:avLst/>
            </a:prstGeom>
            <a:noFill/>
            <a:ln w="4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 name="Oval 23"/>
            <p:cNvSpPr>
              <a:spLocks noChangeArrowheads="1"/>
            </p:cNvSpPr>
            <p:nvPr/>
          </p:nvSpPr>
          <p:spPr bwMode="auto">
            <a:xfrm>
              <a:off x="4434062" y="2774901"/>
              <a:ext cx="449953" cy="451732"/>
            </a:xfrm>
            <a:prstGeom prst="ellipse">
              <a:avLst/>
            </a:prstGeom>
            <a:noFill/>
            <a:ln w="43" cap="flat">
              <a:solidFill>
                <a:schemeClr val="accent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 name="Oval 24"/>
            <p:cNvSpPr>
              <a:spLocks noChangeArrowheads="1"/>
            </p:cNvSpPr>
            <p:nvPr/>
          </p:nvSpPr>
          <p:spPr bwMode="auto">
            <a:xfrm>
              <a:off x="6025794" y="2184449"/>
              <a:ext cx="448175" cy="449953"/>
            </a:xfrm>
            <a:prstGeom prst="ellipse">
              <a:avLst/>
            </a:prstGeom>
            <a:noFill/>
            <a:ln w="43" cap="flat">
              <a:solidFill>
                <a:schemeClr val="accent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 name="Oval 25"/>
            <p:cNvSpPr>
              <a:spLocks noChangeArrowheads="1"/>
            </p:cNvSpPr>
            <p:nvPr/>
          </p:nvSpPr>
          <p:spPr bwMode="auto">
            <a:xfrm>
              <a:off x="3395435" y="3811750"/>
              <a:ext cx="451732" cy="451732"/>
            </a:xfrm>
            <a:prstGeom prst="ellipse">
              <a:avLst/>
            </a:prstGeom>
            <a:noFill/>
            <a:ln w="4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 name="Oval 26"/>
            <p:cNvSpPr>
              <a:spLocks noChangeArrowheads="1"/>
            </p:cNvSpPr>
            <p:nvPr/>
          </p:nvSpPr>
          <p:spPr bwMode="auto">
            <a:xfrm>
              <a:off x="6347698" y="3811750"/>
              <a:ext cx="451732" cy="451732"/>
            </a:xfrm>
            <a:prstGeom prst="ellipse">
              <a:avLst/>
            </a:prstGeom>
            <a:noFill/>
            <a:ln w="43"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 name="Oval 27"/>
            <p:cNvSpPr>
              <a:spLocks noChangeArrowheads="1"/>
            </p:cNvSpPr>
            <p:nvPr/>
          </p:nvSpPr>
          <p:spPr bwMode="auto">
            <a:xfrm>
              <a:off x="5759023" y="5798302"/>
              <a:ext cx="448175" cy="451732"/>
            </a:xfrm>
            <a:prstGeom prst="ellipse">
              <a:avLst/>
            </a:prstGeom>
            <a:solidFill>
              <a:schemeClr val="bg1"/>
            </a:solidFill>
            <a:ln>
              <a:solidFill>
                <a:schemeClr val="tx1">
                  <a:lumMod val="50000"/>
                  <a:lumOff val="50000"/>
                </a:schemeClr>
              </a:solidFill>
            </a:ln>
            <a:extLst/>
          </p:spPr>
          <p:txBody>
            <a:bodyPr/>
            <a:lstStyle/>
            <a:p>
              <a:endParaRPr lang="zh-CN" altLang="en-US" sz="2133">
                <a:cs typeface="+mn-ea"/>
                <a:sym typeface="+mn-lt"/>
              </a:endParaRPr>
            </a:p>
          </p:txBody>
        </p:sp>
        <p:sp>
          <p:nvSpPr>
            <p:cNvPr id="28" name="Freeform 28"/>
            <p:cNvSpPr>
              <a:spLocks noEditPoints="1"/>
            </p:cNvSpPr>
            <p:nvPr/>
          </p:nvSpPr>
          <p:spPr bwMode="auto">
            <a:xfrm>
              <a:off x="5894187" y="5883669"/>
              <a:ext cx="177847" cy="280999"/>
            </a:xfrm>
            <a:custGeom>
              <a:avLst/>
              <a:gdLst>
                <a:gd name="T0" fmla="*/ 35 w 69"/>
                <a:gd name="T1" fmla="*/ 110 h 110"/>
                <a:gd name="T2" fmla="*/ 15 w 69"/>
                <a:gd name="T3" fmla="*/ 56 h 110"/>
                <a:gd name="T4" fmla="*/ 14 w 69"/>
                <a:gd name="T5" fmla="*/ 86 h 110"/>
                <a:gd name="T6" fmla="*/ 10 w 69"/>
                <a:gd name="T7" fmla="*/ 38 h 110"/>
                <a:gd name="T8" fmla="*/ 35 w 69"/>
                <a:gd name="T9" fmla="*/ 33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4 h 110"/>
                <a:gd name="T22" fmla="*/ 35 w 69"/>
                <a:gd name="T23" fmla="*/ 29 h 110"/>
                <a:gd name="T24" fmla="*/ 20 w 69"/>
                <a:gd name="T25" fmla="*/ 14 h 110"/>
                <a:gd name="T26" fmla="*/ 35 w 69"/>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110">
                  <a:moveTo>
                    <a:pt x="35" y="110"/>
                  </a:moveTo>
                  <a:cubicBezTo>
                    <a:pt x="8" y="88"/>
                    <a:pt x="24" y="71"/>
                    <a:pt x="15" y="56"/>
                  </a:cubicBezTo>
                  <a:cubicBezTo>
                    <a:pt x="13" y="66"/>
                    <a:pt x="11" y="72"/>
                    <a:pt x="14" y="86"/>
                  </a:cubicBezTo>
                  <a:cubicBezTo>
                    <a:pt x="1" y="72"/>
                    <a:pt x="0" y="44"/>
                    <a:pt x="10" y="38"/>
                  </a:cubicBezTo>
                  <a:cubicBezTo>
                    <a:pt x="20" y="32"/>
                    <a:pt x="26" y="33"/>
                    <a:pt x="35" y="33"/>
                  </a:cubicBezTo>
                  <a:cubicBezTo>
                    <a:pt x="43" y="33"/>
                    <a:pt x="49" y="32"/>
                    <a:pt x="59" y="38"/>
                  </a:cubicBezTo>
                  <a:cubicBezTo>
                    <a:pt x="69" y="44"/>
                    <a:pt x="68" y="72"/>
                    <a:pt x="55" y="86"/>
                  </a:cubicBezTo>
                  <a:cubicBezTo>
                    <a:pt x="58" y="72"/>
                    <a:pt x="56" y="66"/>
                    <a:pt x="55" y="56"/>
                  </a:cubicBezTo>
                  <a:cubicBezTo>
                    <a:pt x="45" y="71"/>
                    <a:pt x="61" y="88"/>
                    <a:pt x="35" y="110"/>
                  </a:cubicBezTo>
                  <a:close/>
                  <a:moveTo>
                    <a:pt x="35" y="0"/>
                  </a:moveTo>
                  <a:cubicBezTo>
                    <a:pt x="42" y="0"/>
                    <a:pt x="49" y="6"/>
                    <a:pt x="49" y="14"/>
                  </a:cubicBezTo>
                  <a:cubicBezTo>
                    <a:pt x="49" y="22"/>
                    <a:pt x="42" y="29"/>
                    <a:pt x="35" y="29"/>
                  </a:cubicBezTo>
                  <a:cubicBezTo>
                    <a:pt x="27" y="29"/>
                    <a:pt x="20" y="22"/>
                    <a:pt x="20" y="14"/>
                  </a:cubicBezTo>
                  <a:cubicBezTo>
                    <a:pt x="20" y="6"/>
                    <a:pt x="27" y="0"/>
                    <a:pt x="35" y="0"/>
                  </a:cubicBezTo>
                  <a:close/>
                </a:path>
              </a:pathLst>
            </a:custGeom>
            <a:solidFill>
              <a:schemeClr val="tx1">
                <a:lumMod val="50000"/>
                <a:lumOff val="50000"/>
              </a:schemeClr>
            </a:solidFill>
            <a:ln>
              <a:noFill/>
            </a:ln>
            <a:extLst/>
          </p:spPr>
          <p:txBody>
            <a:bodyPr/>
            <a:lstStyle/>
            <a:p>
              <a:endParaRPr lang="zh-CN" altLang="en-US" sz="2133">
                <a:cs typeface="+mn-ea"/>
                <a:sym typeface="+mn-lt"/>
              </a:endParaRPr>
            </a:p>
          </p:txBody>
        </p:sp>
        <p:sp>
          <p:nvSpPr>
            <p:cNvPr id="29" name="Freeform 29"/>
            <p:cNvSpPr>
              <a:spLocks noEditPoints="1"/>
            </p:cNvSpPr>
            <p:nvPr/>
          </p:nvSpPr>
          <p:spPr bwMode="auto">
            <a:xfrm>
              <a:off x="3907635" y="2787350"/>
              <a:ext cx="174291" cy="28277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10">
                  <a:moveTo>
                    <a:pt x="34" y="110"/>
                  </a:moveTo>
                  <a:cubicBezTo>
                    <a:pt x="8" y="89"/>
                    <a:pt x="23" y="72"/>
                    <a:pt x="14" y="56"/>
                  </a:cubicBezTo>
                  <a:cubicBezTo>
                    <a:pt x="12" y="66"/>
                    <a:pt x="11" y="72"/>
                    <a:pt x="13" y="86"/>
                  </a:cubicBezTo>
                  <a:cubicBezTo>
                    <a:pt x="0"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chemeClr val="accent4"/>
            </a:solidFill>
            <a:ln>
              <a:noFill/>
            </a:ln>
            <a:extLst/>
          </p:spPr>
          <p:txBody>
            <a:bodyPr/>
            <a:lstStyle/>
            <a:p>
              <a:endParaRPr lang="zh-CN" altLang="en-US" sz="2133">
                <a:cs typeface="+mn-ea"/>
                <a:sym typeface="+mn-lt"/>
              </a:endParaRPr>
            </a:p>
          </p:txBody>
        </p:sp>
        <p:sp>
          <p:nvSpPr>
            <p:cNvPr id="30" name="Freeform 30"/>
            <p:cNvSpPr>
              <a:spLocks noEditPoints="1"/>
            </p:cNvSpPr>
            <p:nvPr/>
          </p:nvSpPr>
          <p:spPr bwMode="auto">
            <a:xfrm>
              <a:off x="5894187" y="1535308"/>
              <a:ext cx="177847" cy="282777"/>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chemeClr val="accent2"/>
            </a:solidFill>
            <a:ln>
              <a:noFill/>
            </a:ln>
            <a:extLst/>
          </p:spPr>
          <p:txBody>
            <a:bodyPr/>
            <a:lstStyle/>
            <a:p>
              <a:endParaRPr lang="zh-CN" altLang="en-US" sz="2133">
                <a:cs typeface="+mn-ea"/>
                <a:sym typeface="+mn-lt"/>
              </a:endParaRPr>
            </a:p>
          </p:txBody>
        </p:sp>
        <p:sp>
          <p:nvSpPr>
            <p:cNvPr id="31" name="Freeform 31"/>
            <p:cNvSpPr>
              <a:spLocks noEditPoints="1"/>
            </p:cNvSpPr>
            <p:nvPr/>
          </p:nvSpPr>
          <p:spPr bwMode="auto">
            <a:xfrm>
              <a:off x="7742019" y="2129317"/>
              <a:ext cx="174291" cy="280999"/>
            </a:xfrm>
            <a:custGeom>
              <a:avLst/>
              <a:gdLst>
                <a:gd name="T0" fmla="*/ 34 w 68"/>
                <a:gd name="T1" fmla="*/ 110 h 110"/>
                <a:gd name="T2" fmla="*/ 14 w 68"/>
                <a:gd name="T3" fmla="*/ 56 h 110"/>
                <a:gd name="T4" fmla="*/ 13 w 68"/>
                <a:gd name="T5" fmla="*/ 85 h 110"/>
                <a:gd name="T6" fmla="*/ 10 w 68"/>
                <a:gd name="T7" fmla="*/ 38 h 110"/>
                <a:gd name="T8" fmla="*/ 34 w 68"/>
                <a:gd name="T9" fmla="*/ 33 h 110"/>
                <a:gd name="T10" fmla="*/ 58 w 68"/>
                <a:gd name="T11" fmla="*/ 38 h 110"/>
                <a:gd name="T12" fmla="*/ 55 w 68"/>
                <a:gd name="T13" fmla="*/ 85 h 110"/>
                <a:gd name="T14" fmla="*/ 54 w 68"/>
                <a:gd name="T15" fmla="*/ 56 h 110"/>
                <a:gd name="T16" fmla="*/ 34 w 68"/>
                <a:gd name="T17" fmla="*/ 110 h 110"/>
                <a:gd name="T18" fmla="*/ 34 w 68"/>
                <a:gd name="T19" fmla="*/ 0 h 110"/>
                <a:gd name="T20" fmla="*/ 48 w 68"/>
                <a:gd name="T21" fmla="*/ 14 h 110"/>
                <a:gd name="T22" fmla="*/ 34 w 68"/>
                <a:gd name="T23" fmla="*/ 28 h 110"/>
                <a:gd name="T24" fmla="*/ 20 w 68"/>
                <a:gd name="T25" fmla="*/ 14 h 110"/>
                <a:gd name="T26" fmla="*/ 34 w 68"/>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10">
                  <a:moveTo>
                    <a:pt x="34" y="110"/>
                  </a:moveTo>
                  <a:cubicBezTo>
                    <a:pt x="8" y="88"/>
                    <a:pt x="23" y="71"/>
                    <a:pt x="14" y="56"/>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6"/>
                  </a:cubicBezTo>
                  <a:cubicBezTo>
                    <a:pt x="45" y="71"/>
                    <a:pt x="60" y="88"/>
                    <a:pt x="34" y="110"/>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chemeClr val="accent4"/>
            </a:solidFill>
            <a:ln>
              <a:noFill/>
            </a:ln>
            <a:extLst/>
          </p:spPr>
          <p:txBody>
            <a:bodyPr/>
            <a:lstStyle/>
            <a:p>
              <a:endParaRPr lang="zh-CN" altLang="en-US" sz="2133">
                <a:cs typeface="+mn-ea"/>
                <a:sym typeface="+mn-lt"/>
              </a:endParaRPr>
            </a:p>
          </p:txBody>
        </p:sp>
        <p:sp>
          <p:nvSpPr>
            <p:cNvPr id="32" name="Freeform 32"/>
            <p:cNvSpPr>
              <a:spLocks noEditPoints="1"/>
            </p:cNvSpPr>
            <p:nvPr/>
          </p:nvSpPr>
          <p:spPr bwMode="auto">
            <a:xfrm>
              <a:off x="5163235" y="3897117"/>
              <a:ext cx="174291" cy="280999"/>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4 h 110"/>
                <a:gd name="T22" fmla="*/ 34 w 68"/>
                <a:gd name="T23" fmla="*/ 29 h 110"/>
                <a:gd name="T24" fmla="*/ 20 w 68"/>
                <a:gd name="T25" fmla="*/ 14 h 110"/>
                <a:gd name="T26" fmla="*/ 34 w 68"/>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10">
                  <a:moveTo>
                    <a:pt x="34" y="110"/>
                  </a:moveTo>
                  <a:cubicBezTo>
                    <a:pt x="8" y="88"/>
                    <a:pt x="23" y="71"/>
                    <a:pt x="14" y="56"/>
                  </a:cubicBezTo>
                  <a:cubicBezTo>
                    <a:pt x="12" y="66"/>
                    <a:pt x="11" y="72"/>
                    <a:pt x="13" y="86"/>
                  </a:cubicBezTo>
                  <a:cubicBezTo>
                    <a:pt x="0" y="72"/>
                    <a:pt x="0" y="44"/>
                    <a:pt x="10" y="38"/>
                  </a:cubicBezTo>
                  <a:cubicBezTo>
                    <a:pt x="19" y="32"/>
                    <a:pt x="26" y="34"/>
                    <a:pt x="34" y="34"/>
                  </a:cubicBezTo>
                  <a:cubicBezTo>
                    <a:pt x="43" y="34"/>
                    <a:pt x="49" y="32"/>
                    <a:pt x="58" y="38"/>
                  </a:cubicBezTo>
                  <a:cubicBezTo>
                    <a:pt x="68" y="44"/>
                    <a:pt x="68" y="72"/>
                    <a:pt x="55" y="86"/>
                  </a:cubicBezTo>
                  <a:cubicBezTo>
                    <a:pt x="57" y="72"/>
                    <a:pt x="56" y="66"/>
                    <a:pt x="54" y="56"/>
                  </a:cubicBezTo>
                  <a:cubicBezTo>
                    <a:pt x="45" y="71"/>
                    <a:pt x="60" y="88"/>
                    <a:pt x="34" y="110"/>
                  </a:cubicBezTo>
                  <a:close/>
                  <a:moveTo>
                    <a:pt x="34" y="0"/>
                  </a:moveTo>
                  <a:cubicBezTo>
                    <a:pt x="42" y="0"/>
                    <a:pt x="48" y="6"/>
                    <a:pt x="48" y="14"/>
                  </a:cubicBezTo>
                  <a:cubicBezTo>
                    <a:pt x="48" y="22"/>
                    <a:pt x="42" y="29"/>
                    <a:pt x="34" y="29"/>
                  </a:cubicBezTo>
                  <a:cubicBezTo>
                    <a:pt x="26" y="29"/>
                    <a:pt x="20" y="22"/>
                    <a:pt x="20" y="14"/>
                  </a:cubicBezTo>
                  <a:cubicBezTo>
                    <a:pt x="20" y="6"/>
                    <a:pt x="26" y="0"/>
                    <a:pt x="34" y="0"/>
                  </a:cubicBezTo>
                  <a:close/>
                </a:path>
              </a:pathLst>
            </a:custGeom>
            <a:solidFill>
              <a:schemeClr val="accent3"/>
            </a:solidFill>
            <a:ln>
              <a:noFill/>
            </a:ln>
            <a:extLst/>
          </p:spPr>
          <p:txBody>
            <a:bodyPr/>
            <a:lstStyle/>
            <a:p>
              <a:endParaRPr lang="zh-CN" altLang="en-US" sz="2133">
                <a:cs typeface="+mn-ea"/>
                <a:sym typeface="+mn-lt"/>
              </a:endParaRPr>
            </a:p>
          </p:txBody>
        </p:sp>
        <p:sp>
          <p:nvSpPr>
            <p:cNvPr id="33" name="Freeform 33"/>
            <p:cNvSpPr>
              <a:spLocks noEditPoints="1"/>
            </p:cNvSpPr>
            <p:nvPr/>
          </p:nvSpPr>
          <p:spPr bwMode="auto">
            <a:xfrm>
              <a:off x="6486417" y="3897117"/>
              <a:ext cx="174291" cy="280999"/>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10">
                  <a:moveTo>
                    <a:pt x="34" y="110"/>
                  </a:moveTo>
                  <a:cubicBezTo>
                    <a:pt x="7" y="89"/>
                    <a:pt x="23" y="72"/>
                    <a:pt x="14" y="56"/>
                  </a:cubicBezTo>
                  <a:cubicBezTo>
                    <a:pt x="12" y="66"/>
                    <a:pt x="11" y="72"/>
                    <a:pt x="13" y="86"/>
                  </a:cubicBezTo>
                  <a:cubicBezTo>
                    <a:pt x="0" y="72"/>
                    <a:pt x="0" y="45"/>
                    <a:pt x="10" y="38"/>
                  </a:cubicBezTo>
                  <a:cubicBezTo>
                    <a:pt x="19" y="33"/>
                    <a:pt x="25" y="34"/>
                    <a:pt x="34" y="34"/>
                  </a:cubicBezTo>
                  <a:cubicBezTo>
                    <a:pt x="42" y="34"/>
                    <a:pt x="49" y="33"/>
                    <a:pt x="58" y="38"/>
                  </a:cubicBezTo>
                  <a:cubicBezTo>
                    <a:pt x="68" y="45"/>
                    <a:pt x="68" y="72"/>
                    <a:pt x="55" y="86"/>
                  </a:cubicBezTo>
                  <a:cubicBezTo>
                    <a:pt x="57" y="72"/>
                    <a:pt x="56" y="66"/>
                    <a:pt x="54" y="56"/>
                  </a:cubicBezTo>
                  <a:cubicBezTo>
                    <a:pt x="45" y="72"/>
                    <a:pt x="60"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chemeClr val="accent2"/>
            </a:solidFill>
            <a:ln>
              <a:noFill/>
            </a:ln>
            <a:extLst/>
          </p:spPr>
          <p:txBody>
            <a:bodyPr/>
            <a:lstStyle/>
            <a:p>
              <a:endParaRPr lang="zh-CN" altLang="en-US" sz="2133">
                <a:cs typeface="+mn-ea"/>
                <a:sym typeface="+mn-lt"/>
              </a:endParaRPr>
            </a:p>
          </p:txBody>
        </p:sp>
        <p:sp>
          <p:nvSpPr>
            <p:cNvPr id="34" name="Freeform 34"/>
            <p:cNvSpPr>
              <a:spLocks noEditPoints="1"/>
            </p:cNvSpPr>
            <p:nvPr/>
          </p:nvSpPr>
          <p:spPr bwMode="auto">
            <a:xfrm>
              <a:off x="3534156" y="3897117"/>
              <a:ext cx="174291" cy="280999"/>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10">
                  <a:moveTo>
                    <a:pt x="34" y="110"/>
                  </a:moveTo>
                  <a:cubicBezTo>
                    <a:pt x="8" y="89"/>
                    <a:pt x="24" y="72"/>
                    <a:pt x="14" y="56"/>
                  </a:cubicBezTo>
                  <a:cubicBezTo>
                    <a:pt x="12" y="66"/>
                    <a:pt x="11" y="72"/>
                    <a:pt x="13" y="86"/>
                  </a:cubicBezTo>
                  <a:cubicBezTo>
                    <a:pt x="1"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chemeClr val="accent1"/>
            </a:solidFill>
            <a:ln>
              <a:noFill/>
            </a:ln>
            <a:extLst/>
          </p:spPr>
          <p:txBody>
            <a:bodyPr/>
            <a:lstStyle/>
            <a:p>
              <a:endParaRPr lang="zh-CN" altLang="en-US" sz="2133">
                <a:cs typeface="+mn-ea"/>
                <a:sym typeface="+mn-lt"/>
              </a:endParaRPr>
            </a:p>
          </p:txBody>
        </p:sp>
        <p:sp>
          <p:nvSpPr>
            <p:cNvPr id="35" name="Freeform 35"/>
            <p:cNvSpPr>
              <a:spLocks noEditPoints="1"/>
            </p:cNvSpPr>
            <p:nvPr/>
          </p:nvSpPr>
          <p:spPr bwMode="auto">
            <a:xfrm>
              <a:off x="8472971" y="2860268"/>
              <a:ext cx="177847" cy="282777"/>
            </a:xfrm>
            <a:custGeom>
              <a:avLst/>
              <a:gdLst>
                <a:gd name="T0" fmla="*/ 34 w 69"/>
                <a:gd name="T1" fmla="*/ 110 h 110"/>
                <a:gd name="T2" fmla="*/ 14 w 69"/>
                <a:gd name="T3" fmla="*/ 56 h 110"/>
                <a:gd name="T4" fmla="*/ 14 w 69"/>
                <a:gd name="T5" fmla="*/ 86 h 110"/>
                <a:gd name="T6" fmla="*/ 10 w 69"/>
                <a:gd name="T7" fmla="*/ 38 h 110"/>
                <a:gd name="T8" fmla="*/ 34 w 69"/>
                <a:gd name="T9" fmla="*/ 34 h 110"/>
                <a:gd name="T10" fmla="*/ 58 w 69"/>
                <a:gd name="T11" fmla="*/ 38 h 110"/>
                <a:gd name="T12" fmla="*/ 55 w 69"/>
                <a:gd name="T13" fmla="*/ 86 h 110"/>
                <a:gd name="T14" fmla="*/ 54 w 69"/>
                <a:gd name="T15" fmla="*/ 56 h 110"/>
                <a:gd name="T16" fmla="*/ 34 w 69"/>
                <a:gd name="T17" fmla="*/ 110 h 110"/>
                <a:gd name="T18" fmla="*/ 34 w 69"/>
                <a:gd name="T19" fmla="*/ 0 h 110"/>
                <a:gd name="T20" fmla="*/ 49 w 69"/>
                <a:gd name="T21" fmla="*/ 15 h 110"/>
                <a:gd name="T22" fmla="*/ 34 w 69"/>
                <a:gd name="T23" fmla="*/ 29 h 110"/>
                <a:gd name="T24" fmla="*/ 20 w 69"/>
                <a:gd name="T25" fmla="*/ 15 h 110"/>
                <a:gd name="T26" fmla="*/ 34 w 69"/>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110">
                  <a:moveTo>
                    <a:pt x="34" y="110"/>
                  </a:moveTo>
                  <a:cubicBezTo>
                    <a:pt x="8" y="89"/>
                    <a:pt x="24" y="72"/>
                    <a:pt x="14" y="56"/>
                  </a:cubicBezTo>
                  <a:cubicBezTo>
                    <a:pt x="12" y="66"/>
                    <a:pt x="11" y="72"/>
                    <a:pt x="14" y="86"/>
                  </a:cubicBezTo>
                  <a:cubicBezTo>
                    <a:pt x="1" y="72"/>
                    <a:pt x="0" y="45"/>
                    <a:pt x="10" y="38"/>
                  </a:cubicBezTo>
                  <a:cubicBezTo>
                    <a:pt x="19" y="33"/>
                    <a:pt x="26" y="34"/>
                    <a:pt x="34" y="34"/>
                  </a:cubicBezTo>
                  <a:cubicBezTo>
                    <a:pt x="43" y="34"/>
                    <a:pt x="49" y="33"/>
                    <a:pt x="58" y="38"/>
                  </a:cubicBezTo>
                  <a:cubicBezTo>
                    <a:pt x="69" y="45"/>
                    <a:pt x="68" y="72"/>
                    <a:pt x="55" y="86"/>
                  </a:cubicBezTo>
                  <a:cubicBezTo>
                    <a:pt x="57" y="72"/>
                    <a:pt x="56" y="66"/>
                    <a:pt x="54" y="56"/>
                  </a:cubicBezTo>
                  <a:cubicBezTo>
                    <a:pt x="45" y="72"/>
                    <a:pt x="61" y="89"/>
                    <a:pt x="34" y="110"/>
                  </a:cubicBezTo>
                  <a:close/>
                  <a:moveTo>
                    <a:pt x="34" y="0"/>
                  </a:moveTo>
                  <a:cubicBezTo>
                    <a:pt x="42" y="0"/>
                    <a:pt x="49" y="7"/>
                    <a:pt x="49" y="15"/>
                  </a:cubicBezTo>
                  <a:cubicBezTo>
                    <a:pt x="49" y="22"/>
                    <a:pt x="42" y="29"/>
                    <a:pt x="34" y="29"/>
                  </a:cubicBezTo>
                  <a:cubicBezTo>
                    <a:pt x="26" y="29"/>
                    <a:pt x="20" y="22"/>
                    <a:pt x="20" y="15"/>
                  </a:cubicBezTo>
                  <a:cubicBezTo>
                    <a:pt x="20" y="7"/>
                    <a:pt x="26" y="0"/>
                    <a:pt x="34" y="0"/>
                  </a:cubicBezTo>
                  <a:close/>
                </a:path>
              </a:pathLst>
            </a:custGeom>
            <a:solidFill>
              <a:schemeClr val="accent2"/>
            </a:solidFill>
            <a:ln>
              <a:noFill/>
            </a:ln>
            <a:extLst/>
          </p:spPr>
          <p:txBody>
            <a:bodyPr/>
            <a:lstStyle/>
            <a:p>
              <a:endParaRPr lang="zh-CN" altLang="en-US" sz="2133">
                <a:cs typeface="+mn-ea"/>
                <a:sym typeface="+mn-lt"/>
              </a:endParaRPr>
            </a:p>
          </p:txBody>
        </p:sp>
        <p:sp>
          <p:nvSpPr>
            <p:cNvPr id="36" name="Freeform 36"/>
            <p:cNvSpPr>
              <a:spLocks noEditPoints="1"/>
            </p:cNvSpPr>
            <p:nvPr/>
          </p:nvSpPr>
          <p:spPr bwMode="auto">
            <a:xfrm>
              <a:off x="6417057" y="1192062"/>
              <a:ext cx="174291" cy="279220"/>
            </a:xfrm>
            <a:custGeom>
              <a:avLst/>
              <a:gdLst>
                <a:gd name="T0" fmla="*/ 34 w 68"/>
                <a:gd name="T1" fmla="*/ 109 h 109"/>
                <a:gd name="T2" fmla="*/ 14 w 68"/>
                <a:gd name="T3" fmla="*/ 55 h 109"/>
                <a:gd name="T4" fmla="*/ 13 w 68"/>
                <a:gd name="T5" fmla="*/ 85 h 109"/>
                <a:gd name="T6" fmla="*/ 10 w 68"/>
                <a:gd name="T7" fmla="*/ 38 h 109"/>
                <a:gd name="T8" fmla="*/ 34 w 68"/>
                <a:gd name="T9" fmla="*/ 33 h 109"/>
                <a:gd name="T10" fmla="*/ 58 w 68"/>
                <a:gd name="T11" fmla="*/ 38 h 109"/>
                <a:gd name="T12" fmla="*/ 55 w 68"/>
                <a:gd name="T13" fmla="*/ 85 h 109"/>
                <a:gd name="T14" fmla="*/ 54 w 68"/>
                <a:gd name="T15" fmla="*/ 55 h 109"/>
                <a:gd name="T16" fmla="*/ 34 w 68"/>
                <a:gd name="T17" fmla="*/ 109 h 109"/>
                <a:gd name="T18" fmla="*/ 34 w 68"/>
                <a:gd name="T19" fmla="*/ 0 h 109"/>
                <a:gd name="T20" fmla="*/ 48 w 68"/>
                <a:gd name="T21" fmla="*/ 14 h 109"/>
                <a:gd name="T22" fmla="*/ 34 w 68"/>
                <a:gd name="T23" fmla="*/ 28 h 109"/>
                <a:gd name="T24" fmla="*/ 20 w 68"/>
                <a:gd name="T25" fmla="*/ 14 h 109"/>
                <a:gd name="T26" fmla="*/ 34 w 68"/>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09">
                  <a:moveTo>
                    <a:pt x="34" y="109"/>
                  </a:moveTo>
                  <a:cubicBezTo>
                    <a:pt x="8" y="88"/>
                    <a:pt x="23" y="71"/>
                    <a:pt x="14" y="55"/>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5"/>
                  </a:cubicBezTo>
                  <a:cubicBezTo>
                    <a:pt x="45" y="71"/>
                    <a:pt x="60" y="88"/>
                    <a:pt x="34" y="109"/>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chemeClr val="accent3"/>
            </a:solidFill>
            <a:ln>
              <a:noFill/>
            </a:ln>
            <a:extLst/>
          </p:spPr>
          <p:txBody>
            <a:bodyPr/>
            <a:lstStyle/>
            <a:p>
              <a:endParaRPr lang="zh-CN" altLang="en-US" sz="2133">
                <a:cs typeface="+mn-ea"/>
                <a:sym typeface="+mn-lt"/>
              </a:endParaRPr>
            </a:p>
          </p:txBody>
        </p:sp>
        <p:sp>
          <p:nvSpPr>
            <p:cNvPr id="37" name="Freeform 37"/>
            <p:cNvSpPr>
              <a:spLocks noEditPoints="1"/>
            </p:cNvSpPr>
            <p:nvPr/>
          </p:nvSpPr>
          <p:spPr bwMode="auto">
            <a:xfrm>
              <a:off x="6160958" y="2269816"/>
              <a:ext cx="177847" cy="282777"/>
            </a:xfrm>
            <a:custGeom>
              <a:avLst/>
              <a:gdLst>
                <a:gd name="T0" fmla="*/ 34 w 69"/>
                <a:gd name="T1" fmla="*/ 110 h 110"/>
                <a:gd name="T2" fmla="*/ 14 w 69"/>
                <a:gd name="T3" fmla="*/ 56 h 110"/>
                <a:gd name="T4" fmla="*/ 14 w 69"/>
                <a:gd name="T5" fmla="*/ 85 h 110"/>
                <a:gd name="T6" fmla="*/ 10 w 69"/>
                <a:gd name="T7" fmla="*/ 38 h 110"/>
                <a:gd name="T8" fmla="*/ 34 w 69"/>
                <a:gd name="T9" fmla="*/ 33 h 110"/>
                <a:gd name="T10" fmla="*/ 58 w 69"/>
                <a:gd name="T11" fmla="*/ 38 h 110"/>
                <a:gd name="T12" fmla="*/ 55 w 69"/>
                <a:gd name="T13" fmla="*/ 85 h 110"/>
                <a:gd name="T14" fmla="*/ 54 w 69"/>
                <a:gd name="T15" fmla="*/ 56 h 110"/>
                <a:gd name="T16" fmla="*/ 34 w 69"/>
                <a:gd name="T17" fmla="*/ 110 h 110"/>
                <a:gd name="T18" fmla="*/ 34 w 69"/>
                <a:gd name="T19" fmla="*/ 0 h 110"/>
                <a:gd name="T20" fmla="*/ 49 w 69"/>
                <a:gd name="T21" fmla="*/ 14 h 110"/>
                <a:gd name="T22" fmla="*/ 34 w 69"/>
                <a:gd name="T23" fmla="*/ 28 h 110"/>
                <a:gd name="T24" fmla="*/ 20 w 69"/>
                <a:gd name="T25" fmla="*/ 14 h 110"/>
                <a:gd name="T26" fmla="*/ 34 w 69"/>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110">
                  <a:moveTo>
                    <a:pt x="34" y="110"/>
                  </a:moveTo>
                  <a:cubicBezTo>
                    <a:pt x="8" y="88"/>
                    <a:pt x="24" y="71"/>
                    <a:pt x="14" y="56"/>
                  </a:cubicBezTo>
                  <a:cubicBezTo>
                    <a:pt x="12" y="65"/>
                    <a:pt x="11" y="72"/>
                    <a:pt x="14" y="85"/>
                  </a:cubicBezTo>
                  <a:cubicBezTo>
                    <a:pt x="1" y="71"/>
                    <a:pt x="0" y="44"/>
                    <a:pt x="10" y="38"/>
                  </a:cubicBezTo>
                  <a:cubicBezTo>
                    <a:pt x="19" y="32"/>
                    <a:pt x="26" y="33"/>
                    <a:pt x="34" y="33"/>
                  </a:cubicBezTo>
                  <a:cubicBezTo>
                    <a:pt x="43" y="33"/>
                    <a:pt x="49" y="32"/>
                    <a:pt x="58" y="38"/>
                  </a:cubicBezTo>
                  <a:cubicBezTo>
                    <a:pt x="69" y="44"/>
                    <a:pt x="68" y="71"/>
                    <a:pt x="55" y="85"/>
                  </a:cubicBezTo>
                  <a:cubicBezTo>
                    <a:pt x="58" y="72"/>
                    <a:pt x="56" y="65"/>
                    <a:pt x="54" y="56"/>
                  </a:cubicBezTo>
                  <a:cubicBezTo>
                    <a:pt x="45" y="71"/>
                    <a:pt x="61" y="88"/>
                    <a:pt x="34" y="110"/>
                  </a:cubicBezTo>
                  <a:close/>
                  <a:moveTo>
                    <a:pt x="34" y="0"/>
                  </a:moveTo>
                  <a:cubicBezTo>
                    <a:pt x="42" y="0"/>
                    <a:pt x="49" y="6"/>
                    <a:pt x="49" y="14"/>
                  </a:cubicBezTo>
                  <a:cubicBezTo>
                    <a:pt x="49" y="22"/>
                    <a:pt x="42" y="28"/>
                    <a:pt x="34" y="28"/>
                  </a:cubicBezTo>
                  <a:cubicBezTo>
                    <a:pt x="27" y="28"/>
                    <a:pt x="20" y="22"/>
                    <a:pt x="20" y="14"/>
                  </a:cubicBezTo>
                  <a:cubicBezTo>
                    <a:pt x="20" y="6"/>
                    <a:pt x="27" y="0"/>
                    <a:pt x="34" y="0"/>
                  </a:cubicBezTo>
                  <a:close/>
                </a:path>
              </a:pathLst>
            </a:custGeom>
            <a:solidFill>
              <a:schemeClr val="accent5"/>
            </a:solidFill>
            <a:ln>
              <a:noFill/>
            </a:ln>
            <a:extLst/>
          </p:spPr>
          <p:txBody>
            <a:bodyPr/>
            <a:lstStyle/>
            <a:p>
              <a:endParaRPr lang="zh-CN" altLang="en-US" sz="2133">
                <a:cs typeface="+mn-ea"/>
                <a:sym typeface="+mn-lt"/>
              </a:endParaRPr>
            </a:p>
          </p:txBody>
        </p:sp>
        <p:sp>
          <p:nvSpPr>
            <p:cNvPr id="38" name="Freeform 38"/>
            <p:cNvSpPr>
              <a:spLocks noEditPoints="1"/>
            </p:cNvSpPr>
            <p:nvPr/>
          </p:nvSpPr>
          <p:spPr bwMode="auto">
            <a:xfrm>
              <a:off x="4571005" y="2860268"/>
              <a:ext cx="176068" cy="282777"/>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chemeClr val="accent5"/>
            </a:solidFill>
            <a:ln>
              <a:noFill/>
            </a:ln>
            <a:extLst/>
          </p:spPr>
          <p:txBody>
            <a:bodyPr/>
            <a:lstStyle/>
            <a:p>
              <a:endParaRPr lang="zh-CN" altLang="en-US" sz="2133">
                <a:cs typeface="+mn-ea"/>
                <a:sym typeface="+mn-lt"/>
              </a:endParaRPr>
            </a:p>
          </p:txBody>
        </p:sp>
        <p:sp>
          <p:nvSpPr>
            <p:cNvPr id="39" name="Freeform 39"/>
            <p:cNvSpPr>
              <a:spLocks noEditPoints="1"/>
            </p:cNvSpPr>
            <p:nvPr/>
          </p:nvSpPr>
          <p:spPr bwMode="auto">
            <a:xfrm>
              <a:off x="4428727" y="1535308"/>
              <a:ext cx="177847" cy="282777"/>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chemeClr val="accent1"/>
            </a:solidFill>
            <a:ln>
              <a:noFill/>
            </a:ln>
            <a:extLst/>
          </p:spPr>
          <p:txBody>
            <a:bodyPr/>
            <a:lstStyle/>
            <a:p>
              <a:endParaRPr lang="zh-CN" altLang="en-US" sz="2133">
                <a:cs typeface="+mn-ea"/>
                <a:sym typeface="+mn-lt"/>
              </a:endParaRPr>
            </a:p>
          </p:txBody>
        </p:sp>
      </p:grpSp>
      <p:sp>
        <p:nvSpPr>
          <p:cNvPr id="40" name="矩形 39"/>
          <p:cNvSpPr/>
          <p:nvPr/>
        </p:nvSpPr>
        <p:spPr>
          <a:xfrm>
            <a:off x="6654888" y="1484328"/>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41" name="矩形 40"/>
          <p:cNvSpPr/>
          <p:nvPr/>
        </p:nvSpPr>
        <p:spPr>
          <a:xfrm>
            <a:off x="8209237" y="2229627"/>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42" name="矩形 41"/>
          <p:cNvSpPr/>
          <p:nvPr/>
        </p:nvSpPr>
        <p:spPr>
          <a:xfrm>
            <a:off x="8387604" y="3488602"/>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43" name="矩形 42"/>
          <p:cNvSpPr/>
          <p:nvPr/>
        </p:nvSpPr>
        <p:spPr>
          <a:xfrm>
            <a:off x="2249614" y="4574818"/>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44" name="矩形 43"/>
          <p:cNvSpPr/>
          <p:nvPr/>
        </p:nvSpPr>
        <p:spPr>
          <a:xfrm>
            <a:off x="1849700" y="3106681"/>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45" name="矩形 44"/>
          <p:cNvSpPr/>
          <p:nvPr/>
        </p:nvSpPr>
        <p:spPr>
          <a:xfrm>
            <a:off x="2285183" y="2075537"/>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
        <p:nvSpPr>
          <p:cNvPr id="46" name="矩形 45"/>
          <p:cNvSpPr/>
          <p:nvPr/>
        </p:nvSpPr>
        <p:spPr>
          <a:xfrm>
            <a:off x="6347697" y="5313797"/>
            <a:ext cx="2166664" cy="461665"/>
          </a:xfrm>
          <a:prstGeom prst="rect">
            <a:avLst/>
          </a:prstGeom>
        </p:spPr>
        <p:txBody>
          <a:bodyPr wrap="square">
            <a:spAutoFit/>
          </a:bodyPr>
          <a:lstStyle/>
          <a:p>
            <a:r>
              <a:rPr lang="zh-CN" altLang="en-US" sz="1200" dirty="0">
                <a:solidFill>
                  <a:schemeClr val="bg1">
                    <a:lumMod val="50000"/>
                  </a:schemeClr>
                </a:solidFill>
                <a:cs typeface="+mn-ea"/>
                <a:sym typeface="+mn-lt"/>
              </a:rPr>
              <a:t>双击输入替换内容双击输入替换内容</a:t>
            </a:r>
          </a:p>
        </p:txBody>
      </p:sp>
    </p:spTree>
    <p:extLst>
      <p:ext uri="{BB962C8B-B14F-4D97-AF65-F5344CB8AC3E}">
        <p14:creationId xmlns:p14="http://schemas.microsoft.com/office/powerpoint/2010/main" val="1298771358"/>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500"/>
                                        <p:tgtEl>
                                          <p:spTgt spid="4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r="49910" b="9989"/>
          <a:stretch/>
        </p:blipFill>
        <p:spPr>
          <a:xfrm>
            <a:off x="0" y="0"/>
            <a:ext cx="12212247" cy="685800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rcRect r="74575"/>
          <a:stretch>
            <a:fillRect/>
          </a:stretch>
        </p:blipFill>
        <p:spPr>
          <a:xfrm>
            <a:off x="310243" y="0"/>
            <a:ext cx="5208815" cy="6402241"/>
          </a:xfrm>
          <a:custGeom>
            <a:avLst/>
            <a:gdLst>
              <a:gd name="connsiteX0" fmla="*/ 0 w 4789171"/>
              <a:gd name="connsiteY0" fmla="*/ 0 h 5886450"/>
              <a:gd name="connsiteX1" fmla="*/ 4789171 w 4789171"/>
              <a:gd name="connsiteY1" fmla="*/ 0 h 5886450"/>
              <a:gd name="connsiteX2" fmla="*/ 4789171 w 4789171"/>
              <a:gd name="connsiteY2" fmla="*/ 5886450 h 5886450"/>
              <a:gd name="connsiteX3" fmla="*/ 0 w 4789171"/>
              <a:gd name="connsiteY3" fmla="*/ 5886450 h 5886450"/>
              <a:gd name="connsiteX4" fmla="*/ 0 w 4789171"/>
              <a:gd name="connsiteY4" fmla="*/ 0 h 5886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171" h="5886450">
                <a:moveTo>
                  <a:pt x="0" y="0"/>
                </a:moveTo>
                <a:lnTo>
                  <a:pt x="4789171" y="0"/>
                </a:lnTo>
                <a:lnTo>
                  <a:pt x="4789171" y="5886450"/>
                </a:lnTo>
                <a:lnTo>
                  <a:pt x="0" y="5886450"/>
                </a:lnTo>
                <a:lnTo>
                  <a:pt x="0" y="0"/>
                </a:lnTo>
                <a:close/>
              </a:path>
            </a:pathLst>
          </a:custGeom>
        </p:spPr>
      </p:pic>
      <p:sp>
        <p:nvSpPr>
          <p:cNvPr id="4" name="文本框 3"/>
          <p:cNvSpPr txBox="1"/>
          <p:nvPr/>
        </p:nvSpPr>
        <p:spPr>
          <a:xfrm>
            <a:off x="5278426" y="1637862"/>
            <a:ext cx="6392279" cy="1015663"/>
          </a:xfrm>
          <a:prstGeom prst="rect">
            <a:avLst/>
          </a:prstGeom>
          <a:noFill/>
        </p:spPr>
        <p:txBody>
          <a:bodyPr wrap="square" rtlCol="0">
            <a:spAutoFit/>
          </a:bodyPr>
          <a:lstStyle/>
          <a:p>
            <a:pPr algn="ctr"/>
            <a:r>
              <a:rPr lang="en-US" altLang="zh-CN" sz="6000" b="1">
                <a:solidFill>
                  <a:srgbClr val="3A6E3E"/>
                </a:solidFill>
                <a:cs typeface="+mn-ea"/>
                <a:sym typeface="+mn-lt"/>
              </a:rPr>
              <a:t>PART TWO</a:t>
            </a:r>
            <a:endParaRPr lang="zh-CN" altLang="en-US" sz="6000" b="1">
              <a:solidFill>
                <a:srgbClr val="3A6E3E"/>
              </a:solidFill>
              <a:cs typeface="+mn-ea"/>
              <a:sym typeface="+mn-lt"/>
            </a:endParaRPr>
          </a:p>
        </p:txBody>
      </p:sp>
      <p:sp>
        <p:nvSpPr>
          <p:cNvPr id="5" name="文本框 4"/>
          <p:cNvSpPr txBox="1"/>
          <p:nvPr/>
        </p:nvSpPr>
        <p:spPr>
          <a:xfrm>
            <a:off x="5278426" y="3004388"/>
            <a:ext cx="6392279" cy="1015663"/>
          </a:xfrm>
          <a:prstGeom prst="rect">
            <a:avLst/>
          </a:prstGeom>
          <a:noFill/>
        </p:spPr>
        <p:txBody>
          <a:bodyPr wrap="square" rtlCol="0">
            <a:spAutoFit/>
          </a:bodyPr>
          <a:lstStyle/>
          <a:p>
            <a:pPr algn="ctr"/>
            <a:r>
              <a:rPr lang="zh-CN" altLang="en-US" sz="6000" b="1">
                <a:solidFill>
                  <a:srgbClr val="3A6E3E"/>
                </a:solidFill>
                <a:cs typeface="+mn-ea"/>
                <a:sym typeface="+mn-lt"/>
              </a:rPr>
              <a:t>教学设计</a:t>
            </a:r>
          </a:p>
        </p:txBody>
      </p:sp>
    </p:spTree>
    <p:extLst>
      <p:ext uri="{BB962C8B-B14F-4D97-AF65-F5344CB8AC3E}">
        <p14:creationId xmlns:p14="http://schemas.microsoft.com/office/powerpoint/2010/main" val="268856162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5437" y="325356"/>
            <a:ext cx="6392279" cy="461665"/>
          </a:xfrm>
          <a:prstGeom prst="rect">
            <a:avLst/>
          </a:prstGeom>
          <a:noFill/>
        </p:spPr>
        <p:txBody>
          <a:bodyPr wrap="square" rtlCol="0">
            <a:spAutoFit/>
          </a:bodyPr>
          <a:lstStyle/>
          <a:p>
            <a:pPr algn="ctr"/>
            <a:r>
              <a:rPr lang="zh-CN" altLang="en-US" sz="2400">
                <a:solidFill>
                  <a:srgbClr val="3A6E3E"/>
                </a:solidFill>
                <a:cs typeface="+mn-ea"/>
                <a:sym typeface="+mn-lt"/>
              </a:rPr>
              <a:t>教学设计</a:t>
            </a:r>
          </a:p>
        </p:txBody>
      </p:sp>
      <p:grpSp>
        <p:nvGrpSpPr>
          <p:cNvPr id="3" name="Group 1"/>
          <p:cNvGrpSpPr/>
          <p:nvPr/>
        </p:nvGrpSpPr>
        <p:grpSpPr>
          <a:xfrm>
            <a:off x="1105506" y="4304832"/>
            <a:ext cx="1649193" cy="399083"/>
            <a:chOff x="4621548" y="7220767"/>
            <a:chExt cx="2471894" cy="598164"/>
          </a:xfrm>
        </p:grpSpPr>
        <p:sp>
          <p:nvSpPr>
            <p:cNvPr id="5" name="Round Same Side Corner Rectangle 23"/>
            <p:cNvSpPr/>
            <p:nvPr/>
          </p:nvSpPr>
          <p:spPr>
            <a:xfrm rot="16200000" flipH="1">
              <a:off x="5696560" y="6145755"/>
              <a:ext cx="321869" cy="247189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1600" dirty="0">
                <a:solidFill>
                  <a:prstClr val="white"/>
                </a:solidFill>
                <a:cs typeface="+mn-ea"/>
                <a:sym typeface="+mn-lt"/>
              </a:endParaRPr>
            </a:p>
          </p:txBody>
        </p:sp>
        <p:sp>
          <p:nvSpPr>
            <p:cNvPr id="6" name="Freeform 734"/>
            <p:cNvSpPr>
              <a:spLocks noChangeArrowheads="1"/>
            </p:cNvSpPr>
            <p:nvPr/>
          </p:nvSpPr>
          <p:spPr bwMode="auto">
            <a:xfrm rot="5400000">
              <a:off x="5746002" y="7418886"/>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1"/>
            </a:solidFill>
            <a:ln>
              <a:noFill/>
            </a:ln>
            <a:effectLst/>
          </p:spPr>
          <p:txBody>
            <a:bodyPr wrap="none" anchor="ctr"/>
            <a:lstStyle/>
            <a:p>
              <a:endParaRPr lang="en-US" sz="1600" dirty="0">
                <a:solidFill>
                  <a:srgbClr val="7E7E7E"/>
                </a:solidFill>
                <a:cs typeface="+mn-ea"/>
                <a:sym typeface="+mn-lt"/>
              </a:endParaRPr>
            </a:p>
          </p:txBody>
        </p:sp>
      </p:grpSp>
      <p:grpSp>
        <p:nvGrpSpPr>
          <p:cNvPr id="7" name="Group 3"/>
          <p:cNvGrpSpPr/>
          <p:nvPr/>
        </p:nvGrpSpPr>
        <p:grpSpPr>
          <a:xfrm>
            <a:off x="4462446" y="4304835"/>
            <a:ext cx="1649193" cy="413245"/>
            <a:chOff x="9653094" y="7220771"/>
            <a:chExt cx="2471894" cy="619391"/>
          </a:xfrm>
        </p:grpSpPr>
        <p:sp>
          <p:nvSpPr>
            <p:cNvPr id="8" name="Rectangle 25"/>
            <p:cNvSpPr/>
            <p:nvPr/>
          </p:nvSpPr>
          <p:spPr>
            <a:xfrm>
              <a:off x="9653094" y="7220771"/>
              <a:ext cx="2471894" cy="3218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1600" dirty="0">
                <a:solidFill>
                  <a:prstClr val="white"/>
                </a:solidFill>
                <a:cs typeface="+mn-ea"/>
                <a:sym typeface="+mn-lt"/>
              </a:endParaRPr>
            </a:p>
          </p:txBody>
        </p:sp>
        <p:sp>
          <p:nvSpPr>
            <p:cNvPr id="9" name="Freeform 734"/>
            <p:cNvSpPr>
              <a:spLocks noChangeArrowheads="1"/>
            </p:cNvSpPr>
            <p:nvPr/>
          </p:nvSpPr>
          <p:spPr bwMode="auto">
            <a:xfrm rot="5400000">
              <a:off x="10755034" y="7440117"/>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3"/>
            </a:solidFill>
            <a:ln>
              <a:noFill/>
            </a:ln>
            <a:effectLst/>
          </p:spPr>
          <p:txBody>
            <a:bodyPr wrap="none" anchor="ctr"/>
            <a:lstStyle/>
            <a:p>
              <a:endParaRPr lang="en-US" sz="1600" dirty="0">
                <a:solidFill>
                  <a:srgbClr val="7E7E7E"/>
                </a:solidFill>
                <a:cs typeface="+mn-ea"/>
                <a:sym typeface="+mn-lt"/>
              </a:endParaRPr>
            </a:p>
          </p:txBody>
        </p:sp>
      </p:grpSp>
      <p:grpSp>
        <p:nvGrpSpPr>
          <p:cNvPr id="10" name="Group 5"/>
          <p:cNvGrpSpPr/>
          <p:nvPr/>
        </p:nvGrpSpPr>
        <p:grpSpPr>
          <a:xfrm>
            <a:off x="7819385" y="4304834"/>
            <a:ext cx="1649193" cy="403084"/>
            <a:chOff x="14684641" y="7220769"/>
            <a:chExt cx="2471894" cy="604161"/>
          </a:xfrm>
          <a:solidFill>
            <a:schemeClr val="accent5"/>
          </a:solidFill>
        </p:grpSpPr>
        <p:sp>
          <p:nvSpPr>
            <p:cNvPr id="11" name="Rectangle 27"/>
            <p:cNvSpPr/>
            <p:nvPr/>
          </p:nvSpPr>
          <p:spPr>
            <a:xfrm>
              <a:off x="14684641" y="7220769"/>
              <a:ext cx="2471894" cy="3218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1600" dirty="0">
                <a:solidFill>
                  <a:prstClr val="white"/>
                </a:solidFill>
                <a:cs typeface="+mn-ea"/>
                <a:sym typeface="+mn-lt"/>
              </a:endParaRPr>
            </a:p>
          </p:txBody>
        </p:sp>
        <p:sp>
          <p:nvSpPr>
            <p:cNvPr id="12" name="Freeform 734"/>
            <p:cNvSpPr>
              <a:spLocks noChangeArrowheads="1"/>
            </p:cNvSpPr>
            <p:nvPr/>
          </p:nvSpPr>
          <p:spPr bwMode="auto">
            <a:xfrm rot="5400000">
              <a:off x="15834927" y="7424885"/>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endParaRPr lang="en-US" sz="1600" dirty="0">
                <a:solidFill>
                  <a:srgbClr val="7E7E7E"/>
                </a:solidFill>
                <a:cs typeface="+mn-ea"/>
                <a:sym typeface="+mn-lt"/>
              </a:endParaRPr>
            </a:p>
          </p:txBody>
        </p:sp>
      </p:grpSp>
      <p:grpSp>
        <p:nvGrpSpPr>
          <p:cNvPr id="13" name="Group 7"/>
          <p:cNvGrpSpPr/>
          <p:nvPr/>
        </p:nvGrpSpPr>
        <p:grpSpPr>
          <a:xfrm>
            <a:off x="9497856" y="4121188"/>
            <a:ext cx="1649193" cy="398385"/>
            <a:chOff x="17200415" y="6945511"/>
            <a:chExt cx="2471894" cy="597120"/>
          </a:xfrm>
          <a:solidFill>
            <a:schemeClr val="accent6"/>
          </a:solidFill>
        </p:grpSpPr>
        <p:sp>
          <p:nvSpPr>
            <p:cNvPr id="14" name="Round Same Side Corner Rectangle 6"/>
            <p:cNvSpPr/>
            <p:nvPr/>
          </p:nvSpPr>
          <p:spPr>
            <a:xfrm rot="5400000">
              <a:off x="18275427" y="6145750"/>
              <a:ext cx="321869" cy="247189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1600" dirty="0">
                <a:solidFill>
                  <a:prstClr val="white"/>
                </a:solidFill>
                <a:cs typeface="+mn-ea"/>
                <a:sym typeface="+mn-lt"/>
              </a:endParaRPr>
            </a:p>
          </p:txBody>
        </p:sp>
        <p:sp>
          <p:nvSpPr>
            <p:cNvPr id="15" name="Freeform 734"/>
            <p:cNvSpPr>
              <a:spLocks noChangeArrowheads="1"/>
            </p:cNvSpPr>
            <p:nvPr/>
          </p:nvSpPr>
          <p:spPr bwMode="auto">
            <a:xfrm rot="16200000">
              <a:off x="18271029" y="6887543"/>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endParaRPr lang="en-US" sz="1600" dirty="0">
                <a:solidFill>
                  <a:srgbClr val="7E7E7E"/>
                </a:solidFill>
                <a:cs typeface="+mn-ea"/>
                <a:sym typeface="+mn-lt"/>
              </a:endParaRPr>
            </a:p>
          </p:txBody>
        </p:sp>
      </p:grpSp>
      <p:grpSp>
        <p:nvGrpSpPr>
          <p:cNvPr id="16" name="Group 4"/>
          <p:cNvGrpSpPr/>
          <p:nvPr/>
        </p:nvGrpSpPr>
        <p:grpSpPr>
          <a:xfrm>
            <a:off x="6140916" y="4107022"/>
            <a:ext cx="1649193" cy="412556"/>
            <a:chOff x="12168868" y="6924280"/>
            <a:chExt cx="2471894" cy="618360"/>
          </a:xfrm>
          <a:solidFill>
            <a:schemeClr val="accent4"/>
          </a:solidFill>
        </p:grpSpPr>
        <p:sp>
          <p:nvSpPr>
            <p:cNvPr id="17" name="Rectangle 26"/>
            <p:cNvSpPr/>
            <p:nvPr/>
          </p:nvSpPr>
          <p:spPr>
            <a:xfrm>
              <a:off x="12168868" y="7220769"/>
              <a:ext cx="2471894" cy="3218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1600" dirty="0">
                <a:solidFill>
                  <a:prstClr val="white"/>
                </a:solidFill>
                <a:cs typeface="+mn-ea"/>
                <a:sym typeface="+mn-lt"/>
              </a:endParaRPr>
            </a:p>
          </p:txBody>
        </p:sp>
        <p:sp>
          <p:nvSpPr>
            <p:cNvPr id="18" name="Freeform 734"/>
            <p:cNvSpPr>
              <a:spLocks noChangeArrowheads="1"/>
            </p:cNvSpPr>
            <p:nvPr/>
          </p:nvSpPr>
          <p:spPr bwMode="auto">
            <a:xfrm rot="16200000">
              <a:off x="13261997" y="6866312"/>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endParaRPr lang="en-US" sz="1600" dirty="0">
                <a:solidFill>
                  <a:srgbClr val="7E7E7E"/>
                </a:solidFill>
                <a:cs typeface="+mn-ea"/>
                <a:sym typeface="+mn-lt"/>
              </a:endParaRPr>
            </a:p>
          </p:txBody>
        </p:sp>
      </p:grpSp>
      <p:grpSp>
        <p:nvGrpSpPr>
          <p:cNvPr id="19" name="Group 2"/>
          <p:cNvGrpSpPr/>
          <p:nvPr/>
        </p:nvGrpSpPr>
        <p:grpSpPr>
          <a:xfrm>
            <a:off x="2783976" y="4117186"/>
            <a:ext cx="1649193" cy="402397"/>
            <a:chOff x="7137321" y="6939512"/>
            <a:chExt cx="2471894" cy="603133"/>
          </a:xfrm>
        </p:grpSpPr>
        <p:sp>
          <p:nvSpPr>
            <p:cNvPr id="20" name="Rectangle 8"/>
            <p:cNvSpPr/>
            <p:nvPr/>
          </p:nvSpPr>
          <p:spPr>
            <a:xfrm>
              <a:off x="7137321" y="7220774"/>
              <a:ext cx="2471894" cy="321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endParaRPr lang="bg-BG" sz="1600" dirty="0">
                <a:solidFill>
                  <a:prstClr val="white"/>
                </a:solidFill>
                <a:cs typeface="+mn-ea"/>
                <a:sym typeface="+mn-lt"/>
              </a:endParaRPr>
            </a:p>
          </p:txBody>
        </p:sp>
        <p:sp>
          <p:nvSpPr>
            <p:cNvPr id="21" name="Freeform 734"/>
            <p:cNvSpPr>
              <a:spLocks noChangeArrowheads="1"/>
            </p:cNvSpPr>
            <p:nvPr/>
          </p:nvSpPr>
          <p:spPr bwMode="auto">
            <a:xfrm rot="16200000">
              <a:off x="8182104" y="6881544"/>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2"/>
            </a:solidFill>
            <a:ln>
              <a:noFill/>
            </a:ln>
            <a:effectLst/>
          </p:spPr>
          <p:txBody>
            <a:bodyPr wrap="none" anchor="ctr"/>
            <a:lstStyle/>
            <a:p>
              <a:endParaRPr lang="en-US" sz="1600" dirty="0">
                <a:solidFill>
                  <a:srgbClr val="7E7E7E"/>
                </a:solidFill>
                <a:cs typeface="+mn-ea"/>
                <a:sym typeface="+mn-lt"/>
              </a:endParaRPr>
            </a:p>
          </p:txBody>
        </p:sp>
      </p:grpSp>
      <p:sp>
        <p:nvSpPr>
          <p:cNvPr id="22" name="AutoShape 19"/>
          <p:cNvSpPr>
            <a:spLocks noChangeAspect="1"/>
          </p:cNvSpPr>
          <p:nvPr/>
        </p:nvSpPr>
        <p:spPr bwMode="auto">
          <a:xfrm>
            <a:off x="8406671" y="4808681"/>
            <a:ext cx="585432" cy="58558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5"/>
          </a:solidFill>
          <a:ln>
            <a:noFill/>
          </a:ln>
          <a:effectLst/>
          <a:extLst/>
        </p:spPr>
        <p:txBody>
          <a:bodyPr lIns="50789" tIns="50789" rIns="50789" bIns="50789" anchor="ctr"/>
          <a:lstStyle/>
          <a:p>
            <a:pPr defTabSz="457087">
              <a:defRPr/>
            </a:pPr>
            <a:endParaRPr lang="es-ES" sz="1600" dirty="0">
              <a:solidFill>
                <a:prstClr val="white"/>
              </a:solidFill>
              <a:effectLst>
                <a:outerShdw blurRad="38100" dist="38100" dir="2700000" algn="tl">
                  <a:srgbClr val="000000"/>
                </a:outerShdw>
              </a:effectLst>
              <a:cs typeface="+mn-ea"/>
              <a:sym typeface="+mn-lt"/>
            </a:endParaRPr>
          </a:p>
        </p:txBody>
      </p:sp>
      <p:sp>
        <p:nvSpPr>
          <p:cNvPr id="23" name="AutoShape 20"/>
          <p:cNvSpPr>
            <a:spLocks/>
          </p:cNvSpPr>
          <p:nvPr/>
        </p:nvSpPr>
        <p:spPr bwMode="auto">
          <a:xfrm>
            <a:off x="10021294" y="2208938"/>
            <a:ext cx="631513" cy="6291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6"/>
          </a:solidFill>
          <a:ln>
            <a:noFill/>
          </a:ln>
          <a:effectLst/>
          <a:extLst/>
        </p:spPr>
        <p:txBody>
          <a:bodyPr lIns="50789" tIns="50789" rIns="50789" bIns="50789" anchor="ctr"/>
          <a:lstStyle/>
          <a:p>
            <a:pPr defTabSz="457087">
              <a:defRPr/>
            </a:pPr>
            <a:endParaRPr lang="es-ES" sz="1600" dirty="0">
              <a:solidFill>
                <a:prstClr val="white"/>
              </a:solidFill>
              <a:effectLst>
                <a:outerShdw blurRad="38100" dist="38100" dir="2700000" algn="tl">
                  <a:srgbClr val="000000"/>
                </a:outerShdw>
              </a:effectLst>
              <a:cs typeface="+mn-ea"/>
              <a:sym typeface="+mn-lt"/>
            </a:endParaRPr>
          </a:p>
        </p:txBody>
      </p:sp>
      <p:sp>
        <p:nvSpPr>
          <p:cNvPr id="24" name="AutoShape 82"/>
          <p:cNvSpPr>
            <a:spLocks/>
          </p:cNvSpPr>
          <p:nvPr/>
        </p:nvSpPr>
        <p:spPr bwMode="auto">
          <a:xfrm>
            <a:off x="6760369" y="2284682"/>
            <a:ext cx="533985" cy="5341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accent4"/>
          </a:solidFill>
          <a:ln>
            <a:noFill/>
          </a:ln>
          <a:effectLst/>
          <a:extLst/>
        </p:spPr>
        <p:txBody>
          <a:bodyPr lIns="50789" tIns="50789" rIns="50789" bIns="50789" anchor="ctr"/>
          <a:lstStyle/>
          <a:p>
            <a:pPr defTabSz="457087">
              <a:defRPr/>
            </a:pPr>
            <a:endParaRPr lang="es-ES" sz="1600" dirty="0">
              <a:solidFill>
                <a:prstClr val="white"/>
              </a:solidFill>
              <a:effectLst>
                <a:outerShdw blurRad="38100" dist="38100" dir="2700000" algn="tl">
                  <a:srgbClr val="000000"/>
                </a:outerShdw>
              </a:effectLst>
              <a:cs typeface="+mn-ea"/>
              <a:sym typeface="+mn-lt"/>
            </a:endParaRPr>
          </a:p>
        </p:txBody>
      </p:sp>
      <p:sp>
        <p:nvSpPr>
          <p:cNvPr id="25" name="Freeform 21"/>
          <p:cNvSpPr>
            <a:spLocks noChangeArrowheads="1"/>
          </p:cNvSpPr>
          <p:nvPr/>
        </p:nvSpPr>
        <p:spPr bwMode="auto">
          <a:xfrm>
            <a:off x="1590755" y="4986174"/>
            <a:ext cx="736701" cy="410729"/>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accent1"/>
          </a:solidFill>
          <a:ln>
            <a:noFill/>
          </a:ln>
          <a:effectLst/>
          <a:extLst/>
        </p:spPr>
        <p:txBody>
          <a:bodyPr wrap="none" anchor="ctr"/>
          <a:lstStyle/>
          <a:p>
            <a:endParaRPr lang="en-US" sz="1600" dirty="0">
              <a:solidFill>
                <a:srgbClr val="7E7E7E"/>
              </a:solidFill>
              <a:cs typeface="+mn-ea"/>
              <a:sym typeface="+mn-lt"/>
            </a:endParaRPr>
          </a:p>
        </p:txBody>
      </p:sp>
      <p:grpSp>
        <p:nvGrpSpPr>
          <p:cNvPr id="26" name="Group 58"/>
          <p:cNvGrpSpPr>
            <a:grpSpLocks noChangeAspect="1"/>
          </p:cNvGrpSpPr>
          <p:nvPr/>
        </p:nvGrpSpPr>
        <p:grpSpPr>
          <a:xfrm>
            <a:off x="3457226" y="2279462"/>
            <a:ext cx="361439" cy="559484"/>
            <a:chOff x="8468294" y="8301267"/>
            <a:chExt cx="385047" cy="596031"/>
          </a:xfrm>
          <a:solidFill>
            <a:schemeClr val="accent2"/>
          </a:solidFill>
        </p:grpSpPr>
        <p:sp>
          <p:nvSpPr>
            <p:cNvPr id="27" name="Freeform 40"/>
            <p:cNvSpPr>
              <a:spLocks noChangeArrowheads="1"/>
            </p:cNvSpPr>
            <p:nvPr/>
          </p:nvSpPr>
          <p:spPr bwMode="auto">
            <a:xfrm>
              <a:off x="8468294" y="8522801"/>
              <a:ext cx="385047" cy="374497"/>
            </a:xfrm>
            <a:custGeom>
              <a:avLst/>
              <a:gdLst>
                <a:gd name="T0" fmla="*/ 311 w 320"/>
                <a:gd name="T1" fmla="*/ 0 h 312"/>
                <a:gd name="T2" fmla="*/ 311 w 320"/>
                <a:gd name="T3" fmla="*/ 0 h 312"/>
                <a:gd name="T4" fmla="*/ 293 w 320"/>
                <a:gd name="T5" fmla="*/ 0 h 312"/>
                <a:gd name="T6" fmla="*/ 284 w 320"/>
                <a:gd name="T7" fmla="*/ 9 h 312"/>
                <a:gd name="T8" fmla="*/ 284 w 320"/>
                <a:gd name="T9" fmla="*/ 72 h 312"/>
                <a:gd name="T10" fmla="*/ 160 w 320"/>
                <a:gd name="T11" fmla="*/ 160 h 312"/>
                <a:gd name="T12" fmla="*/ 36 w 320"/>
                <a:gd name="T13" fmla="*/ 72 h 312"/>
                <a:gd name="T14" fmla="*/ 36 w 320"/>
                <a:gd name="T15" fmla="*/ 9 h 312"/>
                <a:gd name="T16" fmla="*/ 28 w 320"/>
                <a:gd name="T17" fmla="*/ 0 h 312"/>
                <a:gd name="T18" fmla="*/ 9 w 320"/>
                <a:gd name="T19" fmla="*/ 0 h 312"/>
                <a:gd name="T20" fmla="*/ 0 w 320"/>
                <a:gd name="T21" fmla="*/ 9 h 312"/>
                <a:gd name="T22" fmla="*/ 0 w 320"/>
                <a:gd name="T23" fmla="*/ 72 h 312"/>
                <a:gd name="T24" fmla="*/ 134 w 320"/>
                <a:gd name="T25" fmla="*/ 196 h 312"/>
                <a:gd name="T26" fmla="*/ 134 w 320"/>
                <a:gd name="T27" fmla="*/ 266 h 312"/>
                <a:gd name="T28" fmla="*/ 72 w 320"/>
                <a:gd name="T29" fmla="*/ 266 h 312"/>
                <a:gd name="T30" fmla="*/ 63 w 320"/>
                <a:gd name="T31" fmla="*/ 275 h 312"/>
                <a:gd name="T32" fmla="*/ 63 w 320"/>
                <a:gd name="T33" fmla="*/ 302 h 312"/>
                <a:gd name="T34" fmla="*/ 72 w 320"/>
                <a:gd name="T35" fmla="*/ 311 h 312"/>
                <a:gd name="T36" fmla="*/ 249 w 320"/>
                <a:gd name="T37" fmla="*/ 311 h 312"/>
                <a:gd name="T38" fmla="*/ 257 w 320"/>
                <a:gd name="T39" fmla="*/ 302 h 312"/>
                <a:gd name="T40" fmla="*/ 257 w 320"/>
                <a:gd name="T41" fmla="*/ 275 h 312"/>
                <a:gd name="T42" fmla="*/ 249 w 320"/>
                <a:gd name="T43" fmla="*/ 266 h 312"/>
                <a:gd name="T44" fmla="*/ 187 w 320"/>
                <a:gd name="T45" fmla="*/ 266 h 312"/>
                <a:gd name="T46" fmla="*/ 187 w 320"/>
                <a:gd name="T47" fmla="*/ 196 h 312"/>
                <a:gd name="T48" fmla="*/ 319 w 320"/>
                <a:gd name="T49" fmla="*/ 72 h 312"/>
                <a:gd name="T50" fmla="*/ 319 w 320"/>
                <a:gd name="T51" fmla="*/ 9 h 312"/>
                <a:gd name="T52" fmla="*/ 311 w 320"/>
                <a:gd name="T53"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rgbClr val="7E7E7E"/>
                </a:solidFill>
                <a:cs typeface="+mn-ea"/>
                <a:sym typeface="+mn-lt"/>
              </a:endParaRPr>
            </a:p>
          </p:txBody>
        </p:sp>
        <p:sp>
          <p:nvSpPr>
            <p:cNvPr id="28" name="Freeform 41"/>
            <p:cNvSpPr>
              <a:spLocks noChangeArrowheads="1"/>
            </p:cNvSpPr>
            <p:nvPr/>
          </p:nvSpPr>
          <p:spPr bwMode="auto">
            <a:xfrm>
              <a:off x="8573786" y="8522801"/>
              <a:ext cx="168787" cy="142415"/>
            </a:xfrm>
            <a:custGeom>
              <a:avLst/>
              <a:gdLst>
                <a:gd name="T0" fmla="*/ 71 w 143"/>
                <a:gd name="T1" fmla="*/ 116 h 117"/>
                <a:gd name="T2" fmla="*/ 71 w 143"/>
                <a:gd name="T3" fmla="*/ 116 h 117"/>
                <a:gd name="T4" fmla="*/ 142 w 143"/>
                <a:gd name="T5" fmla="*/ 72 h 117"/>
                <a:gd name="T6" fmla="*/ 142 w 143"/>
                <a:gd name="T7" fmla="*/ 0 h 117"/>
                <a:gd name="T8" fmla="*/ 0 w 143"/>
                <a:gd name="T9" fmla="*/ 0 h 117"/>
                <a:gd name="T10" fmla="*/ 0 w 143"/>
                <a:gd name="T11" fmla="*/ 72 h 117"/>
                <a:gd name="T12" fmla="*/ 71 w 143"/>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rgbClr val="7E7E7E"/>
                </a:solidFill>
                <a:cs typeface="+mn-ea"/>
                <a:sym typeface="+mn-lt"/>
              </a:endParaRPr>
            </a:p>
          </p:txBody>
        </p:sp>
        <p:sp>
          <p:nvSpPr>
            <p:cNvPr id="29" name="Freeform 42"/>
            <p:cNvSpPr>
              <a:spLocks noChangeArrowheads="1"/>
            </p:cNvSpPr>
            <p:nvPr/>
          </p:nvSpPr>
          <p:spPr bwMode="auto">
            <a:xfrm>
              <a:off x="8573786" y="8301267"/>
              <a:ext cx="168787" cy="179337"/>
            </a:xfrm>
            <a:custGeom>
              <a:avLst/>
              <a:gdLst>
                <a:gd name="T0" fmla="*/ 142 w 143"/>
                <a:gd name="T1" fmla="*/ 44 h 151"/>
                <a:gd name="T2" fmla="*/ 142 w 143"/>
                <a:gd name="T3" fmla="*/ 44 h 151"/>
                <a:gd name="T4" fmla="*/ 71 w 143"/>
                <a:gd name="T5" fmla="*/ 0 h 151"/>
                <a:gd name="T6" fmla="*/ 0 w 143"/>
                <a:gd name="T7" fmla="*/ 44 h 151"/>
                <a:gd name="T8" fmla="*/ 0 w 143"/>
                <a:gd name="T9" fmla="*/ 150 h 151"/>
                <a:gd name="T10" fmla="*/ 142 w 143"/>
                <a:gd name="T11" fmla="*/ 150 h 151"/>
                <a:gd name="T12" fmla="*/ 142 w 143"/>
                <a:gd name="T13" fmla="*/ 44 h 151"/>
              </a:gdLst>
              <a:ahLst/>
              <a:cxnLst>
                <a:cxn ang="0">
                  <a:pos x="T0" y="T1"/>
                </a:cxn>
                <a:cxn ang="0">
                  <a:pos x="T2" y="T3"/>
                </a:cxn>
                <a:cxn ang="0">
                  <a:pos x="T4" y="T5"/>
                </a:cxn>
                <a:cxn ang="0">
                  <a:pos x="T6" y="T7"/>
                </a:cxn>
                <a:cxn ang="0">
                  <a:pos x="T8" y="T9"/>
                </a:cxn>
                <a:cxn ang="0">
                  <a:pos x="T10" y="T11"/>
                </a:cxn>
                <a:cxn ang="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600" dirty="0">
                <a:solidFill>
                  <a:srgbClr val="7E7E7E"/>
                </a:solidFill>
                <a:cs typeface="+mn-ea"/>
                <a:sym typeface="+mn-lt"/>
              </a:endParaRPr>
            </a:p>
          </p:txBody>
        </p:sp>
      </p:grpSp>
      <p:sp>
        <p:nvSpPr>
          <p:cNvPr id="30" name="Freeform 141"/>
          <p:cNvSpPr>
            <a:spLocks noChangeArrowheads="1"/>
          </p:cNvSpPr>
          <p:nvPr/>
        </p:nvSpPr>
        <p:spPr bwMode="auto">
          <a:xfrm>
            <a:off x="5017921" y="4845893"/>
            <a:ext cx="594084" cy="604599"/>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accent3"/>
          </a:solidFill>
          <a:ln>
            <a:noFill/>
          </a:ln>
          <a:effectLst/>
          <a:extLst/>
        </p:spPr>
        <p:txBody>
          <a:bodyPr wrap="none" anchor="ctr"/>
          <a:lstStyle/>
          <a:p>
            <a:endParaRPr lang="en-US" sz="1600" dirty="0">
              <a:solidFill>
                <a:srgbClr val="7E7E7E"/>
              </a:solidFill>
              <a:cs typeface="+mn-ea"/>
              <a:sym typeface="+mn-lt"/>
            </a:endParaRPr>
          </a:p>
        </p:txBody>
      </p:sp>
      <p:sp>
        <p:nvSpPr>
          <p:cNvPr id="31" name="矩形 30"/>
          <p:cNvSpPr/>
          <p:nvPr/>
        </p:nvSpPr>
        <p:spPr>
          <a:xfrm>
            <a:off x="2599115" y="2858520"/>
            <a:ext cx="2070652"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32" name="矩形 31"/>
          <p:cNvSpPr/>
          <p:nvPr/>
        </p:nvSpPr>
        <p:spPr>
          <a:xfrm>
            <a:off x="5992034" y="2970470"/>
            <a:ext cx="2070652"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33" name="矩形 32"/>
          <p:cNvSpPr/>
          <p:nvPr/>
        </p:nvSpPr>
        <p:spPr>
          <a:xfrm>
            <a:off x="9384953" y="3016638"/>
            <a:ext cx="2070652"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34" name="矩形 33"/>
          <p:cNvSpPr/>
          <p:nvPr/>
        </p:nvSpPr>
        <p:spPr>
          <a:xfrm>
            <a:off x="2783975" y="4849040"/>
            <a:ext cx="2070652"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35" name="矩形 34"/>
          <p:cNvSpPr/>
          <p:nvPr/>
        </p:nvSpPr>
        <p:spPr>
          <a:xfrm>
            <a:off x="5906761" y="4823782"/>
            <a:ext cx="2070652"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
        <p:nvSpPr>
          <p:cNvPr id="36" name="矩形 35"/>
          <p:cNvSpPr/>
          <p:nvPr/>
        </p:nvSpPr>
        <p:spPr>
          <a:xfrm>
            <a:off x="9421362" y="4808682"/>
            <a:ext cx="2070652" cy="584775"/>
          </a:xfrm>
          <a:prstGeom prst="rect">
            <a:avLst/>
          </a:prstGeom>
        </p:spPr>
        <p:txBody>
          <a:bodyPr wrap="square">
            <a:spAutoFit/>
          </a:bodyPr>
          <a:lstStyle/>
          <a:p>
            <a:pPr algn="ctr"/>
            <a:r>
              <a:rPr lang="zh-CN" altLang="en-US" sz="1600" dirty="0">
                <a:solidFill>
                  <a:srgbClr val="7E7E7E"/>
                </a:solidFill>
                <a:cs typeface="+mn-ea"/>
                <a:sym typeface="+mn-lt"/>
              </a:rPr>
              <a:t>双击输入替换内容双击输入替换内容</a:t>
            </a:r>
            <a:endParaRPr lang="en-US" altLang="zh-CN" sz="1600" dirty="0">
              <a:solidFill>
                <a:srgbClr val="7E7E7E"/>
              </a:solidFill>
              <a:cs typeface="+mn-ea"/>
              <a:sym typeface="+mn-lt"/>
            </a:endParaRPr>
          </a:p>
        </p:txBody>
      </p:sp>
    </p:spTree>
    <p:extLst>
      <p:ext uri="{BB962C8B-B14F-4D97-AF65-F5344CB8AC3E}">
        <p14:creationId xmlns:p14="http://schemas.microsoft.com/office/powerpoint/2010/main" val="3332254391"/>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30" grpId="0" animBg="1"/>
      <p:bldP spid="31" grpId="0"/>
      <p:bldP spid="32" grpId="0"/>
      <p:bldP spid="33" grpId="0"/>
      <p:bldP spid="34" grpId="0"/>
      <p:bldP spid="35"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青色小清新教师说课公开课PPT模板"/>
</p:tagLst>
</file>

<file path=ppt/theme/theme1.xml><?xml version="1.0" encoding="utf-8"?>
<a:theme xmlns:a="http://schemas.openxmlformats.org/drawingml/2006/main" name="Office 主题">
  <a:themeElements>
    <a:clrScheme name="自定义 161">
      <a:dk1>
        <a:sysClr val="windowText" lastClr="000000"/>
      </a:dk1>
      <a:lt1>
        <a:sysClr val="window" lastClr="FFFFFF"/>
      </a:lt1>
      <a:dk2>
        <a:srgbClr val="44546A"/>
      </a:dk2>
      <a:lt2>
        <a:srgbClr val="E7E6E6"/>
      </a:lt2>
      <a:accent1>
        <a:srgbClr val="448047"/>
      </a:accent1>
      <a:accent2>
        <a:srgbClr val="54C7C1"/>
      </a:accent2>
      <a:accent3>
        <a:srgbClr val="D95E72"/>
      </a:accent3>
      <a:accent4>
        <a:srgbClr val="448047"/>
      </a:accent4>
      <a:accent5>
        <a:srgbClr val="54C7C1"/>
      </a:accent5>
      <a:accent6>
        <a:srgbClr val="D95E72"/>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995</Words>
  <Application>Microsoft Office PowerPoint</Application>
  <PresentationFormat>宽屏</PresentationFormat>
  <Paragraphs>204</Paragraphs>
  <Slides>24</Slides>
  <Notes>24</Notes>
  <HiddenSlides>0</HiddenSlides>
  <MMClips>1</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24</vt:i4>
      </vt:variant>
    </vt:vector>
  </HeadingPairs>
  <TitlesOfParts>
    <vt:vector size="27" baseType="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青色小清新教师说课公开课PPT模板</dc:title>
  <dc:creator>wwen wang</dc:creator>
  <cp:lastModifiedBy>Administrator</cp:lastModifiedBy>
  <cp:revision>10</cp:revision>
  <dcterms:created xsi:type="dcterms:W3CDTF">2017-08-02T12:08:37Z</dcterms:created>
  <dcterms:modified xsi:type="dcterms:W3CDTF">2019-03-28T05:47:25Z</dcterms:modified>
</cp:coreProperties>
</file>