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68" r:id="rId3"/>
    <p:sldId id="269" r:id="rId4"/>
    <p:sldId id="276" r:id="rId5"/>
    <p:sldId id="275" r:id="rId6"/>
    <p:sldId id="279" r:id="rId7"/>
    <p:sldId id="262" r:id="rId8"/>
    <p:sldId id="266" r:id="rId9"/>
    <p:sldId id="265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AB08"/>
    <a:srgbClr val="71A008"/>
    <a:srgbClr val="637027"/>
    <a:srgbClr val="1B2911"/>
    <a:srgbClr val="040200"/>
    <a:srgbClr val="658F07"/>
    <a:srgbClr val="ABCD07"/>
    <a:srgbClr val="F7F7F7"/>
    <a:srgbClr val="DBF945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04" autoAdjust="0"/>
    <p:restoredTop sz="94790" autoAdjust="0"/>
  </p:normalViewPr>
  <p:slideViewPr>
    <p:cSldViewPr snapToGrid="0" showGuides="1">
      <p:cViewPr varScale="1">
        <p:scale>
          <a:sx n="86" d="100"/>
          <a:sy n="86" d="100"/>
        </p:scale>
        <p:origin x="7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34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46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608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258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30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534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36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29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65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534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309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257C2-3BE0-4B0C-9B13-9087E30A2FF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042A4-034F-44D1-A8CF-9178F12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89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image" Target="../media/image15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2247900" y="-419100"/>
            <a:ext cx="7696200" cy="7696200"/>
          </a:xfrm>
          <a:prstGeom prst="diamond">
            <a:avLst/>
          </a:prstGeom>
          <a:noFill/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 rot="5400000">
            <a:off x="7420530" y="4944348"/>
            <a:ext cx="752247" cy="166121"/>
          </a:xfrm>
          <a:prstGeom prst="parallelogram">
            <a:avLst>
              <a:gd name="adj" fmla="val 47935"/>
            </a:avLst>
          </a:prstGeom>
          <a:solidFill>
            <a:srgbClr val="1B2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/>
          <p:cNvSpPr/>
          <p:nvPr/>
        </p:nvSpPr>
        <p:spPr>
          <a:xfrm rot="16200000" flipV="1">
            <a:off x="4022010" y="4949949"/>
            <a:ext cx="752247" cy="166121"/>
          </a:xfrm>
          <a:prstGeom prst="parallelogram">
            <a:avLst>
              <a:gd name="adj" fmla="val 47935"/>
            </a:avLst>
          </a:prstGeom>
          <a:solidFill>
            <a:srgbClr val="1B2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3181350" y="514350"/>
            <a:ext cx="5829300" cy="5829300"/>
          </a:xfrm>
          <a:prstGeom prst="diamond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91025" y="2171700"/>
            <a:ext cx="178435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accent6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启</a:t>
            </a:r>
            <a:endParaRPr lang="zh-CN" altLang="en-US" sz="2400" dirty="0">
              <a:solidFill>
                <a:schemeClr val="accent6">
                  <a:lumMod val="50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67275" y="3895546"/>
            <a:ext cx="2390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6">
                    <a:lumMod val="50000"/>
                  </a:schemeClr>
                </a:solidFill>
                <a:latin typeface="MEllan HK Xbold" panose="00000800000000000000" pitchFamily="2" charset="-120"/>
                <a:ea typeface="MEllan HK Xbold" panose="00000800000000000000" pitchFamily="2" charset="-120"/>
              </a:rPr>
              <a:t>JOIN US </a:t>
            </a:r>
            <a:endParaRPr lang="zh-CN" altLang="en-US" sz="4000" dirty="0">
              <a:solidFill>
                <a:schemeClr val="accent6">
                  <a:lumMod val="50000"/>
                </a:schemeClr>
              </a:solidFill>
              <a:latin typeface="MEllan HK Xbold" panose="00000800000000000000" pitchFamily="2" charset="-120"/>
              <a:ea typeface="MEllan HK Xbold" panose="00000800000000000000" pitchFamily="2" charset="-12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391025" y="4249489"/>
            <a:ext cx="476250" cy="0"/>
          </a:xfrm>
          <a:prstGeom prst="line">
            <a:avLst/>
          </a:prstGeom>
          <a:ln w="12700">
            <a:solidFill>
              <a:srgbClr val="637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213600" y="4249489"/>
            <a:ext cx="476250" cy="0"/>
          </a:xfrm>
          <a:prstGeom prst="line">
            <a:avLst/>
          </a:prstGeom>
          <a:ln w="12700">
            <a:solidFill>
              <a:srgbClr val="637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2633980" y="1991360"/>
            <a:ext cx="1031240" cy="2879090"/>
            <a:chOff x="2633980" y="1991360"/>
            <a:chExt cx="1031240" cy="2879090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2633980" y="2004060"/>
              <a:ext cx="102489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640330" y="1991360"/>
              <a:ext cx="0" cy="287909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2640330" y="4857750"/>
              <a:ext cx="102489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flipH="1">
            <a:off x="8535035" y="2004060"/>
            <a:ext cx="1031240" cy="2879090"/>
            <a:chOff x="2633980" y="1991360"/>
            <a:chExt cx="1031240" cy="2879090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2633980" y="2004060"/>
              <a:ext cx="102489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640330" y="1991360"/>
              <a:ext cx="0" cy="287909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640330" y="4857750"/>
              <a:ext cx="102489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4312285" y="4736782"/>
            <a:ext cx="3567430" cy="66675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MEllan HK Xbold" panose="00000800000000000000" pitchFamily="2" charset="-120"/>
                <a:ea typeface="MEllan HK Xbold" panose="00000800000000000000" pitchFamily="2" charset="-120"/>
              </a:rPr>
              <a:t>烟雨春色下徽州</a:t>
            </a:r>
            <a:endParaRPr lang="zh-CN" altLang="en-US" sz="3200" dirty="0">
              <a:solidFill>
                <a:schemeClr val="bg1"/>
              </a:solidFill>
              <a:latin typeface="MEllan HK Xbold" panose="00000800000000000000" pitchFamily="2" charset="-120"/>
              <a:ea typeface="MEllan HK Xbold" panose="00000800000000000000" pitchFamily="2" charset="-12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20017" y="2171700"/>
            <a:ext cx="214902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accent6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程</a:t>
            </a:r>
            <a:endParaRPr lang="zh-CN" altLang="en-US" sz="2400" dirty="0">
              <a:solidFill>
                <a:schemeClr val="accent6">
                  <a:lumMod val="50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pic>
        <p:nvPicPr>
          <p:cNvPr id="3" name="Your Little Planet Cor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94527" y="74467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2.29167E-6 2.59259E-6 L -2.29167E-6 -0.07222 " pathEditMode="relative" rAng="0" ptsTypes="AA">
                                      <p:cBhvr>
                                        <p:cTn id="19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34" presetClass="emph" presetSubtype="0" fill="hold" grpId="0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3.125E-6 2.59259E-6 L 3.125E-6 -0.07222 " pathEditMode="relative" rAng="0" ptsTypes="AA">
                                      <p:cBhvr>
                                        <p:cTn id="25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 build="p"/>
      <p:bldP spid="2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2247900" y="-419100"/>
            <a:ext cx="7696200" cy="7696200"/>
          </a:xfrm>
          <a:prstGeom prst="diamond">
            <a:avLst/>
          </a:prstGeom>
          <a:noFill/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菱形 5"/>
          <p:cNvSpPr/>
          <p:nvPr/>
        </p:nvSpPr>
        <p:spPr>
          <a:xfrm>
            <a:off x="3181350" y="514350"/>
            <a:ext cx="5829300" cy="5829300"/>
          </a:xfrm>
          <a:prstGeom prst="diamond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37063" y="2387440"/>
            <a:ext cx="3390900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1500" dirty="0">
                <a:solidFill>
                  <a:srgbClr val="70AD47">
                    <a:lumMod val="50000"/>
                  </a:srgb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期待</a:t>
            </a:r>
            <a:endParaRPr lang="zh-CN" altLang="en-US" sz="2400" dirty="0">
              <a:solidFill>
                <a:srgbClr val="70AD47">
                  <a:lumMod val="50000"/>
                </a:srgb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21010" y="4018656"/>
            <a:ext cx="2511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0AD47">
                    <a:lumMod val="50000"/>
                  </a:srgbClr>
                </a:solidFill>
                <a:latin typeface="MEllan HK Xbold" panose="00000800000000000000" pitchFamily="2" charset="-120"/>
                <a:ea typeface="MEllan HK Xbold" panose="00000800000000000000" pitchFamily="2" charset="-120"/>
              </a:rPr>
              <a:t>CONTACT US </a:t>
            </a:r>
            <a:endParaRPr lang="zh-CN" altLang="en-US" sz="2400" dirty="0">
              <a:solidFill>
                <a:srgbClr val="70AD47">
                  <a:lumMod val="50000"/>
                </a:srgbClr>
              </a:solidFill>
              <a:latin typeface="MEllan HK Xbold" panose="00000800000000000000" pitchFamily="2" charset="-120"/>
              <a:ea typeface="MEllan HK Xbold" panose="00000800000000000000" pitchFamily="2" charset="-12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391025" y="4249489"/>
            <a:ext cx="476250" cy="0"/>
          </a:xfrm>
          <a:prstGeom prst="line">
            <a:avLst/>
          </a:prstGeom>
          <a:ln w="12700">
            <a:solidFill>
              <a:srgbClr val="637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213600" y="4249489"/>
            <a:ext cx="476250" cy="0"/>
          </a:xfrm>
          <a:prstGeom prst="line">
            <a:avLst/>
          </a:prstGeom>
          <a:ln w="12700">
            <a:solidFill>
              <a:srgbClr val="637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2633980" y="1991360"/>
            <a:ext cx="1031240" cy="2879090"/>
            <a:chOff x="2633980" y="1991360"/>
            <a:chExt cx="1031240" cy="2879090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2633980" y="2004060"/>
              <a:ext cx="102489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640330" y="1991360"/>
              <a:ext cx="0" cy="287909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2640330" y="4857750"/>
              <a:ext cx="102489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flipH="1">
            <a:off x="8535035" y="2004060"/>
            <a:ext cx="1031240" cy="2879090"/>
            <a:chOff x="2633980" y="1991360"/>
            <a:chExt cx="1031240" cy="2879090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2633980" y="2004060"/>
              <a:ext cx="102489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640330" y="1991360"/>
              <a:ext cx="0" cy="287909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640330" y="4857750"/>
              <a:ext cx="102489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559322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6" grpId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l="-7000" t="-12000" r="-30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3992971" cy="68580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-1171575" y="5429250"/>
            <a:ext cx="2343150" cy="2343150"/>
          </a:xfrm>
          <a:prstGeom prst="ellipse">
            <a:avLst/>
          </a:prstGeom>
          <a:solidFill>
            <a:srgbClr val="79AB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467975" y="-1328738"/>
            <a:ext cx="2657475" cy="2657475"/>
          </a:xfrm>
          <a:prstGeom prst="ellipse">
            <a:avLst/>
          </a:prstGeom>
          <a:solidFill>
            <a:srgbClr val="79AB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060781" y="1421605"/>
            <a:ext cx="814388" cy="814388"/>
          </a:xfrm>
          <a:prstGeom prst="ellipse">
            <a:avLst/>
          </a:prstGeom>
          <a:solidFill>
            <a:srgbClr val="658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32918" y="4799705"/>
            <a:ext cx="582217" cy="582217"/>
          </a:xfrm>
          <a:prstGeom prst="ellipse">
            <a:avLst/>
          </a:prstGeom>
          <a:solidFill>
            <a:srgbClr val="658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69740" y="5577482"/>
            <a:ext cx="978694" cy="978694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-147341" y="5577482"/>
            <a:ext cx="680443" cy="680443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70646" y="4966693"/>
            <a:ext cx="388441" cy="388441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571434" y="188267"/>
            <a:ext cx="978694" cy="978694"/>
          </a:xfrm>
          <a:prstGeom prst="ellipse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015368" y="368207"/>
            <a:ext cx="388441" cy="388441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933215" y="673599"/>
            <a:ext cx="655138" cy="655138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866560" y="2490637"/>
            <a:ext cx="388441" cy="388441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剪去单角的矩形 18"/>
          <p:cNvSpPr/>
          <p:nvPr/>
        </p:nvSpPr>
        <p:spPr>
          <a:xfrm flipV="1">
            <a:off x="2716414" y="1514995"/>
            <a:ext cx="6855020" cy="3947620"/>
          </a:xfrm>
          <a:custGeom>
            <a:avLst/>
            <a:gdLst>
              <a:gd name="connsiteX0" fmla="*/ 0 w 6855020"/>
              <a:gd name="connsiteY0" fmla="*/ 0 h 3947620"/>
              <a:gd name="connsiteX1" fmla="*/ 6197070 w 6855020"/>
              <a:gd name="connsiteY1" fmla="*/ 0 h 3947620"/>
              <a:gd name="connsiteX2" fmla="*/ 6855020 w 6855020"/>
              <a:gd name="connsiteY2" fmla="*/ 657950 h 3947620"/>
              <a:gd name="connsiteX3" fmla="*/ 6855020 w 6855020"/>
              <a:gd name="connsiteY3" fmla="*/ 3947620 h 3947620"/>
              <a:gd name="connsiteX4" fmla="*/ 0 w 6855020"/>
              <a:gd name="connsiteY4" fmla="*/ 3947620 h 3947620"/>
              <a:gd name="connsiteX5" fmla="*/ 0 w 6855020"/>
              <a:gd name="connsiteY5" fmla="*/ 0 h 3947620"/>
              <a:gd name="connsiteX0" fmla="*/ 0 w 6855020"/>
              <a:gd name="connsiteY0" fmla="*/ 0 h 3947620"/>
              <a:gd name="connsiteX1" fmla="*/ 6197070 w 6855020"/>
              <a:gd name="connsiteY1" fmla="*/ 0 h 3947620"/>
              <a:gd name="connsiteX2" fmla="*/ 6855020 w 6855020"/>
              <a:gd name="connsiteY2" fmla="*/ 657950 h 3947620"/>
              <a:gd name="connsiteX3" fmla="*/ 6855020 w 6855020"/>
              <a:gd name="connsiteY3" fmla="*/ 3947620 h 3947620"/>
              <a:gd name="connsiteX4" fmla="*/ 674486 w 6855020"/>
              <a:gd name="connsiteY4" fmla="*/ 3938615 h 3947620"/>
              <a:gd name="connsiteX5" fmla="*/ 0 w 6855020"/>
              <a:gd name="connsiteY5" fmla="*/ 3947620 h 3947620"/>
              <a:gd name="connsiteX6" fmla="*/ 0 w 6855020"/>
              <a:gd name="connsiteY6" fmla="*/ 0 h 3947620"/>
              <a:gd name="connsiteX0" fmla="*/ 0 w 6855020"/>
              <a:gd name="connsiteY0" fmla="*/ 0 h 3947620"/>
              <a:gd name="connsiteX1" fmla="*/ 6197070 w 6855020"/>
              <a:gd name="connsiteY1" fmla="*/ 0 h 3947620"/>
              <a:gd name="connsiteX2" fmla="*/ 6855020 w 6855020"/>
              <a:gd name="connsiteY2" fmla="*/ 657950 h 3947620"/>
              <a:gd name="connsiteX3" fmla="*/ 6855020 w 6855020"/>
              <a:gd name="connsiteY3" fmla="*/ 3947620 h 3947620"/>
              <a:gd name="connsiteX4" fmla="*/ 674486 w 6855020"/>
              <a:gd name="connsiteY4" fmla="*/ 3938615 h 3947620"/>
              <a:gd name="connsiteX5" fmla="*/ 0 w 6855020"/>
              <a:gd name="connsiteY5" fmla="*/ 3357070 h 3947620"/>
              <a:gd name="connsiteX6" fmla="*/ 0 w 6855020"/>
              <a:gd name="connsiteY6" fmla="*/ 0 h 394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5020" h="3947620">
                <a:moveTo>
                  <a:pt x="0" y="0"/>
                </a:moveTo>
                <a:lnTo>
                  <a:pt x="6197070" y="0"/>
                </a:lnTo>
                <a:lnTo>
                  <a:pt x="6855020" y="657950"/>
                </a:lnTo>
                <a:lnTo>
                  <a:pt x="6855020" y="3947620"/>
                </a:lnTo>
                <a:lnTo>
                  <a:pt x="674486" y="3938615"/>
                </a:lnTo>
                <a:lnTo>
                  <a:pt x="0" y="335707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48000" y="2254611"/>
            <a:ext cx="6096000" cy="265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en-US" sz="3200" dirty="0" smtClean="0">
                <a:solidFill>
                  <a:srgbClr val="71A008"/>
                </a:solidFill>
                <a:latin typeface="方正粗倩_GBK" panose="03000509000000000000" pitchFamily="65" charset="-122"/>
                <a:ea typeface="方正粗倩_GBK" panose="03000509000000000000" pitchFamily="65" charset="-122"/>
              </a:rPr>
              <a:t>徽州寻春</a:t>
            </a:r>
            <a:endParaRPr lang="en-US" altLang="zh-CN" sz="3200" dirty="0" smtClean="0">
              <a:solidFill>
                <a:srgbClr val="71A008"/>
              </a:solidFill>
              <a:latin typeface="方正粗倩_GBK" panose="03000509000000000000" pitchFamily="65" charset="-122"/>
              <a:ea typeface="方正粗倩_GBK" panose="03000509000000000000" pitchFamily="65" charset="-122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zh-CN" altLang="en-US" dirty="0" smtClean="0">
                <a:solidFill>
                  <a:srgbClr val="71A0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</a:t>
            </a:r>
            <a:r>
              <a:rPr lang="zh-CN" altLang="en-US" dirty="0">
                <a:solidFill>
                  <a:srgbClr val="71A0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都像刚睡醒的样子，欣欣然张开了眼。山朗润起来了，水涨起来了，太阳的脸红起来了。 </a:t>
            </a: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71A0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小草偷偷地从土地里钻出来，嫩嫩的，绿绿的。园子里，田野里，瞧去，一大片一大片满是的。坐着，躺着，打两个滚，踢几脚球，赛几趟跑，捉几回迷藏。风轻俏俏的，草软绵绵的。 </a:t>
            </a:r>
          </a:p>
        </p:txBody>
      </p:sp>
      <p:sp>
        <p:nvSpPr>
          <p:cNvPr id="21" name="椭圆 20"/>
          <p:cNvSpPr/>
          <p:nvPr/>
        </p:nvSpPr>
        <p:spPr>
          <a:xfrm>
            <a:off x="9371185" y="1828799"/>
            <a:ext cx="347589" cy="347589"/>
          </a:xfrm>
          <a:prstGeom prst="ellipse">
            <a:avLst/>
          </a:prstGeom>
          <a:solidFill>
            <a:srgbClr val="658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248794" y="5042927"/>
            <a:ext cx="886423" cy="886423"/>
            <a:chOff x="4325116" y="5985565"/>
            <a:chExt cx="886423" cy="886423"/>
          </a:xfrm>
        </p:grpSpPr>
        <p:sp>
          <p:nvSpPr>
            <p:cNvPr id="24" name="椭圆 23"/>
            <p:cNvSpPr/>
            <p:nvPr/>
          </p:nvSpPr>
          <p:spPr>
            <a:xfrm>
              <a:off x="4325116" y="5985565"/>
              <a:ext cx="886423" cy="886423"/>
            </a:xfrm>
            <a:prstGeom prst="ellipse">
              <a:avLst/>
            </a:prstGeom>
            <a:solidFill>
              <a:srgbClr val="658F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484072" y="6257925"/>
              <a:ext cx="568509" cy="358012"/>
            </a:xfrm>
            <a:custGeom>
              <a:avLst/>
              <a:gdLst>
                <a:gd name="T0" fmla="*/ 207 w 287"/>
                <a:gd name="T1" fmla="*/ 51 h 180"/>
                <a:gd name="T2" fmla="*/ 207 w 287"/>
                <a:gd name="T3" fmla="*/ 15 h 180"/>
                <a:gd name="T4" fmla="*/ 191 w 287"/>
                <a:gd name="T5" fmla="*/ 0 h 180"/>
                <a:gd name="T6" fmla="*/ 16 w 287"/>
                <a:gd name="T7" fmla="*/ 0 h 180"/>
                <a:gd name="T8" fmla="*/ 0 w 287"/>
                <a:gd name="T9" fmla="*/ 15 h 180"/>
                <a:gd name="T10" fmla="*/ 0 w 287"/>
                <a:gd name="T11" fmla="*/ 164 h 180"/>
                <a:gd name="T12" fmla="*/ 16 w 287"/>
                <a:gd name="T13" fmla="*/ 180 h 180"/>
                <a:gd name="T14" fmla="*/ 191 w 287"/>
                <a:gd name="T15" fmla="*/ 180 h 180"/>
                <a:gd name="T16" fmla="*/ 207 w 287"/>
                <a:gd name="T17" fmla="*/ 164 h 180"/>
                <a:gd name="T18" fmla="*/ 207 w 287"/>
                <a:gd name="T19" fmla="*/ 129 h 180"/>
                <a:gd name="T20" fmla="*/ 207 w 287"/>
                <a:gd name="T21" fmla="*/ 129 h 180"/>
                <a:gd name="T22" fmla="*/ 287 w 287"/>
                <a:gd name="T23" fmla="*/ 167 h 180"/>
                <a:gd name="T24" fmla="*/ 287 w 287"/>
                <a:gd name="T25" fmla="*/ 13 h 180"/>
                <a:gd name="T26" fmla="*/ 207 w 287"/>
                <a:gd name="T27" fmla="*/ 5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7" h="180">
                  <a:moveTo>
                    <a:pt x="207" y="51"/>
                  </a:moveTo>
                  <a:cubicBezTo>
                    <a:pt x="207" y="15"/>
                    <a:pt x="207" y="15"/>
                    <a:pt x="207" y="15"/>
                  </a:cubicBezTo>
                  <a:cubicBezTo>
                    <a:pt x="207" y="7"/>
                    <a:pt x="200" y="0"/>
                    <a:pt x="19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3"/>
                    <a:pt x="7" y="180"/>
                    <a:pt x="16" y="180"/>
                  </a:cubicBezTo>
                  <a:cubicBezTo>
                    <a:pt x="191" y="180"/>
                    <a:pt x="191" y="180"/>
                    <a:pt x="191" y="180"/>
                  </a:cubicBezTo>
                  <a:cubicBezTo>
                    <a:pt x="200" y="180"/>
                    <a:pt x="207" y="173"/>
                    <a:pt x="207" y="164"/>
                  </a:cubicBezTo>
                  <a:cubicBezTo>
                    <a:pt x="207" y="129"/>
                    <a:pt x="207" y="129"/>
                    <a:pt x="207" y="129"/>
                  </a:cubicBezTo>
                  <a:cubicBezTo>
                    <a:pt x="207" y="129"/>
                    <a:pt x="207" y="129"/>
                    <a:pt x="207" y="129"/>
                  </a:cubicBezTo>
                  <a:cubicBezTo>
                    <a:pt x="287" y="167"/>
                    <a:pt x="287" y="167"/>
                    <a:pt x="287" y="167"/>
                  </a:cubicBezTo>
                  <a:cubicBezTo>
                    <a:pt x="287" y="13"/>
                    <a:pt x="287" y="13"/>
                    <a:pt x="287" y="13"/>
                  </a:cubicBezTo>
                  <a:lnTo>
                    <a:pt x="207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74112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3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标注 19"/>
          <p:cNvSpPr/>
          <p:nvPr/>
        </p:nvSpPr>
        <p:spPr>
          <a:xfrm>
            <a:off x="1427476" y="804346"/>
            <a:ext cx="1176339" cy="785820"/>
          </a:xfrm>
          <a:prstGeom prst="wedgeRectCallout">
            <a:avLst>
              <a:gd name="adj1" fmla="val -38333"/>
              <a:gd name="adj2" fmla="val 75000"/>
            </a:avLst>
          </a:prstGeom>
          <a:blipFill>
            <a:blip r:embed="rId3"/>
            <a:stretch>
              <a:fillRect t="-27000" b="-6000"/>
            </a:stretch>
          </a:blipFill>
          <a:ln>
            <a:solidFill>
              <a:srgbClr val="040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1465104" y="2236798"/>
            <a:ext cx="1809750" cy="1335115"/>
          </a:xfrm>
          <a:custGeom>
            <a:avLst/>
            <a:gdLst>
              <a:gd name="connsiteX0" fmla="*/ 0 w 2011111"/>
              <a:gd name="connsiteY0" fmla="*/ 0 h 1545348"/>
              <a:gd name="connsiteX1" fmla="*/ 1828800 w 2011111"/>
              <a:gd name="connsiteY1" fmla="*/ 1409700 h 1545348"/>
              <a:gd name="connsiteX2" fmla="*/ 1847850 w 2011111"/>
              <a:gd name="connsiteY2" fmla="*/ 1409700 h 1545348"/>
              <a:gd name="connsiteX0" fmla="*/ 0 w 1964699"/>
              <a:gd name="connsiteY0" fmla="*/ 0 h 2394490"/>
              <a:gd name="connsiteX1" fmla="*/ 1828800 w 1964699"/>
              <a:gd name="connsiteY1" fmla="*/ 1409700 h 2394490"/>
              <a:gd name="connsiteX2" fmla="*/ 1733550 w 1964699"/>
              <a:gd name="connsiteY2" fmla="*/ 2381250 h 2394490"/>
              <a:gd name="connsiteX0" fmla="*/ 0 w 1798379"/>
              <a:gd name="connsiteY0" fmla="*/ 0 h 2387306"/>
              <a:gd name="connsiteX1" fmla="*/ 1485900 w 1798379"/>
              <a:gd name="connsiteY1" fmla="*/ 476250 h 2387306"/>
              <a:gd name="connsiteX2" fmla="*/ 1733550 w 1798379"/>
              <a:gd name="connsiteY2" fmla="*/ 2381250 h 2387306"/>
              <a:gd name="connsiteX0" fmla="*/ 0 w 1798379"/>
              <a:gd name="connsiteY0" fmla="*/ 3578 h 2390884"/>
              <a:gd name="connsiteX1" fmla="*/ 1485900 w 1798379"/>
              <a:gd name="connsiteY1" fmla="*/ 479828 h 2390884"/>
              <a:gd name="connsiteX2" fmla="*/ 1733550 w 1798379"/>
              <a:gd name="connsiteY2" fmla="*/ 2384828 h 2390884"/>
              <a:gd name="connsiteX0" fmla="*/ 0 w 1862509"/>
              <a:gd name="connsiteY0" fmla="*/ 1615 h 1347483"/>
              <a:gd name="connsiteX1" fmla="*/ 1485900 w 1862509"/>
              <a:gd name="connsiteY1" fmla="*/ 477865 h 1347483"/>
              <a:gd name="connsiteX2" fmla="*/ 1809750 w 1862509"/>
              <a:gd name="connsiteY2" fmla="*/ 1335115 h 1347483"/>
              <a:gd name="connsiteX0" fmla="*/ 0 w 2146429"/>
              <a:gd name="connsiteY0" fmla="*/ 1615 h 1474368"/>
              <a:gd name="connsiteX1" fmla="*/ 1485900 w 2146429"/>
              <a:gd name="connsiteY1" fmla="*/ 477865 h 1474368"/>
              <a:gd name="connsiteX2" fmla="*/ 1809750 w 2146429"/>
              <a:gd name="connsiteY2" fmla="*/ 1335115 h 1474368"/>
              <a:gd name="connsiteX0" fmla="*/ 0 w 1809750"/>
              <a:gd name="connsiteY0" fmla="*/ 1615 h 1335115"/>
              <a:gd name="connsiteX1" fmla="*/ 1485900 w 1809750"/>
              <a:gd name="connsiteY1" fmla="*/ 477865 h 1335115"/>
              <a:gd name="connsiteX2" fmla="*/ 1809750 w 1809750"/>
              <a:gd name="connsiteY2" fmla="*/ 1335115 h 1335115"/>
              <a:gd name="connsiteX0" fmla="*/ 0 w 1809750"/>
              <a:gd name="connsiteY0" fmla="*/ 1615 h 1335115"/>
              <a:gd name="connsiteX1" fmla="*/ 1485900 w 1809750"/>
              <a:gd name="connsiteY1" fmla="*/ 477865 h 1335115"/>
              <a:gd name="connsiteX2" fmla="*/ 1809750 w 1809750"/>
              <a:gd name="connsiteY2" fmla="*/ 1335115 h 133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9750" h="1335115">
                <a:moveTo>
                  <a:pt x="0" y="1615"/>
                </a:moveTo>
                <a:cubicBezTo>
                  <a:pt x="800100" y="-23785"/>
                  <a:pt x="1184275" y="255615"/>
                  <a:pt x="1485900" y="477865"/>
                </a:cubicBezTo>
                <a:cubicBezTo>
                  <a:pt x="1787525" y="700115"/>
                  <a:pt x="1782762" y="900140"/>
                  <a:pt x="1809750" y="1335115"/>
                </a:cubicBezTo>
              </a:path>
            </a:pathLst>
          </a:cu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标注 28"/>
          <p:cNvSpPr/>
          <p:nvPr/>
        </p:nvSpPr>
        <p:spPr>
          <a:xfrm>
            <a:off x="1522410" y="3207540"/>
            <a:ext cx="1176339" cy="785820"/>
          </a:xfrm>
          <a:prstGeom prst="wedgeRectCallout">
            <a:avLst>
              <a:gd name="adj1" fmla="val 75836"/>
              <a:gd name="adj2" fmla="val -30454"/>
            </a:avLst>
          </a:prstGeom>
          <a:blipFill dpi="0" rotWithShape="1">
            <a:blip r:embed="rId4"/>
            <a:srcRect/>
            <a:stretch>
              <a:fillRect l="-2000" b="-13000"/>
            </a:stretch>
          </a:blipFill>
          <a:ln>
            <a:solidFill>
              <a:srgbClr val="040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3267074" y="3658134"/>
            <a:ext cx="2176462" cy="1161266"/>
          </a:xfrm>
          <a:custGeom>
            <a:avLst/>
            <a:gdLst>
              <a:gd name="connsiteX0" fmla="*/ 0 w 2011111"/>
              <a:gd name="connsiteY0" fmla="*/ 0 h 1545348"/>
              <a:gd name="connsiteX1" fmla="*/ 1828800 w 2011111"/>
              <a:gd name="connsiteY1" fmla="*/ 1409700 h 1545348"/>
              <a:gd name="connsiteX2" fmla="*/ 1847850 w 2011111"/>
              <a:gd name="connsiteY2" fmla="*/ 1409700 h 1545348"/>
              <a:gd name="connsiteX0" fmla="*/ 0 w 1964699"/>
              <a:gd name="connsiteY0" fmla="*/ 0 h 2394490"/>
              <a:gd name="connsiteX1" fmla="*/ 1828800 w 1964699"/>
              <a:gd name="connsiteY1" fmla="*/ 1409700 h 2394490"/>
              <a:gd name="connsiteX2" fmla="*/ 1733550 w 1964699"/>
              <a:gd name="connsiteY2" fmla="*/ 2381250 h 2394490"/>
              <a:gd name="connsiteX0" fmla="*/ 0 w 1798379"/>
              <a:gd name="connsiteY0" fmla="*/ 0 h 2387306"/>
              <a:gd name="connsiteX1" fmla="*/ 1485900 w 1798379"/>
              <a:gd name="connsiteY1" fmla="*/ 476250 h 2387306"/>
              <a:gd name="connsiteX2" fmla="*/ 1733550 w 1798379"/>
              <a:gd name="connsiteY2" fmla="*/ 2381250 h 2387306"/>
              <a:gd name="connsiteX0" fmla="*/ 0 w 1798379"/>
              <a:gd name="connsiteY0" fmla="*/ 3578 h 2390884"/>
              <a:gd name="connsiteX1" fmla="*/ 1485900 w 1798379"/>
              <a:gd name="connsiteY1" fmla="*/ 479828 h 2390884"/>
              <a:gd name="connsiteX2" fmla="*/ 1733550 w 1798379"/>
              <a:gd name="connsiteY2" fmla="*/ 2384828 h 2390884"/>
              <a:gd name="connsiteX0" fmla="*/ 0 w 1862509"/>
              <a:gd name="connsiteY0" fmla="*/ 1615 h 1347483"/>
              <a:gd name="connsiteX1" fmla="*/ 1485900 w 1862509"/>
              <a:gd name="connsiteY1" fmla="*/ 477865 h 1347483"/>
              <a:gd name="connsiteX2" fmla="*/ 1809750 w 1862509"/>
              <a:gd name="connsiteY2" fmla="*/ 1335115 h 1347483"/>
              <a:gd name="connsiteX0" fmla="*/ 0 w 2146429"/>
              <a:gd name="connsiteY0" fmla="*/ 1615 h 1474368"/>
              <a:gd name="connsiteX1" fmla="*/ 1485900 w 2146429"/>
              <a:gd name="connsiteY1" fmla="*/ 477865 h 1474368"/>
              <a:gd name="connsiteX2" fmla="*/ 1809750 w 2146429"/>
              <a:gd name="connsiteY2" fmla="*/ 1335115 h 1474368"/>
              <a:gd name="connsiteX0" fmla="*/ 0 w 1809750"/>
              <a:gd name="connsiteY0" fmla="*/ 1615 h 1335115"/>
              <a:gd name="connsiteX1" fmla="*/ 1485900 w 1809750"/>
              <a:gd name="connsiteY1" fmla="*/ 477865 h 1335115"/>
              <a:gd name="connsiteX2" fmla="*/ 1809750 w 1809750"/>
              <a:gd name="connsiteY2" fmla="*/ 1335115 h 1335115"/>
              <a:gd name="connsiteX0" fmla="*/ 0 w 1809750"/>
              <a:gd name="connsiteY0" fmla="*/ 1615 h 1335115"/>
              <a:gd name="connsiteX1" fmla="*/ 1485900 w 1809750"/>
              <a:gd name="connsiteY1" fmla="*/ 477865 h 1335115"/>
              <a:gd name="connsiteX2" fmla="*/ 1809750 w 1809750"/>
              <a:gd name="connsiteY2" fmla="*/ 1335115 h 1335115"/>
              <a:gd name="connsiteX0" fmla="*/ 0 w 1809750"/>
              <a:gd name="connsiteY0" fmla="*/ 427 h 1362409"/>
              <a:gd name="connsiteX1" fmla="*/ 123550 w 1809750"/>
              <a:gd name="connsiteY1" fmla="*/ 1313801 h 1362409"/>
              <a:gd name="connsiteX2" fmla="*/ 1809750 w 1809750"/>
              <a:gd name="connsiteY2" fmla="*/ 1333927 h 1362409"/>
              <a:gd name="connsiteX0" fmla="*/ 51510 w 1861260"/>
              <a:gd name="connsiteY0" fmla="*/ 0 h 1361982"/>
              <a:gd name="connsiteX1" fmla="*/ 175060 w 1861260"/>
              <a:gd name="connsiteY1" fmla="*/ 1313374 h 1361982"/>
              <a:gd name="connsiteX2" fmla="*/ 1861260 w 1861260"/>
              <a:gd name="connsiteY2" fmla="*/ 1333500 h 1361982"/>
              <a:gd name="connsiteX0" fmla="*/ 114069 w 1923819"/>
              <a:gd name="connsiteY0" fmla="*/ 0 h 2515790"/>
              <a:gd name="connsiteX1" fmla="*/ 140884 w 1923819"/>
              <a:gd name="connsiteY1" fmla="*/ 2496897 h 2515790"/>
              <a:gd name="connsiteX2" fmla="*/ 1923819 w 1923819"/>
              <a:gd name="connsiteY2" fmla="*/ 1333500 h 2515790"/>
              <a:gd name="connsiteX0" fmla="*/ 0 w 1809750"/>
              <a:gd name="connsiteY0" fmla="*/ 0 h 3605925"/>
              <a:gd name="connsiteX1" fmla="*/ 421816 w 1809750"/>
              <a:gd name="connsiteY1" fmla="*/ 3593821 h 3605925"/>
              <a:gd name="connsiteX2" fmla="*/ 1809750 w 1809750"/>
              <a:gd name="connsiteY2" fmla="*/ 1333500 h 3605925"/>
              <a:gd name="connsiteX0" fmla="*/ 0 w 1841995"/>
              <a:gd name="connsiteY0" fmla="*/ 0 h 3519326"/>
              <a:gd name="connsiteX1" fmla="*/ 454061 w 1841995"/>
              <a:gd name="connsiteY1" fmla="*/ 3507222 h 3519326"/>
              <a:gd name="connsiteX2" fmla="*/ 1841995 w 1841995"/>
              <a:gd name="connsiteY2" fmla="*/ 1246901 h 351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1995" h="3519326">
                <a:moveTo>
                  <a:pt x="0" y="0"/>
                </a:moveTo>
                <a:cubicBezTo>
                  <a:pt x="2037" y="1533386"/>
                  <a:pt x="152436" y="3284972"/>
                  <a:pt x="454061" y="3507222"/>
                </a:cubicBezTo>
                <a:cubicBezTo>
                  <a:pt x="755686" y="3729472"/>
                  <a:pt x="1815007" y="811926"/>
                  <a:pt x="1841995" y="1246901"/>
                </a:cubicBezTo>
              </a:path>
            </a:pathLst>
          </a:cu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443535" y="2547942"/>
            <a:ext cx="3437617" cy="1496814"/>
          </a:xfrm>
          <a:custGeom>
            <a:avLst/>
            <a:gdLst>
              <a:gd name="connsiteX0" fmla="*/ 0 w 2011111"/>
              <a:gd name="connsiteY0" fmla="*/ 0 h 1545348"/>
              <a:gd name="connsiteX1" fmla="*/ 1828800 w 2011111"/>
              <a:gd name="connsiteY1" fmla="*/ 1409700 h 1545348"/>
              <a:gd name="connsiteX2" fmla="*/ 1847850 w 2011111"/>
              <a:gd name="connsiteY2" fmla="*/ 1409700 h 1545348"/>
              <a:gd name="connsiteX0" fmla="*/ 0 w 1964699"/>
              <a:gd name="connsiteY0" fmla="*/ 0 h 2394490"/>
              <a:gd name="connsiteX1" fmla="*/ 1828800 w 1964699"/>
              <a:gd name="connsiteY1" fmla="*/ 1409700 h 2394490"/>
              <a:gd name="connsiteX2" fmla="*/ 1733550 w 1964699"/>
              <a:gd name="connsiteY2" fmla="*/ 2381250 h 2394490"/>
              <a:gd name="connsiteX0" fmla="*/ 0 w 1798379"/>
              <a:gd name="connsiteY0" fmla="*/ 0 h 2387306"/>
              <a:gd name="connsiteX1" fmla="*/ 1485900 w 1798379"/>
              <a:gd name="connsiteY1" fmla="*/ 476250 h 2387306"/>
              <a:gd name="connsiteX2" fmla="*/ 1733550 w 1798379"/>
              <a:gd name="connsiteY2" fmla="*/ 2381250 h 2387306"/>
              <a:gd name="connsiteX0" fmla="*/ 0 w 1798379"/>
              <a:gd name="connsiteY0" fmla="*/ 3578 h 2390884"/>
              <a:gd name="connsiteX1" fmla="*/ 1485900 w 1798379"/>
              <a:gd name="connsiteY1" fmla="*/ 479828 h 2390884"/>
              <a:gd name="connsiteX2" fmla="*/ 1733550 w 1798379"/>
              <a:gd name="connsiteY2" fmla="*/ 2384828 h 2390884"/>
              <a:gd name="connsiteX0" fmla="*/ 0 w 1862509"/>
              <a:gd name="connsiteY0" fmla="*/ 1615 h 1347483"/>
              <a:gd name="connsiteX1" fmla="*/ 1485900 w 1862509"/>
              <a:gd name="connsiteY1" fmla="*/ 477865 h 1347483"/>
              <a:gd name="connsiteX2" fmla="*/ 1809750 w 1862509"/>
              <a:gd name="connsiteY2" fmla="*/ 1335115 h 1347483"/>
              <a:gd name="connsiteX0" fmla="*/ 0 w 2146429"/>
              <a:gd name="connsiteY0" fmla="*/ 1615 h 1474368"/>
              <a:gd name="connsiteX1" fmla="*/ 1485900 w 2146429"/>
              <a:gd name="connsiteY1" fmla="*/ 477865 h 1474368"/>
              <a:gd name="connsiteX2" fmla="*/ 1809750 w 2146429"/>
              <a:gd name="connsiteY2" fmla="*/ 1335115 h 1474368"/>
              <a:gd name="connsiteX0" fmla="*/ 0 w 1809750"/>
              <a:gd name="connsiteY0" fmla="*/ 1615 h 1335115"/>
              <a:gd name="connsiteX1" fmla="*/ 1485900 w 1809750"/>
              <a:gd name="connsiteY1" fmla="*/ 477865 h 1335115"/>
              <a:gd name="connsiteX2" fmla="*/ 1809750 w 1809750"/>
              <a:gd name="connsiteY2" fmla="*/ 1335115 h 1335115"/>
              <a:gd name="connsiteX0" fmla="*/ 0 w 1809750"/>
              <a:gd name="connsiteY0" fmla="*/ 1615 h 1335115"/>
              <a:gd name="connsiteX1" fmla="*/ 1485900 w 1809750"/>
              <a:gd name="connsiteY1" fmla="*/ 477865 h 1335115"/>
              <a:gd name="connsiteX2" fmla="*/ 1809750 w 1809750"/>
              <a:gd name="connsiteY2" fmla="*/ 1335115 h 1335115"/>
              <a:gd name="connsiteX0" fmla="*/ 0 w 3580492"/>
              <a:gd name="connsiteY0" fmla="*/ 1497599 h 2021661"/>
              <a:gd name="connsiteX1" fmla="*/ 1485900 w 3580492"/>
              <a:gd name="connsiteY1" fmla="*/ 1973849 h 2021661"/>
              <a:gd name="connsiteX2" fmla="*/ 3580492 w 3580492"/>
              <a:gd name="connsiteY2" fmla="*/ 58870 h 2021661"/>
              <a:gd name="connsiteX0" fmla="*/ 0 w 3580492"/>
              <a:gd name="connsiteY0" fmla="*/ 2333188 h 2333188"/>
              <a:gd name="connsiteX1" fmla="*/ 1326243 w 3580492"/>
              <a:gd name="connsiteY1" fmla="*/ 51724 h 2333188"/>
              <a:gd name="connsiteX2" fmla="*/ 3580492 w 3580492"/>
              <a:gd name="connsiteY2" fmla="*/ 894459 h 2333188"/>
              <a:gd name="connsiteX0" fmla="*/ 0 w 3580492"/>
              <a:gd name="connsiteY0" fmla="*/ 2324796 h 2324796"/>
              <a:gd name="connsiteX1" fmla="*/ 1326243 w 3580492"/>
              <a:gd name="connsiteY1" fmla="*/ 43332 h 2324796"/>
              <a:gd name="connsiteX2" fmla="*/ 3580492 w 3580492"/>
              <a:gd name="connsiteY2" fmla="*/ 886067 h 2324796"/>
              <a:gd name="connsiteX0" fmla="*/ 0 w 3580492"/>
              <a:gd name="connsiteY0" fmla="*/ 1503066 h 1503066"/>
              <a:gd name="connsiteX1" fmla="*/ 1935843 w 3580492"/>
              <a:gd name="connsiteY1" fmla="*/ 644002 h 1503066"/>
              <a:gd name="connsiteX2" fmla="*/ 3580492 w 3580492"/>
              <a:gd name="connsiteY2" fmla="*/ 64337 h 1503066"/>
              <a:gd name="connsiteX0" fmla="*/ 0 w 3580492"/>
              <a:gd name="connsiteY0" fmla="*/ 1518597 h 1518597"/>
              <a:gd name="connsiteX1" fmla="*/ 1935843 w 3580492"/>
              <a:gd name="connsiteY1" fmla="*/ 659533 h 1518597"/>
              <a:gd name="connsiteX2" fmla="*/ 3580492 w 3580492"/>
              <a:gd name="connsiteY2" fmla="*/ 79868 h 1518597"/>
              <a:gd name="connsiteX0" fmla="*/ 0 w 3437617"/>
              <a:gd name="connsiteY0" fmla="*/ 1569564 h 1569564"/>
              <a:gd name="connsiteX1" fmla="*/ 1935843 w 3437617"/>
              <a:gd name="connsiteY1" fmla="*/ 710500 h 1569564"/>
              <a:gd name="connsiteX2" fmla="*/ 3437617 w 3437617"/>
              <a:gd name="connsiteY2" fmla="*/ 73685 h 1569564"/>
              <a:gd name="connsiteX0" fmla="*/ 0 w 3437617"/>
              <a:gd name="connsiteY0" fmla="*/ 1496814 h 1496814"/>
              <a:gd name="connsiteX1" fmla="*/ 1935843 w 3437617"/>
              <a:gd name="connsiteY1" fmla="*/ 637750 h 1496814"/>
              <a:gd name="connsiteX2" fmla="*/ 3437617 w 3437617"/>
              <a:gd name="connsiteY2" fmla="*/ 935 h 149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37617" h="1496814">
                <a:moveTo>
                  <a:pt x="0" y="1496814"/>
                </a:moveTo>
                <a:cubicBezTo>
                  <a:pt x="800100" y="1471414"/>
                  <a:pt x="1397151" y="1051709"/>
                  <a:pt x="1935843" y="637750"/>
                </a:cubicBezTo>
                <a:cubicBezTo>
                  <a:pt x="2474535" y="223791"/>
                  <a:pt x="2830284" y="-16982"/>
                  <a:pt x="3437617" y="935"/>
                </a:cubicBezTo>
              </a:path>
            </a:pathLst>
          </a:cu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8905654" y="2572978"/>
            <a:ext cx="2011302" cy="1993447"/>
          </a:xfrm>
          <a:custGeom>
            <a:avLst/>
            <a:gdLst>
              <a:gd name="connsiteX0" fmla="*/ 0 w 2011111"/>
              <a:gd name="connsiteY0" fmla="*/ 0 h 1545348"/>
              <a:gd name="connsiteX1" fmla="*/ 1828800 w 2011111"/>
              <a:gd name="connsiteY1" fmla="*/ 1409700 h 1545348"/>
              <a:gd name="connsiteX2" fmla="*/ 1847850 w 2011111"/>
              <a:gd name="connsiteY2" fmla="*/ 1409700 h 1545348"/>
              <a:gd name="connsiteX0" fmla="*/ 0 w 1964699"/>
              <a:gd name="connsiteY0" fmla="*/ 0 h 2394490"/>
              <a:gd name="connsiteX1" fmla="*/ 1828800 w 1964699"/>
              <a:gd name="connsiteY1" fmla="*/ 1409700 h 2394490"/>
              <a:gd name="connsiteX2" fmla="*/ 1733550 w 1964699"/>
              <a:gd name="connsiteY2" fmla="*/ 2381250 h 2394490"/>
              <a:gd name="connsiteX0" fmla="*/ 0 w 1798379"/>
              <a:gd name="connsiteY0" fmla="*/ 0 h 2387306"/>
              <a:gd name="connsiteX1" fmla="*/ 1485900 w 1798379"/>
              <a:gd name="connsiteY1" fmla="*/ 476250 h 2387306"/>
              <a:gd name="connsiteX2" fmla="*/ 1733550 w 1798379"/>
              <a:gd name="connsiteY2" fmla="*/ 2381250 h 2387306"/>
              <a:gd name="connsiteX0" fmla="*/ 0 w 1798379"/>
              <a:gd name="connsiteY0" fmla="*/ 3578 h 2390884"/>
              <a:gd name="connsiteX1" fmla="*/ 1485900 w 1798379"/>
              <a:gd name="connsiteY1" fmla="*/ 479828 h 2390884"/>
              <a:gd name="connsiteX2" fmla="*/ 1733550 w 1798379"/>
              <a:gd name="connsiteY2" fmla="*/ 2384828 h 2390884"/>
              <a:gd name="connsiteX0" fmla="*/ 0 w 1862509"/>
              <a:gd name="connsiteY0" fmla="*/ 1615 h 1347483"/>
              <a:gd name="connsiteX1" fmla="*/ 1485900 w 1862509"/>
              <a:gd name="connsiteY1" fmla="*/ 477865 h 1347483"/>
              <a:gd name="connsiteX2" fmla="*/ 1809750 w 1862509"/>
              <a:gd name="connsiteY2" fmla="*/ 1335115 h 1347483"/>
              <a:gd name="connsiteX0" fmla="*/ 0 w 2146429"/>
              <a:gd name="connsiteY0" fmla="*/ 1615 h 1474368"/>
              <a:gd name="connsiteX1" fmla="*/ 1485900 w 2146429"/>
              <a:gd name="connsiteY1" fmla="*/ 477865 h 1474368"/>
              <a:gd name="connsiteX2" fmla="*/ 1809750 w 2146429"/>
              <a:gd name="connsiteY2" fmla="*/ 1335115 h 1474368"/>
              <a:gd name="connsiteX0" fmla="*/ 0 w 1809750"/>
              <a:gd name="connsiteY0" fmla="*/ 1615 h 1335115"/>
              <a:gd name="connsiteX1" fmla="*/ 1485900 w 1809750"/>
              <a:gd name="connsiteY1" fmla="*/ 477865 h 1335115"/>
              <a:gd name="connsiteX2" fmla="*/ 1809750 w 1809750"/>
              <a:gd name="connsiteY2" fmla="*/ 1335115 h 1335115"/>
              <a:gd name="connsiteX0" fmla="*/ 0 w 1809750"/>
              <a:gd name="connsiteY0" fmla="*/ 1615 h 1335115"/>
              <a:gd name="connsiteX1" fmla="*/ 1485900 w 1809750"/>
              <a:gd name="connsiteY1" fmla="*/ 477865 h 1335115"/>
              <a:gd name="connsiteX2" fmla="*/ 1809750 w 1809750"/>
              <a:gd name="connsiteY2" fmla="*/ 1335115 h 1335115"/>
              <a:gd name="connsiteX0" fmla="*/ 0 w 3580492"/>
              <a:gd name="connsiteY0" fmla="*/ 1497599 h 2021661"/>
              <a:gd name="connsiteX1" fmla="*/ 1485900 w 3580492"/>
              <a:gd name="connsiteY1" fmla="*/ 1973849 h 2021661"/>
              <a:gd name="connsiteX2" fmla="*/ 3580492 w 3580492"/>
              <a:gd name="connsiteY2" fmla="*/ 58870 h 2021661"/>
              <a:gd name="connsiteX0" fmla="*/ 0 w 3580492"/>
              <a:gd name="connsiteY0" fmla="*/ 2333188 h 2333188"/>
              <a:gd name="connsiteX1" fmla="*/ 1326243 w 3580492"/>
              <a:gd name="connsiteY1" fmla="*/ 51724 h 2333188"/>
              <a:gd name="connsiteX2" fmla="*/ 3580492 w 3580492"/>
              <a:gd name="connsiteY2" fmla="*/ 894459 h 2333188"/>
              <a:gd name="connsiteX0" fmla="*/ 0 w 3580492"/>
              <a:gd name="connsiteY0" fmla="*/ 2324796 h 2324796"/>
              <a:gd name="connsiteX1" fmla="*/ 1326243 w 3580492"/>
              <a:gd name="connsiteY1" fmla="*/ 43332 h 2324796"/>
              <a:gd name="connsiteX2" fmla="*/ 3580492 w 3580492"/>
              <a:gd name="connsiteY2" fmla="*/ 886067 h 2324796"/>
              <a:gd name="connsiteX0" fmla="*/ 0 w 3580492"/>
              <a:gd name="connsiteY0" fmla="*/ 1503066 h 1503066"/>
              <a:gd name="connsiteX1" fmla="*/ 1935843 w 3580492"/>
              <a:gd name="connsiteY1" fmla="*/ 644002 h 1503066"/>
              <a:gd name="connsiteX2" fmla="*/ 3580492 w 3580492"/>
              <a:gd name="connsiteY2" fmla="*/ 64337 h 1503066"/>
              <a:gd name="connsiteX0" fmla="*/ 0 w 3580492"/>
              <a:gd name="connsiteY0" fmla="*/ 1518597 h 1518597"/>
              <a:gd name="connsiteX1" fmla="*/ 1935843 w 3580492"/>
              <a:gd name="connsiteY1" fmla="*/ 659533 h 1518597"/>
              <a:gd name="connsiteX2" fmla="*/ 3580492 w 3580492"/>
              <a:gd name="connsiteY2" fmla="*/ 79868 h 1518597"/>
              <a:gd name="connsiteX0" fmla="*/ 2220810 w 2359438"/>
              <a:gd name="connsiteY0" fmla="*/ 1959000 h 1959000"/>
              <a:gd name="connsiteX1" fmla="*/ 5568 w 2359438"/>
              <a:gd name="connsiteY1" fmla="*/ 649993 h 1959000"/>
              <a:gd name="connsiteX2" fmla="*/ 1650217 w 2359438"/>
              <a:gd name="connsiteY2" fmla="*/ 70328 h 1959000"/>
              <a:gd name="connsiteX0" fmla="*/ 669481 w 1876828"/>
              <a:gd name="connsiteY0" fmla="*/ 1931950 h 1931950"/>
              <a:gd name="connsiteX1" fmla="*/ 1865096 w 1876828"/>
              <a:gd name="connsiteY1" fmla="*/ 1087400 h 1931950"/>
              <a:gd name="connsiteX2" fmla="*/ 98888 w 1876828"/>
              <a:gd name="connsiteY2" fmla="*/ 43278 h 1931950"/>
              <a:gd name="connsiteX0" fmla="*/ 894908 w 2102255"/>
              <a:gd name="connsiteY0" fmla="*/ 2033232 h 2033232"/>
              <a:gd name="connsiteX1" fmla="*/ 2090523 w 2102255"/>
              <a:gd name="connsiteY1" fmla="*/ 1188682 h 2033232"/>
              <a:gd name="connsiteX2" fmla="*/ 90953 w 2102255"/>
              <a:gd name="connsiteY2" fmla="*/ 39785 h 2033232"/>
              <a:gd name="connsiteX0" fmla="*/ 803955 w 2011302"/>
              <a:gd name="connsiteY0" fmla="*/ 1993447 h 1993447"/>
              <a:gd name="connsiteX1" fmla="*/ 1999570 w 2011302"/>
              <a:gd name="connsiteY1" fmla="*/ 1148897 h 1993447"/>
              <a:gd name="connsiteX2" fmla="*/ 0 w 2011302"/>
              <a:gd name="connsiteY2" fmla="*/ 0 h 1993447"/>
              <a:gd name="connsiteX0" fmla="*/ 803955 w 2011302"/>
              <a:gd name="connsiteY0" fmla="*/ 1993447 h 1993447"/>
              <a:gd name="connsiteX1" fmla="*/ 1999570 w 2011302"/>
              <a:gd name="connsiteY1" fmla="*/ 1148897 h 1993447"/>
              <a:gd name="connsiteX2" fmla="*/ 0 w 2011302"/>
              <a:gd name="connsiteY2" fmla="*/ 0 h 199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1302" h="1993447">
                <a:moveTo>
                  <a:pt x="803955" y="1993447"/>
                </a:moveTo>
                <a:cubicBezTo>
                  <a:pt x="1604055" y="1968047"/>
                  <a:pt x="2094669" y="1463676"/>
                  <a:pt x="1999570" y="1148897"/>
                </a:cubicBezTo>
                <a:cubicBezTo>
                  <a:pt x="1904471" y="834118"/>
                  <a:pt x="535668" y="258309"/>
                  <a:pt x="0" y="0"/>
                </a:cubicBezTo>
              </a:path>
            </a:pathLst>
          </a:cu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标注 35"/>
          <p:cNvSpPr/>
          <p:nvPr/>
        </p:nvSpPr>
        <p:spPr>
          <a:xfrm>
            <a:off x="5086349" y="4499652"/>
            <a:ext cx="1176339" cy="785820"/>
          </a:xfrm>
          <a:prstGeom prst="wedgeRectCallout">
            <a:avLst>
              <a:gd name="adj1" fmla="val -16472"/>
              <a:gd name="adj2" fmla="val -88635"/>
            </a:avLst>
          </a:prstGeom>
          <a:blipFill dpi="0" rotWithShape="1">
            <a:blip r:embed="rId5"/>
            <a:srcRect/>
            <a:stretch>
              <a:fillRect b="-6000"/>
            </a:stretch>
          </a:blipFill>
          <a:ln>
            <a:solidFill>
              <a:srgbClr val="040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标注 36"/>
          <p:cNvSpPr/>
          <p:nvPr/>
        </p:nvSpPr>
        <p:spPr>
          <a:xfrm>
            <a:off x="8302507" y="893348"/>
            <a:ext cx="1176339" cy="785820"/>
          </a:xfrm>
          <a:prstGeom prst="wedgeRectCallout">
            <a:avLst>
              <a:gd name="adj1" fmla="val -11614"/>
              <a:gd name="adj2" fmla="val 98030"/>
            </a:avLst>
          </a:prstGeom>
          <a:blipFill dpi="0" rotWithShape="1">
            <a:blip r:embed="rId6"/>
            <a:srcRect/>
            <a:stretch>
              <a:fillRect t="-14000"/>
            </a:stretch>
          </a:blipFill>
          <a:ln>
            <a:solidFill>
              <a:srgbClr val="040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标注 37"/>
          <p:cNvSpPr/>
          <p:nvPr/>
        </p:nvSpPr>
        <p:spPr>
          <a:xfrm>
            <a:off x="9101671" y="5004094"/>
            <a:ext cx="1176339" cy="785820"/>
          </a:xfrm>
          <a:prstGeom prst="wedgeRectCallout">
            <a:avLst>
              <a:gd name="adj1" fmla="val -7296"/>
              <a:gd name="adj2" fmla="val -87827"/>
            </a:avLst>
          </a:prstGeom>
          <a:blipFill dpi="0" rotWithShape="1">
            <a:blip r:embed="rId7"/>
            <a:srcRect/>
            <a:stretch>
              <a:fillRect/>
            </a:stretch>
          </a:blipFill>
          <a:ln>
            <a:solidFill>
              <a:srgbClr val="040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07803" y="1744252"/>
            <a:ext cx="1257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DAY 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274854" y="3130229"/>
            <a:ext cx="1257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DAY 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459636" y="3574323"/>
            <a:ext cx="1257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DAY 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630357" y="2035744"/>
            <a:ext cx="1257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DAY 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473021" y="4166376"/>
            <a:ext cx="1257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DAY 5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363573" y="3975102"/>
            <a:ext cx="143826" cy="1438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5310186" y="3631421"/>
            <a:ext cx="266701" cy="400049"/>
          </a:xfrm>
          <a:custGeom>
            <a:avLst/>
            <a:gdLst>
              <a:gd name="connsiteX0" fmla="*/ 390525 w 781050"/>
              <a:gd name="connsiteY0" fmla="*/ 300037 h 1132993"/>
              <a:gd name="connsiteX1" fmla="*/ 300037 w 781050"/>
              <a:gd name="connsiteY1" fmla="*/ 390525 h 1132993"/>
              <a:gd name="connsiteX2" fmla="*/ 390525 w 781050"/>
              <a:gd name="connsiteY2" fmla="*/ 481013 h 1132993"/>
              <a:gd name="connsiteX3" fmla="*/ 481013 w 781050"/>
              <a:gd name="connsiteY3" fmla="*/ 390525 h 1132993"/>
              <a:gd name="connsiteX4" fmla="*/ 390525 w 781050"/>
              <a:gd name="connsiteY4" fmla="*/ 300037 h 1132993"/>
              <a:gd name="connsiteX5" fmla="*/ 391597 w 781050"/>
              <a:gd name="connsiteY5" fmla="*/ 1 h 1132993"/>
              <a:gd name="connsiteX6" fmla="*/ 667425 w 781050"/>
              <a:gd name="connsiteY6" fmla="*/ 115141 h 1132993"/>
              <a:gd name="connsiteX7" fmla="*/ 665909 w 781050"/>
              <a:gd name="connsiteY7" fmla="*/ 667425 h 1132993"/>
              <a:gd name="connsiteX8" fmla="*/ 388488 w 781050"/>
              <a:gd name="connsiteY8" fmla="*/ 1132993 h 1132993"/>
              <a:gd name="connsiteX9" fmla="*/ 113625 w 781050"/>
              <a:gd name="connsiteY9" fmla="*/ 665909 h 1132993"/>
              <a:gd name="connsiteX10" fmla="*/ 115141 w 781050"/>
              <a:gd name="connsiteY10" fmla="*/ 113625 h 1132993"/>
              <a:gd name="connsiteX11" fmla="*/ 391597 w 781050"/>
              <a:gd name="connsiteY11" fmla="*/ 1 h 1132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050" h="1132993">
                <a:moveTo>
                  <a:pt x="390525" y="300037"/>
                </a:moveTo>
                <a:cubicBezTo>
                  <a:pt x="340550" y="300037"/>
                  <a:pt x="300037" y="340550"/>
                  <a:pt x="300037" y="390525"/>
                </a:cubicBezTo>
                <a:cubicBezTo>
                  <a:pt x="300037" y="440500"/>
                  <a:pt x="340550" y="481013"/>
                  <a:pt x="390525" y="481013"/>
                </a:cubicBezTo>
                <a:cubicBezTo>
                  <a:pt x="440500" y="481013"/>
                  <a:pt x="481013" y="440500"/>
                  <a:pt x="481013" y="390525"/>
                </a:cubicBezTo>
                <a:cubicBezTo>
                  <a:pt x="481013" y="340550"/>
                  <a:pt x="440500" y="300037"/>
                  <a:pt x="390525" y="300037"/>
                </a:cubicBezTo>
                <a:close/>
                <a:moveTo>
                  <a:pt x="391597" y="1"/>
                </a:moveTo>
                <a:cubicBezTo>
                  <a:pt x="491541" y="276"/>
                  <a:pt x="591380" y="38677"/>
                  <a:pt x="667425" y="115141"/>
                </a:cubicBezTo>
                <a:cubicBezTo>
                  <a:pt x="819515" y="268068"/>
                  <a:pt x="818837" y="515334"/>
                  <a:pt x="665909" y="667425"/>
                </a:cubicBezTo>
                <a:cubicBezTo>
                  <a:pt x="541825" y="790830"/>
                  <a:pt x="449351" y="946019"/>
                  <a:pt x="388488" y="1132993"/>
                </a:cubicBezTo>
                <a:cubicBezTo>
                  <a:pt x="328651" y="945688"/>
                  <a:pt x="237030" y="789993"/>
                  <a:pt x="113625" y="665909"/>
                </a:cubicBezTo>
                <a:cubicBezTo>
                  <a:pt x="-38465" y="512982"/>
                  <a:pt x="-37787" y="265716"/>
                  <a:pt x="115141" y="113625"/>
                </a:cubicBezTo>
                <a:cubicBezTo>
                  <a:pt x="191605" y="37580"/>
                  <a:pt x="291653" y="-273"/>
                  <a:pt x="391597" y="1"/>
                </a:cubicBezTo>
                <a:close/>
              </a:path>
            </a:pathLst>
          </a:custGeom>
          <a:solidFill>
            <a:srgbClr val="71A0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8816339" y="2476066"/>
            <a:ext cx="143826" cy="1438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8757327" y="2126110"/>
            <a:ext cx="266701" cy="400049"/>
          </a:xfrm>
          <a:custGeom>
            <a:avLst/>
            <a:gdLst>
              <a:gd name="connsiteX0" fmla="*/ 390525 w 781050"/>
              <a:gd name="connsiteY0" fmla="*/ 300037 h 1132993"/>
              <a:gd name="connsiteX1" fmla="*/ 300037 w 781050"/>
              <a:gd name="connsiteY1" fmla="*/ 390525 h 1132993"/>
              <a:gd name="connsiteX2" fmla="*/ 390525 w 781050"/>
              <a:gd name="connsiteY2" fmla="*/ 481013 h 1132993"/>
              <a:gd name="connsiteX3" fmla="*/ 481013 w 781050"/>
              <a:gd name="connsiteY3" fmla="*/ 390525 h 1132993"/>
              <a:gd name="connsiteX4" fmla="*/ 390525 w 781050"/>
              <a:gd name="connsiteY4" fmla="*/ 300037 h 1132993"/>
              <a:gd name="connsiteX5" fmla="*/ 391597 w 781050"/>
              <a:gd name="connsiteY5" fmla="*/ 1 h 1132993"/>
              <a:gd name="connsiteX6" fmla="*/ 667425 w 781050"/>
              <a:gd name="connsiteY6" fmla="*/ 115141 h 1132993"/>
              <a:gd name="connsiteX7" fmla="*/ 665909 w 781050"/>
              <a:gd name="connsiteY7" fmla="*/ 667425 h 1132993"/>
              <a:gd name="connsiteX8" fmla="*/ 388488 w 781050"/>
              <a:gd name="connsiteY8" fmla="*/ 1132993 h 1132993"/>
              <a:gd name="connsiteX9" fmla="*/ 113625 w 781050"/>
              <a:gd name="connsiteY9" fmla="*/ 665909 h 1132993"/>
              <a:gd name="connsiteX10" fmla="*/ 115141 w 781050"/>
              <a:gd name="connsiteY10" fmla="*/ 113625 h 1132993"/>
              <a:gd name="connsiteX11" fmla="*/ 391597 w 781050"/>
              <a:gd name="connsiteY11" fmla="*/ 1 h 1132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050" h="1132993">
                <a:moveTo>
                  <a:pt x="390525" y="300037"/>
                </a:moveTo>
                <a:cubicBezTo>
                  <a:pt x="340550" y="300037"/>
                  <a:pt x="300037" y="340550"/>
                  <a:pt x="300037" y="390525"/>
                </a:cubicBezTo>
                <a:cubicBezTo>
                  <a:pt x="300037" y="440500"/>
                  <a:pt x="340550" y="481013"/>
                  <a:pt x="390525" y="481013"/>
                </a:cubicBezTo>
                <a:cubicBezTo>
                  <a:pt x="440500" y="481013"/>
                  <a:pt x="481013" y="440500"/>
                  <a:pt x="481013" y="390525"/>
                </a:cubicBezTo>
                <a:cubicBezTo>
                  <a:pt x="481013" y="340550"/>
                  <a:pt x="440500" y="300037"/>
                  <a:pt x="390525" y="300037"/>
                </a:cubicBezTo>
                <a:close/>
                <a:moveTo>
                  <a:pt x="391597" y="1"/>
                </a:moveTo>
                <a:cubicBezTo>
                  <a:pt x="491541" y="276"/>
                  <a:pt x="591380" y="38677"/>
                  <a:pt x="667425" y="115141"/>
                </a:cubicBezTo>
                <a:cubicBezTo>
                  <a:pt x="819515" y="268068"/>
                  <a:pt x="818837" y="515334"/>
                  <a:pt x="665909" y="667425"/>
                </a:cubicBezTo>
                <a:cubicBezTo>
                  <a:pt x="541825" y="790830"/>
                  <a:pt x="449351" y="946019"/>
                  <a:pt x="388488" y="1132993"/>
                </a:cubicBezTo>
                <a:cubicBezTo>
                  <a:pt x="328651" y="945688"/>
                  <a:pt x="237030" y="789993"/>
                  <a:pt x="113625" y="665909"/>
                </a:cubicBezTo>
                <a:cubicBezTo>
                  <a:pt x="-38465" y="512982"/>
                  <a:pt x="-37787" y="265716"/>
                  <a:pt x="115141" y="113625"/>
                </a:cubicBezTo>
                <a:cubicBezTo>
                  <a:pt x="191605" y="37580"/>
                  <a:pt x="291653" y="-273"/>
                  <a:pt x="391597" y="1"/>
                </a:cubicBezTo>
                <a:close/>
              </a:path>
            </a:pathLst>
          </a:custGeom>
          <a:solidFill>
            <a:srgbClr val="71A0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192211" y="3538813"/>
            <a:ext cx="143826" cy="1438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132292" y="3242645"/>
            <a:ext cx="266701" cy="400049"/>
          </a:xfrm>
          <a:custGeom>
            <a:avLst/>
            <a:gdLst>
              <a:gd name="connsiteX0" fmla="*/ 390525 w 781050"/>
              <a:gd name="connsiteY0" fmla="*/ 300037 h 1132993"/>
              <a:gd name="connsiteX1" fmla="*/ 300037 w 781050"/>
              <a:gd name="connsiteY1" fmla="*/ 390525 h 1132993"/>
              <a:gd name="connsiteX2" fmla="*/ 390525 w 781050"/>
              <a:gd name="connsiteY2" fmla="*/ 481013 h 1132993"/>
              <a:gd name="connsiteX3" fmla="*/ 481013 w 781050"/>
              <a:gd name="connsiteY3" fmla="*/ 390525 h 1132993"/>
              <a:gd name="connsiteX4" fmla="*/ 390525 w 781050"/>
              <a:gd name="connsiteY4" fmla="*/ 300037 h 1132993"/>
              <a:gd name="connsiteX5" fmla="*/ 391597 w 781050"/>
              <a:gd name="connsiteY5" fmla="*/ 1 h 1132993"/>
              <a:gd name="connsiteX6" fmla="*/ 667425 w 781050"/>
              <a:gd name="connsiteY6" fmla="*/ 115141 h 1132993"/>
              <a:gd name="connsiteX7" fmla="*/ 665909 w 781050"/>
              <a:gd name="connsiteY7" fmla="*/ 667425 h 1132993"/>
              <a:gd name="connsiteX8" fmla="*/ 388488 w 781050"/>
              <a:gd name="connsiteY8" fmla="*/ 1132993 h 1132993"/>
              <a:gd name="connsiteX9" fmla="*/ 113625 w 781050"/>
              <a:gd name="connsiteY9" fmla="*/ 665909 h 1132993"/>
              <a:gd name="connsiteX10" fmla="*/ 115141 w 781050"/>
              <a:gd name="connsiteY10" fmla="*/ 113625 h 1132993"/>
              <a:gd name="connsiteX11" fmla="*/ 391597 w 781050"/>
              <a:gd name="connsiteY11" fmla="*/ 1 h 1132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050" h="1132993">
                <a:moveTo>
                  <a:pt x="390525" y="300037"/>
                </a:moveTo>
                <a:cubicBezTo>
                  <a:pt x="340550" y="300037"/>
                  <a:pt x="300037" y="340550"/>
                  <a:pt x="300037" y="390525"/>
                </a:cubicBezTo>
                <a:cubicBezTo>
                  <a:pt x="300037" y="440500"/>
                  <a:pt x="340550" y="481013"/>
                  <a:pt x="390525" y="481013"/>
                </a:cubicBezTo>
                <a:cubicBezTo>
                  <a:pt x="440500" y="481013"/>
                  <a:pt x="481013" y="440500"/>
                  <a:pt x="481013" y="390525"/>
                </a:cubicBezTo>
                <a:cubicBezTo>
                  <a:pt x="481013" y="340550"/>
                  <a:pt x="440500" y="300037"/>
                  <a:pt x="390525" y="300037"/>
                </a:cubicBezTo>
                <a:close/>
                <a:moveTo>
                  <a:pt x="391597" y="1"/>
                </a:moveTo>
                <a:cubicBezTo>
                  <a:pt x="491541" y="276"/>
                  <a:pt x="591380" y="38677"/>
                  <a:pt x="667425" y="115141"/>
                </a:cubicBezTo>
                <a:cubicBezTo>
                  <a:pt x="819515" y="268068"/>
                  <a:pt x="818837" y="515334"/>
                  <a:pt x="665909" y="667425"/>
                </a:cubicBezTo>
                <a:cubicBezTo>
                  <a:pt x="541825" y="790830"/>
                  <a:pt x="449351" y="946019"/>
                  <a:pt x="388488" y="1132993"/>
                </a:cubicBezTo>
                <a:cubicBezTo>
                  <a:pt x="328651" y="945688"/>
                  <a:pt x="237030" y="789993"/>
                  <a:pt x="113625" y="665909"/>
                </a:cubicBezTo>
                <a:cubicBezTo>
                  <a:pt x="-38465" y="512982"/>
                  <a:pt x="-37787" y="265716"/>
                  <a:pt x="115141" y="113625"/>
                </a:cubicBezTo>
                <a:cubicBezTo>
                  <a:pt x="191605" y="37580"/>
                  <a:pt x="291653" y="-273"/>
                  <a:pt x="391597" y="1"/>
                </a:cubicBezTo>
                <a:close/>
              </a:path>
            </a:pathLst>
          </a:custGeom>
          <a:solidFill>
            <a:srgbClr val="71A0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378584" y="2153855"/>
            <a:ext cx="143826" cy="1438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323270" y="1825635"/>
            <a:ext cx="266701" cy="400049"/>
          </a:xfrm>
          <a:custGeom>
            <a:avLst/>
            <a:gdLst>
              <a:gd name="connsiteX0" fmla="*/ 390525 w 781050"/>
              <a:gd name="connsiteY0" fmla="*/ 300037 h 1132993"/>
              <a:gd name="connsiteX1" fmla="*/ 300037 w 781050"/>
              <a:gd name="connsiteY1" fmla="*/ 390525 h 1132993"/>
              <a:gd name="connsiteX2" fmla="*/ 390525 w 781050"/>
              <a:gd name="connsiteY2" fmla="*/ 481013 h 1132993"/>
              <a:gd name="connsiteX3" fmla="*/ 481013 w 781050"/>
              <a:gd name="connsiteY3" fmla="*/ 390525 h 1132993"/>
              <a:gd name="connsiteX4" fmla="*/ 390525 w 781050"/>
              <a:gd name="connsiteY4" fmla="*/ 300037 h 1132993"/>
              <a:gd name="connsiteX5" fmla="*/ 391597 w 781050"/>
              <a:gd name="connsiteY5" fmla="*/ 1 h 1132993"/>
              <a:gd name="connsiteX6" fmla="*/ 667425 w 781050"/>
              <a:gd name="connsiteY6" fmla="*/ 115141 h 1132993"/>
              <a:gd name="connsiteX7" fmla="*/ 665909 w 781050"/>
              <a:gd name="connsiteY7" fmla="*/ 667425 h 1132993"/>
              <a:gd name="connsiteX8" fmla="*/ 388488 w 781050"/>
              <a:gd name="connsiteY8" fmla="*/ 1132993 h 1132993"/>
              <a:gd name="connsiteX9" fmla="*/ 113625 w 781050"/>
              <a:gd name="connsiteY9" fmla="*/ 665909 h 1132993"/>
              <a:gd name="connsiteX10" fmla="*/ 115141 w 781050"/>
              <a:gd name="connsiteY10" fmla="*/ 113625 h 1132993"/>
              <a:gd name="connsiteX11" fmla="*/ 391597 w 781050"/>
              <a:gd name="connsiteY11" fmla="*/ 1 h 1132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050" h="1132993">
                <a:moveTo>
                  <a:pt x="390525" y="300037"/>
                </a:moveTo>
                <a:cubicBezTo>
                  <a:pt x="340550" y="300037"/>
                  <a:pt x="300037" y="340550"/>
                  <a:pt x="300037" y="390525"/>
                </a:cubicBezTo>
                <a:cubicBezTo>
                  <a:pt x="300037" y="440500"/>
                  <a:pt x="340550" y="481013"/>
                  <a:pt x="390525" y="481013"/>
                </a:cubicBezTo>
                <a:cubicBezTo>
                  <a:pt x="440500" y="481013"/>
                  <a:pt x="481013" y="440500"/>
                  <a:pt x="481013" y="390525"/>
                </a:cubicBezTo>
                <a:cubicBezTo>
                  <a:pt x="481013" y="340550"/>
                  <a:pt x="440500" y="300037"/>
                  <a:pt x="390525" y="300037"/>
                </a:cubicBezTo>
                <a:close/>
                <a:moveTo>
                  <a:pt x="391597" y="1"/>
                </a:moveTo>
                <a:cubicBezTo>
                  <a:pt x="491541" y="276"/>
                  <a:pt x="591380" y="38677"/>
                  <a:pt x="667425" y="115141"/>
                </a:cubicBezTo>
                <a:cubicBezTo>
                  <a:pt x="819515" y="268068"/>
                  <a:pt x="818837" y="515334"/>
                  <a:pt x="665909" y="667425"/>
                </a:cubicBezTo>
                <a:cubicBezTo>
                  <a:pt x="541825" y="790830"/>
                  <a:pt x="449351" y="946019"/>
                  <a:pt x="388488" y="1132993"/>
                </a:cubicBezTo>
                <a:cubicBezTo>
                  <a:pt x="328651" y="945688"/>
                  <a:pt x="237030" y="789993"/>
                  <a:pt x="113625" y="665909"/>
                </a:cubicBezTo>
                <a:cubicBezTo>
                  <a:pt x="-38465" y="512982"/>
                  <a:pt x="-37787" y="265716"/>
                  <a:pt x="115141" y="113625"/>
                </a:cubicBezTo>
                <a:cubicBezTo>
                  <a:pt x="191605" y="37580"/>
                  <a:pt x="291653" y="-273"/>
                  <a:pt x="391597" y="1"/>
                </a:cubicBezTo>
                <a:close/>
              </a:path>
            </a:pathLst>
          </a:custGeom>
          <a:solidFill>
            <a:srgbClr val="71A0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9619783" y="4482514"/>
            <a:ext cx="143826" cy="1438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9556489" y="4154378"/>
            <a:ext cx="266701" cy="400049"/>
          </a:xfrm>
          <a:custGeom>
            <a:avLst/>
            <a:gdLst>
              <a:gd name="connsiteX0" fmla="*/ 390525 w 781050"/>
              <a:gd name="connsiteY0" fmla="*/ 300037 h 1132993"/>
              <a:gd name="connsiteX1" fmla="*/ 300037 w 781050"/>
              <a:gd name="connsiteY1" fmla="*/ 390525 h 1132993"/>
              <a:gd name="connsiteX2" fmla="*/ 390525 w 781050"/>
              <a:gd name="connsiteY2" fmla="*/ 481013 h 1132993"/>
              <a:gd name="connsiteX3" fmla="*/ 481013 w 781050"/>
              <a:gd name="connsiteY3" fmla="*/ 390525 h 1132993"/>
              <a:gd name="connsiteX4" fmla="*/ 390525 w 781050"/>
              <a:gd name="connsiteY4" fmla="*/ 300037 h 1132993"/>
              <a:gd name="connsiteX5" fmla="*/ 391597 w 781050"/>
              <a:gd name="connsiteY5" fmla="*/ 1 h 1132993"/>
              <a:gd name="connsiteX6" fmla="*/ 667425 w 781050"/>
              <a:gd name="connsiteY6" fmla="*/ 115141 h 1132993"/>
              <a:gd name="connsiteX7" fmla="*/ 665909 w 781050"/>
              <a:gd name="connsiteY7" fmla="*/ 667425 h 1132993"/>
              <a:gd name="connsiteX8" fmla="*/ 388488 w 781050"/>
              <a:gd name="connsiteY8" fmla="*/ 1132993 h 1132993"/>
              <a:gd name="connsiteX9" fmla="*/ 113625 w 781050"/>
              <a:gd name="connsiteY9" fmla="*/ 665909 h 1132993"/>
              <a:gd name="connsiteX10" fmla="*/ 115141 w 781050"/>
              <a:gd name="connsiteY10" fmla="*/ 113625 h 1132993"/>
              <a:gd name="connsiteX11" fmla="*/ 391597 w 781050"/>
              <a:gd name="connsiteY11" fmla="*/ 1 h 1132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050" h="1132993">
                <a:moveTo>
                  <a:pt x="390525" y="300037"/>
                </a:moveTo>
                <a:cubicBezTo>
                  <a:pt x="340550" y="300037"/>
                  <a:pt x="300037" y="340550"/>
                  <a:pt x="300037" y="390525"/>
                </a:cubicBezTo>
                <a:cubicBezTo>
                  <a:pt x="300037" y="440500"/>
                  <a:pt x="340550" y="481013"/>
                  <a:pt x="390525" y="481013"/>
                </a:cubicBezTo>
                <a:cubicBezTo>
                  <a:pt x="440500" y="481013"/>
                  <a:pt x="481013" y="440500"/>
                  <a:pt x="481013" y="390525"/>
                </a:cubicBezTo>
                <a:cubicBezTo>
                  <a:pt x="481013" y="340550"/>
                  <a:pt x="440500" y="300037"/>
                  <a:pt x="390525" y="300037"/>
                </a:cubicBezTo>
                <a:close/>
                <a:moveTo>
                  <a:pt x="391597" y="1"/>
                </a:moveTo>
                <a:cubicBezTo>
                  <a:pt x="491541" y="276"/>
                  <a:pt x="591380" y="38677"/>
                  <a:pt x="667425" y="115141"/>
                </a:cubicBezTo>
                <a:cubicBezTo>
                  <a:pt x="819515" y="268068"/>
                  <a:pt x="818837" y="515334"/>
                  <a:pt x="665909" y="667425"/>
                </a:cubicBezTo>
                <a:cubicBezTo>
                  <a:pt x="541825" y="790830"/>
                  <a:pt x="449351" y="946019"/>
                  <a:pt x="388488" y="1132993"/>
                </a:cubicBezTo>
                <a:cubicBezTo>
                  <a:pt x="328651" y="945688"/>
                  <a:pt x="237030" y="789993"/>
                  <a:pt x="113625" y="665909"/>
                </a:cubicBezTo>
                <a:cubicBezTo>
                  <a:pt x="-38465" y="512982"/>
                  <a:pt x="-37787" y="265716"/>
                  <a:pt x="115141" y="113625"/>
                </a:cubicBezTo>
                <a:cubicBezTo>
                  <a:pt x="191605" y="37580"/>
                  <a:pt x="291653" y="-273"/>
                  <a:pt x="391597" y="1"/>
                </a:cubicBezTo>
                <a:close/>
              </a:path>
            </a:pathLst>
          </a:custGeom>
          <a:solidFill>
            <a:srgbClr val="71A0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1140460" y="1613837"/>
            <a:ext cx="822325" cy="642933"/>
          </a:xfrm>
          <a:custGeom>
            <a:avLst/>
            <a:gdLst>
              <a:gd name="T0" fmla="*/ 168 w 263"/>
              <a:gd name="T1" fmla="*/ 36 h 205"/>
              <a:gd name="T2" fmla="*/ 186 w 263"/>
              <a:gd name="T3" fmla="*/ 18 h 205"/>
              <a:gd name="T4" fmla="*/ 168 w 263"/>
              <a:gd name="T5" fmla="*/ 0 h 205"/>
              <a:gd name="T6" fmla="*/ 151 w 263"/>
              <a:gd name="T7" fmla="*/ 18 h 205"/>
              <a:gd name="T8" fmla="*/ 168 w 263"/>
              <a:gd name="T9" fmla="*/ 36 h 205"/>
              <a:gd name="T10" fmla="*/ 147 w 263"/>
              <a:gd name="T11" fmla="*/ 115 h 205"/>
              <a:gd name="T12" fmla="*/ 122 w 263"/>
              <a:gd name="T13" fmla="*/ 95 h 205"/>
              <a:gd name="T14" fmla="*/ 150 w 263"/>
              <a:gd name="T15" fmla="*/ 64 h 205"/>
              <a:gd name="T16" fmla="*/ 169 w 263"/>
              <a:gd name="T17" fmla="*/ 89 h 205"/>
              <a:gd name="T18" fmla="*/ 181 w 263"/>
              <a:gd name="T19" fmla="*/ 92 h 205"/>
              <a:gd name="T20" fmla="*/ 216 w 263"/>
              <a:gd name="T21" fmla="*/ 80 h 205"/>
              <a:gd name="T22" fmla="*/ 222 w 263"/>
              <a:gd name="T23" fmla="*/ 67 h 205"/>
              <a:gd name="T24" fmla="*/ 210 w 263"/>
              <a:gd name="T25" fmla="*/ 61 h 205"/>
              <a:gd name="T26" fmla="*/ 181 w 263"/>
              <a:gd name="T27" fmla="*/ 71 h 205"/>
              <a:gd name="T28" fmla="*/ 156 w 263"/>
              <a:gd name="T29" fmla="*/ 40 h 205"/>
              <a:gd name="T30" fmla="*/ 152 w 263"/>
              <a:gd name="T31" fmla="*/ 35 h 205"/>
              <a:gd name="T32" fmla="*/ 152 w 263"/>
              <a:gd name="T33" fmla="*/ 34 h 205"/>
              <a:gd name="T34" fmla="*/ 151 w 263"/>
              <a:gd name="T35" fmla="*/ 34 h 205"/>
              <a:gd name="T36" fmla="*/ 128 w 263"/>
              <a:gd name="T37" fmla="*/ 36 h 205"/>
              <a:gd name="T38" fmla="*/ 90 w 263"/>
              <a:gd name="T39" fmla="*/ 79 h 205"/>
              <a:gd name="T40" fmla="*/ 91 w 263"/>
              <a:gd name="T41" fmla="*/ 103 h 205"/>
              <a:gd name="T42" fmla="*/ 126 w 263"/>
              <a:gd name="T43" fmla="*/ 127 h 205"/>
              <a:gd name="T44" fmla="*/ 110 w 263"/>
              <a:gd name="T45" fmla="*/ 175 h 205"/>
              <a:gd name="T46" fmla="*/ 110 w 263"/>
              <a:gd name="T47" fmla="*/ 175 h 205"/>
              <a:gd name="T48" fmla="*/ 114 w 263"/>
              <a:gd name="T49" fmla="*/ 186 h 205"/>
              <a:gd name="T50" fmla="*/ 126 w 263"/>
              <a:gd name="T51" fmla="*/ 197 h 205"/>
              <a:gd name="T52" fmla="*/ 142 w 263"/>
              <a:gd name="T53" fmla="*/ 196 h 205"/>
              <a:gd name="T54" fmla="*/ 141 w 263"/>
              <a:gd name="T55" fmla="*/ 179 h 205"/>
              <a:gd name="T56" fmla="*/ 135 w 263"/>
              <a:gd name="T57" fmla="*/ 174 h 205"/>
              <a:gd name="T58" fmla="*/ 150 w 263"/>
              <a:gd name="T59" fmla="*/ 127 h 205"/>
              <a:gd name="T60" fmla="*/ 151 w 263"/>
              <a:gd name="T61" fmla="*/ 127 h 205"/>
              <a:gd name="T62" fmla="*/ 151 w 263"/>
              <a:gd name="T63" fmla="*/ 127 h 205"/>
              <a:gd name="T64" fmla="*/ 147 w 263"/>
              <a:gd name="T65" fmla="*/ 115 h 205"/>
              <a:gd name="T66" fmla="*/ 52 w 263"/>
              <a:gd name="T67" fmla="*/ 100 h 205"/>
              <a:gd name="T68" fmla="*/ 0 w 263"/>
              <a:gd name="T69" fmla="*/ 153 h 205"/>
              <a:gd name="T70" fmla="*/ 52 w 263"/>
              <a:gd name="T71" fmla="*/ 205 h 205"/>
              <a:gd name="T72" fmla="*/ 105 w 263"/>
              <a:gd name="T73" fmla="*/ 153 h 205"/>
              <a:gd name="T74" fmla="*/ 52 w 263"/>
              <a:gd name="T75" fmla="*/ 100 h 205"/>
              <a:gd name="T76" fmla="*/ 52 w 263"/>
              <a:gd name="T77" fmla="*/ 193 h 205"/>
              <a:gd name="T78" fmla="*/ 12 w 263"/>
              <a:gd name="T79" fmla="*/ 153 h 205"/>
              <a:gd name="T80" fmla="*/ 52 w 263"/>
              <a:gd name="T81" fmla="*/ 113 h 205"/>
              <a:gd name="T82" fmla="*/ 92 w 263"/>
              <a:gd name="T83" fmla="*/ 153 h 205"/>
              <a:gd name="T84" fmla="*/ 52 w 263"/>
              <a:gd name="T85" fmla="*/ 193 h 205"/>
              <a:gd name="T86" fmla="*/ 211 w 263"/>
              <a:gd name="T87" fmla="*/ 100 h 205"/>
              <a:gd name="T88" fmla="*/ 158 w 263"/>
              <a:gd name="T89" fmla="*/ 153 h 205"/>
              <a:gd name="T90" fmla="*/ 211 w 263"/>
              <a:gd name="T91" fmla="*/ 205 h 205"/>
              <a:gd name="T92" fmla="*/ 263 w 263"/>
              <a:gd name="T93" fmla="*/ 153 h 205"/>
              <a:gd name="T94" fmla="*/ 211 w 263"/>
              <a:gd name="T95" fmla="*/ 100 h 205"/>
              <a:gd name="T96" fmla="*/ 211 w 263"/>
              <a:gd name="T97" fmla="*/ 193 h 205"/>
              <a:gd name="T98" fmla="*/ 171 w 263"/>
              <a:gd name="T99" fmla="*/ 153 h 205"/>
              <a:gd name="T100" fmla="*/ 211 w 263"/>
              <a:gd name="T101" fmla="*/ 113 h 205"/>
              <a:gd name="T102" fmla="*/ 250 w 263"/>
              <a:gd name="T103" fmla="*/ 153 h 205"/>
              <a:gd name="T104" fmla="*/ 211 w 263"/>
              <a:gd name="T105" fmla="*/ 19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3" h="205">
                <a:moveTo>
                  <a:pt x="168" y="36"/>
                </a:moveTo>
                <a:cubicBezTo>
                  <a:pt x="178" y="36"/>
                  <a:pt x="186" y="28"/>
                  <a:pt x="186" y="18"/>
                </a:cubicBezTo>
                <a:cubicBezTo>
                  <a:pt x="186" y="8"/>
                  <a:pt x="178" y="0"/>
                  <a:pt x="168" y="0"/>
                </a:cubicBezTo>
                <a:cubicBezTo>
                  <a:pt x="159" y="0"/>
                  <a:pt x="151" y="8"/>
                  <a:pt x="151" y="18"/>
                </a:cubicBezTo>
                <a:cubicBezTo>
                  <a:pt x="151" y="28"/>
                  <a:pt x="159" y="36"/>
                  <a:pt x="168" y="36"/>
                </a:cubicBezTo>
                <a:close/>
                <a:moveTo>
                  <a:pt x="147" y="115"/>
                </a:moveTo>
                <a:cubicBezTo>
                  <a:pt x="122" y="95"/>
                  <a:pt x="122" y="95"/>
                  <a:pt x="122" y="95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69" y="89"/>
                  <a:pt x="169" y="89"/>
                  <a:pt x="169" y="89"/>
                </a:cubicBezTo>
                <a:cubicBezTo>
                  <a:pt x="172" y="92"/>
                  <a:pt x="176" y="94"/>
                  <a:pt x="181" y="92"/>
                </a:cubicBezTo>
                <a:cubicBezTo>
                  <a:pt x="216" y="80"/>
                  <a:pt x="216" y="80"/>
                  <a:pt x="216" y="80"/>
                </a:cubicBezTo>
                <a:cubicBezTo>
                  <a:pt x="222" y="78"/>
                  <a:pt x="224" y="72"/>
                  <a:pt x="222" y="67"/>
                </a:cubicBezTo>
                <a:cubicBezTo>
                  <a:pt x="221" y="62"/>
                  <a:pt x="215" y="59"/>
                  <a:pt x="210" y="61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56" y="40"/>
                  <a:pt x="156" y="40"/>
                  <a:pt x="156" y="40"/>
                </a:cubicBezTo>
                <a:cubicBezTo>
                  <a:pt x="155" y="38"/>
                  <a:pt x="154" y="36"/>
                  <a:pt x="152" y="35"/>
                </a:cubicBezTo>
                <a:cubicBezTo>
                  <a:pt x="152" y="34"/>
                  <a:pt x="152" y="34"/>
                  <a:pt x="152" y="34"/>
                </a:cubicBezTo>
                <a:cubicBezTo>
                  <a:pt x="151" y="34"/>
                  <a:pt x="151" y="34"/>
                  <a:pt x="151" y="34"/>
                </a:cubicBezTo>
                <a:cubicBezTo>
                  <a:pt x="144" y="29"/>
                  <a:pt x="134" y="29"/>
                  <a:pt x="128" y="36"/>
                </a:cubicBezTo>
                <a:cubicBezTo>
                  <a:pt x="90" y="79"/>
                  <a:pt x="90" y="79"/>
                  <a:pt x="90" y="79"/>
                </a:cubicBezTo>
                <a:cubicBezTo>
                  <a:pt x="83" y="86"/>
                  <a:pt x="84" y="97"/>
                  <a:pt x="91" y="103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10" y="175"/>
                  <a:pt x="110" y="175"/>
                  <a:pt x="110" y="175"/>
                </a:cubicBezTo>
                <a:cubicBezTo>
                  <a:pt x="110" y="175"/>
                  <a:pt x="110" y="175"/>
                  <a:pt x="110" y="175"/>
                </a:cubicBezTo>
                <a:cubicBezTo>
                  <a:pt x="109" y="179"/>
                  <a:pt x="111" y="183"/>
                  <a:pt x="114" y="186"/>
                </a:cubicBezTo>
                <a:cubicBezTo>
                  <a:pt x="126" y="197"/>
                  <a:pt x="126" y="197"/>
                  <a:pt x="126" y="197"/>
                </a:cubicBezTo>
                <a:cubicBezTo>
                  <a:pt x="130" y="201"/>
                  <a:pt x="138" y="200"/>
                  <a:pt x="142" y="196"/>
                </a:cubicBezTo>
                <a:cubicBezTo>
                  <a:pt x="146" y="191"/>
                  <a:pt x="146" y="184"/>
                  <a:pt x="141" y="179"/>
                </a:cubicBezTo>
                <a:cubicBezTo>
                  <a:pt x="135" y="174"/>
                  <a:pt x="135" y="174"/>
                  <a:pt x="135" y="174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51" y="127"/>
                  <a:pt x="151" y="127"/>
                  <a:pt x="151" y="127"/>
                </a:cubicBezTo>
                <a:cubicBezTo>
                  <a:pt x="151" y="127"/>
                  <a:pt x="151" y="127"/>
                  <a:pt x="151" y="127"/>
                </a:cubicBezTo>
                <a:cubicBezTo>
                  <a:pt x="152" y="122"/>
                  <a:pt x="151" y="118"/>
                  <a:pt x="147" y="115"/>
                </a:cubicBezTo>
                <a:close/>
                <a:moveTo>
                  <a:pt x="52" y="100"/>
                </a:moveTo>
                <a:cubicBezTo>
                  <a:pt x="23" y="100"/>
                  <a:pt x="0" y="124"/>
                  <a:pt x="0" y="153"/>
                </a:cubicBezTo>
                <a:cubicBezTo>
                  <a:pt x="0" y="182"/>
                  <a:pt x="23" y="205"/>
                  <a:pt x="52" y="205"/>
                </a:cubicBezTo>
                <a:cubicBezTo>
                  <a:pt x="81" y="205"/>
                  <a:pt x="105" y="182"/>
                  <a:pt x="105" y="153"/>
                </a:cubicBezTo>
                <a:cubicBezTo>
                  <a:pt x="105" y="124"/>
                  <a:pt x="81" y="100"/>
                  <a:pt x="52" y="100"/>
                </a:cubicBezTo>
                <a:close/>
                <a:moveTo>
                  <a:pt x="52" y="193"/>
                </a:moveTo>
                <a:cubicBezTo>
                  <a:pt x="30" y="193"/>
                  <a:pt x="12" y="175"/>
                  <a:pt x="12" y="153"/>
                </a:cubicBezTo>
                <a:cubicBezTo>
                  <a:pt x="12" y="131"/>
                  <a:pt x="30" y="113"/>
                  <a:pt x="52" y="113"/>
                </a:cubicBezTo>
                <a:cubicBezTo>
                  <a:pt x="74" y="113"/>
                  <a:pt x="92" y="131"/>
                  <a:pt x="92" y="153"/>
                </a:cubicBezTo>
                <a:cubicBezTo>
                  <a:pt x="92" y="175"/>
                  <a:pt x="74" y="193"/>
                  <a:pt x="52" y="193"/>
                </a:cubicBezTo>
                <a:close/>
                <a:moveTo>
                  <a:pt x="211" y="100"/>
                </a:moveTo>
                <a:cubicBezTo>
                  <a:pt x="182" y="100"/>
                  <a:pt x="158" y="124"/>
                  <a:pt x="158" y="153"/>
                </a:cubicBezTo>
                <a:cubicBezTo>
                  <a:pt x="158" y="182"/>
                  <a:pt x="182" y="205"/>
                  <a:pt x="211" y="205"/>
                </a:cubicBezTo>
                <a:cubicBezTo>
                  <a:pt x="239" y="205"/>
                  <a:pt x="263" y="182"/>
                  <a:pt x="263" y="153"/>
                </a:cubicBezTo>
                <a:cubicBezTo>
                  <a:pt x="263" y="124"/>
                  <a:pt x="239" y="100"/>
                  <a:pt x="211" y="100"/>
                </a:cubicBezTo>
                <a:close/>
                <a:moveTo>
                  <a:pt x="211" y="193"/>
                </a:moveTo>
                <a:cubicBezTo>
                  <a:pt x="189" y="193"/>
                  <a:pt x="171" y="175"/>
                  <a:pt x="171" y="153"/>
                </a:cubicBezTo>
                <a:cubicBezTo>
                  <a:pt x="171" y="131"/>
                  <a:pt x="189" y="113"/>
                  <a:pt x="211" y="113"/>
                </a:cubicBezTo>
                <a:cubicBezTo>
                  <a:pt x="233" y="113"/>
                  <a:pt x="250" y="131"/>
                  <a:pt x="250" y="153"/>
                </a:cubicBezTo>
                <a:cubicBezTo>
                  <a:pt x="250" y="175"/>
                  <a:pt x="233" y="193"/>
                  <a:pt x="211" y="19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637027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9328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07407E-6 C 0.06589 -0.00116 0.10313 0.04398 0.13164 0.08078 C 0.15274 0.11134 0.16967 0.17106 0.17058 0.2206 " pathEditMode="relative" rAng="0" ptsTypes="A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9" y="1101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58 0.2206 C 0.17513 0.26643 0.17839 0.34398 0.20352 0.35949 C 0.22839 0.37476 0.28868 0.26551 0.31276 0.25486 " pathEditMode="relative" rAng="0" ptsTypes="AAA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9" y="701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276 0.25486 C 0.33516 0.24699 0.41407 0.18703 0.45977 0.14351 C 0.50261 0.08703 0.5724 0.0081 0.62904 0.0324 " pathEditMode="relative" rAng="0" ptsTypes="AAA">
                                      <p:cBhvr>
                                        <p:cTn id="9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7" y="-11343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904 0.0324 C 0.69349 0.06643 0.76927 0.17453 0.78568 0.2287 C 0.80209 0.28333 0.79506 0.36574 0.70977 0.36319 " pathEditMode="relative" rAng="0" ptsTypes="AAA">
                                      <p:cBhvr>
                                        <p:cTn id="1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0" y="16551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0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9" grpId="0" animBg="1"/>
      <p:bldP spid="30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 animBg="1"/>
      <p:bldP spid="28" grpId="0" animBg="1"/>
      <p:bldP spid="45" grpId="0" animBg="1"/>
      <p:bldP spid="31" grpId="0" animBg="1"/>
      <p:bldP spid="46" grpId="0" animBg="1"/>
      <p:bldP spid="27" grpId="0" animBg="1"/>
      <p:bldP spid="47" grpId="0" animBg="1"/>
      <p:bldP spid="19" grpId="1" animBg="1"/>
      <p:bldP spid="48" grpId="0" animBg="1"/>
      <p:bldP spid="32" grpId="0" animBg="1"/>
      <p:bldP spid="10" grpId="0" animBg="1"/>
      <p:bldP spid="10" grpId="1" animBg="1"/>
      <p:bldP spid="10" grpId="2" animBg="1"/>
      <p:bldP spid="10" grpId="3" animBg="1"/>
      <p:bldP spid="10" grpId="4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94639" y="2208766"/>
            <a:ext cx="14168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1655171" y="3305486"/>
            <a:ext cx="728801" cy="784224"/>
            <a:chOff x="3576" y="1875"/>
            <a:chExt cx="526" cy="566"/>
          </a:xfrm>
          <a:solidFill>
            <a:schemeClr val="bg1"/>
          </a:solidFill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3836" y="1875"/>
              <a:ext cx="266" cy="556"/>
            </a:xfrm>
            <a:custGeom>
              <a:avLst/>
              <a:gdLst>
                <a:gd name="T0" fmla="*/ 55 w 111"/>
                <a:gd name="T1" fmla="*/ 43 h 233"/>
                <a:gd name="T2" fmla="*/ 77 w 111"/>
                <a:gd name="T3" fmla="*/ 21 h 233"/>
                <a:gd name="T4" fmla="*/ 55 w 111"/>
                <a:gd name="T5" fmla="*/ 0 h 233"/>
                <a:gd name="T6" fmla="*/ 34 w 111"/>
                <a:gd name="T7" fmla="*/ 21 h 233"/>
                <a:gd name="T8" fmla="*/ 55 w 111"/>
                <a:gd name="T9" fmla="*/ 43 h 233"/>
                <a:gd name="T10" fmla="*/ 110 w 111"/>
                <a:gd name="T11" fmla="*/ 116 h 233"/>
                <a:gd name="T12" fmla="*/ 92 w 111"/>
                <a:gd name="T13" fmla="*/ 65 h 233"/>
                <a:gd name="T14" fmla="*/ 70 w 111"/>
                <a:gd name="T15" fmla="*/ 48 h 233"/>
                <a:gd name="T16" fmla="*/ 41 w 111"/>
                <a:gd name="T17" fmla="*/ 48 h 233"/>
                <a:gd name="T18" fmla="*/ 20 w 111"/>
                <a:gd name="T19" fmla="*/ 61 h 233"/>
                <a:gd name="T20" fmla="*/ 20 w 111"/>
                <a:gd name="T21" fmla="*/ 61 h 233"/>
                <a:gd name="T22" fmla="*/ 19 w 111"/>
                <a:gd name="T23" fmla="*/ 65 h 233"/>
                <a:gd name="T24" fmla="*/ 2 w 111"/>
                <a:gd name="T25" fmla="*/ 116 h 233"/>
                <a:gd name="T26" fmla="*/ 7 w 111"/>
                <a:gd name="T27" fmla="*/ 127 h 233"/>
                <a:gd name="T28" fmla="*/ 17 w 111"/>
                <a:gd name="T29" fmla="*/ 122 h 233"/>
                <a:gd name="T30" fmla="*/ 33 w 111"/>
                <a:gd name="T31" fmla="*/ 75 h 233"/>
                <a:gd name="T32" fmla="*/ 36 w 111"/>
                <a:gd name="T33" fmla="*/ 75 h 233"/>
                <a:gd name="T34" fmla="*/ 9 w 111"/>
                <a:gd name="T35" fmla="*/ 155 h 233"/>
                <a:gd name="T36" fmla="*/ 34 w 111"/>
                <a:gd name="T37" fmla="*/ 155 h 233"/>
                <a:gd name="T38" fmla="*/ 34 w 111"/>
                <a:gd name="T39" fmla="*/ 223 h 233"/>
                <a:gd name="T40" fmla="*/ 44 w 111"/>
                <a:gd name="T41" fmla="*/ 233 h 233"/>
                <a:gd name="T42" fmla="*/ 54 w 111"/>
                <a:gd name="T43" fmla="*/ 223 h 233"/>
                <a:gd name="T44" fmla="*/ 54 w 111"/>
                <a:gd name="T45" fmla="*/ 155 h 233"/>
                <a:gd name="T46" fmla="*/ 57 w 111"/>
                <a:gd name="T47" fmla="*/ 155 h 233"/>
                <a:gd name="T48" fmla="*/ 57 w 111"/>
                <a:gd name="T49" fmla="*/ 223 h 233"/>
                <a:gd name="T50" fmla="*/ 67 w 111"/>
                <a:gd name="T51" fmla="*/ 233 h 233"/>
                <a:gd name="T52" fmla="*/ 77 w 111"/>
                <a:gd name="T53" fmla="*/ 223 h 233"/>
                <a:gd name="T54" fmla="*/ 77 w 111"/>
                <a:gd name="T55" fmla="*/ 155 h 233"/>
                <a:gd name="T56" fmla="*/ 102 w 111"/>
                <a:gd name="T57" fmla="*/ 155 h 233"/>
                <a:gd name="T58" fmla="*/ 75 w 111"/>
                <a:gd name="T59" fmla="*/ 75 h 233"/>
                <a:gd name="T60" fmla="*/ 78 w 111"/>
                <a:gd name="T61" fmla="*/ 75 h 233"/>
                <a:gd name="T62" fmla="*/ 94 w 111"/>
                <a:gd name="T63" fmla="*/ 122 h 233"/>
                <a:gd name="T64" fmla="*/ 105 w 111"/>
                <a:gd name="T65" fmla="*/ 127 h 233"/>
                <a:gd name="T66" fmla="*/ 110 w 111"/>
                <a:gd name="T67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1" h="233">
                  <a:moveTo>
                    <a:pt x="55" y="43"/>
                  </a:moveTo>
                  <a:cubicBezTo>
                    <a:pt x="67" y="43"/>
                    <a:pt x="77" y="33"/>
                    <a:pt x="77" y="21"/>
                  </a:cubicBezTo>
                  <a:cubicBezTo>
                    <a:pt x="77" y="9"/>
                    <a:pt x="67" y="0"/>
                    <a:pt x="55" y="0"/>
                  </a:cubicBezTo>
                  <a:cubicBezTo>
                    <a:pt x="43" y="0"/>
                    <a:pt x="34" y="9"/>
                    <a:pt x="34" y="21"/>
                  </a:cubicBezTo>
                  <a:cubicBezTo>
                    <a:pt x="34" y="33"/>
                    <a:pt x="43" y="43"/>
                    <a:pt x="55" y="43"/>
                  </a:cubicBezTo>
                  <a:close/>
                  <a:moveTo>
                    <a:pt x="110" y="116"/>
                  </a:moveTo>
                  <a:cubicBezTo>
                    <a:pt x="92" y="65"/>
                    <a:pt x="92" y="65"/>
                    <a:pt x="92" y="65"/>
                  </a:cubicBezTo>
                  <a:cubicBezTo>
                    <a:pt x="90" y="55"/>
                    <a:pt x="81" y="48"/>
                    <a:pt x="70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32" y="48"/>
                    <a:pt x="24" y="53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2"/>
                    <a:pt x="19" y="64"/>
                    <a:pt x="19" y="65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0" y="121"/>
                    <a:pt x="2" y="125"/>
                    <a:pt x="7" y="127"/>
                  </a:cubicBezTo>
                  <a:cubicBezTo>
                    <a:pt x="11" y="128"/>
                    <a:pt x="16" y="126"/>
                    <a:pt x="17" y="122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223"/>
                    <a:pt x="34" y="223"/>
                    <a:pt x="34" y="223"/>
                  </a:cubicBezTo>
                  <a:cubicBezTo>
                    <a:pt x="34" y="228"/>
                    <a:pt x="39" y="233"/>
                    <a:pt x="44" y="233"/>
                  </a:cubicBezTo>
                  <a:cubicBezTo>
                    <a:pt x="50" y="233"/>
                    <a:pt x="54" y="228"/>
                    <a:pt x="54" y="223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7" y="228"/>
                    <a:pt x="62" y="233"/>
                    <a:pt x="67" y="233"/>
                  </a:cubicBezTo>
                  <a:cubicBezTo>
                    <a:pt x="73" y="233"/>
                    <a:pt x="77" y="228"/>
                    <a:pt x="77" y="223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5" y="126"/>
                    <a:pt x="100" y="128"/>
                    <a:pt x="105" y="127"/>
                  </a:cubicBezTo>
                  <a:cubicBezTo>
                    <a:pt x="109" y="125"/>
                    <a:pt x="111" y="121"/>
                    <a:pt x="110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3576" y="1884"/>
              <a:ext cx="217" cy="557"/>
            </a:xfrm>
            <a:custGeom>
              <a:avLst/>
              <a:gdLst>
                <a:gd name="T0" fmla="*/ 46 w 91"/>
                <a:gd name="T1" fmla="*/ 43 h 233"/>
                <a:gd name="T2" fmla="*/ 67 w 91"/>
                <a:gd name="T3" fmla="*/ 22 h 233"/>
                <a:gd name="T4" fmla="*/ 46 w 91"/>
                <a:gd name="T5" fmla="*/ 0 h 233"/>
                <a:gd name="T6" fmla="*/ 24 w 91"/>
                <a:gd name="T7" fmla="*/ 22 h 233"/>
                <a:gd name="T8" fmla="*/ 46 w 91"/>
                <a:gd name="T9" fmla="*/ 43 h 233"/>
                <a:gd name="T10" fmla="*/ 91 w 91"/>
                <a:gd name="T11" fmla="*/ 62 h 233"/>
                <a:gd name="T12" fmla="*/ 73 w 91"/>
                <a:gd name="T13" fmla="*/ 46 h 233"/>
                <a:gd name="T14" fmla="*/ 18 w 91"/>
                <a:gd name="T15" fmla="*/ 46 h 233"/>
                <a:gd name="T16" fmla="*/ 0 w 91"/>
                <a:gd name="T17" fmla="*/ 62 h 233"/>
                <a:gd name="T18" fmla="*/ 0 w 91"/>
                <a:gd name="T19" fmla="*/ 62 h 233"/>
                <a:gd name="T20" fmla="*/ 0 w 91"/>
                <a:gd name="T21" fmla="*/ 123 h 233"/>
                <a:gd name="T22" fmla="*/ 9 w 91"/>
                <a:gd name="T23" fmla="*/ 132 h 233"/>
                <a:gd name="T24" fmla="*/ 18 w 91"/>
                <a:gd name="T25" fmla="*/ 123 h 233"/>
                <a:gd name="T26" fmla="*/ 18 w 91"/>
                <a:gd name="T27" fmla="*/ 78 h 233"/>
                <a:gd name="T28" fmla="*/ 20 w 91"/>
                <a:gd name="T29" fmla="*/ 78 h 233"/>
                <a:gd name="T30" fmla="*/ 22 w 91"/>
                <a:gd name="T31" fmla="*/ 78 h 233"/>
                <a:gd name="T32" fmla="*/ 21 w 91"/>
                <a:gd name="T33" fmla="*/ 80 h 233"/>
                <a:gd name="T34" fmla="*/ 21 w 91"/>
                <a:gd name="T35" fmla="*/ 222 h 233"/>
                <a:gd name="T36" fmla="*/ 33 w 91"/>
                <a:gd name="T37" fmla="*/ 233 h 233"/>
                <a:gd name="T38" fmla="*/ 44 w 91"/>
                <a:gd name="T39" fmla="*/ 222 h 233"/>
                <a:gd name="T40" fmla="*/ 44 w 91"/>
                <a:gd name="T41" fmla="*/ 157 h 233"/>
                <a:gd name="T42" fmla="*/ 47 w 91"/>
                <a:gd name="T43" fmla="*/ 157 h 233"/>
                <a:gd name="T44" fmla="*/ 47 w 91"/>
                <a:gd name="T45" fmla="*/ 222 h 233"/>
                <a:gd name="T46" fmla="*/ 58 w 91"/>
                <a:gd name="T47" fmla="*/ 233 h 233"/>
                <a:gd name="T48" fmla="*/ 70 w 91"/>
                <a:gd name="T49" fmla="*/ 222 h 233"/>
                <a:gd name="T50" fmla="*/ 70 w 91"/>
                <a:gd name="T51" fmla="*/ 80 h 233"/>
                <a:gd name="T52" fmla="*/ 69 w 91"/>
                <a:gd name="T53" fmla="*/ 78 h 233"/>
                <a:gd name="T54" fmla="*/ 73 w 91"/>
                <a:gd name="T55" fmla="*/ 78 h 233"/>
                <a:gd name="T56" fmla="*/ 73 w 91"/>
                <a:gd name="T57" fmla="*/ 122 h 233"/>
                <a:gd name="T58" fmla="*/ 82 w 91"/>
                <a:gd name="T59" fmla="*/ 132 h 233"/>
                <a:gd name="T60" fmla="*/ 91 w 91"/>
                <a:gd name="T61" fmla="*/ 122 h 233"/>
                <a:gd name="T62" fmla="*/ 91 w 91"/>
                <a:gd name="T63" fmla="*/ 6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233">
                  <a:moveTo>
                    <a:pt x="46" y="43"/>
                  </a:moveTo>
                  <a:cubicBezTo>
                    <a:pt x="57" y="43"/>
                    <a:pt x="67" y="33"/>
                    <a:pt x="67" y="22"/>
                  </a:cubicBezTo>
                  <a:cubicBezTo>
                    <a:pt x="67" y="10"/>
                    <a:pt x="57" y="0"/>
                    <a:pt x="46" y="0"/>
                  </a:cubicBezTo>
                  <a:cubicBezTo>
                    <a:pt x="34" y="0"/>
                    <a:pt x="24" y="10"/>
                    <a:pt x="24" y="22"/>
                  </a:cubicBezTo>
                  <a:cubicBezTo>
                    <a:pt x="24" y="33"/>
                    <a:pt x="34" y="43"/>
                    <a:pt x="46" y="43"/>
                  </a:cubicBezTo>
                  <a:close/>
                  <a:moveTo>
                    <a:pt x="91" y="62"/>
                  </a:moveTo>
                  <a:cubicBezTo>
                    <a:pt x="90" y="53"/>
                    <a:pt x="83" y="46"/>
                    <a:pt x="73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8" y="46"/>
                    <a:pt x="1" y="53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14" y="132"/>
                    <a:pt x="18" y="128"/>
                    <a:pt x="18" y="12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9" y="78"/>
                    <a:pt x="20" y="78"/>
                    <a:pt x="20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9"/>
                    <a:pt x="21" y="80"/>
                    <a:pt x="21" y="80"/>
                  </a:cubicBezTo>
                  <a:cubicBezTo>
                    <a:pt x="21" y="222"/>
                    <a:pt x="21" y="222"/>
                    <a:pt x="21" y="222"/>
                  </a:cubicBezTo>
                  <a:cubicBezTo>
                    <a:pt x="21" y="228"/>
                    <a:pt x="27" y="233"/>
                    <a:pt x="33" y="233"/>
                  </a:cubicBezTo>
                  <a:cubicBezTo>
                    <a:pt x="39" y="233"/>
                    <a:pt x="44" y="228"/>
                    <a:pt x="44" y="222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47" y="157"/>
                    <a:pt x="47" y="157"/>
                    <a:pt x="47" y="157"/>
                  </a:cubicBezTo>
                  <a:cubicBezTo>
                    <a:pt x="47" y="222"/>
                    <a:pt x="47" y="222"/>
                    <a:pt x="47" y="222"/>
                  </a:cubicBezTo>
                  <a:cubicBezTo>
                    <a:pt x="47" y="228"/>
                    <a:pt x="52" y="233"/>
                    <a:pt x="58" y="233"/>
                  </a:cubicBezTo>
                  <a:cubicBezTo>
                    <a:pt x="64" y="233"/>
                    <a:pt x="70" y="228"/>
                    <a:pt x="70" y="222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79"/>
                    <a:pt x="69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122"/>
                    <a:pt x="73" y="122"/>
                    <a:pt x="73" y="122"/>
                  </a:cubicBezTo>
                  <a:cubicBezTo>
                    <a:pt x="73" y="127"/>
                    <a:pt x="77" y="132"/>
                    <a:pt x="82" y="132"/>
                  </a:cubicBezTo>
                  <a:cubicBezTo>
                    <a:pt x="87" y="132"/>
                    <a:pt x="91" y="127"/>
                    <a:pt x="91" y="122"/>
                  </a:cubicBezTo>
                  <a:cubicBezTo>
                    <a:pt x="91" y="62"/>
                    <a:pt x="91" y="62"/>
                    <a:pt x="9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弧形 13"/>
          <p:cNvSpPr/>
          <p:nvPr/>
        </p:nvSpPr>
        <p:spPr>
          <a:xfrm>
            <a:off x="854750" y="1465951"/>
            <a:ext cx="2340000" cy="2340000"/>
          </a:xfrm>
          <a:prstGeom prst="arc">
            <a:avLst>
              <a:gd name="adj1" fmla="val 7041790"/>
              <a:gd name="adj2" fmla="val 3877335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018086" y="2208766"/>
            <a:ext cx="14168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弧形 15"/>
          <p:cNvSpPr/>
          <p:nvPr/>
        </p:nvSpPr>
        <p:spPr>
          <a:xfrm>
            <a:off x="3556531" y="1452899"/>
            <a:ext cx="2340000" cy="2340000"/>
          </a:xfrm>
          <a:prstGeom prst="arc">
            <a:avLst>
              <a:gd name="adj1" fmla="val 7041790"/>
              <a:gd name="adj2" fmla="val 3877335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430112" y="2225412"/>
            <a:ext cx="2121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公里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6258312" y="1465951"/>
            <a:ext cx="2340000" cy="2340000"/>
          </a:xfrm>
          <a:prstGeom prst="arc">
            <a:avLst>
              <a:gd name="adj1" fmla="val 7041790"/>
              <a:gd name="adj2" fmla="val 3877335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148683" y="2196814"/>
            <a:ext cx="19628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个村落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弧形 19"/>
          <p:cNvSpPr/>
          <p:nvPr/>
        </p:nvSpPr>
        <p:spPr>
          <a:xfrm>
            <a:off x="8960093" y="1450185"/>
            <a:ext cx="2340000" cy="2340000"/>
          </a:xfrm>
          <a:prstGeom prst="arc">
            <a:avLst>
              <a:gd name="adj1" fmla="val 7041790"/>
              <a:gd name="adj2" fmla="val 3877335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0"/>
          <p:cNvSpPr>
            <a:spLocks noEditPoints="1"/>
          </p:cNvSpPr>
          <p:nvPr/>
        </p:nvSpPr>
        <p:spPr bwMode="auto">
          <a:xfrm>
            <a:off x="9685550" y="3340290"/>
            <a:ext cx="889085" cy="710509"/>
          </a:xfrm>
          <a:custGeom>
            <a:avLst/>
            <a:gdLst>
              <a:gd name="T0" fmla="*/ 291 w 294"/>
              <a:gd name="T1" fmla="*/ 120 h 235"/>
              <a:gd name="T2" fmla="*/ 186 w 294"/>
              <a:gd name="T3" fmla="*/ 16 h 235"/>
              <a:gd name="T4" fmla="*/ 147 w 294"/>
              <a:gd name="T5" fmla="*/ 0 h 235"/>
              <a:gd name="T6" fmla="*/ 107 w 294"/>
              <a:gd name="T7" fmla="*/ 16 h 235"/>
              <a:gd name="T8" fmla="*/ 89 w 294"/>
              <a:gd name="T9" fmla="*/ 34 h 235"/>
              <a:gd name="T10" fmla="*/ 89 w 294"/>
              <a:gd name="T11" fmla="*/ 9 h 235"/>
              <a:gd name="T12" fmla="*/ 45 w 294"/>
              <a:gd name="T13" fmla="*/ 9 h 235"/>
              <a:gd name="T14" fmla="*/ 45 w 294"/>
              <a:gd name="T15" fmla="*/ 79 h 235"/>
              <a:gd name="T16" fmla="*/ 3 w 294"/>
              <a:gd name="T17" fmla="*/ 120 h 235"/>
              <a:gd name="T18" fmla="*/ 3 w 294"/>
              <a:gd name="T19" fmla="*/ 133 h 235"/>
              <a:gd name="T20" fmla="*/ 15 w 294"/>
              <a:gd name="T21" fmla="*/ 133 h 235"/>
              <a:gd name="T22" fmla="*/ 120 w 294"/>
              <a:gd name="T23" fmla="*/ 29 h 235"/>
              <a:gd name="T24" fmla="*/ 147 w 294"/>
              <a:gd name="T25" fmla="*/ 17 h 235"/>
              <a:gd name="T26" fmla="*/ 174 w 294"/>
              <a:gd name="T27" fmla="*/ 29 h 235"/>
              <a:gd name="T28" fmla="*/ 278 w 294"/>
              <a:gd name="T29" fmla="*/ 133 h 235"/>
              <a:gd name="T30" fmla="*/ 291 w 294"/>
              <a:gd name="T31" fmla="*/ 133 h 235"/>
              <a:gd name="T32" fmla="*/ 291 w 294"/>
              <a:gd name="T33" fmla="*/ 120 h 235"/>
              <a:gd name="T34" fmla="*/ 147 w 294"/>
              <a:gd name="T35" fmla="*/ 32 h 235"/>
              <a:gd name="T36" fmla="*/ 122 w 294"/>
              <a:gd name="T37" fmla="*/ 42 h 235"/>
              <a:gd name="T38" fmla="*/ 41 w 294"/>
              <a:gd name="T39" fmla="*/ 123 h 235"/>
              <a:gd name="T40" fmla="*/ 41 w 294"/>
              <a:gd name="T41" fmla="*/ 217 h 235"/>
              <a:gd name="T42" fmla="*/ 59 w 294"/>
              <a:gd name="T43" fmla="*/ 235 h 235"/>
              <a:gd name="T44" fmla="*/ 105 w 294"/>
              <a:gd name="T45" fmla="*/ 235 h 235"/>
              <a:gd name="T46" fmla="*/ 105 w 294"/>
              <a:gd name="T47" fmla="*/ 180 h 235"/>
              <a:gd name="T48" fmla="*/ 117 w 294"/>
              <a:gd name="T49" fmla="*/ 168 h 235"/>
              <a:gd name="T50" fmla="*/ 177 w 294"/>
              <a:gd name="T51" fmla="*/ 168 h 235"/>
              <a:gd name="T52" fmla="*/ 189 w 294"/>
              <a:gd name="T53" fmla="*/ 180 h 235"/>
              <a:gd name="T54" fmla="*/ 189 w 294"/>
              <a:gd name="T55" fmla="*/ 235 h 235"/>
              <a:gd name="T56" fmla="*/ 234 w 294"/>
              <a:gd name="T57" fmla="*/ 235 h 235"/>
              <a:gd name="T58" fmla="*/ 253 w 294"/>
              <a:gd name="T59" fmla="*/ 217 h 235"/>
              <a:gd name="T60" fmla="*/ 253 w 294"/>
              <a:gd name="T61" fmla="*/ 123 h 235"/>
              <a:gd name="T62" fmla="*/ 171 w 294"/>
              <a:gd name="T63" fmla="*/ 42 h 235"/>
              <a:gd name="T64" fmla="*/ 147 w 294"/>
              <a:gd name="T65" fmla="*/ 3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4" h="235">
                <a:moveTo>
                  <a:pt x="291" y="120"/>
                </a:moveTo>
                <a:cubicBezTo>
                  <a:pt x="186" y="16"/>
                  <a:pt x="186" y="16"/>
                  <a:pt x="186" y="16"/>
                </a:cubicBezTo>
                <a:cubicBezTo>
                  <a:pt x="176" y="6"/>
                  <a:pt x="162" y="0"/>
                  <a:pt x="147" y="0"/>
                </a:cubicBezTo>
                <a:cubicBezTo>
                  <a:pt x="132" y="0"/>
                  <a:pt x="118" y="6"/>
                  <a:pt x="107" y="16"/>
                </a:cubicBezTo>
                <a:cubicBezTo>
                  <a:pt x="89" y="34"/>
                  <a:pt x="89" y="34"/>
                  <a:pt x="89" y="34"/>
                </a:cubicBezTo>
                <a:cubicBezTo>
                  <a:pt x="89" y="9"/>
                  <a:pt x="89" y="9"/>
                  <a:pt x="89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79"/>
                  <a:pt x="45" y="79"/>
                  <a:pt x="45" y="79"/>
                </a:cubicBezTo>
                <a:cubicBezTo>
                  <a:pt x="3" y="120"/>
                  <a:pt x="3" y="120"/>
                  <a:pt x="3" y="120"/>
                </a:cubicBezTo>
                <a:cubicBezTo>
                  <a:pt x="0" y="124"/>
                  <a:pt x="0" y="129"/>
                  <a:pt x="3" y="133"/>
                </a:cubicBezTo>
                <a:cubicBezTo>
                  <a:pt x="7" y="136"/>
                  <a:pt x="12" y="136"/>
                  <a:pt x="15" y="133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7" y="21"/>
                  <a:pt x="137" y="17"/>
                  <a:pt x="147" y="17"/>
                </a:cubicBezTo>
                <a:cubicBezTo>
                  <a:pt x="157" y="17"/>
                  <a:pt x="167" y="21"/>
                  <a:pt x="174" y="29"/>
                </a:cubicBezTo>
                <a:cubicBezTo>
                  <a:pt x="278" y="133"/>
                  <a:pt x="278" y="133"/>
                  <a:pt x="278" y="133"/>
                </a:cubicBezTo>
                <a:cubicBezTo>
                  <a:pt x="282" y="136"/>
                  <a:pt x="287" y="136"/>
                  <a:pt x="291" y="133"/>
                </a:cubicBezTo>
                <a:cubicBezTo>
                  <a:pt x="294" y="129"/>
                  <a:pt x="294" y="124"/>
                  <a:pt x="291" y="120"/>
                </a:cubicBezTo>
                <a:close/>
                <a:moveTo>
                  <a:pt x="147" y="32"/>
                </a:moveTo>
                <a:cubicBezTo>
                  <a:pt x="138" y="32"/>
                  <a:pt x="129" y="35"/>
                  <a:pt x="122" y="42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27"/>
                  <a:pt x="49" y="235"/>
                  <a:pt x="59" y="235"/>
                </a:cubicBezTo>
                <a:cubicBezTo>
                  <a:pt x="105" y="235"/>
                  <a:pt x="105" y="235"/>
                  <a:pt x="105" y="235"/>
                </a:cubicBezTo>
                <a:cubicBezTo>
                  <a:pt x="105" y="180"/>
                  <a:pt x="105" y="180"/>
                  <a:pt x="105" y="180"/>
                </a:cubicBezTo>
                <a:cubicBezTo>
                  <a:pt x="105" y="173"/>
                  <a:pt x="110" y="168"/>
                  <a:pt x="117" y="168"/>
                </a:cubicBezTo>
                <a:cubicBezTo>
                  <a:pt x="177" y="168"/>
                  <a:pt x="177" y="168"/>
                  <a:pt x="177" y="168"/>
                </a:cubicBezTo>
                <a:cubicBezTo>
                  <a:pt x="184" y="168"/>
                  <a:pt x="189" y="173"/>
                  <a:pt x="189" y="180"/>
                </a:cubicBezTo>
                <a:cubicBezTo>
                  <a:pt x="189" y="235"/>
                  <a:pt x="189" y="235"/>
                  <a:pt x="189" y="235"/>
                </a:cubicBezTo>
                <a:cubicBezTo>
                  <a:pt x="234" y="235"/>
                  <a:pt x="234" y="235"/>
                  <a:pt x="234" y="235"/>
                </a:cubicBezTo>
                <a:cubicBezTo>
                  <a:pt x="245" y="235"/>
                  <a:pt x="253" y="227"/>
                  <a:pt x="253" y="217"/>
                </a:cubicBezTo>
                <a:cubicBezTo>
                  <a:pt x="253" y="123"/>
                  <a:pt x="253" y="123"/>
                  <a:pt x="253" y="123"/>
                </a:cubicBezTo>
                <a:cubicBezTo>
                  <a:pt x="171" y="42"/>
                  <a:pt x="171" y="42"/>
                  <a:pt x="171" y="42"/>
                </a:cubicBezTo>
                <a:cubicBezTo>
                  <a:pt x="165" y="35"/>
                  <a:pt x="156" y="32"/>
                  <a:pt x="147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Group 13"/>
          <p:cNvGrpSpPr>
            <a:grpSpLocks noChangeAspect="1"/>
          </p:cNvGrpSpPr>
          <p:nvPr/>
        </p:nvGrpSpPr>
        <p:grpSpPr bwMode="auto">
          <a:xfrm>
            <a:off x="4354513" y="3296794"/>
            <a:ext cx="776644" cy="774106"/>
            <a:chOff x="3535" y="1855"/>
            <a:chExt cx="612" cy="610"/>
          </a:xfrm>
          <a:solidFill>
            <a:schemeClr val="bg1"/>
          </a:solidFill>
        </p:grpSpPr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3535" y="1855"/>
              <a:ext cx="612" cy="610"/>
            </a:xfrm>
            <a:custGeom>
              <a:avLst/>
              <a:gdLst>
                <a:gd name="T0" fmla="*/ 0 w 256"/>
                <a:gd name="T1" fmla="*/ 127 h 255"/>
                <a:gd name="T2" fmla="*/ 128 w 256"/>
                <a:gd name="T3" fmla="*/ 255 h 255"/>
                <a:gd name="T4" fmla="*/ 256 w 256"/>
                <a:gd name="T5" fmla="*/ 127 h 255"/>
                <a:gd name="T6" fmla="*/ 128 w 256"/>
                <a:gd name="T7" fmla="*/ 0 h 255"/>
                <a:gd name="T8" fmla="*/ 0 w 256"/>
                <a:gd name="T9" fmla="*/ 127 h 255"/>
                <a:gd name="T10" fmla="*/ 21 w 256"/>
                <a:gd name="T11" fmla="*/ 127 h 255"/>
                <a:gd name="T12" fmla="*/ 128 w 256"/>
                <a:gd name="T13" fmla="*/ 20 h 255"/>
                <a:gd name="T14" fmla="*/ 236 w 256"/>
                <a:gd name="T15" fmla="*/ 127 h 255"/>
                <a:gd name="T16" fmla="*/ 128 w 256"/>
                <a:gd name="T17" fmla="*/ 235 h 255"/>
                <a:gd name="T18" fmla="*/ 21 w 256"/>
                <a:gd name="T19" fmla="*/ 12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55">
                  <a:moveTo>
                    <a:pt x="0" y="127"/>
                  </a:moveTo>
                  <a:cubicBezTo>
                    <a:pt x="0" y="198"/>
                    <a:pt x="58" y="255"/>
                    <a:pt x="128" y="255"/>
                  </a:cubicBezTo>
                  <a:cubicBezTo>
                    <a:pt x="199" y="255"/>
                    <a:pt x="256" y="198"/>
                    <a:pt x="256" y="127"/>
                  </a:cubicBezTo>
                  <a:cubicBezTo>
                    <a:pt x="256" y="57"/>
                    <a:pt x="199" y="0"/>
                    <a:pt x="128" y="0"/>
                  </a:cubicBezTo>
                  <a:cubicBezTo>
                    <a:pt x="58" y="0"/>
                    <a:pt x="0" y="57"/>
                    <a:pt x="0" y="127"/>
                  </a:cubicBezTo>
                  <a:close/>
                  <a:moveTo>
                    <a:pt x="21" y="127"/>
                  </a:moveTo>
                  <a:cubicBezTo>
                    <a:pt x="21" y="68"/>
                    <a:pt x="69" y="20"/>
                    <a:pt x="128" y="20"/>
                  </a:cubicBezTo>
                  <a:cubicBezTo>
                    <a:pt x="188" y="20"/>
                    <a:pt x="236" y="68"/>
                    <a:pt x="236" y="127"/>
                  </a:cubicBezTo>
                  <a:cubicBezTo>
                    <a:pt x="236" y="187"/>
                    <a:pt x="188" y="235"/>
                    <a:pt x="128" y="235"/>
                  </a:cubicBezTo>
                  <a:cubicBezTo>
                    <a:pt x="69" y="235"/>
                    <a:pt x="21" y="187"/>
                    <a:pt x="21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3801" y="1994"/>
              <a:ext cx="81" cy="201"/>
            </a:xfrm>
            <a:custGeom>
              <a:avLst/>
              <a:gdLst>
                <a:gd name="T0" fmla="*/ 40 w 81"/>
                <a:gd name="T1" fmla="*/ 0 h 201"/>
                <a:gd name="T2" fmla="*/ 0 w 81"/>
                <a:gd name="T3" fmla="*/ 136 h 201"/>
                <a:gd name="T4" fmla="*/ 40 w 81"/>
                <a:gd name="T5" fmla="*/ 201 h 201"/>
                <a:gd name="T6" fmla="*/ 81 w 81"/>
                <a:gd name="T7" fmla="*/ 136 h 201"/>
                <a:gd name="T8" fmla="*/ 40 w 81"/>
                <a:gd name="T9" fmla="*/ 0 h 201"/>
                <a:gd name="T10" fmla="*/ 35 w 81"/>
                <a:gd name="T11" fmla="*/ 174 h 201"/>
                <a:gd name="T12" fmla="*/ 9 w 81"/>
                <a:gd name="T13" fmla="*/ 136 h 201"/>
                <a:gd name="T14" fmla="*/ 35 w 81"/>
                <a:gd name="T15" fmla="*/ 50 h 201"/>
                <a:gd name="T16" fmla="*/ 35 w 81"/>
                <a:gd name="T17" fmla="*/ 17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201">
                  <a:moveTo>
                    <a:pt x="40" y="0"/>
                  </a:moveTo>
                  <a:lnTo>
                    <a:pt x="0" y="136"/>
                  </a:lnTo>
                  <a:lnTo>
                    <a:pt x="40" y="201"/>
                  </a:lnTo>
                  <a:lnTo>
                    <a:pt x="81" y="136"/>
                  </a:lnTo>
                  <a:lnTo>
                    <a:pt x="40" y="0"/>
                  </a:lnTo>
                  <a:close/>
                  <a:moveTo>
                    <a:pt x="35" y="174"/>
                  </a:moveTo>
                  <a:lnTo>
                    <a:pt x="9" y="136"/>
                  </a:lnTo>
                  <a:lnTo>
                    <a:pt x="35" y="50"/>
                  </a:lnTo>
                  <a:lnTo>
                    <a:pt x="35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6"/>
            <p:cNvSpPr>
              <a:spLocks noChangeArrowheads="1"/>
            </p:cNvSpPr>
            <p:nvPr/>
          </p:nvSpPr>
          <p:spPr bwMode="auto">
            <a:xfrm>
              <a:off x="3619" y="2152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7"/>
            <p:cNvSpPr>
              <a:spLocks noChangeArrowheads="1"/>
            </p:cNvSpPr>
            <p:nvPr/>
          </p:nvSpPr>
          <p:spPr bwMode="auto">
            <a:xfrm>
              <a:off x="4028" y="2152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8"/>
            <p:cNvSpPr>
              <a:spLocks noChangeArrowheads="1"/>
            </p:cNvSpPr>
            <p:nvPr/>
          </p:nvSpPr>
          <p:spPr bwMode="auto">
            <a:xfrm>
              <a:off x="3834" y="1936"/>
              <a:ext cx="14" cy="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9"/>
            <p:cNvSpPr>
              <a:spLocks noChangeArrowheads="1"/>
            </p:cNvSpPr>
            <p:nvPr/>
          </p:nvSpPr>
          <p:spPr bwMode="auto">
            <a:xfrm>
              <a:off x="3834" y="2345"/>
              <a:ext cx="14" cy="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Freeform 23"/>
          <p:cNvSpPr>
            <a:spLocks noEditPoints="1"/>
          </p:cNvSpPr>
          <p:nvPr/>
        </p:nvSpPr>
        <p:spPr bwMode="auto">
          <a:xfrm>
            <a:off x="7101698" y="3397013"/>
            <a:ext cx="621767" cy="692697"/>
          </a:xfrm>
          <a:custGeom>
            <a:avLst/>
            <a:gdLst>
              <a:gd name="T0" fmla="*/ 135 w 158"/>
              <a:gd name="T1" fmla="*/ 46 h 306"/>
              <a:gd name="T2" fmla="*/ 99 w 158"/>
              <a:gd name="T3" fmla="*/ 46 h 306"/>
              <a:gd name="T4" fmla="*/ 99 w 158"/>
              <a:gd name="T5" fmla="*/ 37 h 306"/>
              <a:gd name="T6" fmla="*/ 105 w 158"/>
              <a:gd name="T7" fmla="*/ 37 h 306"/>
              <a:gd name="T8" fmla="*/ 124 w 158"/>
              <a:gd name="T9" fmla="*/ 18 h 306"/>
              <a:gd name="T10" fmla="*/ 105 w 158"/>
              <a:gd name="T11" fmla="*/ 0 h 306"/>
              <a:gd name="T12" fmla="*/ 52 w 158"/>
              <a:gd name="T13" fmla="*/ 0 h 306"/>
              <a:gd name="T14" fmla="*/ 34 w 158"/>
              <a:gd name="T15" fmla="*/ 18 h 306"/>
              <a:gd name="T16" fmla="*/ 52 w 158"/>
              <a:gd name="T17" fmla="*/ 37 h 306"/>
              <a:gd name="T18" fmla="*/ 59 w 158"/>
              <a:gd name="T19" fmla="*/ 37 h 306"/>
              <a:gd name="T20" fmla="*/ 59 w 158"/>
              <a:gd name="T21" fmla="*/ 46 h 306"/>
              <a:gd name="T22" fmla="*/ 23 w 158"/>
              <a:gd name="T23" fmla="*/ 46 h 306"/>
              <a:gd name="T24" fmla="*/ 0 w 158"/>
              <a:gd name="T25" fmla="*/ 69 h 306"/>
              <a:gd name="T26" fmla="*/ 0 w 158"/>
              <a:gd name="T27" fmla="*/ 98 h 306"/>
              <a:gd name="T28" fmla="*/ 23 w 158"/>
              <a:gd name="T29" fmla="*/ 121 h 306"/>
              <a:gd name="T30" fmla="*/ 59 w 158"/>
              <a:gd name="T31" fmla="*/ 121 h 306"/>
              <a:gd name="T32" fmla="*/ 59 w 158"/>
              <a:gd name="T33" fmla="*/ 290 h 306"/>
              <a:gd name="T34" fmla="*/ 41 w 158"/>
              <a:gd name="T35" fmla="*/ 290 h 306"/>
              <a:gd name="T36" fmla="*/ 33 w 158"/>
              <a:gd name="T37" fmla="*/ 298 h 306"/>
              <a:gd name="T38" fmla="*/ 41 w 158"/>
              <a:gd name="T39" fmla="*/ 306 h 306"/>
              <a:gd name="T40" fmla="*/ 117 w 158"/>
              <a:gd name="T41" fmla="*/ 306 h 306"/>
              <a:gd name="T42" fmla="*/ 125 w 158"/>
              <a:gd name="T43" fmla="*/ 298 h 306"/>
              <a:gd name="T44" fmla="*/ 117 w 158"/>
              <a:gd name="T45" fmla="*/ 290 h 306"/>
              <a:gd name="T46" fmla="*/ 99 w 158"/>
              <a:gd name="T47" fmla="*/ 290 h 306"/>
              <a:gd name="T48" fmla="*/ 99 w 158"/>
              <a:gd name="T49" fmla="*/ 121 h 306"/>
              <a:gd name="T50" fmla="*/ 135 w 158"/>
              <a:gd name="T51" fmla="*/ 121 h 306"/>
              <a:gd name="T52" fmla="*/ 158 w 158"/>
              <a:gd name="T53" fmla="*/ 98 h 306"/>
              <a:gd name="T54" fmla="*/ 158 w 158"/>
              <a:gd name="T55" fmla="*/ 69 h 306"/>
              <a:gd name="T56" fmla="*/ 135 w 158"/>
              <a:gd name="T57" fmla="*/ 46 h 306"/>
              <a:gd name="T58" fmla="*/ 62 w 158"/>
              <a:gd name="T59" fmla="*/ 92 h 306"/>
              <a:gd name="T60" fmla="*/ 62 w 158"/>
              <a:gd name="T61" fmla="*/ 69 h 306"/>
              <a:gd name="T62" fmla="*/ 73 w 158"/>
              <a:gd name="T63" fmla="*/ 69 h 306"/>
              <a:gd name="T64" fmla="*/ 73 w 158"/>
              <a:gd name="T65" fmla="*/ 92 h 306"/>
              <a:gd name="T66" fmla="*/ 62 w 158"/>
              <a:gd name="T67" fmla="*/ 92 h 306"/>
              <a:gd name="T68" fmla="*/ 97 w 158"/>
              <a:gd name="T69" fmla="*/ 92 h 306"/>
              <a:gd name="T70" fmla="*/ 86 w 158"/>
              <a:gd name="T71" fmla="*/ 92 h 306"/>
              <a:gd name="T72" fmla="*/ 86 w 158"/>
              <a:gd name="T73" fmla="*/ 69 h 306"/>
              <a:gd name="T74" fmla="*/ 97 w 158"/>
              <a:gd name="T75" fmla="*/ 69 h 306"/>
              <a:gd name="T76" fmla="*/ 97 w 158"/>
              <a:gd name="T77" fmla="*/ 92 h 306"/>
              <a:gd name="T78" fmla="*/ 25 w 158"/>
              <a:gd name="T79" fmla="*/ 92 h 306"/>
              <a:gd name="T80" fmla="*/ 14 w 158"/>
              <a:gd name="T81" fmla="*/ 92 h 306"/>
              <a:gd name="T82" fmla="*/ 14 w 158"/>
              <a:gd name="T83" fmla="*/ 69 h 306"/>
              <a:gd name="T84" fmla="*/ 25 w 158"/>
              <a:gd name="T85" fmla="*/ 69 h 306"/>
              <a:gd name="T86" fmla="*/ 25 w 158"/>
              <a:gd name="T87" fmla="*/ 92 h 306"/>
              <a:gd name="T88" fmla="*/ 49 w 158"/>
              <a:gd name="T89" fmla="*/ 92 h 306"/>
              <a:gd name="T90" fmla="*/ 38 w 158"/>
              <a:gd name="T91" fmla="*/ 92 h 306"/>
              <a:gd name="T92" fmla="*/ 38 w 158"/>
              <a:gd name="T93" fmla="*/ 69 h 306"/>
              <a:gd name="T94" fmla="*/ 49 w 158"/>
              <a:gd name="T95" fmla="*/ 69 h 306"/>
              <a:gd name="T96" fmla="*/ 49 w 158"/>
              <a:gd name="T97" fmla="*/ 92 h 306"/>
              <a:gd name="T98" fmla="*/ 122 w 158"/>
              <a:gd name="T99" fmla="*/ 92 h 306"/>
              <a:gd name="T100" fmla="*/ 111 w 158"/>
              <a:gd name="T101" fmla="*/ 92 h 306"/>
              <a:gd name="T102" fmla="*/ 111 w 158"/>
              <a:gd name="T103" fmla="*/ 69 h 306"/>
              <a:gd name="T104" fmla="*/ 122 w 158"/>
              <a:gd name="T105" fmla="*/ 69 h 306"/>
              <a:gd name="T106" fmla="*/ 122 w 158"/>
              <a:gd name="T107" fmla="*/ 92 h 306"/>
              <a:gd name="T108" fmla="*/ 146 w 158"/>
              <a:gd name="T109" fmla="*/ 92 h 306"/>
              <a:gd name="T110" fmla="*/ 135 w 158"/>
              <a:gd name="T111" fmla="*/ 92 h 306"/>
              <a:gd name="T112" fmla="*/ 135 w 158"/>
              <a:gd name="T113" fmla="*/ 69 h 306"/>
              <a:gd name="T114" fmla="*/ 146 w 158"/>
              <a:gd name="T115" fmla="*/ 69 h 306"/>
              <a:gd name="T116" fmla="*/ 146 w 158"/>
              <a:gd name="T117" fmla="*/ 92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8" h="306">
                <a:moveTo>
                  <a:pt x="135" y="46"/>
                </a:moveTo>
                <a:cubicBezTo>
                  <a:pt x="99" y="46"/>
                  <a:pt x="99" y="46"/>
                  <a:pt x="99" y="46"/>
                </a:cubicBezTo>
                <a:cubicBezTo>
                  <a:pt x="99" y="37"/>
                  <a:pt x="99" y="37"/>
                  <a:pt x="99" y="37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16" y="37"/>
                  <a:pt x="124" y="29"/>
                  <a:pt x="124" y="18"/>
                </a:cubicBezTo>
                <a:cubicBezTo>
                  <a:pt x="124" y="8"/>
                  <a:pt x="116" y="0"/>
                  <a:pt x="10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4" y="8"/>
                  <a:pt x="34" y="18"/>
                </a:cubicBezTo>
                <a:cubicBezTo>
                  <a:pt x="34" y="29"/>
                  <a:pt x="42" y="37"/>
                  <a:pt x="52" y="37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46"/>
                  <a:pt x="59" y="46"/>
                  <a:pt x="59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10" y="46"/>
                  <a:pt x="0" y="56"/>
                  <a:pt x="0" y="69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1"/>
                  <a:pt x="10" y="121"/>
                  <a:pt x="23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290"/>
                  <a:pt x="59" y="290"/>
                  <a:pt x="59" y="290"/>
                </a:cubicBezTo>
                <a:cubicBezTo>
                  <a:pt x="41" y="290"/>
                  <a:pt x="41" y="290"/>
                  <a:pt x="41" y="290"/>
                </a:cubicBezTo>
                <a:cubicBezTo>
                  <a:pt x="37" y="290"/>
                  <a:pt x="33" y="293"/>
                  <a:pt x="33" y="298"/>
                </a:cubicBezTo>
                <a:cubicBezTo>
                  <a:pt x="33" y="302"/>
                  <a:pt x="37" y="306"/>
                  <a:pt x="41" y="306"/>
                </a:cubicBezTo>
                <a:cubicBezTo>
                  <a:pt x="117" y="306"/>
                  <a:pt x="117" y="306"/>
                  <a:pt x="117" y="306"/>
                </a:cubicBezTo>
                <a:cubicBezTo>
                  <a:pt x="121" y="306"/>
                  <a:pt x="125" y="302"/>
                  <a:pt x="125" y="298"/>
                </a:cubicBezTo>
                <a:cubicBezTo>
                  <a:pt x="125" y="293"/>
                  <a:pt x="121" y="290"/>
                  <a:pt x="117" y="290"/>
                </a:cubicBezTo>
                <a:cubicBezTo>
                  <a:pt x="99" y="290"/>
                  <a:pt x="99" y="290"/>
                  <a:pt x="99" y="290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48" y="121"/>
                  <a:pt x="158" y="111"/>
                  <a:pt x="158" y="98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56"/>
                  <a:pt x="148" y="46"/>
                  <a:pt x="135" y="46"/>
                </a:cubicBezTo>
                <a:close/>
                <a:moveTo>
                  <a:pt x="62" y="92"/>
                </a:moveTo>
                <a:cubicBezTo>
                  <a:pt x="62" y="69"/>
                  <a:pt x="62" y="69"/>
                  <a:pt x="62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92"/>
                  <a:pt x="73" y="92"/>
                  <a:pt x="73" y="92"/>
                </a:cubicBezTo>
                <a:lnTo>
                  <a:pt x="62" y="92"/>
                </a:lnTo>
                <a:close/>
                <a:moveTo>
                  <a:pt x="97" y="92"/>
                </a:moveTo>
                <a:cubicBezTo>
                  <a:pt x="86" y="92"/>
                  <a:pt x="86" y="92"/>
                  <a:pt x="86" y="92"/>
                </a:cubicBezTo>
                <a:cubicBezTo>
                  <a:pt x="86" y="69"/>
                  <a:pt x="86" y="69"/>
                  <a:pt x="86" y="69"/>
                </a:cubicBezTo>
                <a:cubicBezTo>
                  <a:pt x="97" y="69"/>
                  <a:pt x="97" y="69"/>
                  <a:pt x="97" y="69"/>
                </a:cubicBezTo>
                <a:lnTo>
                  <a:pt x="97" y="92"/>
                </a:lnTo>
                <a:close/>
                <a:moveTo>
                  <a:pt x="25" y="92"/>
                </a:moveTo>
                <a:cubicBezTo>
                  <a:pt x="14" y="92"/>
                  <a:pt x="14" y="92"/>
                  <a:pt x="14" y="92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69"/>
                  <a:pt x="25" y="69"/>
                  <a:pt x="25" y="69"/>
                </a:cubicBezTo>
                <a:lnTo>
                  <a:pt x="25" y="92"/>
                </a:lnTo>
                <a:close/>
                <a:moveTo>
                  <a:pt x="49" y="92"/>
                </a:moveTo>
                <a:cubicBezTo>
                  <a:pt x="38" y="92"/>
                  <a:pt x="38" y="92"/>
                  <a:pt x="38" y="92"/>
                </a:cubicBezTo>
                <a:cubicBezTo>
                  <a:pt x="38" y="69"/>
                  <a:pt x="38" y="69"/>
                  <a:pt x="38" y="69"/>
                </a:cubicBezTo>
                <a:cubicBezTo>
                  <a:pt x="49" y="69"/>
                  <a:pt x="49" y="69"/>
                  <a:pt x="49" y="69"/>
                </a:cubicBezTo>
                <a:lnTo>
                  <a:pt x="49" y="92"/>
                </a:lnTo>
                <a:close/>
                <a:moveTo>
                  <a:pt x="122" y="92"/>
                </a:moveTo>
                <a:cubicBezTo>
                  <a:pt x="111" y="92"/>
                  <a:pt x="111" y="92"/>
                  <a:pt x="111" y="92"/>
                </a:cubicBezTo>
                <a:cubicBezTo>
                  <a:pt x="111" y="69"/>
                  <a:pt x="111" y="69"/>
                  <a:pt x="111" y="69"/>
                </a:cubicBezTo>
                <a:cubicBezTo>
                  <a:pt x="122" y="69"/>
                  <a:pt x="122" y="69"/>
                  <a:pt x="122" y="69"/>
                </a:cubicBezTo>
                <a:lnTo>
                  <a:pt x="122" y="92"/>
                </a:lnTo>
                <a:close/>
                <a:moveTo>
                  <a:pt x="146" y="92"/>
                </a:moveTo>
                <a:cubicBezTo>
                  <a:pt x="135" y="92"/>
                  <a:pt x="135" y="92"/>
                  <a:pt x="135" y="92"/>
                </a:cubicBezTo>
                <a:cubicBezTo>
                  <a:pt x="135" y="69"/>
                  <a:pt x="135" y="69"/>
                  <a:pt x="135" y="69"/>
                </a:cubicBezTo>
                <a:cubicBezTo>
                  <a:pt x="146" y="69"/>
                  <a:pt x="146" y="69"/>
                  <a:pt x="146" y="69"/>
                </a:cubicBezTo>
                <a:lnTo>
                  <a:pt x="146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827150" y="4535714"/>
            <a:ext cx="8537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，杏树，梨树，你不让我，我不让你，都开满了花赶趟儿。红的像火，粉的像霞，白的像雪。花里带着甜味；闭了眼，树上仿佛已经满是桃儿，杏儿，梨儿。花下成千成百的蜜蜂嗡嗡的闹着，大小的蝴蝶飞来飞去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9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3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4" grpId="2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4" grpId="0" animBg="1"/>
      <p:bldP spid="38" grpId="0" animBg="1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-290286" y="-29028"/>
            <a:ext cx="4746172" cy="5500914"/>
          </a:xfrm>
          <a:prstGeom prst="parallelogram">
            <a:avLst>
              <a:gd name="adj" fmla="val 45225"/>
            </a:avLst>
          </a:prstGeom>
          <a:blipFill dpi="0" rotWithShape="0">
            <a:blip r:embed="rId3">
              <a:alphaModFix amt="77000"/>
            </a:blip>
            <a:srcRect/>
            <a:stretch>
              <a:fillRect l="-7000" t="-12000" r="-30000" b="-16000"/>
            </a:stretch>
          </a:blipFill>
          <a:ln w="920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2198920" y="1400628"/>
            <a:ext cx="4746172" cy="5500914"/>
          </a:xfrm>
          <a:prstGeom prst="parallelogram">
            <a:avLst>
              <a:gd name="adj" fmla="val 45225"/>
            </a:avLst>
          </a:prstGeom>
          <a:blipFill dpi="0">
            <a:blip r:embed="rId4">
              <a:alphaModFix amt="77000"/>
            </a:blip>
            <a:srcRect/>
            <a:stretch>
              <a:fillRect t="-5000" b="-24000"/>
            </a:stretch>
          </a:blipFill>
          <a:ln w="920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8265886" y="-29028"/>
            <a:ext cx="4746172" cy="5500914"/>
          </a:xfrm>
          <a:prstGeom prst="parallelogram">
            <a:avLst>
              <a:gd name="adj" fmla="val 45225"/>
            </a:avLst>
          </a:prstGeom>
          <a:blipFill dpi="0" rotWithShape="0">
            <a:blip r:embed="rId5">
              <a:alphaModFix amt="77000"/>
            </a:blip>
            <a:srcRect/>
            <a:stretch>
              <a:fillRect r="17000" b="-16000"/>
            </a:stretch>
          </a:blipFill>
          <a:ln w="920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96745" y="2721429"/>
            <a:ext cx="100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粗倩_GBK" panose="03000509000000000000" pitchFamily="65" charset="-122"/>
                <a:ea typeface="方正粗倩_GBK" panose="03000509000000000000" pitchFamily="65" charset="-122"/>
              </a:rPr>
              <a:t>花</a:t>
            </a:r>
            <a:endParaRPr lang="zh-CN" altLang="en-US" dirty="0">
              <a:solidFill>
                <a:schemeClr val="bg1"/>
              </a:solidFill>
              <a:latin typeface="方正粗倩_GBK" panose="03000509000000000000" pitchFamily="65" charset="-122"/>
              <a:ea typeface="方正粗倩_GBK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70059" y="3442693"/>
            <a:ext cx="100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粗倩_GBK" panose="03000509000000000000" pitchFamily="65" charset="-122"/>
                <a:ea typeface="方正粗倩_GBK" panose="03000509000000000000" pitchFamily="65" charset="-122"/>
              </a:rPr>
              <a:t>事</a:t>
            </a:r>
            <a:endParaRPr lang="zh-CN" altLang="en-US" sz="7200" dirty="0">
              <a:solidFill>
                <a:schemeClr val="bg1"/>
              </a:solidFill>
              <a:latin typeface="方正粗倩_GBK" panose="03000509000000000000" pitchFamily="65" charset="-122"/>
              <a:ea typeface="方正粗倩_GBK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00800" y="4470401"/>
            <a:ext cx="1734461" cy="449942"/>
          </a:xfrm>
          <a:prstGeom prst="rect">
            <a:avLst/>
          </a:prstGeom>
          <a:solidFill>
            <a:srgbClr val="71A0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dist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三月始盛开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1605" y="5471886"/>
            <a:ext cx="870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南屏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23008" y="938963"/>
            <a:ext cx="870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呈坎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60436" y="5553110"/>
            <a:ext cx="870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石潭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0" y="1"/>
            <a:ext cx="12192000" cy="3429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0" y="3428999"/>
            <a:ext cx="12192000" cy="342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07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 animBg="1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1" y="0"/>
            <a:ext cx="12192000" cy="6874311"/>
          </a:xfrm>
          <a:prstGeom prst="rect">
            <a:avLst/>
          </a:prstGeom>
          <a:solidFill>
            <a:srgbClr val="79AB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675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13" y="-66675"/>
            <a:ext cx="1525588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-66675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9144000" y="-66675"/>
            <a:ext cx="1524000" cy="1397000"/>
          </a:xfrm>
          <a:prstGeom prst="rect">
            <a:avLst/>
          </a:prstGeom>
          <a:solidFill>
            <a:srgbClr val="79AB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-66675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0325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13" y="1330325"/>
            <a:ext cx="1525588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30325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1330325"/>
            <a:ext cx="3048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2728913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3048000" y="2728913"/>
            <a:ext cx="1524000" cy="1398588"/>
          </a:xfrm>
          <a:prstGeom prst="rect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27500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4127500"/>
            <a:ext cx="3048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127500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4127500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413" y="5526088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6096000" y="5526088"/>
            <a:ext cx="1524000" cy="1398588"/>
          </a:xfrm>
          <a:prstGeom prst="rect">
            <a:avLst/>
          </a:prstGeom>
          <a:solidFill>
            <a:srgbClr val="79AB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101" name="Picture 2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526088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2" name="Picture 3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5526088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3" name="Picture 3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5526088"/>
            <a:ext cx="152400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24000" y="-66675"/>
            <a:ext cx="3048000" cy="2795588"/>
          </a:xfrm>
          <a:prstGeom prst="rect">
            <a:avLst/>
          </a:prstGeom>
          <a:solidFill>
            <a:srgbClr val="79AB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0" y="2728913"/>
            <a:ext cx="1524000" cy="1398588"/>
          </a:xfrm>
          <a:prstGeom prst="rect">
            <a:avLst/>
          </a:prstGeom>
          <a:solidFill>
            <a:srgbClr val="79AB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36"/>
          <p:cNvSpPr>
            <a:spLocks noChangeArrowheads="1"/>
          </p:cNvSpPr>
          <p:nvPr/>
        </p:nvSpPr>
        <p:spPr bwMode="auto">
          <a:xfrm>
            <a:off x="401638" y="3094706"/>
            <a:ext cx="630238" cy="650875"/>
          </a:xfrm>
          <a:prstGeom prst="ellipse">
            <a:avLst/>
          </a:pr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096000" y="-66675"/>
            <a:ext cx="1524000" cy="1397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37"/>
          <p:cNvSpPr>
            <a:spLocks noChangeArrowheads="1"/>
          </p:cNvSpPr>
          <p:nvPr/>
        </p:nvSpPr>
        <p:spPr bwMode="auto">
          <a:xfrm>
            <a:off x="6600825" y="357823"/>
            <a:ext cx="525463" cy="546100"/>
          </a:xfrm>
          <a:prstGeom prst="ellipse">
            <a:avLst/>
          </a:prstGeom>
          <a:solidFill>
            <a:srgbClr val="FFFFFF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7620000" y="4127500"/>
            <a:ext cx="3048000" cy="1398588"/>
          </a:xfrm>
          <a:prstGeom prst="rect">
            <a:avLst/>
          </a:prstGeom>
          <a:solidFill>
            <a:srgbClr val="79AB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96" name="组合 3095"/>
          <p:cNvGrpSpPr/>
          <p:nvPr/>
        </p:nvGrpSpPr>
        <p:grpSpPr>
          <a:xfrm>
            <a:off x="8877300" y="4354513"/>
            <a:ext cx="554038" cy="755650"/>
            <a:chOff x="8877300" y="4354513"/>
            <a:chExt cx="554038" cy="755650"/>
          </a:xfrm>
        </p:grpSpPr>
        <p:sp>
          <p:nvSpPr>
            <p:cNvPr id="22" name="Freeform 39"/>
            <p:cNvSpPr>
              <a:spLocks noEditPoints="1"/>
            </p:cNvSpPr>
            <p:nvPr/>
          </p:nvSpPr>
          <p:spPr bwMode="auto">
            <a:xfrm>
              <a:off x="8878888" y="4354513"/>
              <a:ext cx="552450" cy="755650"/>
            </a:xfrm>
            <a:custGeom>
              <a:avLst/>
              <a:gdLst>
                <a:gd name="T0" fmla="*/ 420 w 1452"/>
                <a:gd name="T1" fmla="*/ 0 h 1984"/>
                <a:gd name="T2" fmla="*/ 420 w 1452"/>
                <a:gd name="T3" fmla="*/ 0 h 1984"/>
                <a:gd name="T4" fmla="*/ 420 w 1452"/>
                <a:gd name="T5" fmla="*/ 291 h 1984"/>
                <a:gd name="T6" fmla="*/ 420 w 1452"/>
                <a:gd name="T7" fmla="*/ 415 h 1984"/>
                <a:gd name="T8" fmla="*/ 287 w 1452"/>
                <a:gd name="T9" fmla="*/ 415 h 1984"/>
                <a:gd name="T10" fmla="*/ 0 w 1452"/>
                <a:gd name="T11" fmla="*/ 415 h 1984"/>
                <a:gd name="T12" fmla="*/ 0 w 1452"/>
                <a:gd name="T13" fmla="*/ 1984 h 1984"/>
                <a:gd name="T14" fmla="*/ 1452 w 1452"/>
                <a:gd name="T15" fmla="*/ 1984 h 1984"/>
                <a:gd name="T16" fmla="*/ 1452 w 1452"/>
                <a:gd name="T17" fmla="*/ 0 h 1984"/>
                <a:gd name="T18" fmla="*/ 420 w 1452"/>
                <a:gd name="T19" fmla="*/ 0 h 1984"/>
                <a:gd name="T20" fmla="*/ 1168 w 1452"/>
                <a:gd name="T21" fmla="*/ 1173 h 1984"/>
                <a:gd name="T22" fmla="*/ 777 w 1452"/>
                <a:gd name="T23" fmla="*/ 1634 h 1984"/>
                <a:gd name="T24" fmla="*/ 672 w 1452"/>
                <a:gd name="T25" fmla="*/ 1634 h 1984"/>
                <a:gd name="T26" fmla="*/ 281 w 1452"/>
                <a:gd name="T27" fmla="*/ 1173 h 1984"/>
                <a:gd name="T28" fmla="*/ 315 w 1452"/>
                <a:gd name="T29" fmla="*/ 1110 h 1984"/>
                <a:gd name="T30" fmla="*/ 518 w 1452"/>
                <a:gd name="T31" fmla="*/ 1110 h 1984"/>
                <a:gd name="T32" fmla="*/ 601 w 1452"/>
                <a:gd name="T33" fmla="*/ 1110 h 1984"/>
                <a:gd name="T34" fmla="*/ 601 w 1452"/>
                <a:gd name="T35" fmla="*/ 683 h 1984"/>
                <a:gd name="T36" fmla="*/ 678 w 1452"/>
                <a:gd name="T37" fmla="*/ 600 h 1984"/>
                <a:gd name="T38" fmla="*/ 777 w 1452"/>
                <a:gd name="T39" fmla="*/ 600 h 1984"/>
                <a:gd name="T40" fmla="*/ 853 w 1452"/>
                <a:gd name="T41" fmla="*/ 683 h 1984"/>
                <a:gd name="T42" fmla="*/ 853 w 1452"/>
                <a:gd name="T43" fmla="*/ 1110 h 1984"/>
                <a:gd name="T44" fmla="*/ 936 w 1452"/>
                <a:gd name="T45" fmla="*/ 1110 h 1984"/>
                <a:gd name="T46" fmla="*/ 1140 w 1452"/>
                <a:gd name="T47" fmla="*/ 1110 h 1984"/>
                <a:gd name="T48" fmla="*/ 1168 w 1452"/>
                <a:gd name="T49" fmla="*/ 117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2" h="1984">
                  <a:moveTo>
                    <a:pt x="420" y="0"/>
                  </a:moveTo>
                  <a:cubicBezTo>
                    <a:pt x="420" y="0"/>
                    <a:pt x="420" y="0"/>
                    <a:pt x="420" y="0"/>
                  </a:cubicBezTo>
                  <a:cubicBezTo>
                    <a:pt x="420" y="291"/>
                    <a:pt x="420" y="291"/>
                    <a:pt x="420" y="291"/>
                  </a:cubicBezTo>
                  <a:cubicBezTo>
                    <a:pt x="420" y="415"/>
                    <a:pt x="420" y="415"/>
                    <a:pt x="420" y="415"/>
                  </a:cubicBezTo>
                  <a:cubicBezTo>
                    <a:pt x="287" y="415"/>
                    <a:pt x="287" y="415"/>
                    <a:pt x="287" y="415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1452" y="1984"/>
                    <a:pt x="1452" y="1984"/>
                    <a:pt x="1452" y="1984"/>
                  </a:cubicBezTo>
                  <a:cubicBezTo>
                    <a:pt x="1452" y="0"/>
                    <a:pt x="1452" y="0"/>
                    <a:pt x="1452" y="0"/>
                  </a:cubicBezTo>
                  <a:lnTo>
                    <a:pt x="420" y="0"/>
                  </a:lnTo>
                  <a:close/>
                  <a:moveTo>
                    <a:pt x="1168" y="1173"/>
                  </a:moveTo>
                  <a:cubicBezTo>
                    <a:pt x="777" y="1634"/>
                    <a:pt x="777" y="1634"/>
                    <a:pt x="777" y="1634"/>
                  </a:cubicBezTo>
                  <a:cubicBezTo>
                    <a:pt x="748" y="1669"/>
                    <a:pt x="706" y="1669"/>
                    <a:pt x="672" y="1634"/>
                  </a:cubicBezTo>
                  <a:cubicBezTo>
                    <a:pt x="281" y="1173"/>
                    <a:pt x="281" y="1173"/>
                    <a:pt x="281" y="1173"/>
                  </a:cubicBezTo>
                  <a:cubicBezTo>
                    <a:pt x="252" y="1138"/>
                    <a:pt x="266" y="1110"/>
                    <a:pt x="315" y="1110"/>
                  </a:cubicBezTo>
                  <a:cubicBezTo>
                    <a:pt x="518" y="1110"/>
                    <a:pt x="518" y="1110"/>
                    <a:pt x="518" y="1110"/>
                  </a:cubicBezTo>
                  <a:cubicBezTo>
                    <a:pt x="601" y="1110"/>
                    <a:pt x="601" y="1110"/>
                    <a:pt x="601" y="1110"/>
                  </a:cubicBezTo>
                  <a:cubicBezTo>
                    <a:pt x="601" y="683"/>
                    <a:pt x="601" y="683"/>
                    <a:pt x="601" y="683"/>
                  </a:cubicBezTo>
                  <a:cubicBezTo>
                    <a:pt x="601" y="635"/>
                    <a:pt x="636" y="600"/>
                    <a:pt x="678" y="600"/>
                  </a:cubicBezTo>
                  <a:cubicBezTo>
                    <a:pt x="777" y="600"/>
                    <a:pt x="777" y="600"/>
                    <a:pt x="777" y="600"/>
                  </a:cubicBezTo>
                  <a:cubicBezTo>
                    <a:pt x="817" y="600"/>
                    <a:pt x="853" y="635"/>
                    <a:pt x="853" y="683"/>
                  </a:cubicBezTo>
                  <a:cubicBezTo>
                    <a:pt x="853" y="1110"/>
                    <a:pt x="853" y="1110"/>
                    <a:pt x="853" y="1110"/>
                  </a:cubicBezTo>
                  <a:cubicBezTo>
                    <a:pt x="936" y="1110"/>
                    <a:pt x="936" y="1110"/>
                    <a:pt x="936" y="1110"/>
                  </a:cubicBezTo>
                  <a:cubicBezTo>
                    <a:pt x="1140" y="1110"/>
                    <a:pt x="1140" y="1110"/>
                    <a:pt x="1140" y="1110"/>
                  </a:cubicBezTo>
                  <a:cubicBezTo>
                    <a:pt x="1188" y="1110"/>
                    <a:pt x="1194" y="1138"/>
                    <a:pt x="1168" y="1173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1"/>
            <p:cNvSpPr>
              <a:spLocks/>
            </p:cNvSpPr>
            <p:nvPr/>
          </p:nvSpPr>
          <p:spPr bwMode="auto">
            <a:xfrm>
              <a:off x="8877300" y="4354513"/>
              <a:ext cx="114300" cy="114300"/>
            </a:xfrm>
            <a:custGeom>
              <a:avLst/>
              <a:gdLst>
                <a:gd name="T0" fmla="*/ 72 w 72"/>
                <a:gd name="T1" fmla="*/ 0 h 72"/>
                <a:gd name="T2" fmla="*/ 0 w 72"/>
                <a:gd name="T3" fmla="*/ 72 h 72"/>
                <a:gd name="T4" fmla="*/ 72 w 72"/>
                <a:gd name="T5" fmla="*/ 72 h 72"/>
                <a:gd name="T6" fmla="*/ 72 w 72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72" y="0"/>
                  </a:moveTo>
                  <a:lnTo>
                    <a:pt x="0" y="72"/>
                  </a:lnTo>
                  <a:lnTo>
                    <a:pt x="72" y="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4572000" y="4127500"/>
            <a:ext cx="1524000" cy="2797175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87" name="组合 3086"/>
          <p:cNvGrpSpPr/>
          <p:nvPr/>
        </p:nvGrpSpPr>
        <p:grpSpPr>
          <a:xfrm>
            <a:off x="4999038" y="5018088"/>
            <a:ext cx="717550" cy="793750"/>
            <a:chOff x="4999038" y="5018088"/>
            <a:chExt cx="717550" cy="793750"/>
          </a:xfrm>
        </p:grpSpPr>
        <p:sp>
          <p:nvSpPr>
            <p:cNvPr id="25" name="Freeform 42"/>
            <p:cNvSpPr>
              <a:spLocks/>
            </p:cNvSpPr>
            <p:nvPr/>
          </p:nvSpPr>
          <p:spPr bwMode="auto">
            <a:xfrm>
              <a:off x="4999038" y="5018088"/>
              <a:ext cx="717550" cy="352425"/>
            </a:xfrm>
            <a:custGeom>
              <a:avLst/>
              <a:gdLst>
                <a:gd name="T0" fmla="*/ 148 w 3768"/>
                <a:gd name="T1" fmla="*/ 1251 h 1848"/>
                <a:gd name="T2" fmla="*/ 1740 w 3768"/>
                <a:gd name="T3" fmla="*/ 1251 h 1848"/>
                <a:gd name="T4" fmla="*/ 2822 w 3768"/>
                <a:gd name="T5" fmla="*/ 1848 h 1848"/>
                <a:gd name="T6" fmla="*/ 3768 w 3768"/>
                <a:gd name="T7" fmla="*/ 1423 h 1848"/>
                <a:gd name="T8" fmla="*/ 3768 w 3768"/>
                <a:gd name="T9" fmla="*/ 799 h 1848"/>
                <a:gd name="T10" fmla="*/ 3648 w 3768"/>
                <a:gd name="T11" fmla="*/ 920 h 1848"/>
                <a:gd name="T12" fmla="*/ 2059 w 3768"/>
                <a:gd name="T13" fmla="*/ 920 h 1848"/>
                <a:gd name="T14" fmla="*/ 0 w 3768"/>
                <a:gd name="T15" fmla="*/ 772 h 1848"/>
                <a:gd name="T16" fmla="*/ 0 w 3768"/>
                <a:gd name="T17" fmla="*/ 1399 h 1848"/>
                <a:gd name="T18" fmla="*/ 148 w 3768"/>
                <a:gd name="T19" fmla="*/ 1251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68" h="1848">
                  <a:moveTo>
                    <a:pt x="148" y="1251"/>
                  </a:moveTo>
                  <a:cubicBezTo>
                    <a:pt x="189" y="1224"/>
                    <a:pt x="965" y="494"/>
                    <a:pt x="1740" y="1251"/>
                  </a:cubicBezTo>
                  <a:cubicBezTo>
                    <a:pt x="2100" y="1610"/>
                    <a:pt x="2473" y="1848"/>
                    <a:pt x="2822" y="1848"/>
                  </a:cubicBezTo>
                  <a:cubicBezTo>
                    <a:pt x="3194" y="1848"/>
                    <a:pt x="3528" y="1598"/>
                    <a:pt x="3768" y="1423"/>
                  </a:cubicBezTo>
                  <a:cubicBezTo>
                    <a:pt x="3768" y="799"/>
                    <a:pt x="3768" y="799"/>
                    <a:pt x="3768" y="799"/>
                  </a:cubicBezTo>
                  <a:cubicBezTo>
                    <a:pt x="3648" y="920"/>
                    <a:pt x="3648" y="920"/>
                    <a:pt x="3648" y="920"/>
                  </a:cubicBezTo>
                  <a:cubicBezTo>
                    <a:pt x="3624" y="947"/>
                    <a:pt x="2849" y="1691"/>
                    <a:pt x="2059" y="920"/>
                  </a:cubicBezTo>
                  <a:cubicBezTo>
                    <a:pt x="1151" y="0"/>
                    <a:pt x="628" y="320"/>
                    <a:pt x="0" y="772"/>
                  </a:cubicBezTo>
                  <a:cubicBezTo>
                    <a:pt x="0" y="1399"/>
                    <a:pt x="0" y="1399"/>
                    <a:pt x="0" y="1399"/>
                  </a:cubicBezTo>
                  <a:lnTo>
                    <a:pt x="148" y="1251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4"/>
            <p:cNvSpPr>
              <a:spLocks/>
            </p:cNvSpPr>
            <p:nvPr/>
          </p:nvSpPr>
          <p:spPr bwMode="auto">
            <a:xfrm>
              <a:off x="4999038" y="5235575"/>
              <a:ext cx="717550" cy="358775"/>
            </a:xfrm>
            <a:custGeom>
              <a:avLst/>
              <a:gdLst>
                <a:gd name="T0" fmla="*/ 2059 w 3768"/>
                <a:gd name="T1" fmla="*/ 936 h 1880"/>
                <a:gd name="T2" fmla="*/ 0 w 3768"/>
                <a:gd name="T3" fmla="*/ 786 h 1880"/>
                <a:gd name="T4" fmla="*/ 0 w 3768"/>
                <a:gd name="T5" fmla="*/ 1423 h 1880"/>
                <a:gd name="T6" fmla="*/ 148 w 3768"/>
                <a:gd name="T7" fmla="*/ 1273 h 1880"/>
                <a:gd name="T8" fmla="*/ 1740 w 3768"/>
                <a:gd name="T9" fmla="*/ 1273 h 1880"/>
                <a:gd name="T10" fmla="*/ 2822 w 3768"/>
                <a:gd name="T11" fmla="*/ 1880 h 1880"/>
                <a:gd name="T12" fmla="*/ 3768 w 3768"/>
                <a:gd name="T13" fmla="*/ 1450 h 1880"/>
                <a:gd name="T14" fmla="*/ 3768 w 3768"/>
                <a:gd name="T15" fmla="*/ 813 h 1880"/>
                <a:gd name="T16" fmla="*/ 3648 w 3768"/>
                <a:gd name="T17" fmla="*/ 936 h 1880"/>
                <a:gd name="T18" fmla="*/ 2059 w 3768"/>
                <a:gd name="T19" fmla="*/ 936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68" h="1880">
                  <a:moveTo>
                    <a:pt x="2059" y="936"/>
                  </a:moveTo>
                  <a:cubicBezTo>
                    <a:pt x="1151" y="0"/>
                    <a:pt x="628" y="326"/>
                    <a:pt x="0" y="786"/>
                  </a:cubicBezTo>
                  <a:cubicBezTo>
                    <a:pt x="0" y="1423"/>
                    <a:pt x="0" y="1423"/>
                    <a:pt x="0" y="1423"/>
                  </a:cubicBezTo>
                  <a:cubicBezTo>
                    <a:pt x="148" y="1273"/>
                    <a:pt x="148" y="1273"/>
                    <a:pt x="148" y="1273"/>
                  </a:cubicBezTo>
                  <a:cubicBezTo>
                    <a:pt x="189" y="1246"/>
                    <a:pt x="965" y="488"/>
                    <a:pt x="1740" y="1273"/>
                  </a:cubicBezTo>
                  <a:cubicBezTo>
                    <a:pt x="2100" y="1638"/>
                    <a:pt x="2473" y="1880"/>
                    <a:pt x="2822" y="1880"/>
                  </a:cubicBezTo>
                  <a:cubicBezTo>
                    <a:pt x="3194" y="1880"/>
                    <a:pt x="3528" y="1623"/>
                    <a:pt x="3768" y="1450"/>
                  </a:cubicBezTo>
                  <a:cubicBezTo>
                    <a:pt x="3768" y="813"/>
                    <a:pt x="3768" y="813"/>
                    <a:pt x="3768" y="813"/>
                  </a:cubicBezTo>
                  <a:cubicBezTo>
                    <a:pt x="3648" y="936"/>
                    <a:pt x="3648" y="936"/>
                    <a:pt x="3648" y="936"/>
                  </a:cubicBezTo>
                  <a:cubicBezTo>
                    <a:pt x="3624" y="962"/>
                    <a:pt x="2849" y="1719"/>
                    <a:pt x="2059" y="93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6"/>
            <p:cNvSpPr>
              <a:spLocks/>
            </p:cNvSpPr>
            <p:nvPr/>
          </p:nvSpPr>
          <p:spPr bwMode="auto">
            <a:xfrm>
              <a:off x="4999038" y="5459413"/>
              <a:ext cx="717550" cy="352425"/>
            </a:xfrm>
            <a:custGeom>
              <a:avLst/>
              <a:gdLst>
                <a:gd name="T0" fmla="*/ 3648 w 3768"/>
                <a:gd name="T1" fmla="*/ 924 h 1848"/>
                <a:gd name="T2" fmla="*/ 2059 w 3768"/>
                <a:gd name="T3" fmla="*/ 924 h 1848"/>
                <a:gd name="T4" fmla="*/ 0 w 3768"/>
                <a:gd name="T5" fmla="*/ 765 h 1848"/>
                <a:gd name="T6" fmla="*/ 0 w 3768"/>
                <a:gd name="T7" fmla="*/ 1409 h 1848"/>
                <a:gd name="T8" fmla="*/ 148 w 3768"/>
                <a:gd name="T9" fmla="*/ 1261 h 1848"/>
                <a:gd name="T10" fmla="*/ 1740 w 3768"/>
                <a:gd name="T11" fmla="*/ 1261 h 1848"/>
                <a:gd name="T12" fmla="*/ 2822 w 3768"/>
                <a:gd name="T13" fmla="*/ 1848 h 1848"/>
                <a:gd name="T14" fmla="*/ 3768 w 3768"/>
                <a:gd name="T15" fmla="*/ 1436 h 1848"/>
                <a:gd name="T16" fmla="*/ 3768 w 3768"/>
                <a:gd name="T17" fmla="*/ 804 h 1848"/>
                <a:gd name="T18" fmla="*/ 3648 w 3768"/>
                <a:gd name="T19" fmla="*/ 924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68" h="1848">
                  <a:moveTo>
                    <a:pt x="3648" y="924"/>
                  </a:moveTo>
                  <a:cubicBezTo>
                    <a:pt x="3624" y="952"/>
                    <a:pt x="2849" y="1703"/>
                    <a:pt x="2059" y="924"/>
                  </a:cubicBezTo>
                  <a:cubicBezTo>
                    <a:pt x="1151" y="0"/>
                    <a:pt x="628" y="322"/>
                    <a:pt x="0" y="765"/>
                  </a:cubicBezTo>
                  <a:cubicBezTo>
                    <a:pt x="0" y="1409"/>
                    <a:pt x="0" y="1409"/>
                    <a:pt x="0" y="1409"/>
                  </a:cubicBezTo>
                  <a:cubicBezTo>
                    <a:pt x="148" y="1261"/>
                    <a:pt x="148" y="1261"/>
                    <a:pt x="148" y="1261"/>
                  </a:cubicBezTo>
                  <a:cubicBezTo>
                    <a:pt x="189" y="1219"/>
                    <a:pt x="965" y="485"/>
                    <a:pt x="1740" y="1261"/>
                  </a:cubicBezTo>
                  <a:cubicBezTo>
                    <a:pt x="2100" y="1622"/>
                    <a:pt x="2473" y="1848"/>
                    <a:pt x="2822" y="1848"/>
                  </a:cubicBezTo>
                  <a:cubicBezTo>
                    <a:pt x="3194" y="1848"/>
                    <a:pt x="3528" y="1608"/>
                    <a:pt x="3768" y="1436"/>
                  </a:cubicBezTo>
                  <a:cubicBezTo>
                    <a:pt x="3768" y="804"/>
                    <a:pt x="3768" y="804"/>
                    <a:pt x="3768" y="804"/>
                  </a:cubicBezTo>
                  <a:lnTo>
                    <a:pt x="3648" y="92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Rectangle 26"/>
          <p:cNvSpPr>
            <a:spLocks noChangeArrowheads="1"/>
          </p:cNvSpPr>
          <p:nvPr/>
        </p:nvSpPr>
        <p:spPr bwMode="auto">
          <a:xfrm>
            <a:off x="0" y="5526088"/>
            <a:ext cx="3048000" cy="1398588"/>
          </a:xfrm>
          <a:prstGeom prst="rect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8"/>
          <p:cNvSpPr>
            <a:spLocks/>
          </p:cNvSpPr>
          <p:nvPr/>
        </p:nvSpPr>
        <p:spPr bwMode="auto">
          <a:xfrm>
            <a:off x="1027113" y="5911850"/>
            <a:ext cx="887413" cy="658813"/>
          </a:xfrm>
          <a:custGeom>
            <a:avLst/>
            <a:gdLst>
              <a:gd name="T0" fmla="*/ 2328 w 2328"/>
              <a:gd name="T1" fmla="*/ 645 h 1728"/>
              <a:gd name="T2" fmla="*/ 1698 w 2328"/>
              <a:gd name="T3" fmla="*/ 0 h 1728"/>
              <a:gd name="T4" fmla="*/ 640 w 2328"/>
              <a:gd name="T5" fmla="*/ 0 h 1728"/>
              <a:gd name="T6" fmla="*/ 0 w 2328"/>
              <a:gd name="T7" fmla="*/ 645 h 1728"/>
              <a:gd name="T8" fmla="*/ 0 w 2328"/>
              <a:gd name="T9" fmla="*/ 663 h 1728"/>
              <a:gd name="T10" fmla="*/ 0 w 2328"/>
              <a:gd name="T11" fmla="*/ 670 h 1728"/>
              <a:gd name="T12" fmla="*/ 640 w 2328"/>
              <a:gd name="T13" fmla="*/ 1325 h 1728"/>
              <a:gd name="T14" fmla="*/ 712 w 2328"/>
              <a:gd name="T15" fmla="*/ 1325 h 1728"/>
              <a:gd name="T16" fmla="*/ 712 w 2328"/>
              <a:gd name="T17" fmla="*/ 1002 h 1728"/>
              <a:gd name="T18" fmla="*/ 640 w 2328"/>
              <a:gd name="T19" fmla="*/ 1002 h 1728"/>
              <a:gd name="T20" fmla="*/ 317 w 2328"/>
              <a:gd name="T21" fmla="*/ 670 h 1728"/>
              <a:gd name="T22" fmla="*/ 317 w 2328"/>
              <a:gd name="T23" fmla="*/ 655 h 1728"/>
              <a:gd name="T24" fmla="*/ 317 w 2328"/>
              <a:gd name="T25" fmla="*/ 645 h 1728"/>
              <a:gd name="T26" fmla="*/ 640 w 2328"/>
              <a:gd name="T27" fmla="*/ 323 h 1728"/>
              <a:gd name="T28" fmla="*/ 1698 w 2328"/>
              <a:gd name="T29" fmla="*/ 323 h 1728"/>
              <a:gd name="T30" fmla="*/ 2014 w 2328"/>
              <a:gd name="T31" fmla="*/ 645 h 1728"/>
              <a:gd name="T32" fmla="*/ 2014 w 2328"/>
              <a:gd name="T33" fmla="*/ 663 h 1728"/>
              <a:gd name="T34" fmla="*/ 2014 w 2328"/>
              <a:gd name="T35" fmla="*/ 670 h 1728"/>
              <a:gd name="T36" fmla="*/ 1698 w 2328"/>
              <a:gd name="T37" fmla="*/ 1002 h 1728"/>
              <a:gd name="T38" fmla="*/ 1481 w 2328"/>
              <a:gd name="T39" fmla="*/ 1002 h 1728"/>
              <a:gd name="T40" fmla="*/ 1481 w 2328"/>
              <a:gd name="T41" fmla="*/ 589 h 1728"/>
              <a:gd name="T42" fmla="*/ 922 w 2328"/>
              <a:gd name="T43" fmla="*/ 1159 h 1728"/>
              <a:gd name="T44" fmla="*/ 1481 w 2328"/>
              <a:gd name="T45" fmla="*/ 1728 h 1728"/>
              <a:gd name="T46" fmla="*/ 1481 w 2328"/>
              <a:gd name="T47" fmla="*/ 1325 h 1728"/>
              <a:gd name="T48" fmla="*/ 1698 w 2328"/>
              <a:gd name="T49" fmla="*/ 1325 h 1728"/>
              <a:gd name="T50" fmla="*/ 2328 w 2328"/>
              <a:gd name="T51" fmla="*/ 670 h 1728"/>
              <a:gd name="T52" fmla="*/ 2328 w 2328"/>
              <a:gd name="T53" fmla="*/ 663 h 1728"/>
              <a:gd name="T54" fmla="*/ 2328 w 2328"/>
              <a:gd name="T55" fmla="*/ 645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28" h="1728">
                <a:moveTo>
                  <a:pt x="2328" y="645"/>
                </a:moveTo>
                <a:cubicBezTo>
                  <a:pt x="2328" y="290"/>
                  <a:pt x="2047" y="0"/>
                  <a:pt x="1698" y="0"/>
                </a:cubicBezTo>
                <a:cubicBezTo>
                  <a:pt x="640" y="0"/>
                  <a:pt x="640" y="0"/>
                  <a:pt x="640" y="0"/>
                </a:cubicBezTo>
                <a:cubicBezTo>
                  <a:pt x="284" y="0"/>
                  <a:pt x="0" y="290"/>
                  <a:pt x="0" y="645"/>
                </a:cubicBezTo>
                <a:cubicBezTo>
                  <a:pt x="0" y="655"/>
                  <a:pt x="0" y="655"/>
                  <a:pt x="0" y="663"/>
                </a:cubicBezTo>
                <a:cubicBezTo>
                  <a:pt x="0" y="663"/>
                  <a:pt x="0" y="670"/>
                  <a:pt x="0" y="670"/>
                </a:cubicBezTo>
                <a:cubicBezTo>
                  <a:pt x="0" y="1035"/>
                  <a:pt x="284" y="1325"/>
                  <a:pt x="640" y="1325"/>
                </a:cubicBezTo>
                <a:cubicBezTo>
                  <a:pt x="712" y="1325"/>
                  <a:pt x="712" y="1325"/>
                  <a:pt x="712" y="1325"/>
                </a:cubicBezTo>
                <a:cubicBezTo>
                  <a:pt x="712" y="1002"/>
                  <a:pt x="712" y="1002"/>
                  <a:pt x="712" y="1002"/>
                </a:cubicBezTo>
                <a:cubicBezTo>
                  <a:pt x="640" y="1002"/>
                  <a:pt x="640" y="1002"/>
                  <a:pt x="640" y="1002"/>
                </a:cubicBezTo>
                <a:cubicBezTo>
                  <a:pt x="462" y="1002"/>
                  <a:pt x="317" y="854"/>
                  <a:pt x="317" y="670"/>
                </a:cubicBezTo>
                <a:cubicBezTo>
                  <a:pt x="317" y="670"/>
                  <a:pt x="317" y="655"/>
                  <a:pt x="317" y="655"/>
                </a:cubicBezTo>
                <a:cubicBezTo>
                  <a:pt x="317" y="655"/>
                  <a:pt x="317" y="655"/>
                  <a:pt x="317" y="645"/>
                </a:cubicBezTo>
                <a:cubicBezTo>
                  <a:pt x="317" y="473"/>
                  <a:pt x="462" y="323"/>
                  <a:pt x="640" y="323"/>
                </a:cubicBezTo>
                <a:cubicBezTo>
                  <a:pt x="1698" y="323"/>
                  <a:pt x="1698" y="323"/>
                  <a:pt x="1698" y="323"/>
                </a:cubicBezTo>
                <a:cubicBezTo>
                  <a:pt x="1869" y="323"/>
                  <a:pt x="2014" y="473"/>
                  <a:pt x="2014" y="645"/>
                </a:cubicBezTo>
                <a:cubicBezTo>
                  <a:pt x="2014" y="655"/>
                  <a:pt x="2014" y="663"/>
                  <a:pt x="2014" y="663"/>
                </a:cubicBezTo>
                <a:cubicBezTo>
                  <a:pt x="2014" y="663"/>
                  <a:pt x="2014" y="670"/>
                  <a:pt x="2014" y="670"/>
                </a:cubicBezTo>
                <a:cubicBezTo>
                  <a:pt x="2014" y="854"/>
                  <a:pt x="1869" y="1002"/>
                  <a:pt x="1698" y="1002"/>
                </a:cubicBezTo>
                <a:cubicBezTo>
                  <a:pt x="1481" y="1002"/>
                  <a:pt x="1481" y="1002"/>
                  <a:pt x="1481" y="1002"/>
                </a:cubicBezTo>
                <a:cubicBezTo>
                  <a:pt x="1481" y="589"/>
                  <a:pt x="1481" y="589"/>
                  <a:pt x="1481" y="589"/>
                </a:cubicBezTo>
                <a:cubicBezTo>
                  <a:pt x="922" y="1159"/>
                  <a:pt x="922" y="1159"/>
                  <a:pt x="922" y="1159"/>
                </a:cubicBezTo>
                <a:cubicBezTo>
                  <a:pt x="1481" y="1728"/>
                  <a:pt x="1481" y="1728"/>
                  <a:pt x="1481" y="1728"/>
                </a:cubicBezTo>
                <a:cubicBezTo>
                  <a:pt x="1481" y="1325"/>
                  <a:pt x="1481" y="1325"/>
                  <a:pt x="1481" y="1325"/>
                </a:cubicBezTo>
                <a:cubicBezTo>
                  <a:pt x="1698" y="1325"/>
                  <a:pt x="1698" y="1325"/>
                  <a:pt x="1698" y="1325"/>
                </a:cubicBezTo>
                <a:cubicBezTo>
                  <a:pt x="2047" y="1325"/>
                  <a:pt x="2328" y="1035"/>
                  <a:pt x="2328" y="670"/>
                </a:cubicBezTo>
                <a:cubicBezTo>
                  <a:pt x="2328" y="670"/>
                  <a:pt x="2328" y="663"/>
                  <a:pt x="2328" y="663"/>
                </a:cubicBezTo>
                <a:cubicBezTo>
                  <a:pt x="2328" y="655"/>
                  <a:pt x="2328" y="655"/>
                  <a:pt x="2328" y="645"/>
                </a:cubicBezTo>
              </a:path>
            </a:pathLst>
          </a:custGeom>
          <a:solidFill>
            <a:srgbClr val="FFFFFF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7620000" y="1330325"/>
            <a:ext cx="1524000" cy="1398588"/>
          </a:xfrm>
          <a:prstGeom prst="rect">
            <a:avLst/>
          </a:prstGeom>
          <a:solidFill>
            <a:srgbClr val="79AB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3" name="Freeform 50"/>
          <p:cNvSpPr>
            <a:spLocks noEditPoints="1"/>
          </p:cNvSpPr>
          <p:nvPr/>
        </p:nvSpPr>
        <p:spPr bwMode="auto">
          <a:xfrm>
            <a:off x="8188325" y="1697038"/>
            <a:ext cx="401638" cy="611188"/>
          </a:xfrm>
          <a:custGeom>
            <a:avLst/>
            <a:gdLst>
              <a:gd name="T0" fmla="*/ 253 w 253"/>
              <a:gd name="T1" fmla="*/ 27 h 385"/>
              <a:gd name="T2" fmla="*/ 253 w 253"/>
              <a:gd name="T3" fmla="*/ 0 h 385"/>
              <a:gd name="T4" fmla="*/ 159 w 253"/>
              <a:gd name="T5" fmla="*/ 0 h 385"/>
              <a:gd name="T6" fmla="*/ 148 w 253"/>
              <a:gd name="T7" fmla="*/ 75 h 385"/>
              <a:gd name="T8" fmla="*/ 0 w 253"/>
              <a:gd name="T9" fmla="*/ 75 h 385"/>
              <a:gd name="T10" fmla="*/ 49 w 253"/>
              <a:gd name="T11" fmla="*/ 385 h 385"/>
              <a:gd name="T12" fmla="*/ 205 w 253"/>
              <a:gd name="T13" fmla="*/ 385 h 385"/>
              <a:gd name="T14" fmla="*/ 253 w 253"/>
              <a:gd name="T15" fmla="*/ 75 h 385"/>
              <a:gd name="T16" fmla="*/ 177 w 253"/>
              <a:gd name="T17" fmla="*/ 75 h 385"/>
              <a:gd name="T18" fmla="*/ 184 w 253"/>
              <a:gd name="T19" fmla="*/ 27 h 385"/>
              <a:gd name="T20" fmla="*/ 253 w 253"/>
              <a:gd name="T21" fmla="*/ 27 h 385"/>
              <a:gd name="T22" fmla="*/ 144 w 253"/>
              <a:gd name="T23" fmla="*/ 104 h 385"/>
              <a:gd name="T24" fmla="*/ 124 w 253"/>
              <a:gd name="T25" fmla="*/ 252 h 385"/>
              <a:gd name="T26" fmla="*/ 57 w 253"/>
              <a:gd name="T27" fmla="*/ 252 h 385"/>
              <a:gd name="T28" fmla="*/ 34 w 253"/>
              <a:gd name="T29" fmla="*/ 104 h 385"/>
              <a:gd name="T30" fmla="*/ 144 w 253"/>
              <a:gd name="T31" fmla="*/ 104 h 385"/>
              <a:gd name="T32" fmla="*/ 221 w 253"/>
              <a:gd name="T33" fmla="*/ 104 h 385"/>
              <a:gd name="T34" fmla="*/ 197 w 253"/>
              <a:gd name="T35" fmla="*/ 252 h 385"/>
              <a:gd name="T36" fmla="*/ 152 w 253"/>
              <a:gd name="T37" fmla="*/ 252 h 385"/>
              <a:gd name="T38" fmla="*/ 173 w 253"/>
              <a:gd name="T39" fmla="*/ 104 h 385"/>
              <a:gd name="T40" fmla="*/ 221 w 253"/>
              <a:gd name="T41" fmla="*/ 104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3" h="385">
                <a:moveTo>
                  <a:pt x="253" y="27"/>
                </a:moveTo>
                <a:lnTo>
                  <a:pt x="253" y="0"/>
                </a:lnTo>
                <a:lnTo>
                  <a:pt x="159" y="0"/>
                </a:lnTo>
                <a:lnTo>
                  <a:pt x="148" y="75"/>
                </a:lnTo>
                <a:lnTo>
                  <a:pt x="0" y="75"/>
                </a:lnTo>
                <a:lnTo>
                  <a:pt x="49" y="385"/>
                </a:lnTo>
                <a:lnTo>
                  <a:pt x="205" y="385"/>
                </a:lnTo>
                <a:lnTo>
                  <a:pt x="253" y="75"/>
                </a:lnTo>
                <a:lnTo>
                  <a:pt x="177" y="75"/>
                </a:lnTo>
                <a:lnTo>
                  <a:pt x="184" y="27"/>
                </a:lnTo>
                <a:lnTo>
                  <a:pt x="253" y="27"/>
                </a:lnTo>
                <a:close/>
                <a:moveTo>
                  <a:pt x="144" y="104"/>
                </a:moveTo>
                <a:lnTo>
                  <a:pt x="124" y="252"/>
                </a:lnTo>
                <a:lnTo>
                  <a:pt x="57" y="252"/>
                </a:lnTo>
                <a:lnTo>
                  <a:pt x="34" y="104"/>
                </a:lnTo>
                <a:lnTo>
                  <a:pt x="144" y="104"/>
                </a:lnTo>
                <a:close/>
                <a:moveTo>
                  <a:pt x="221" y="104"/>
                </a:moveTo>
                <a:lnTo>
                  <a:pt x="197" y="252"/>
                </a:lnTo>
                <a:lnTo>
                  <a:pt x="152" y="252"/>
                </a:lnTo>
                <a:lnTo>
                  <a:pt x="173" y="104"/>
                </a:lnTo>
                <a:lnTo>
                  <a:pt x="221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08" name="组合 3107"/>
          <p:cNvGrpSpPr/>
          <p:nvPr/>
        </p:nvGrpSpPr>
        <p:grpSpPr>
          <a:xfrm>
            <a:off x="4568826" y="2724151"/>
            <a:ext cx="7623174" cy="1398587"/>
            <a:chOff x="4568826" y="2724151"/>
            <a:chExt cx="7623174" cy="1398587"/>
          </a:xfrm>
        </p:grpSpPr>
        <p:sp>
          <p:nvSpPr>
            <p:cNvPr id="3107" name="矩形 3106"/>
            <p:cNvSpPr/>
            <p:nvPr/>
          </p:nvSpPr>
          <p:spPr>
            <a:xfrm>
              <a:off x="4570413" y="2724151"/>
              <a:ext cx="7621587" cy="13985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4" name="Rectangle 51"/>
            <p:cNvSpPr>
              <a:spLocks noChangeArrowheads="1"/>
            </p:cNvSpPr>
            <p:nvPr/>
          </p:nvSpPr>
          <p:spPr bwMode="auto">
            <a:xfrm>
              <a:off x="4568826" y="3095625"/>
              <a:ext cx="7623173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4400" b="0" i="0" u="none" strike="noStrike" cap="none" normalizeH="0" baseline="0" dirty="0" smtClean="0">
                  <a:ln>
                    <a:noFill/>
                  </a:ln>
                  <a:solidFill>
                    <a:srgbClr val="71A008"/>
                  </a:solidFill>
                  <a:effectLst/>
                  <a:latin typeface="方正粗倩_GBK" panose="03000509000000000000" pitchFamily="65" charset="-122"/>
                  <a:ea typeface="方正粗倩_GBK" panose="03000509000000000000" pitchFamily="65" charset="-122"/>
                </a:rPr>
                <a:t>唯有美食与爱不可辜负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100" name="Group 54"/>
          <p:cNvGrpSpPr>
            <a:grpSpLocks noChangeAspect="1"/>
          </p:cNvGrpSpPr>
          <p:nvPr/>
        </p:nvGrpSpPr>
        <p:grpSpPr bwMode="auto">
          <a:xfrm>
            <a:off x="2616200" y="783432"/>
            <a:ext cx="862013" cy="1095375"/>
            <a:chOff x="3571" y="1814"/>
            <a:chExt cx="543" cy="690"/>
          </a:xfrm>
          <a:solidFill>
            <a:schemeClr val="bg1"/>
          </a:solidFill>
        </p:grpSpPr>
        <p:sp>
          <p:nvSpPr>
            <p:cNvPr id="3105" name="Freeform 55"/>
            <p:cNvSpPr>
              <a:spLocks/>
            </p:cNvSpPr>
            <p:nvPr/>
          </p:nvSpPr>
          <p:spPr bwMode="auto">
            <a:xfrm>
              <a:off x="3581" y="2112"/>
              <a:ext cx="533" cy="392"/>
            </a:xfrm>
            <a:custGeom>
              <a:avLst/>
              <a:gdLst>
                <a:gd name="T0" fmla="*/ 130 w 223"/>
                <a:gd name="T1" fmla="*/ 119 h 164"/>
                <a:gd name="T2" fmla="*/ 112 w 223"/>
                <a:gd name="T3" fmla="*/ 112 h 164"/>
                <a:gd name="T4" fmla="*/ 0 w 223"/>
                <a:gd name="T5" fmla="*/ 0 h 164"/>
                <a:gd name="T6" fmla="*/ 2 w 223"/>
                <a:gd name="T7" fmla="*/ 32 h 164"/>
                <a:gd name="T8" fmla="*/ 8 w 223"/>
                <a:gd name="T9" fmla="*/ 44 h 164"/>
                <a:gd name="T10" fmla="*/ 125 w 223"/>
                <a:gd name="T11" fmla="*/ 161 h 164"/>
                <a:gd name="T12" fmla="*/ 135 w 223"/>
                <a:gd name="T13" fmla="*/ 161 h 164"/>
                <a:gd name="T14" fmla="*/ 220 w 223"/>
                <a:gd name="T15" fmla="*/ 76 h 164"/>
                <a:gd name="T16" fmla="*/ 220 w 223"/>
                <a:gd name="T17" fmla="*/ 66 h 164"/>
                <a:gd name="T18" fmla="*/ 207 w 223"/>
                <a:gd name="T19" fmla="*/ 53 h 164"/>
                <a:gd name="T20" fmla="*/ 148 w 223"/>
                <a:gd name="T21" fmla="*/ 112 h 164"/>
                <a:gd name="T22" fmla="*/ 130 w 223"/>
                <a:gd name="T23" fmla="*/ 11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3" h="164">
                  <a:moveTo>
                    <a:pt x="130" y="119"/>
                  </a:moveTo>
                  <a:cubicBezTo>
                    <a:pt x="123" y="119"/>
                    <a:pt x="116" y="117"/>
                    <a:pt x="112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6"/>
                    <a:pt x="5" y="42"/>
                    <a:pt x="8" y="44"/>
                  </a:cubicBezTo>
                  <a:cubicBezTo>
                    <a:pt x="125" y="161"/>
                    <a:pt x="125" y="161"/>
                    <a:pt x="125" y="161"/>
                  </a:cubicBezTo>
                  <a:cubicBezTo>
                    <a:pt x="128" y="164"/>
                    <a:pt x="132" y="164"/>
                    <a:pt x="135" y="161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3" y="73"/>
                    <a:pt x="223" y="69"/>
                    <a:pt x="220" y="66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3" y="117"/>
                    <a:pt x="137" y="119"/>
                    <a:pt x="130" y="1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6" name="Freeform 56"/>
            <p:cNvSpPr>
              <a:spLocks noEditPoints="1"/>
            </p:cNvSpPr>
            <p:nvPr/>
          </p:nvSpPr>
          <p:spPr bwMode="auto">
            <a:xfrm>
              <a:off x="3571" y="1814"/>
              <a:ext cx="543" cy="537"/>
            </a:xfrm>
            <a:custGeom>
              <a:avLst/>
              <a:gdLst>
                <a:gd name="T0" fmla="*/ 107 w 227"/>
                <a:gd name="T1" fmla="*/ 12 h 225"/>
                <a:gd name="T2" fmla="*/ 95 w 227"/>
                <a:gd name="T3" fmla="*/ 6 h 225"/>
                <a:gd name="T4" fmla="*/ 32 w 227"/>
                <a:gd name="T5" fmla="*/ 0 h 225"/>
                <a:gd name="T6" fmla="*/ 31 w 227"/>
                <a:gd name="T7" fmla="*/ 0 h 225"/>
                <a:gd name="T8" fmla="*/ 20 w 227"/>
                <a:gd name="T9" fmla="*/ 5 h 225"/>
                <a:gd name="T10" fmla="*/ 5 w 227"/>
                <a:gd name="T11" fmla="*/ 19 h 225"/>
                <a:gd name="T12" fmla="*/ 1 w 227"/>
                <a:gd name="T13" fmla="*/ 31 h 225"/>
                <a:gd name="T14" fmla="*/ 6 w 227"/>
                <a:gd name="T15" fmla="*/ 94 h 225"/>
                <a:gd name="T16" fmla="*/ 12 w 227"/>
                <a:gd name="T17" fmla="*/ 107 h 225"/>
                <a:gd name="T18" fmla="*/ 129 w 227"/>
                <a:gd name="T19" fmla="*/ 223 h 225"/>
                <a:gd name="T20" fmla="*/ 134 w 227"/>
                <a:gd name="T21" fmla="*/ 225 h 225"/>
                <a:gd name="T22" fmla="*/ 139 w 227"/>
                <a:gd name="T23" fmla="*/ 223 h 225"/>
                <a:gd name="T24" fmla="*/ 224 w 227"/>
                <a:gd name="T25" fmla="*/ 138 h 225"/>
                <a:gd name="T26" fmla="*/ 224 w 227"/>
                <a:gd name="T27" fmla="*/ 128 h 225"/>
                <a:gd name="T28" fmla="*/ 107 w 227"/>
                <a:gd name="T29" fmla="*/ 12 h 225"/>
                <a:gd name="T30" fmla="*/ 28 w 227"/>
                <a:gd name="T31" fmla="*/ 27 h 225"/>
                <a:gd name="T32" fmla="*/ 39 w 227"/>
                <a:gd name="T33" fmla="*/ 23 h 225"/>
                <a:gd name="T34" fmla="*/ 50 w 227"/>
                <a:gd name="T35" fmla="*/ 27 h 225"/>
                <a:gd name="T36" fmla="*/ 50 w 227"/>
                <a:gd name="T37" fmla="*/ 49 h 225"/>
                <a:gd name="T38" fmla="*/ 39 w 227"/>
                <a:gd name="T39" fmla="*/ 54 h 225"/>
                <a:gd name="T40" fmla="*/ 28 w 227"/>
                <a:gd name="T41" fmla="*/ 49 h 225"/>
                <a:gd name="T42" fmla="*/ 28 w 227"/>
                <a:gd name="T43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7" h="225">
                  <a:moveTo>
                    <a:pt x="107" y="12"/>
                  </a:moveTo>
                  <a:cubicBezTo>
                    <a:pt x="104" y="9"/>
                    <a:pt x="99" y="6"/>
                    <a:pt x="95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7" y="0"/>
                    <a:pt x="22" y="2"/>
                    <a:pt x="20" y="5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22"/>
                    <a:pt x="0" y="27"/>
                    <a:pt x="1" y="31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7" y="98"/>
                    <a:pt x="9" y="104"/>
                    <a:pt x="12" y="107"/>
                  </a:cubicBezTo>
                  <a:cubicBezTo>
                    <a:pt x="129" y="223"/>
                    <a:pt x="129" y="223"/>
                    <a:pt x="129" y="223"/>
                  </a:cubicBezTo>
                  <a:cubicBezTo>
                    <a:pt x="130" y="225"/>
                    <a:pt x="132" y="225"/>
                    <a:pt x="134" y="225"/>
                  </a:cubicBezTo>
                  <a:cubicBezTo>
                    <a:pt x="136" y="225"/>
                    <a:pt x="138" y="225"/>
                    <a:pt x="139" y="223"/>
                  </a:cubicBezTo>
                  <a:cubicBezTo>
                    <a:pt x="224" y="138"/>
                    <a:pt x="224" y="138"/>
                    <a:pt x="224" y="138"/>
                  </a:cubicBezTo>
                  <a:cubicBezTo>
                    <a:pt x="227" y="136"/>
                    <a:pt x="227" y="131"/>
                    <a:pt x="224" y="128"/>
                  </a:cubicBezTo>
                  <a:lnTo>
                    <a:pt x="107" y="12"/>
                  </a:lnTo>
                  <a:close/>
                  <a:moveTo>
                    <a:pt x="28" y="27"/>
                  </a:moveTo>
                  <a:cubicBezTo>
                    <a:pt x="31" y="24"/>
                    <a:pt x="35" y="23"/>
                    <a:pt x="39" y="23"/>
                  </a:cubicBezTo>
                  <a:cubicBezTo>
                    <a:pt x="43" y="23"/>
                    <a:pt x="47" y="24"/>
                    <a:pt x="50" y="27"/>
                  </a:cubicBezTo>
                  <a:cubicBezTo>
                    <a:pt x="56" y="33"/>
                    <a:pt x="56" y="43"/>
                    <a:pt x="50" y="49"/>
                  </a:cubicBezTo>
                  <a:cubicBezTo>
                    <a:pt x="47" y="52"/>
                    <a:pt x="43" y="54"/>
                    <a:pt x="39" y="54"/>
                  </a:cubicBezTo>
                  <a:cubicBezTo>
                    <a:pt x="35" y="54"/>
                    <a:pt x="31" y="52"/>
                    <a:pt x="28" y="49"/>
                  </a:cubicBezTo>
                  <a:cubicBezTo>
                    <a:pt x="22" y="43"/>
                    <a:pt x="22" y="33"/>
                    <a:pt x="28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313872" y="2325774"/>
            <a:ext cx="1564256" cy="1587641"/>
            <a:chOff x="2460625" y="617538"/>
            <a:chExt cx="1125538" cy="1142364"/>
          </a:xfrm>
        </p:grpSpPr>
        <p:sp>
          <p:nvSpPr>
            <p:cNvPr id="79" name="Freeform 32"/>
            <p:cNvSpPr>
              <a:spLocks noEditPoints="1"/>
            </p:cNvSpPr>
            <p:nvPr/>
          </p:nvSpPr>
          <p:spPr bwMode="auto">
            <a:xfrm>
              <a:off x="2460625" y="617538"/>
              <a:ext cx="1125538" cy="974725"/>
            </a:xfrm>
            <a:custGeom>
              <a:avLst/>
              <a:gdLst>
                <a:gd name="T0" fmla="*/ 5912 w 5912"/>
                <a:gd name="T1" fmla="*/ 1670 h 5112"/>
                <a:gd name="T2" fmla="*/ 4666 w 5912"/>
                <a:gd name="T3" fmla="*/ 502 h 5112"/>
                <a:gd name="T4" fmla="*/ 4228 w 5912"/>
                <a:gd name="T5" fmla="*/ 564 h 5112"/>
                <a:gd name="T6" fmla="*/ 2956 w 5912"/>
                <a:gd name="T7" fmla="*/ 0 h 5112"/>
                <a:gd name="T8" fmla="*/ 1688 w 5912"/>
                <a:gd name="T9" fmla="*/ 564 h 5112"/>
                <a:gd name="T10" fmla="*/ 1250 w 5912"/>
                <a:gd name="T11" fmla="*/ 502 h 5112"/>
                <a:gd name="T12" fmla="*/ 0 w 5912"/>
                <a:gd name="T13" fmla="*/ 1670 h 5112"/>
                <a:gd name="T14" fmla="*/ 1147 w 5912"/>
                <a:gd name="T15" fmla="*/ 2923 h 5112"/>
                <a:gd name="T16" fmla="*/ 1147 w 5912"/>
                <a:gd name="T17" fmla="*/ 3697 h 5112"/>
                <a:gd name="T18" fmla="*/ 1147 w 5912"/>
                <a:gd name="T19" fmla="*/ 4383 h 5112"/>
                <a:gd name="T20" fmla="*/ 2956 w 5912"/>
                <a:gd name="T21" fmla="*/ 5112 h 5112"/>
                <a:gd name="T22" fmla="*/ 4748 w 5912"/>
                <a:gd name="T23" fmla="*/ 4383 h 5112"/>
                <a:gd name="T24" fmla="*/ 4748 w 5912"/>
                <a:gd name="T25" fmla="*/ 3697 h 5112"/>
                <a:gd name="T26" fmla="*/ 4748 w 5912"/>
                <a:gd name="T27" fmla="*/ 2923 h 5112"/>
                <a:gd name="T28" fmla="*/ 5912 w 5912"/>
                <a:gd name="T29" fmla="*/ 1670 h 5112"/>
                <a:gd name="T30" fmla="*/ 2791 w 5912"/>
                <a:gd name="T31" fmla="*/ 4383 h 5112"/>
                <a:gd name="T32" fmla="*/ 2791 w 5912"/>
                <a:gd name="T33" fmla="*/ 3321 h 5112"/>
                <a:gd name="T34" fmla="*/ 2956 w 5912"/>
                <a:gd name="T35" fmla="*/ 3321 h 5112"/>
                <a:gd name="T36" fmla="*/ 3126 w 5912"/>
                <a:gd name="T37" fmla="*/ 3321 h 5112"/>
                <a:gd name="T38" fmla="*/ 3126 w 5912"/>
                <a:gd name="T39" fmla="*/ 4383 h 5112"/>
                <a:gd name="T40" fmla="*/ 3126 w 5912"/>
                <a:gd name="T41" fmla="*/ 4592 h 5112"/>
                <a:gd name="T42" fmla="*/ 2791 w 5912"/>
                <a:gd name="T43" fmla="*/ 4592 h 5112"/>
                <a:gd name="T44" fmla="*/ 2791 w 5912"/>
                <a:gd name="T45" fmla="*/ 4383 h 5112"/>
                <a:gd name="T46" fmla="*/ 3874 w 5912"/>
                <a:gd name="T47" fmla="*/ 4383 h 5112"/>
                <a:gd name="T48" fmla="*/ 3874 w 5912"/>
                <a:gd name="T49" fmla="*/ 3214 h 5112"/>
                <a:gd name="T50" fmla="*/ 4206 w 5912"/>
                <a:gd name="T51" fmla="*/ 3111 h 5112"/>
                <a:gd name="T52" fmla="*/ 4206 w 5912"/>
                <a:gd name="T53" fmla="*/ 4383 h 5112"/>
                <a:gd name="T54" fmla="*/ 4206 w 5912"/>
                <a:gd name="T55" fmla="*/ 4405 h 5112"/>
                <a:gd name="T56" fmla="*/ 3874 w 5912"/>
                <a:gd name="T57" fmla="*/ 4552 h 5112"/>
                <a:gd name="T58" fmla="*/ 3874 w 5912"/>
                <a:gd name="T59" fmla="*/ 4383 h 5112"/>
                <a:gd name="T60" fmla="*/ 1729 w 5912"/>
                <a:gd name="T61" fmla="*/ 4426 h 5112"/>
                <a:gd name="T62" fmla="*/ 1729 w 5912"/>
                <a:gd name="T63" fmla="*/ 4383 h 5112"/>
                <a:gd name="T64" fmla="*/ 1729 w 5912"/>
                <a:gd name="T65" fmla="*/ 3133 h 5112"/>
                <a:gd name="T66" fmla="*/ 2064 w 5912"/>
                <a:gd name="T67" fmla="*/ 3214 h 5112"/>
                <a:gd name="T68" fmla="*/ 2064 w 5912"/>
                <a:gd name="T69" fmla="*/ 4383 h 5112"/>
                <a:gd name="T70" fmla="*/ 2064 w 5912"/>
                <a:gd name="T71" fmla="*/ 4571 h 5112"/>
                <a:gd name="T72" fmla="*/ 1729 w 5912"/>
                <a:gd name="T73" fmla="*/ 4426 h 5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12" h="5112">
                  <a:moveTo>
                    <a:pt x="5912" y="1670"/>
                  </a:moveTo>
                  <a:cubicBezTo>
                    <a:pt x="5912" y="984"/>
                    <a:pt x="5352" y="502"/>
                    <a:pt x="4666" y="502"/>
                  </a:cubicBezTo>
                  <a:cubicBezTo>
                    <a:pt x="4519" y="502"/>
                    <a:pt x="4375" y="524"/>
                    <a:pt x="4228" y="564"/>
                  </a:cubicBezTo>
                  <a:cubicBezTo>
                    <a:pt x="3915" y="232"/>
                    <a:pt x="3457" y="0"/>
                    <a:pt x="2956" y="0"/>
                  </a:cubicBezTo>
                  <a:cubicBezTo>
                    <a:pt x="2459" y="0"/>
                    <a:pt x="2001" y="232"/>
                    <a:pt x="1688" y="564"/>
                  </a:cubicBezTo>
                  <a:cubicBezTo>
                    <a:pt x="1563" y="524"/>
                    <a:pt x="1419" y="502"/>
                    <a:pt x="1250" y="502"/>
                  </a:cubicBezTo>
                  <a:cubicBezTo>
                    <a:pt x="564" y="502"/>
                    <a:pt x="0" y="984"/>
                    <a:pt x="0" y="1670"/>
                  </a:cubicBezTo>
                  <a:cubicBezTo>
                    <a:pt x="0" y="2318"/>
                    <a:pt x="501" y="2860"/>
                    <a:pt x="1147" y="2923"/>
                  </a:cubicBezTo>
                  <a:cubicBezTo>
                    <a:pt x="1147" y="3697"/>
                    <a:pt x="1147" y="3697"/>
                    <a:pt x="1147" y="3697"/>
                  </a:cubicBezTo>
                  <a:cubicBezTo>
                    <a:pt x="1147" y="4383"/>
                    <a:pt x="1147" y="4383"/>
                    <a:pt x="1147" y="4383"/>
                  </a:cubicBezTo>
                  <a:cubicBezTo>
                    <a:pt x="1147" y="4780"/>
                    <a:pt x="1958" y="5112"/>
                    <a:pt x="2956" y="5112"/>
                  </a:cubicBezTo>
                  <a:cubicBezTo>
                    <a:pt x="3959" y="5112"/>
                    <a:pt x="4748" y="4780"/>
                    <a:pt x="4748" y="4383"/>
                  </a:cubicBezTo>
                  <a:cubicBezTo>
                    <a:pt x="4748" y="3697"/>
                    <a:pt x="4748" y="3697"/>
                    <a:pt x="4748" y="3697"/>
                  </a:cubicBezTo>
                  <a:cubicBezTo>
                    <a:pt x="4748" y="2923"/>
                    <a:pt x="4748" y="2923"/>
                    <a:pt x="4748" y="2923"/>
                  </a:cubicBezTo>
                  <a:cubicBezTo>
                    <a:pt x="5415" y="2860"/>
                    <a:pt x="5912" y="2340"/>
                    <a:pt x="5912" y="1670"/>
                  </a:cubicBezTo>
                  <a:moveTo>
                    <a:pt x="2791" y="4383"/>
                  </a:moveTo>
                  <a:cubicBezTo>
                    <a:pt x="2791" y="3321"/>
                    <a:pt x="2791" y="3321"/>
                    <a:pt x="2791" y="3321"/>
                  </a:cubicBezTo>
                  <a:cubicBezTo>
                    <a:pt x="2853" y="3321"/>
                    <a:pt x="2897" y="3321"/>
                    <a:pt x="2956" y="3321"/>
                  </a:cubicBezTo>
                  <a:cubicBezTo>
                    <a:pt x="3019" y="3321"/>
                    <a:pt x="3063" y="3321"/>
                    <a:pt x="3126" y="3321"/>
                  </a:cubicBezTo>
                  <a:cubicBezTo>
                    <a:pt x="3126" y="4383"/>
                    <a:pt x="3126" y="4383"/>
                    <a:pt x="3126" y="4383"/>
                  </a:cubicBezTo>
                  <a:cubicBezTo>
                    <a:pt x="3126" y="4592"/>
                    <a:pt x="3126" y="4592"/>
                    <a:pt x="3126" y="4592"/>
                  </a:cubicBezTo>
                  <a:cubicBezTo>
                    <a:pt x="2791" y="4592"/>
                    <a:pt x="2791" y="4592"/>
                    <a:pt x="2791" y="4592"/>
                  </a:cubicBezTo>
                  <a:lnTo>
                    <a:pt x="2791" y="4383"/>
                  </a:lnTo>
                  <a:close/>
                  <a:moveTo>
                    <a:pt x="3874" y="4383"/>
                  </a:moveTo>
                  <a:cubicBezTo>
                    <a:pt x="3874" y="3214"/>
                    <a:pt x="3874" y="3214"/>
                    <a:pt x="3874" y="3214"/>
                  </a:cubicBezTo>
                  <a:cubicBezTo>
                    <a:pt x="3999" y="3174"/>
                    <a:pt x="4103" y="3174"/>
                    <a:pt x="4206" y="3111"/>
                  </a:cubicBezTo>
                  <a:cubicBezTo>
                    <a:pt x="4206" y="4383"/>
                    <a:pt x="4206" y="4383"/>
                    <a:pt x="4206" y="4383"/>
                  </a:cubicBezTo>
                  <a:cubicBezTo>
                    <a:pt x="4206" y="4405"/>
                    <a:pt x="4206" y="4405"/>
                    <a:pt x="4206" y="4405"/>
                  </a:cubicBezTo>
                  <a:cubicBezTo>
                    <a:pt x="4124" y="4467"/>
                    <a:pt x="3999" y="4508"/>
                    <a:pt x="3874" y="4552"/>
                  </a:cubicBezTo>
                  <a:lnTo>
                    <a:pt x="3874" y="4383"/>
                  </a:lnTo>
                  <a:close/>
                  <a:moveTo>
                    <a:pt x="1729" y="4426"/>
                  </a:moveTo>
                  <a:cubicBezTo>
                    <a:pt x="1729" y="4383"/>
                    <a:pt x="1729" y="4383"/>
                    <a:pt x="1729" y="4383"/>
                  </a:cubicBezTo>
                  <a:cubicBezTo>
                    <a:pt x="1729" y="3133"/>
                    <a:pt x="1729" y="3133"/>
                    <a:pt x="1729" y="3133"/>
                  </a:cubicBezTo>
                  <a:cubicBezTo>
                    <a:pt x="1832" y="3174"/>
                    <a:pt x="1958" y="3195"/>
                    <a:pt x="2064" y="3214"/>
                  </a:cubicBezTo>
                  <a:cubicBezTo>
                    <a:pt x="2064" y="4383"/>
                    <a:pt x="2064" y="4383"/>
                    <a:pt x="2064" y="4383"/>
                  </a:cubicBezTo>
                  <a:cubicBezTo>
                    <a:pt x="2064" y="4571"/>
                    <a:pt x="2064" y="4571"/>
                    <a:pt x="2064" y="4571"/>
                  </a:cubicBezTo>
                  <a:cubicBezTo>
                    <a:pt x="1939" y="4530"/>
                    <a:pt x="1832" y="4467"/>
                    <a:pt x="1729" y="442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4"/>
            <p:cNvSpPr>
              <a:spLocks/>
            </p:cNvSpPr>
            <p:nvPr/>
          </p:nvSpPr>
          <p:spPr bwMode="auto">
            <a:xfrm>
              <a:off x="2678113" y="1558289"/>
              <a:ext cx="688975" cy="201613"/>
            </a:xfrm>
            <a:custGeom>
              <a:avLst/>
              <a:gdLst>
                <a:gd name="T0" fmla="*/ 0 w 3616"/>
                <a:gd name="T1" fmla="*/ 0 h 1056"/>
                <a:gd name="T2" fmla="*/ 0 w 3616"/>
                <a:gd name="T3" fmla="*/ 217 h 1056"/>
                <a:gd name="T4" fmla="*/ 0 w 3616"/>
                <a:gd name="T5" fmla="*/ 283 h 1056"/>
                <a:gd name="T6" fmla="*/ 0 w 3616"/>
                <a:gd name="T7" fmla="*/ 302 h 1056"/>
                <a:gd name="T8" fmla="*/ 1821 w 3616"/>
                <a:gd name="T9" fmla="*/ 1056 h 1056"/>
                <a:gd name="T10" fmla="*/ 3616 w 3616"/>
                <a:gd name="T11" fmla="*/ 302 h 1056"/>
                <a:gd name="T12" fmla="*/ 3616 w 3616"/>
                <a:gd name="T13" fmla="*/ 283 h 1056"/>
                <a:gd name="T14" fmla="*/ 3616 w 3616"/>
                <a:gd name="T15" fmla="*/ 217 h 1056"/>
                <a:gd name="T16" fmla="*/ 3616 w 3616"/>
                <a:gd name="T17" fmla="*/ 0 h 1056"/>
                <a:gd name="T18" fmla="*/ 1821 w 3616"/>
                <a:gd name="T19" fmla="*/ 453 h 1056"/>
                <a:gd name="T20" fmla="*/ 0 w 3616"/>
                <a:gd name="T21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16" h="1056">
                  <a:moveTo>
                    <a:pt x="0" y="0"/>
                  </a:moveTo>
                  <a:cubicBezTo>
                    <a:pt x="0" y="217"/>
                    <a:pt x="0" y="217"/>
                    <a:pt x="0" y="217"/>
                  </a:cubicBezTo>
                  <a:cubicBezTo>
                    <a:pt x="0" y="239"/>
                    <a:pt x="0" y="261"/>
                    <a:pt x="0" y="283"/>
                  </a:cubicBezTo>
                  <a:cubicBezTo>
                    <a:pt x="0" y="283"/>
                    <a:pt x="0" y="302"/>
                    <a:pt x="0" y="302"/>
                  </a:cubicBezTo>
                  <a:cubicBezTo>
                    <a:pt x="0" y="736"/>
                    <a:pt x="817" y="1056"/>
                    <a:pt x="1821" y="1056"/>
                  </a:cubicBezTo>
                  <a:cubicBezTo>
                    <a:pt x="2822" y="1056"/>
                    <a:pt x="3616" y="736"/>
                    <a:pt x="3616" y="302"/>
                  </a:cubicBezTo>
                  <a:cubicBezTo>
                    <a:pt x="3616" y="302"/>
                    <a:pt x="3616" y="283"/>
                    <a:pt x="3616" y="283"/>
                  </a:cubicBezTo>
                  <a:cubicBezTo>
                    <a:pt x="3616" y="261"/>
                    <a:pt x="3616" y="239"/>
                    <a:pt x="3616" y="217"/>
                  </a:cubicBezTo>
                  <a:cubicBezTo>
                    <a:pt x="3616" y="0"/>
                    <a:pt x="3616" y="0"/>
                    <a:pt x="3616" y="0"/>
                  </a:cubicBezTo>
                  <a:cubicBezTo>
                    <a:pt x="3221" y="302"/>
                    <a:pt x="2512" y="453"/>
                    <a:pt x="1821" y="453"/>
                  </a:cubicBezTo>
                  <a:cubicBezTo>
                    <a:pt x="1130" y="453"/>
                    <a:pt x="421" y="302"/>
                    <a:pt x="0" y="0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4621131" y="4215322"/>
            <a:ext cx="2948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味</a:t>
            </a:r>
          </a:p>
        </p:txBody>
      </p:sp>
    </p:spTree>
    <p:extLst>
      <p:ext uri="{BB962C8B-B14F-4D97-AF65-F5344CB8AC3E}">
        <p14:creationId xmlns:p14="http://schemas.microsoft.com/office/powerpoint/2010/main" val="14419913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500"/>
                            </p:stCondLst>
                            <p:childTnLst>
                              <p:par>
                                <p:cTn id="1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6" grpId="0" animBg="1"/>
      <p:bldP spid="20" grpId="0" animBg="1"/>
      <p:bldP spid="11" grpId="0" animBg="1"/>
      <p:bldP spid="13" grpId="0" animBg="1"/>
      <p:bldP spid="31" grpId="0" animBg="1"/>
      <p:bldP spid="3073" grpId="0" animBg="1"/>
      <p:bldP spid="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10200" y="3429000"/>
            <a:ext cx="6781800" cy="3429000"/>
          </a:xfrm>
          <a:prstGeom prst="rect">
            <a:avLst/>
          </a:prstGeom>
          <a:blipFill>
            <a:blip r:embed="rId2"/>
            <a:stretch>
              <a:fillRect t="-9000" b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flipH="1"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  <a:gd name="connsiteX4" fmla="*/ 0 w 6096000"/>
              <a:gd name="connsiteY4" fmla="*/ 2104207 h 3429000"/>
              <a:gd name="connsiteX5" fmla="*/ 469268 w 6096000"/>
              <a:gd name="connsiteY5" fmla="*/ 1634939 h 3429000"/>
              <a:gd name="connsiteX6" fmla="*/ 0 w 6096000"/>
              <a:gd name="connsiteY6" fmla="*/ 11656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lnTo>
                  <a:pt x="0" y="2104207"/>
                </a:lnTo>
                <a:lnTo>
                  <a:pt x="469268" y="1634939"/>
                </a:lnTo>
                <a:lnTo>
                  <a:pt x="0" y="11656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6883400" cy="3429000"/>
          </a:xfrm>
          <a:prstGeom prst="rect">
            <a:avLst/>
          </a:prstGeom>
          <a:blipFill dpi="0" rotWithShape="1">
            <a:blip r:embed="rId3"/>
            <a:srcRect/>
            <a:stretch>
              <a:fillRect t="-27000" b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6091237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  <a:gd name="connsiteX4" fmla="*/ 0 w 6096000"/>
              <a:gd name="connsiteY4" fmla="*/ 2104207 h 3429000"/>
              <a:gd name="connsiteX5" fmla="*/ 469268 w 6096000"/>
              <a:gd name="connsiteY5" fmla="*/ 1634939 h 3429000"/>
              <a:gd name="connsiteX6" fmla="*/ 0 w 6096000"/>
              <a:gd name="connsiteY6" fmla="*/ 11656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lnTo>
                  <a:pt x="0" y="2104207"/>
                </a:lnTo>
                <a:lnTo>
                  <a:pt x="469268" y="1634939"/>
                </a:lnTo>
                <a:lnTo>
                  <a:pt x="0" y="1165671"/>
                </a:lnTo>
                <a:close/>
              </a:path>
            </a:pathLst>
          </a:custGeom>
          <a:solidFill>
            <a:srgbClr val="79AB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64045" y="708173"/>
            <a:ext cx="2799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方正粗倩_GBK" panose="03000509000000000000" pitchFamily="65" charset="-122"/>
                <a:ea typeface="方正粗倩_GBK" panose="03000509000000000000" pitchFamily="65" charset="-122"/>
              </a:rPr>
              <a:t>望天上云卷云舒</a:t>
            </a:r>
            <a:endParaRPr lang="zh-CN" altLang="en-US" sz="2800" dirty="0">
              <a:latin typeface="方正粗倩_GBK" panose="03000509000000000000" pitchFamily="65" charset="-122"/>
              <a:ea typeface="方正粗倩_GBK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6399" y="1230923"/>
            <a:ext cx="477520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“吹面不寒杨柳风”，不错的，像母亲的手抚摸着你，风里带着些心翻的泥土的气息，混着青草味儿，还有各种花的香，都在微微润湿的空气里酝酿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1229" y="4279900"/>
            <a:ext cx="278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79AB08"/>
                </a:solidFill>
                <a:latin typeface="方正粗倩_GBK" panose="03000509000000000000" pitchFamily="65" charset="-122"/>
                <a:ea typeface="方正粗倩_GBK" panose="03000509000000000000" pitchFamily="65" charset="-122"/>
              </a:rPr>
              <a:t>看</a:t>
            </a:r>
            <a:r>
              <a:rPr lang="zh-CN" altLang="en-US" sz="2800" dirty="0">
                <a:solidFill>
                  <a:srgbClr val="79AB08"/>
                </a:solidFill>
                <a:latin typeface="方正粗倩_GBK" panose="03000509000000000000" pitchFamily="65" charset="-122"/>
                <a:ea typeface="方正粗倩_GBK" panose="03000509000000000000" pitchFamily="65" charset="-122"/>
              </a:rPr>
              <a:t>庭前花开花落</a:t>
            </a:r>
          </a:p>
        </p:txBody>
      </p:sp>
      <p:sp>
        <p:nvSpPr>
          <p:cNvPr id="13" name="矩形 12"/>
          <p:cNvSpPr/>
          <p:nvPr/>
        </p:nvSpPr>
        <p:spPr>
          <a:xfrm>
            <a:off x="812800" y="4830957"/>
            <a:ext cx="459740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鸟儿将巢安在繁花嫩叶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当中高兴起来，呼朋引伴的卖弄清脆的歌喉，唱出婉转的曲子，跟清风流水应和着。牛背上牧童的短笛，这时候也成天嘹亮的响着。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804488" y="1356924"/>
            <a:ext cx="562388" cy="562388"/>
            <a:chOff x="5818777" y="1361687"/>
            <a:chExt cx="562388" cy="562388"/>
          </a:xfrm>
        </p:grpSpPr>
        <p:sp>
          <p:nvSpPr>
            <p:cNvPr id="25" name="任意多边形 24"/>
            <p:cNvSpPr/>
            <p:nvPr/>
          </p:nvSpPr>
          <p:spPr>
            <a:xfrm rot="2700000">
              <a:off x="5818777" y="1361687"/>
              <a:ext cx="562388" cy="562388"/>
            </a:xfrm>
            <a:custGeom>
              <a:avLst/>
              <a:gdLst>
                <a:gd name="connsiteX0" fmla="*/ 0 w 667106"/>
                <a:gd name="connsiteY0" fmla="*/ 0 h 667106"/>
                <a:gd name="connsiteX1" fmla="*/ 667106 w 667106"/>
                <a:gd name="connsiteY1" fmla="*/ 0 h 667106"/>
                <a:gd name="connsiteX2" fmla="*/ 667106 w 667106"/>
                <a:gd name="connsiteY2" fmla="*/ 667106 h 667106"/>
                <a:gd name="connsiteX3" fmla="*/ 0 w 667106"/>
                <a:gd name="connsiteY3" fmla="*/ 667106 h 66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7106" h="667106">
                  <a:moveTo>
                    <a:pt x="0" y="0"/>
                  </a:moveTo>
                  <a:lnTo>
                    <a:pt x="667106" y="0"/>
                  </a:lnTo>
                  <a:lnTo>
                    <a:pt x="667106" y="667106"/>
                  </a:lnTo>
                  <a:lnTo>
                    <a:pt x="0" y="667106"/>
                  </a:lnTo>
                  <a:close/>
                </a:path>
              </a:pathLst>
            </a:custGeom>
            <a:solidFill>
              <a:srgbClr val="79AB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81"/>
            <p:cNvSpPr>
              <a:spLocks noEditPoints="1"/>
            </p:cNvSpPr>
            <p:nvPr/>
          </p:nvSpPr>
          <p:spPr bwMode="auto">
            <a:xfrm>
              <a:off x="5979249" y="1508414"/>
              <a:ext cx="331064" cy="291811"/>
            </a:xfrm>
            <a:custGeom>
              <a:avLst/>
              <a:gdLst>
                <a:gd name="T0" fmla="*/ 239 w 280"/>
                <a:gd name="T1" fmla="*/ 66 h 281"/>
                <a:gd name="T2" fmla="*/ 214 w 280"/>
                <a:gd name="T3" fmla="*/ 66 h 281"/>
                <a:gd name="T4" fmla="*/ 214 w 280"/>
                <a:gd name="T5" fmla="*/ 8 h 281"/>
                <a:gd name="T6" fmla="*/ 207 w 280"/>
                <a:gd name="T7" fmla="*/ 0 h 281"/>
                <a:gd name="T8" fmla="*/ 8 w 280"/>
                <a:gd name="T9" fmla="*/ 0 h 281"/>
                <a:gd name="T10" fmla="*/ 0 w 280"/>
                <a:gd name="T11" fmla="*/ 8 h 281"/>
                <a:gd name="T12" fmla="*/ 0 w 280"/>
                <a:gd name="T13" fmla="*/ 207 h 281"/>
                <a:gd name="T14" fmla="*/ 74 w 280"/>
                <a:gd name="T15" fmla="*/ 281 h 281"/>
                <a:gd name="T16" fmla="*/ 141 w 280"/>
                <a:gd name="T17" fmla="*/ 281 h 281"/>
                <a:gd name="T18" fmla="*/ 214 w 280"/>
                <a:gd name="T19" fmla="*/ 214 h 281"/>
                <a:gd name="T20" fmla="*/ 239 w 280"/>
                <a:gd name="T21" fmla="*/ 214 h 281"/>
                <a:gd name="T22" fmla="*/ 280 w 280"/>
                <a:gd name="T23" fmla="*/ 140 h 281"/>
                <a:gd name="T24" fmla="*/ 239 w 280"/>
                <a:gd name="T25" fmla="*/ 66 h 281"/>
                <a:gd name="T26" fmla="*/ 200 w 280"/>
                <a:gd name="T27" fmla="*/ 15 h 281"/>
                <a:gd name="T28" fmla="*/ 200 w 280"/>
                <a:gd name="T29" fmla="*/ 49 h 281"/>
                <a:gd name="T30" fmla="*/ 15 w 280"/>
                <a:gd name="T31" fmla="*/ 49 h 281"/>
                <a:gd name="T32" fmla="*/ 15 w 280"/>
                <a:gd name="T33" fmla="*/ 15 h 281"/>
                <a:gd name="T34" fmla="*/ 200 w 280"/>
                <a:gd name="T35" fmla="*/ 15 h 281"/>
                <a:gd name="T36" fmla="*/ 239 w 280"/>
                <a:gd name="T37" fmla="*/ 199 h 281"/>
                <a:gd name="T38" fmla="*/ 214 w 280"/>
                <a:gd name="T39" fmla="*/ 199 h 281"/>
                <a:gd name="T40" fmla="*/ 214 w 280"/>
                <a:gd name="T41" fmla="*/ 81 h 281"/>
                <a:gd name="T42" fmla="*/ 239 w 280"/>
                <a:gd name="T43" fmla="*/ 81 h 281"/>
                <a:gd name="T44" fmla="*/ 265 w 280"/>
                <a:gd name="T45" fmla="*/ 140 h 281"/>
                <a:gd name="T46" fmla="*/ 239 w 280"/>
                <a:gd name="T47" fmla="*/ 19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0" h="281">
                  <a:moveTo>
                    <a:pt x="239" y="66"/>
                  </a:moveTo>
                  <a:cubicBezTo>
                    <a:pt x="214" y="66"/>
                    <a:pt x="214" y="66"/>
                    <a:pt x="214" y="66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4" y="4"/>
                    <a:pt x="211" y="0"/>
                    <a:pt x="20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48"/>
                    <a:pt x="33" y="281"/>
                    <a:pt x="74" y="281"/>
                  </a:cubicBezTo>
                  <a:cubicBezTo>
                    <a:pt x="141" y="281"/>
                    <a:pt x="141" y="281"/>
                    <a:pt x="141" y="281"/>
                  </a:cubicBezTo>
                  <a:cubicBezTo>
                    <a:pt x="179" y="281"/>
                    <a:pt x="211" y="251"/>
                    <a:pt x="214" y="214"/>
                  </a:cubicBezTo>
                  <a:cubicBezTo>
                    <a:pt x="239" y="214"/>
                    <a:pt x="239" y="214"/>
                    <a:pt x="239" y="214"/>
                  </a:cubicBezTo>
                  <a:cubicBezTo>
                    <a:pt x="262" y="214"/>
                    <a:pt x="280" y="181"/>
                    <a:pt x="280" y="140"/>
                  </a:cubicBezTo>
                  <a:cubicBezTo>
                    <a:pt x="280" y="98"/>
                    <a:pt x="262" y="66"/>
                    <a:pt x="239" y="66"/>
                  </a:cubicBezTo>
                  <a:close/>
                  <a:moveTo>
                    <a:pt x="200" y="15"/>
                  </a:moveTo>
                  <a:cubicBezTo>
                    <a:pt x="200" y="49"/>
                    <a:pt x="200" y="49"/>
                    <a:pt x="200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200" y="15"/>
                  </a:lnTo>
                  <a:close/>
                  <a:moveTo>
                    <a:pt x="239" y="199"/>
                  </a:moveTo>
                  <a:cubicBezTo>
                    <a:pt x="214" y="199"/>
                    <a:pt x="214" y="199"/>
                    <a:pt x="214" y="199"/>
                  </a:cubicBezTo>
                  <a:cubicBezTo>
                    <a:pt x="214" y="81"/>
                    <a:pt x="214" y="81"/>
                    <a:pt x="214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51" y="81"/>
                    <a:pt x="265" y="106"/>
                    <a:pt x="265" y="140"/>
                  </a:cubicBezTo>
                  <a:cubicBezTo>
                    <a:pt x="265" y="174"/>
                    <a:pt x="251" y="199"/>
                    <a:pt x="239" y="19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26438" y="4783826"/>
            <a:ext cx="562388" cy="562388"/>
            <a:chOff x="5849298" y="4753346"/>
            <a:chExt cx="562388" cy="562388"/>
          </a:xfrm>
        </p:grpSpPr>
        <p:sp>
          <p:nvSpPr>
            <p:cNvPr id="38" name="任意多边形 37"/>
            <p:cNvSpPr/>
            <p:nvPr/>
          </p:nvSpPr>
          <p:spPr>
            <a:xfrm rot="2700000">
              <a:off x="5849298" y="4753346"/>
              <a:ext cx="562388" cy="562388"/>
            </a:xfrm>
            <a:custGeom>
              <a:avLst/>
              <a:gdLst>
                <a:gd name="connsiteX0" fmla="*/ 0 w 667106"/>
                <a:gd name="connsiteY0" fmla="*/ 0 h 667106"/>
                <a:gd name="connsiteX1" fmla="*/ 667106 w 667106"/>
                <a:gd name="connsiteY1" fmla="*/ 0 h 667106"/>
                <a:gd name="connsiteX2" fmla="*/ 667106 w 667106"/>
                <a:gd name="connsiteY2" fmla="*/ 667106 h 667106"/>
                <a:gd name="connsiteX3" fmla="*/ 0 w 667106"/>
                <a:gd name="connsiteY3" fmla="*/ 667106 h 66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7106" h="667106">
                  <a:moveTo>
                    <a:pt x="0" y="0"/>
                  </a:moveTo>
                  <a:lnTo>
                    <a:pt x="667106" y="0"/>
                  </a:lnTo>
                  <a:lnTo>
                    <a:pt x="667106" y="667106"/>
                  </a:lnTo>
                  <a:lnTo>
                    <a:pt x="0" y="6671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6003889" y="4830957"/>
              <a:ext cx="253206" cy="345701"/>
            </a:xfrm>
            <a:custGeom>
              <a:avLst/>
              <a:gdLst>
                <a:gd name="T0" fmla="*/ 68 w 182"/>
                <a:gd name="T1" fmla="*/ 93 h 250"/>
                <a:gd name="T2" fmla="*/ 68 w 182"/>
                <a:gd name="T3" fmla="*/ 250 h 250"/>
                <a:gd name="T4" fmla="*/ 91 w 182"/>
                <a:gd name="T5" fmla="*/ 250 h 250"/>
                <a:gd name="T6" fmla="*/ 113 w 182"/>
                <a:gd name="T7" fmla="*/ 250 h 250"/>
                <a:gd name="T8" fmla="*/ 113 w 182"/>
                <a:gd name="T9" fmla="*/ 93 h 250"/>
                <a:gd name="T10" fmla="*/ 91 w 182"/>
                <a:gd name="T11" fmla="*/ 92 h 250"/>
                <a:gd name="T12" fmla="*/ 68 w 182"/>
                <a:gd name="T13" fmla="*/ 93 h 250"/>
                <a:gd name="T14" fmla="*/ 163 w 182"/>
                <a:gd name="T15" fmla="*/ 99 h 250"/>
                <a:gd name="T16" fmla="*/ 123 w 182"/>
                <a:gd name="T17" fmla="*/ 93 h 250"/>
                <a:gd name="T18" fmla="*/ 123 w 182"/>
                <a:gd name="T19" fmla="*/ 249 h 250"/>
                <a:gd name="T20" fmla="*/ 163 w 182"/>
                <a:gd name="T21" fmla="*/ 244 h 250"/>
                <a:gd name="T22" fmla="*/ 182 w 182"/>
                <a:gd name="T23" fmla="*/ 224 h 250"/>
                <a:gd name="T24" fmla="*/ 182 w 182"/>
                <a:gd name="T25" fmla="*/ 118 h 250"/>
                <a:gd name="T26" fmla="*/ 163 w 182"/>
                <a:gd name="T27" fmla="*/ 99 h 250"/>
                <a:gd name="T28" fmla="*/ 0 w 182"/>
                <a:gd name="T29" fmla="*/ 118 h 250"/>
                <a:gd name="T30" fmla="*/ 0 w 182"/>
                <a:gd name="T31" fmla="*/ 224 h 250"/>
                <a:gd name="T32" fmla="*/ 18 w 182"/>
                <a:gd name="T33" fmla="*/ 244 h 250"/>
                <a:gd name="T34" fmla="*/ 58 w 182"/>
                <a:gd name="T35" fmla="*/ 249 h 250"/>
                <a:gd name="T36" fmla="*/ 58 w 182"/>
                <a:gd name="T37" fmla="*/ 93 h 250"/>
                <a:gd name="T38" fmla="*/ 18 w 182"/>
                <a:gd name="T39" fmla="*/ 99 h 250"/>
                <a:gd name="T40" fmla="*/ 0 w 182"/>
                <a:gd name="T41" fmla="*/ 118 h 250"/>
                <a:gd name="T42" fmla="*/ 55 w 182"/>
                <a:gd name="T43" fmla="*/ 86 h 250"/>
                <a:gd name="T44" fmla="*/ 84 w 182"/>
                <a:gd name="T45" fmla="*/ 83 h 250"/>
                <a:gd name="T46" fmla="*/ 59 w 182"/>
                <a:gd name="T47" fmla="*/ 5 h 250"/>
                <a:gd name="T48" fmla="*/ 16 w 182"/>
                <a:gd name="T49" fmla="*/ 54 h 250"/>
                <a:gd name="T50" fmla="*/ 55 w 182"/>
                <a:gd name="T51" fmla="*/ 86 h 250"/>
                <a:gd name="T52" fmla="*/ 58 w 182"/>
                <a:gd name="T53" fmla="*/ 35 h 250"/>
                <a:gd name="T54" fmla="*/ 70 w 182"/>
                <a:gd name="T55" fmla="*/ 73 h 250"/>
                <a:gd name="T56" fmla="*/ 56 w 182"/>
                <a:gd name="T57" fmla="*/ 74 h 250"/>
                <a:gd name="T58" fmla="*/ 37 w 182"/>
                <a:gd name="T59" fmla="*/ 59 h 250"/>
                <a:gd name="T60" fmla="*/ 58 w 182"/>
                <a:gd name="T61" fmla="*/ 35 h 250"/>
                <a:gd name="T62" fmla="*/ 165 w 182"/>
                <a:gd name="T63" fmla="*/ 54 h 250"/>
                <a:gd name="T64" fmla="*/ 122 w 182"/>
                <a:gd name="T65" fmla="*/ 5 h 250"/>
                <a:gd name="T66" fmla="*/ 98 w 182"/>
                <a:gd name="T67" fmla="*/ 83 h 250"/>
                <a:gd name="T68" fmla="*/ 127 w 182"/>
                <a:gd name="T69" fmla="*/ 86 h 250"/>
                <a:gd name="T70" fmla="*/ 165 w 182"/>
                <a:gd name="T71" fmla="*/ 54 h 250"/>
                <a:gd name="T72" fmla="*/ 111 w 182"/>
                <a:gd name="T73" fmla="*/ 73 h 250"/>
                <a:gd name="T74" fmla="*/ 123 w 182"/>
                <a:gd name="T75" fmla="*/ 35 h 250"/>
                <a:gd name="T76" fmla="*/ 144 w 182"/>
                <a:gd name="T77" fmla="*/ 59 h 250"/>
                <a:gd name="T78" fmla="*/ 125 w 182"/>
                <a:gd name="T79" fmla="*/ 74 h 250"/>
                <a:gd name="T80" fmla="*/ 111 w 182"/>
                <a:gd name="T81" fmla="*/ 7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2" h="250">
                  <a:moveTo>
                    <a:pt x="68" y="93"/>
                  </a:moveTo>
                  <a:cubicBezTo>
                    <a:pt x="68" y="250"/>
                    <a:pt x="68" y="250"/>
                    <a:pt x="68" y="250"/>
                  </a:cubicBezTo>
                  <a:cubicBezTo>
                    <a:pt x="75" y="250"/>
                    <a:pt x="82" y="250"/>
                    <a:pt x="91" y="250"/>
                  </a:cubicBezTo>
                  <a:cubicBezTo>
                    <a:pt x="99" y="250"/>
                    <a:pt x="106" y="250"/>
                    <a:pt x="113" y="250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06" y="92"/>
                    <a:pt x="99" y="92"/>
                    <a:pt x="91" y="92"/>
                  </a:cubicBezTo>
                  <a:cubicBezTo>
                    <a:pt x="82" y="92"/>
                    <a:pt x="75" y="92"/>
                    <a:pt x="68" y="93"/>
                  </a:cubicBezTo>
                  <a:close/>
                  <a:moveTo>
                    <a:pt x="163" y="99"/>
                  </a:moveTo>
                  <a:cubicBezTo>
                    <a:pt x="163" y="99"/>
                    <a:pt x="150" y="95"/>
                    <a:pt x="123" y="93"/>
                  </a:cubicBezTo>
                  <a:cubicBezTo>
                    <a:pt x="123" y="249"/>
                    <a:pt x="123" y="249"/>
                    <a:pt x="123" y="249"/>
                  </a:cubicBezTo>
                  <a:cubicBezTo>
                    <a:pt x="150" y="247"/>
                    <a:pt x="163" y="244"/>
                    <a:pt x="163" y="244"/>
                  </a:cubicBezTo>
                  <a:cubicBezTo>
                    <a:pt x="173" y="244"/>
                    <a:pt x="182" y="235"/>
                    <a:pt x="182" y="224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2" y="108"/>
                    <a:pt x="173" y="99"/>
                    <a:pt x="163" y="99"/>
                  </a:cubicBezTo>
                  <a:close/>
                  <a:moveTo>
                    <a:pt x="0" y="118"/>
                  </a:moveTo>
                  <a:cubicBezTo>
                    <a:pt x="0" y="224"/>
                    <a:pt x="0" y="224"/>
                    <a:pt x="0" y="224"/>
                  </a:cubicBezTo>
                  <a:cubicBezTo>
                    <a:pt x="0" y="235"/>
                    <a:pt x="8" y="244"/>
                    <a:pt x="18" y="244"/>
                  </a:cubicBezTo>
                  <a:cubicBezTo>
                    <a:pt x="18" y="244"/>
                    <a:pt x="32" y="247"/>
                    <a:pt x="58" y="249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32" y="95"/>
                    <a:pt x="18" y="99"/>
                    <a:pt x="18" y="99"/>
                  </a:cubicBezTo>
                  <a:cubicBezTo>
                    <a:pt x="8" y="99"/>
                    <a:pt x="0" y="108"/>
                    <a:pt x="0" y="118"/>
                  </a:cubicBezTo>
                  <a:close/>
                  <a:moveTo>
                    <a:pt x="55" y="86"/>
                  </a:moveTo>
                  <a:cubicBezTo>
                    <a:pt x="84" y="83"/>
                    <a:pt x="84" y="83"/>
                    <a:pt x="84" y="83"/>
                  </a:cubicBezTo>
                  <a:cubicBezTo>
                    <a:pt x="84" y="83"/>
                    <a:pt x="72" y="10"/>
                    <a:pt x="59" y="5"/>
                  </a:cubicBezTo>
                  <a:cubicBezTo>
                    <a:pt x="46" y="0"/>
                    <a:pt x="12" y="39"/>
                    <a:pt x="16" y="54"/>
                  </a:cubicBezTo>
                  <a:cubicBezTo>
                    <a:pt x="21" y="69"/>
                    <a:pt x="55" y="86"/>
                    <a:pt x="55" y="86"/>
                  </a:cubicBezTo>
                  <a:close/>
                  <a:moveTo>
                    <a:pt x="58" y="35"/>
                  </a:moveTo>
                  <a:cubicBezTo>
                    <a:pt x="65" y="37"/>
                    <a:pt x="70" y="73"/>
                    <a:pt x="70" y="73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4"/>
                    <a:pt x="40" y="66"/>
                    <a:pt x="37" y="59"/>
                  </a:cubicBezTo>
                  <a:cubicBezTo>
                    <a:pt x="35" y="51"/>
                    <a:pt x="52" y="32"/>
                    <a:pt x="58" y="35"/>
                  </a:cubicBezTo>
                  <a:close/>
                  <a:moveTo>
                    <a:pt x="165" y="54"/>
                  </a:moveTo>
                  <a:cubicBezTo>
                    <a:pt x="170" y="39"/>
                    <a:pt x="135" y="0"/>
                    <a:pt x="122" y="5"/>
                  </a:cubicBezTo>
                  <a:cubicBezTo>
                    <a:pt x="109" y="10"/>
                    <a:pt x="98" y="83"/>
                    <a:pt x="98" y="83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60" y="69"/>
                    <a:pt x="165" y="54"/>
                  </a:cubicBezTo>
                  <a:close/>
                  <a:moveTo>
                    <a:pt x="111" y="73"/>
                  </a:moveTo>
                  <a:cubicBezTo>
                    <a:pt x="111" y="73"/>
                    <a:pt x="116" y="37"/>
                    <a:pt x="123" y="35"/>
                  </a:cubicBezTo>
                  <a:cubicBezTo>
                    <a:pt x="129" y="32"/>
                    <a:pt x="146" y="51"/>
                    <a:pt x="144" y="59"/>
                  </a:cubicBezTo>
                  <a:cubicBezTo>
                    <a:pt x="142" y="66"/>
                    <a:pt x="125" y="74"/>
                    <a:pt x="125" y="74"/>
                  </a:cubicBezTo>
                  <a:lnTo>
                    <a:pt x="111" y="73"/>
                  </a:lnTo>
                  <a:close/>
                </a:path>
              </a:pathLst>
            </a:custGeom>
            <a:solidFill>
              <a:srgbClr val="79AB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19" t="49079"/>
          <a:stretch/>
        </p:blipFill>
        <p:spPr>
          <a:xfrm>
            <a:off x="6060448" y="3374938"/>
            <a:ext cx="6131552" cy="349834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79" r="49598"/>
          <a:stretch/>
        </p:blipFill>
        <p:spPr>
          <a:xfrm>
            <a:off x="0" y="3371850"/>
            <a:ext cx="6134100" cy="34983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06" b="49257"/>
          <a:stretch/>
        </p:blipFill>
        <p:spPr>
          <a:xfrm>
            <a:off x="6019800" y="1"/>
            <a:ext cx="6169652" cy="34861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98" b="49534"/>
          <a:stretch/>
        </p:blipFill>
        <p:spPr>
          <a:xfrm>
            <a:off x="0" y="1"/>
            <a:ext cx="61341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910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椭圆 69"/>
          <p:cNvSpPr/>
          <p:nvPr/>
        </p:nvSpPr>
        <p:spPr>
          <a:xfrm>
            <a:off x="6209340" y="698167"/>
            <a:ext cx="1028665" cy="102866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114801" y="1428751"/>
            <a:ext cx="3960000" cy="3960000"/>
            <a:chOff x="4114801" y="1428751"/>
            <a:chExt cx="3960000" cy="3960000"/>
          </a:xfrm>
        </p:grpSpPr>
        <p:sp>
          <p:nvSpPr>
            <p:cNvPr id="2" name="椭圆 1"/>
            <p:cNvSpPr/>
            <p:nvPr/>
          </p:nvSpPr>
          <p:spPr>
            <a:xfrm>
              <a:off x="4114801" y="1428751"/>
              <a:ext cx="3960000" cy="3960000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476751" y="2247900"/>
              <a:ext cx="32384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 smtClean="0">
                  <a:latin typeface="MEllan HK Xbold" panose="00000800000000000000" pitchFamily="2" charset="-120"/>
                  <a:ea typeface="MEllan HK Xbold" panose="00000800000000000000" pitchFamily="2" charset="-120"/>
                </a:rPr>
                <a:t>WHY</a:t>
              </a:r>
              <a:endParaRPr lang="zh-CN" altLang="en-US" sz="9600" b="1" dirty="0">
                <a:latin typeface="MEllan HK Xbold" panose="00000800000000000000" pitchFamily="2" charset="-120"/>
                <a:ea typeface="MEllan HK Xbold" panose="00000800000000000000" pitchFamily="2" charset="-12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862512" y="3666916"/>
              <a:ext cx="245268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latin typeface="MEllan HK Xbold" panose="00000800000000000000" pitchFamily="2" charset="-120"/>
                  <a:ea typeface="MEllan HK Xbold" panose="00000800000000000000" pitchFamily="2" charset="-120"/>
                </a:rPr>
                <a:t>j</a:t>
              </a:r>
              <a:r>
                <a:rPr lang="en-US" altLang="zh-CN" sz="4400" b="1" dirty="0" smtClean="0">
                  <a:latin typeface="MEllan HK Xbold" panose="00000800000000000000" pitchFamily="2" charset="-120"/>
                  <a:ea typeface="MEllan HK Xbold" panose="00000800000000000000" pitchFamily="2" charset="-120"/>
                </a:rPr>
                <a:t>oin </a:t>
              </a:r>
              <a:r>
                <a:rPr lang="en-US" altLang="zh-CN" sz="4400" b="1" dirty="0">
                  <a:latin typeface="MEllan HK Xbold" panose="00000800000000000000" pitchFamily="2" charset="-120"/>
                  <a:ea typeface="MEllan HK Xbold" panose="00000800000000000000" pitchFamily="2" charset="-120"/>
                </a:rPr>
                <a:t>us</a:t>
              </a:r>
              <a:endParaRPr lang="zh-CN" altLang="en-US" sz="4400" b="1" dirty="0">
                <a:latin typeface="MEllan HK Xbold" panose="00000800000000000000" pitchFamily="2" charset="-120"/>
                <a:ea typeface="MEllan HK Xbold" panose="00000800000000000000" pitchFamily="2" charset="-12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62950" y="476250"/>
            <a:ext cx="2160000" cy="2160000"/>
            <a:chOff x="8362950" y="476250"/>
            <a:chExt cx="2160000" cy="2160000"/>
          </a:xfrm>
        </p:grpSpPr>
        <p:sp>
          <p:nvSpPr>
            <p:cNvPr id="5" name="椭圆 4"/>
            <p:cNvSpPr/>
            <p:nvPr/>
          </p:nvSpPr>
          <p:spPr>
            <a:xfrm>
              <a:off x="8362950" y="476250"/>
              <a:ext cx="2160000" cy="2160000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790566" y="840669"/>
              <a:ext cx="1449248" cy="143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</a:rPr>
                <a:t>LOCAL</a:t>
              </a:r>
              <a:endParaRPr lang="en-US" altLang="zh-CN" sz="3200" b="1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春天像刚落地的娃娃，从头到脚都是新的，它生长着。 </a:t>
              </a: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春天像小姑娘，花枝招展的笑着走着。 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2862" y="-939197"/>
            <a:ext cx="3204000" cy="3204000"/>
            <a:chOff x="192862" y="-939197"/>
            <a:chExt cx="3204000" cy="3204000"/>
          </a:xfrm>
        </p:grpSpPr>
        <p:sp>
          <p:nvSpPr>
            <p:cNvPr id="10" name="椭圆 9"/>
            <p:cNvSpPr/>
            <p:nvPr/>
          </p:nvSpPr>
          <p:spPr>
            <a:xfrm>
              <a:off x="192862" y="-939197"/>
              <a:ext cx="3204000" cy="3204000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34473" y="248444"/>
              <a:ext cx="2549805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</a:rPr>
                <a:t>PASSIONATE</a:t>
              </a:r>
              <a:endParaRPr lang="en-US" altLang="zh-CN" sz="3200" b="1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春天像刚落地的娃娃，从头到脚都是新的，它生长着。 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春天像小姑娘，花枝招展的笑着走着。 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22512" y="3817560"/>
            <a:ext cx="2830890" cy="2830890"/>
            <a:chOff x="8822512" y="3817560"/>
            <a:chExt cx="2830890" cy="2830890"/>
          </a:xfrm>
        </p:grpSpPr>
        <p:sp>
          <p:nvSpPr>
            <p:cNvPr id="9" name="椭圆 8"/>
            <p:cNvSpPr/>
            <p:nvPr/>
          </p:nvSpPr>
          <p:spPr>
            <a:xfrm>
              <a:off x="8822512" y="3817560"/>
              <a:ext cx="2830890" cy="2830890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192928" y="4563591"/>
              <a:ext cx="2090057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</a:rPr>
                <a:t>TEAM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春天像刚落地的娃娃，从头到脚都是新的，它生长着。 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春天像小姑娘，花枝招展的笑着走着。 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57350" y="4350938"/>
            <a:ext cx="2297512" cy="2297512"/>
            <a:chOff x="1657350" y="4350938"/>
            <a:chExt cx="2297512" cy="2297512"/>
          </a:xfrm>
        </p:grpSpPr>
        <p:sp>
          <p:nvSpPr>
            <p:cNvPr id="11" name="椭圆 10"/>
            <p:cNvSpPr/>
            <p:nvPr/>
          </p:nvSpPr>
          <p:spPr>
            <a:xfrm>
              <a:off x="1657350" y="4350938"/>
              <a:ext cx="2297512" cy="2297512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010662" y="4784113"/>
              <a:ext cx="155985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</a:rPr>
                <a:t>YOUNG</a:t>
              </a:r>
              <a:endParaRPr lang="en-US" altLang="zh-CN" sz="3200" b="1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春天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像刚落地的娃娃，从头到脚都是新的，它生长着。 </a:t>
              </a: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春天像小姑娘，花枝招展的笑着走着。 </a:t>
              </a:r>
            </a:p>
          </p:txBody>
        </p:sp>
      </p:grpSp>
      <p:sp>
        <p:nvSpPr>
          <p:cNvPr id="18" name="椭圆 17"/>
          <p:cNvSpPr/>
          <p:nvPr/>
        </p:nvSpPr>
        <p:spPr>
          <a:xfrm>
            <a:off x="3493441" y="2247900"/>
            <a:ext cx="554552" cy="55455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165674" y="3059921"/>
            <a:ext cx="554552" cy="55455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483384" y="608793"/>
            <a:ext cx="577253" cy="706673"/>
            <a:chOff x="6351558" y="0"/>
            <a:chExt cx="892175" cy="1092200"/>
          </a:xfrm>
          <a:solidFill>
            <a:schemeClr val="bg1"/>
          </a:solidFill>
        </p:grpSpPr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6545233" y="349250"/>
              <a:ext cx="136525" cy="131763"/>
            </a:xfrm>
            <a:custGeom>
              <a:avLst/>
              <a:gdLst>
                <a:gd name="T0" fmla="*/ 0 w 86"/>
                <a:gd name="T1" fmla="*/ 83 h 83"/>
                <a:gd name="T2" fmla="*/ 86 w 86"/>
                <a:gd name="T3" fmla="*/ 83 h 83"/>
                <a:gd name="T4" fmla="*/ 86 w 86"/>
                <a:gd name="T5" fmla="*/ 0 h 83"/>
                <a:gd name="T6" fmla="*/ 0 w 86"/>
                <a:gd name="T7" fmla="*/ 0 h 83"/>
                <a:gd name="T8" fmla="*/ 0 w 86"/>
                <a:gd name="T9" fmla="*/ 83 h 83"/>
                <a:gd name="T10" fmla="*/ 19 w 86"/>
                <a:gd name="T11" fmla="*/ 19 h 83"/>
                <a:gd name="T12" fmla="*/ 67 w 86"/>
                <a:gd name="T13" fmla="*/ 19 h 83"/>
                <a:gd name="T14" fmla="*/ 67 w 86"/>
                <a:gd name="T15" fmla="*/ 64 h 83"/>
                <a:gd name="T16" fmla="*/ 19 w 86"/>
                <a:gd name="T17" fmla="*/ 64 h 83"/>
                <a:gd name="T18" fmla="*/ 19 w 86"/>
                <a:gd name="T19" fmla="*/ 1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3">
                  <a:moveTo>
                    <a:pt x="0" y="83"/>
                  </a:moveTo>
                  <a:lnTo>
                    <a:pt x="86" y="83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83"/>
                  </a:lnTo>
                  <a:close/>
                  <a:moveTo>
                    <a:pt x="19" y="19"/>
                  </a:moveTo>
                  <a:lnTo>
                    <a:pt x="67" y="19"/>
                  </a:lnTo>
                  <a:lnTo>
                    <a:pt x="67" y="64"/>
                  </a:lnTo>
                  <a:lnTo>
                    <a:pt x="19" y="64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6545233" y="549275"/>
              <a:ext cx="136525" cy="133350"/>
            </a:xfrm>
            <a:custGeom>
              <a:avLst/>
              <a:gdLst>
                <a:gd name="T0" fmla="*/ 0 w 86"/>
                <a:gd name="T1" fmla="*/ 84 h 84"/>
                <a:gd name="T2" fmla="*/ 86 w 86"/>
                <a:gd name="T3" fmla="*/ 84 h 84"/>
                <a:gd name="T4" fmla="*/ 86 w 86"/>
                <a:gd name="T5" fmla="*/ 0 h 84"/>
                <a:gd name="T6" fmla="*/ 0 w 86"/>
                <a:gd name="T7" fmla="*/ 0 h 84"/>
                <a:gd name="T8" fmla="*/ 0 w 86"/>
                <a:gd name="T9" fmla="*/ 84 h 84"/>
                <a:gd name="T10" fmla="*/ 19 w 86"/>
                <a:gd name="T11" fmla="*/ 19 h 84"/>
                <a:gd name="T12" fmla="*/ 67 w 86"/>
                <a:gd name="T13" fmla="*/ 19 h 84"/>
                <a:gd name="T14" fmla="*/ 67 w 86"/>
                <a:gd name="T15" fmla="*/ 65 h 84"/>
                <a:gd name="T16" fmla="*/ 19 w 86"/>
                <a:gd name="T17" fmla="*/ 65 h 84"/>
                <a:gd name="T18" fmla="*/ 19 w 86"/>
                <a:gd name="T19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4">
                  <a:moveTo>
                    <a:pt x="0" y="84"/>
                  </a:moveTo>
                  <a:lnTo>
                    <a:pt x="86" y="84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84"/>
                  </a:lnTo>
                  <a:close/>
                  <a:moveTo>
                    <a:pt x="19" y="19"/>
                  </a:moveTo>
                  <a:lnTo>
                    <a:pt x="67" y="19"/>
                  </a:lnTo>
                  <a:lnTo>
                    <a:pt x="67" y="65"/>
                  </a:lnTo>
                  <a:lnTo>
                    <a:pt x="19" y="65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6746846" y="379413"/>
              <a:ext cx="303213" cy="71438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Rectangle 9"/>
            <p:cNvSpPr>
              <a:spLocks noChangeArrowheads="1"/>
            </p:cNvSpPr>
            <p:nvPr/>
          </p:nvSpPr>
          <p:spPr bwMode="auto">
            <a:xfrm>
              <a:off x="6746846" y="579438"/>
              <a:ext cx="303213" cy="73025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10"/>
            <p:cNvSpPr>
              <a:spLocks noEditPoints="1"/>
            </p:cNvSpPr>
            <p:nvPr/>
          </p:nvSpPr>
          <p:spPr bwMode="auto">
            <a:xfrm>
              <a:off x="6545233" y="750888"/>
              <a:ext cx="136525" cy="133350"/>
            </a:xfrm>
            <a:custGeom>
              <a:avLst/>
              <a:gdLst>
                <a:gd name="T0" fmla="*/ 0 w 86"/>
                <a:gd name="T1" fmla="*/ 84 h 84"/>
                <a:gd name="T2" fmla="*/ 86 w 86"/>
                <a:gd name="T3" fmla="*/ 84 h 84"/>
                <a:gd name="T4" fmla="*/ 86 w 86"/>
                <a:gd name="T5" fmla="*/ 0 h 84"/>
                <a:gd name="T6" fmla="*/ 0 w 86"/>
                <a:gd name="T7" fmla="*/ 0 h 84"/>
                <a:gd name="T8" fmla="*/ 0 w 86"/>
                <a:gd name="T9" fmla="*/ 84 h 84"/>
                <a:gd name="T10" fmla="*/ 19 w 86"/>
                <a:gd name="T11" fmla="*/ 17 h 84"/>
                <a:gd name="T12" fmla="*/ 67 w 86"/>
                <a:gd name="T13" fmla="*/ 17 h 84"/>
                <a:gd name="T14" fmla="*/ 67 w 86"/>
                <a:gd name="T15" fmla="*/ 64 h 84"/>
                <a:gd name="T16" fmla="*/ 19 w 86"/>
                <a:gd name="T17" fmla="*/ 64 h 84"/>
                <a:gd name="T18" fmla="*/ 19 w 86"/>
                <a:gd name="T19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4">
                  <a:moveTo>
                    <a:pt x="0" y="84"/>
                  </a:moveTo>
                  <a:lnTo>
                    <a:pt x="86" y="84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84"/>
                  </a:lnTo>
                  <a:close/>
                  <a:moveTo>
                    <a:pt x="19" y="17"/>
                  </a:moveTo>
                  <a:lnTo>
                    <a:pt x="67" y="17"/>
                  </a:lnTo>
                  <a:lnTo>
                    <a:pt x="67" y="64"/>
                  </a:lnTo>
                  <a:lnTo>
                    <a:pt x="19" y="64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6746846" y="777875"/>
              <a:ext cx="303213" cy="74613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12"/>
            <p:cNvSpPr>
              <a:spLocks noEditPoints="1"/>
            </p:cNvSpPr>
            <p:nvPr/>
          </p:nvSpPr>
          <p:spPr bwMode="auto">
            <a:xfrm>
              <a:off x="6351558" y="0"/>
              <a:ext cx="892175" cy="1092200"/>
            </a:xfrm>
            <a:custGeom>
              <a:avLst/>
              <a:gdLst>
                <a:gd name="T0" fmla="*/ 210 w 235"/>
                <a:gd name="T1" fmla="*/ 22 h 288"/>
                <a:gd name="T2" fmla="*/ 195 w 235"/>
                <a:gd name="T3" fmla="*/ 22 h 288"/>
                <a:gd name="T4" fmla="*/ 195 w 235"/>
                <a:gd name="T5" fmla="*/ 12 h 288"/>
                <a:gd name="T6" fmla="*/ 183 w 235"/>
                <a:gd name="T7" fmla="*/ 0 h 288"/>
                <a:gd name="T8" fmla="*/ 171 w 235"/>
                <a:gd name="T9" fmla="*/ 12 h 288"/>
                <a:gd name="T10" fmla="*/ 171 w 235"/>
                <a:gd name="T11" fmla="*/ 22 h 288"/>
                <a:gd name="T12" fmla="*/ 130 w 235"/>
                <a:gd name="T13" fmla="*/ 22 h 288"/>
                <a:gd name="T14" fmla="*/ 130 w 235"/>
                <a:gd name="T15" fmla="*/ 12 h 288"/>
                <a:gd name="T16" fmla="*/ 117 w 235"/>
                <a:gd name="T17" fmla="*/ 0 h 288"/>
                <a:gd name="T18" fmla="*/ 105 w 235"/>
                <a:gd name="T19" fmla="*/ 12 h 288"/>
                <a:gd name="T20" fmla="*/ 105 w 235"/>
                <a:gd name="T21" fmla="*/ 22 h 288"/>
                <a:gd name="T22" fmla="*/ 64 w 235"/>
                <a:gd name="T23" fmla="*/ 22 h 288"/>
                <a:gd name="T24" fmla="*/ 64 w 235"/>
                <a:gd name="T25" fmla="*/ 12 h 288"/>
                <a:gd name="T26" fmla="*/ 52 w 235"/>
                <a:gd name="T27" fmla="*/ 0 h 288"/>
                <a:gd name="T28" fmla="*/ 39 w 235"/>
                <a:gd name="T29" fmla="*/ 12 h 288"/>
                <a:gd name="T30" fmla="*/ 39 w 235"/>
                <a:gd name="T31" fmla="*/ 22 h 288"/>
                <a:gd name="T32" fmla="*/ 25 w 235"/>
                <a:gd name="T33" fmla="*/ 22 h 288"/>
                <a:gd name="T34" fmla="*/ 0 w 235"/>
                <a:gd name="T35" fmla="*/ 47 h 288"/>
                <a:gd name="T36" fmla="*/ 0 w 235"/>
                <a:gd name="T37" fmla="*/ 262 h 288"/>
                <a:gd name="T38" fmla="*/ 25 w 235"/>
                <a:gd name="T39" fmla="*/ 288 h 288"/>
                <a:gd name="T40" fmla="*/ 210 w 235"/>
                <a:gd name="T41" fmla="*/ 288 h 288"/>
                <a:gd name="T42" fmla="*/ 235 w 235"/>
                <a:gd name="T43" fmla="*/ 262 h 288"/>
                <a:gd name="T44" fmla="*/ 235 w 235"/>
                <a:gd name="T45" fmla="*/ 47 h 288"/>
                <a:gd name="T46" fmla="*/ 210 w 235"/>
                <a:gd name="T47" fmla="*/ 22 h 288"/>
                <a:gd name="T48" fmla="*/ 210 w 235"/>
                <a:gd name="T49" fmla="*/ 260 h 288"/>
                <a:gd name="T50" fmla="*/ 25 w 235"/>
                <a:gd name="T51" fmla="*/ 260 h 288"/>
                <a:gd name="T52" fmla="*/ 25 w 235"/>
                <a:gd name="T53" fmla="*/ 49 h 288"/>
                <a:gd name="T54" fmla="*/ 39 w 235"/>
                <a:gd name="T55" fmla="*/ 49 h 288"/>
                <a:gd name="T56" fmla="*/ 39 w 235"/>
                <a:gd name="T57" fmla="*/ 58 h 288"/>
                <a:gd name="T58" fmla="*/ 52 w 235"/>
                <a:gd name="T59" fmla="*/ 70 h 288"/>
                <a:gd name="T60" fmla="*/ 64 w 235"/>
                <a:gd name="T61" fmla="*/ 58 h 288"/>
                <a:gd name="T62" fmla="*/ 64 w 235"/>
                <a:gd name="T63" fmla="*/ 49 h 288"/>
                <a:gd name="T64" fmla="*/ 105 w 235"/>
                <a:gd name="T65" fmla="*/ 49 h 288"/>
                <a:gd name="T66" fmla="*/ 105 w 235"/>
                <a:gd name="T67" fmla="*/ 58 h 288"/>
                <a:gd name="T68" fmla="*/ 117 w 235"/>
                <a:gd name="T69" fmla="*/ 70 h 288"/>
                <a:gd name="T70" fmla="*/ 130 w 235"/>
                <a:gd name="T71" fmla="*/ 58 h 288"/>
                <a:gd name="T72" fmla="*/ 130 w 235"/>
                <a:gd name="T73" fmla="*/ 49 h 288"/>
                <a:gd name="T74" fmla="*/ 171 w 235"/>
                <a:gd name="T75" fmla="*/ 49 h 288"/>
                <a:gd name="T76" fmla="*/ 171 w 235"/>
                <a:gd name="T77" fmla="*/ 58 h 288"/>
                <a:gd name="T78" fmla="*/ 183 w 235"/>
                <a:gd name="T79" fmla="*/ 70 h 288"/>
                <a:gd name="T80" fmla="*/ 195 w 235"/>
                <a:gd name="T81" fmla="*/ 58 h 288"/>
                <a:gd name="T82" fmla="*/ 195 w 235"/>
                <a:gd name="T83" fmla="*/ 49 h 288"/>
                <a:gd name="T84" fmla="*/ 210 w 235"/>
                <a:gd name="T85" fmla="*/ 49 h 288"/>
                <a:gd name="T86" fmla="*/ 210 w 235"/>
                <a:gd name="T87" fmla="*/ 26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5" h="288">
                  <a:moveTo>
                    <a:pt x="210" y="22"/>
                  </a:moveTo>
                  <a:cubicBezTo>
                    <a:pt x="195" y="22"/>
                    <a:pt x="195" y="22"/>
                    <a:pt x="195" y="22"/>
                  </a:cubicBezTo>
                  <a:cubicBezTo>
                    <a:pt x="195" y="12"/>
                    <a:pt x="195" y="12"/>
                    <a:pt x="195" y="12"/>
                  </a:cubicBezTo>
                  <a:cubicBezTo>
                    <a:pt x="195" y="6"/>
                    <a:pt x="190" y="0"/>
                    <a:pt x="183" y="0"/>
                  </a:cubicBezTo>
                  <a:cubicBezTo>
                    <a:pt x="176" y="0"/>
                    <a:pt x="171" y="6"/>
                    <a:pt x="171" y="12"/>
                  </a:cubicBezTo>
                  <a:cubicBezTo>
                    <a:pt x="171" y="22"/>
                    <a:pt x="171" y="22"/>
                    <a:pt x="17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6"/>
                    <a:pt x="124" y="0"/>
                    <a:pt x="117" y="0"/>
                  </a:cubicBezTo>
                  <a:cubicBezTo>
                    <a:pt x="110" y="0"/>
                    <a:pt x="105" y="6"/>
                    <a:pt x="105" y="1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6"/>
                    <a:pt x="58" y="0"/>
                    <a:pt x="52" y="0"/>
                  </a:cubicBezTo>
                  <a:cubicBezTo>
                    <a:pt x="45" y="0"/>
                    <a:pt x="39" y="6"/>
                    <a:pt x="39" y="1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1" y="22"/>
                    <a:pt x="0" y="33"/>
                    <a:pt x="0" y="4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76"/>
                    <a:pt x="11" y="288"/>
                    <a:pt x="25" y="288"/>
                  </a:cubicBezTo>
                  <a:cubicBezTo>
                    <a:pt x="210" y="288"/>
                    <a:pt x="210" y="288"/>
                    <a:pt x="210" y="288"/>
                  </a:cubicBezTo>
                  <a:cubicBezTo>
                    <a:pt x="224" y="288"/>
                    <a:pt x="235" y="276"/>
                    <a:pt x="235" y="262"/>
                  </a:cubicBezTo>
                  <a:cubicBezTo>
                    <a:pt x="235" y="47"/>
                    <a:pt x="235" y="47"/>
                    <a:pt x="235" y="47"/>
                  </a:cubicBezTo>
                  <a:cubicBezTo>
                    <a:pt x="235" y="33"/>
                    <a:pt x="224" y="22"/>
                    <a:pt x="210" y="22"/>
                  </a:cubicBezTo>
                  <a:moveTo>
                    <a:pt x="210" y="260"/>
                  </a:moveTo>
                  <a:cubicBezTo>
                    <a:pt x="25" y="260"/>
                    <a:pt x="25" y="260"/>
                    <a:pt x="25" y="26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65"/>
                    <a:pt x="45" y="70"/>
                    <a:pt x="52" y="70"/>
                  </a:cubicBezTo>
                  <a:cubicBezTo>
                    <a:pt x="58" y="70"/>
                    <a:pt x="64" y="65"/>
                    <a:pt x="64" y="58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65"/>
                    <a:pt x="110" y="70"/>
                    <a:pt x="117" y="70"/>
                  </a:cubicBezTo>
                  <a:cubicBezTo>
                    <a:pt x="124" y="70"/>
                    <a:pt x="130" y="65"/>
                    <a:pt x="130" y="58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65"/>
                    <a:pt x="176" y="70"/>
                    <a:pt x="183" y="70"/>
                  </a:cubicBezTo>
                  <a:cubicBezTo>
                    <a:pt x="190" y="70"/>
                    <a:pt x="195" y="65"/>
                    <a:pt x="195" y="58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210" y="49"/>
                    <a:pt x="210" y="49"/>
                    <a:pt x="210" y="49"/>
                  </a:cubicBezTo>
                  <a:lnTo>
                    <a:pt x="210" y="260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6" name="Group 15"/>
          <p:cNvGrpSpPr>
            <a:grpSpLocks noChangeAspect="1"/>
          </p:cNvGrpSpPr>
          <p:nvPr/>
        </p:nvGrpSpPr>
        <p:grpSpPr bwMode="auto">
          <a:xfrm>
            <a:off x="7838822" y="4865431"/>
            <a:ext cx="633337" cy="634263"/>
            <a:chOff x="3821" y="159"/>
            <a:chExt cx="684" cy="685"/>
          </a:xfrm>
          <a:solidFill>
            <a:schemeClr val="bg1"/>
          </a:solidFill>
        </p:grpSpPr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4095" y="159"/>
              <a:ext cx="133" cy="122"/>
            </a:xfrm>
            <a:custGeom>
              <a:avLst/>
              <a:gdLst>
                <a:gd name="T0" fmla="*/ 55 w 56"/>
                <a:gd name="T1" fmla="*/ 51 h 51"/>
                <a:gd name="T2" fmla="*/ 56 w 56"/>
                <a:gd name="T3" fmla="*/ 51 h 51"/>
                <a:gd name="T4" fmla="*/ 28 w 56"/>
                <a:gd name="T5" fmla="*/ 0 h 51"/>
                <a:gd name="T6" fmla="*/ 0 w 56"/>
                <a:gd name="T7" fmla="*/ 51 h 51"/>
                <a:gd name="T8" fmla="*/ 2 w 56"/>
                <a:gd name="T9" fmla="*/ 51 h 51"/>
                <a:gd name="T10" fmla="*/ 28 w 56"/>
                <a:gd name="T11" fmla="*/ 47 h 51"/>
                <a:gd name="T12" fmla="*/ 55 w 56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1">
                  <a:moveTo>
                    <a:pt x="55" y="51"/>
                  </a:moveTo>
                  <a:cubicBezTo>
                    <a:pt x="56" y="51"/>
                    <a:pt x="56" y="51"/>
                    <a:pt x="56" y="5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0" y="49"/>
                    <a:pt x="19" y="47"/>
                    <a:pt x="28" y="47"/>
                  </a:cubicBezTo>
                  <a:cubicBezTo>
                    <a:pt x="38" y="47"/>
                    <a:pt x="47" y="49"/>
                    <a:pt x="55" y="51"/>
                  </a:cubicBezTo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4384" y="436"/>
              <a:ext cx="121" cy="131"/>
            </a:xfrm>
            <a:custGeom>
              <a:avLst/>
              <a:gdLst>
                <a:gd name="T0" fmla="*/ 0 w 51"/>
                <a:gd name="T1" fmla="*/ 54 h 55"/>
                <a:gd name="T2" fmla="*/ 0 w 51"/>
                <a:gd name="T3" fmla="*/ 55 h 55"/>
                <a:gd name="T4" fmla="*/ 51 w 51"/>
                <a:gd name="T5" fmla="*/ 28 h 55"/>
                <a:gd name="T6" fmla="*/ 0 w 51"/>
                <a:gd name="T7" fmla="*/ 0 h 55"/>
                <a:gd name="T8" fmla="*/ 0 w 51"/>
                <a:gd name="T9" fmla="*/ 1 h 55"/>
                <a:gd name="T10" fmla="*/ 4 w 51"/>
                <a:gd name="T11" fmla="*/ 28 h 55"/>
                <a:gd name="T12" fmla="*/ 0 w 51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5">
                  <a:moveTo>
                    <a:pt x="0" y="54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9"/>
                    <a:pt x="4" y="18"/>
                    <a:pt x="4" y="28"/>
                  </a:cubicBezTo>
                  <a:cubicBezTo>
                    <a:pt x="4" y="37"/>
                    <a:pt x="2" y="46"/>
                    <a:pt x="0" y="54"/>
                  </a:cubicBezTo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4271" y="262"/>
              <a:ext cx="132" cy="131"/>
            </a:xfrm>
            <a:custGeom>
              <a:avLst/>
              <a:gdLst>
                <a:gd name="T0" fmla="*/ 38 w 55"/>
                <a:gd name="T1" fmla="*/ 53 h 55"/>
                <a:gd name="T2" fmla="*/ 40 w 55"/>
                <a:gd name="T3" fmla="*/ 55 h 55"/>
                <a:gd name="T4" fmla="*/ 55 w 55"/>
                <a:gd name="T5" fmla="*/ 0 h 55"/>
                <a:gd name="T6" fmla="*/ 0 w 55"/>
                <a:gd name="T7" fmla="*/ 15 h 55"/>
                <a:gd name="T8" fmla="*/ 2 w 55"/>
                <a:gd name="T9" fmla="*/ 17 h 55"/>
                <a:gd name="T10" fmla="*/ 38 w 55"/>
                <a:gd name="T11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5">
                  <a:moveTo>
                    <a:pt x="38" y="53"/>
                  </a:moveTo>
                  <a:cubicBezTo>
                    <a:pt x="40" y="55"/>
                    <a:pt x="40" y="55"/>
                    <a:pt x="40" y="5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7" y="26"/>
                    <a:pt x="29" y="38"/>
                    <a:pt x="38" y="53"/>
                  </a:cubicBezTo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4097" y="722"/>
              <a:ext cx="131" cy="122"/>
            </a:xfrm>
            <a:custGeom>
              <a:avLst/>
              <a:gdLst>
                <a:gd name="T0" fmla="*/ 1 w 55"/>
                <a:gd name="T1" fmla="*/ 0 h 51"/>
                <a:gd name="T2" fmla="*/ 0 w 55"/>
                <a:gd name="T3" fmla="*/ 0 h 51"/>
                <a:gd name="T4" fmla="*/ 28 w 55"/>
                <a:gd name="T5" fmla="*/ 51 h 51"/>
                <a:gd name="T6" fmla="*/ 55 w 55"/>
                <a:gd name="T7" fmla="*/ 0 h 51"/>
                <a:gd name="T8" fmla="*/ 54 w 55"/>
                <a:gd name="T9" fmla="*/ 0 h 51"/>
                <a:gd name="T10" fmla="*/ 27 w 55"/>
                <a:gd name="T11" fmla="*/ 4 h 51"/>
                <a:gd name="T12" fmla="*/ 1 w 55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6" y="3"/>
                    <a:pt x="37" y="4"/>
                    <a:pt x="27" y="4"/>
                  </a:cubicBezTo>
                  <a:cubicBezTo>
                    <a:pt x="18" y="4"/>
                    <a:pt x="9" y="3"/>
                    <a:pt x="1" y="0"/>
                  </a:cubicBezTo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3821" y="436"/>
              <a:ext cx="121" cy="131"/>
            </a:xfrm>
            <a:custGeom>
              <a:avLst/>
              <a:gdLst>
                <a:gd name="T0" fmla="*/ 51 w 51"/>
                <a:gd name="T1" fmla="*/ 0 h 55"/>
                <a:gd name="T2" fmla="*/ 51 w 51"/>
                <a:gd name="T3" fmla="*/ 0 h 55"/>
                <a:gd name="T4" fmla="*/ 0 w 51"/>
                <a:gd name="T5" fmla="*/ 28 h 55"/>
                <a:gd name="T6" fmla="*/ 51 w 51"/>
                <a:gd name="T7" fmla="*/ 55 h 55"/>
                <a:gd name="T8" fmla="*/ 51 w 51"/>
                <a:gd name="T9" fmla="*/ 55 h 55"/>
                <a:gd name="T10" fmla="*/ 47 w 51"/>
                <a:gd name="T11" fmla="*/ 28 h 55"/>
                <a:gd name="T12" fmla="*/ 51 w 51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5"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48" y="47"/>
                    <a:pt x="47" y="37"/>
                    <a:pt x="47" y="28"/>
                  </a:cubicBezTo>
                  <a:cubicBezTo>
                    <a:pt x="47" y="18"/>
                    <a:pt x="48" y="9"/>
                    <a:pt x="51" y="0"/>
                  </a:cubicBezTo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3923" y="613"/>
              <a:ext cx="131" cy="131"/>
            </a:xfrm>
            <a:custGeom>
              <a:avLst/>
              <a:gdLst>
                <a:gd name="T0" fmla="*/ 17 w 55"/>
                <a:gd name="T1" fmla="*/ 1 h 55"/>
                <a:gd name="T2" fmla="*/ 15 w 55"/>
                <a:gd name="T3" fmla="*/ 0 h 55"/>
                <a:gd name="T4" fmla="*/ 0 w 55"/>
                <a:gd name="T5" fmla="*/ 55 h 55"/>
                <a:gd name="T6" fmla="*/ 55 w 55"/>
                <a:gd name="T7" fmla="*/ 39 h 55"/>
                <a:gd name="T8" fmla="*/ 53 w 55"/>
                <a:gd name="T9" fmla="*/ 37 h 55"/>
                <a:gd name="T10" fmla="*/ 17 w 55"/>
                <a:gd name="T1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5">
                  <a:moveTo>
                    <a:pt x="17" y="1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38" y="29"/>
                    <a:pt x="25" y="16"/>
                    <a:pt x="17" y="1"/>
                  </a:cubicBezTo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4271" y="613"/>
              <a:ext cx="132" cy="128"/>
            </a:xfrm>
            <a:custGeom>
              <a:avLst/>
              <a:gdLst>
                <a:gd name="T0" fmla="*/ 38 w 55"/>
                <a:gd name="T1" fmla="*/ 2 h 54"/>
                <a:gd name="T2" fmla="*/ 2 w 55"/>
                <a:gd name="T3" fmla="*/ 37 h 54"/>
                <a:gd name="T4" fmla="*/ 0 w 55"/>
                <a:gd name="T5" fmla="*/ 39 h 54"/>
                <a:gd name="T6" fmla="*/ 55 w 55"/>
                <a:gd name="T7" fmla="*/ 54 h 54"/>
                <a:gd name="T8" fmla="*/ 40 w 55"/>
                <a:gd name="T9" fmla="*/ 0 h 54"/>
                <a:gd name="T10" fmla="*/ 38 w 55"/>
                <a:gd name="T11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4">
                  <a:moveTo>
                    <a:pt x="38" y="2"/>
                  </a:moveTo>
                  <a:cubicBezTo>
                    <a:pt x="29" y="16"/>
                    <a:pt x="17" y="29"/>
                    <a:pt x="2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38" y="2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3923" y="262"/>
              <a:ext cx="129" cy="131"/>
            </a:xfrm>
            <a:custGeom>
              <a:avLst/>
              <a:gdLst>
                <a:gd name="T0" fmla="*/ 53 w 54"/>
                <a:gd name="T1" fmla="*/ 17 h 55"/>
                <a:gd name="T2" fmla="*/ 54 w 54"/>
                <a:gd name="T3" fmla="*/ 15 h 55"/>
                <a:gd name="T4" fmla="*/ 0 w 54"/>
                <a:gd name="T5" fmla="*/ 0 h 55"/>
                <a:gd name="T6" fmla="*/ 15 w 54"/>
                <a:gd name="T7" fmla="*/ 55 h 55"/>
                <a:gd name="T8" fmla="*/ 17 w 54"/>
                <a:gd name="T9" fmla="*/ 53 h 55"/>
                <a:gd name="T10" fmla="*/ 53 w 54"/>
                <a:gd name="T11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53" y="17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5" y="38"/>
                    <a:pt x="38" y="26"/>
                    <a:pt x="53" y="17"/>
                  </a:cubicBezTo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3990" y="331"/>
              <a:ext cx="343" cy="344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1" name="Freeform 28"/>
          <p:cNvSpPr>
            <a:spLocks/>
          </p:cNvSpPr>
          <p:nvPr/>
        </p:nvSpPr>
        <p:spPr bwMode="auto">
          <a:xfrm>
            <a:off x="10768691" y="2071942"/>
            <a:ext cx="772929" cy="813113"/>
          </a:xfrm>
          <a:custGeom>
            <a:avLst/>
            <a:gdLst>
              <a:gd name="T0" fmla="*/ 68 w 274"/>
              <a:gd name="T1" fmla="*/ 170 h 288"/>
              <a:gd name="T2" fmla="*/ 102 w 274"/>
              <a:gd name="T3" fmla="*/ 136 h 288"/>
              <a:gd name="T4" fmla="*/ 124 w 274"/>
              <a:gd name="T5" fmla="*/ 157 h 288"/>
              <a:gd name="T6" fmla="*/ 124 w 274"/>
              <a:gd name="T7" fmla="*/ 225 h 288"/>
              <a:gd name="T8" fmla="*/ 124 w 274"/>
              <a:gd name="T9" fmla="*/ 226 h 288"/>
              <a:gd name="T10" fmla="*/ 116 w 274"/>
              <a:gd name="T11" fmla="*/ 256 h 288"/>
              <a:gd name="T12" fmla="*/ 103 w 274"/>
              <a:gd name="T13" fmla="*/ 261 h 288"/>
              <a:gd name="T14" fmla="*/ 86 w 274"/>
              <a:gd name="T15" fmla="*/ 255 h 288"/>
              <a:gd name="T16" fmla="*/ 82 w 274"/>
              <a:gd name="T17" fmla="*/ 237 h 288"/>
              <a:gd name="T18" fmla="*/ 70 w 274"/>
              <a:gd name="T19" fmla="*/ 223 h 288"/>
              <a:gd name="T20" fmla="*/ 55 w 274"/>
              <a:gd name="T21" fmla="*/ 235 h 288"/>
              <a:gd name="T22" fmla="*/ 66 w 274"/>
              <a:gd name="T23" fmla="*/ 273 h 288"/>
              <a:gd name="T24" fmla="*/ 103 w 274"/>
              <a:gd name="T25" fmla="*/ 288 h 288"/>
              <a:gd name="T26" fmla="*/ 135 w 274"/>
              <a:gd name="T27" fmla="*/ 274 h 288"/>
              <a:gd name="T28" fmla="*/ 150 w 274"/>
              <a:gd name="T29" fmla="*/ 224 h 288"/>
              <a:gd name="T30" fmla="*/ 150 w 274"/>
              <a:gd name="T31" fmla="*/ 156 h 288"/>
              <a:gd name="T32" fmla="*/ 171 w 274"/>
              <a:gd name="T33" fmla="*/ 136 h 288"/>
              <a:gd name="T34" fmla="*/ 205 w 274"/>
              <a:gd name="T35" fmla="*/ 170 h 288"/>
              <a:gd name="T36" fmla="*/ 240 w 274"/>
              <a:gd name="T37" fmla="*/ 136 h 288"/>
              <a:gd name="T38" fmla="*/ 272 w 274"/>
              <a:gd name="T39" fmla="*/ 168 h 288"/>
              <a:gd name="T40" fmla="*/ 274 w 274"/>
              <a:gd name="T41" fmla="*/ 142 h 288"/>
              <a:gd name="T42" fmla="*/ 146 w 274"/>
              <a:gd name="T43" fmla="*/ 24 h 288"/>
              <a:gd name="T44" fmla="*/ 146 w 274"/>
              <a:gd name="T45" fmla="*/ 10 h 288"/>
              <a:gd name="T46" fmla="*/ 137 w 274"/>
              <a:gd name="T47" fmla="*/ 0 h 288"/>
              <a:gd name="T48" fmla="*/ 127 w 274"/>
              <a:gd name="T49" fmla="*/ 10 h 288"/>
              <a:gd name="T50" fmla="*/ 127 w 274"/>
              <a:gd name="T51" fmla="*/ 24 h 288"/>
              <a:gd name="T52" fmla="*/ 0 w 274"/>
              <a:gd name="T53" fmla="*/ 142 h 288"/>
              <a:gd name="T54" fmla="*/ 2 w 274"/>
              <a:gd name="T55" fmla="*/ 167 h 288"/>
              <a:gd name="T56" fmla="*/ 34 w 274"/>
              <a:gd name="T57" fmla="*/ 136 h 288"/>
              <a:gd name="T58" fmla="*/ 68 w 274"/>
              <a:gd name="T59" fmla="*/ 17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4" h="288">
                <a:moveTo>
                  <a:pt x="68" y="170"/>
                </a:moveTo>
                <a:cubicBezTo>
                  <a:pt x="102" y="136"/>
                  <a:pt x="102" y="136"/>
                  <a:pt x="102" y="136"/>
                </a:cubicBezTo>
                <a:cubicBezTo>
                  <a:pt x="124" y="157"/>
                  <a:pt x="124" y="157"/>
                  <a:pt x="124" y="157"/>
                </a:cubicBezTo>
                <a:cubicBezTo>
                  <a:pt x="124" y="225"/>
                  <a:pt x="124" y="225"/>
                  <a:pt x="124" y="225"/>
                </a:cubicBezTo>
                <a:cubicBezTo>
                  <a:pt x="124" y="226"/>
                  <a:pt x="124" y="226"/>
                  <a:pt x="124" y="226"/>
                </a:cubicBezTo>
                <a:cubicBezTo>
                  <a:pt x="124" y="231"/>
                  <a:pt x="123" y="248"/>
                  <a:pt x="116" y="256"/>
                </a:cubicBezTo>
                <a:cubicBezTo>
                  <a:pt x="114" y="258"/>
                  <a:pt x="110" y="261"/>
                  <a:pt x="103" y="261"/>
                </a:cubicBezTo>
                <a:cubicBezTo>
                  <a:pt x="95" y="261"/>
                  <a:pt x="90" y="259"/>
                  <a:pt x="86" y="255"/>
                </a:cubicBezTo>
                <a:cubicBezTo>
                  <a:pt x="82" y="250"/>
                  <a:pt x="81" y="241"/>
                  <a:pt x="82" y="237"/>
                </a:cubicBezTo>
                <a:cubicBezTo>
                  <a:pt x="82" y="230"/>
                  <a:pt x="77" y="224"/>
                  <a:pt x="70" y="223"/>
                </a:cubicBezTo>
                <a:cubicBezTo>
                  <a:pt x="62" y="222"/>
                  <a:pt x="56" y="227"/>
                  <a:pt x="55" y="235"/>
                </a:cubicBezTo>
                <a:cubicBezTo>
                  <a:pt x="55" y="237"/>
                  <a:pt x="53" y="258"/>
                  <a:pt x="66" y="273"/>
                </a:cubicBezTo>
                <a:cubicBezTo>
                  <a:pt x="72" y="280"/>
                  <a:pt x="83" y="288"/>
                  <a:pt x="103" y="288"/>
                </a:cubicBezTo>
                <a:cubicBezTo>
                  <a:pt x="116" y="288"/>
                  <a:pt x="127" y="283"/>
                  <a:pt x="135" y="274"/>
                </a:cubicBezTo>
                <a:cubicBezTo>
                  <a:pt x="151" y="257"/>
                  <a:pt x="151" y="229"/>
                  <a:pt x="150" y="224"/>
                </a:cubicBezTo>
                <a:cubicBezTo>
                  <a:pt x="150" y="156"/>
                  <a:pt x="150" y="156"/>
                  <a:pt x="150" y="156"/>
                </a:cubicBezTo>
                <a:cubicBezTo>
                  <a:pt x="171" y="136"/>
                  <a:pt x="171" y="136"/>
                  <a:pt x="171" y="136"/>
                </a:cubicBezTo>
                <a:cubicBezTo>
                  <a:pt x="205" y="170"/>
                  <a:pt x="205" y="170"/>
                  <a:pt x="205" y="170"/>
                </a:cubicBezTo>
                <a:cubicBezTo>
                  <a:pt x="240" y="136"/>
                  <a:pt x="240" y="136"/>
                  <a:pt x="240" y="136"/>
                </a:cubicBezTo>
                <a:cubicBezTo>
                  <a:pt x="272" y="168"/>
                  <a:pt x="272" y="168"/>
                  <a:pt x="272" y="168"/>
                </a:cubicBezTo>
                <a:cubicBezTo>
                  <a:pt x="273" y="159"/>
                  <a:pt x="274" y="151"/>
                  <a:pt x="274" y="142"/>
                </a:cubicBezTo>
                <a:cubicBezTo>
                  <a:pt x="274" y="109"/>
                  <a:pt x="242" y="29"/>
                  <a:pt x="146" y="24"/>
                </a:cubicBezTo>
                <a:cubicBezTo>
                  <a:pt x="146" y="10"/>
                  <a:pt x="146" y="10"/>
                  <a:pt x="146" y="10"/>
                </a:cubicBezTo>
                <a:cubicBezTo>
                  <a:pt x="146" y="4"/>
                  <a:pt x="142" y="0"/>
                  <a:pt x="137" y="0"/>
                </a:cubicBezTo>
                <a:cubicBezTo>
                  <a:pt x="132" y="0"/>
                  <a:pt x="127" y="4"/>
                  <a:pt x="127" y="10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32" y="29"/>
                  <a:pt x="0" y="109"/>
                  <a:pt x="0" y="142"/>
                </a:cubicBezTo>
                <a:cubicBezTo>
                  <a:pt x="0" y="151"/>
                  <a:pt x="0" y="159"/>
                  <a:pt x="2" y="167"/>
                </a:cubicBezTo>
                <a:cubicBezTo>
                  <a:pt x="34" y="136"/>
                  <a:pt x="34" y="136"/>
                  <a:pt x="34" y="136"/>
                </a:cubicBezTo>
                <a:lnTo>
                  <a:pt x="68" y="170"/>
                </a:ln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46191" y="5855372"/>
            <a:ext cx="1028665" cy="1028665"/>
            <a:chOff x="6446191" y="5855372"/>
            <a:chExt cx="1028665" cy="1028665"/>
          </a:xfrm>
        </p:grpSpPr>
        <p:sp>
          <p:nvSpPr>
            <p:cNvPr id="21" name="椭圆 20"/>
            <p:cNvSpPr/>
            <p:nvPr/>
          </p:nvSpPr>
          <p:spPr>
            <a:xfrm>
              <a:off x="6446191" y="5855372"/>
              <a:ext cx="1028665" cy="102866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32"/>
            <p:cNvSpPr>
              <a:spLocks noEditPoints="1"/>
            </p:cNvSpPr>
            <p:nvPr/>
          </p:nvSpPr>
          <p:spPr bwMode="auto">
            <a:xfrm>
              <a:off x="6602542" y="6079489"/>
              <a:ext cx="674557" cy="571828"/>
            </a:xfrm>
            <a:custGeom>
              <a:avLst/>
              <a:gdLst>
                <a:gd name="T0" fmla="*/ 289 w 311"/>
                <a:gd name="T1" fmla="*/ 86 h 263"/>
                <a:gd name="T2" fmla="*/ 109 w 311"/>
                <a:gd name="T3" fmla="*/ 29 h 263"/>
                <a:gd name="T4" fmla="*/ 12 w 311"/>
                <a:gd name="T5" fmla="*/ 171 h 263"/>
                <a:gd name="T6" fmla="*/ 32 w 311"/>
                <a:gd name="T7" fmla="*/ 224 h 263"/>
                <a:gd name="T8" fmla="*/ 71 w 311"/>
                <a:gd name="T9" fmla="*/ 253 h 263"/>
                <a:gd name="T10" fmla="*/ 181 w 311"/>
                <a:gd name="T11" fmla="*/ 167 h 263"/>
                <a:gd name="T12" fmla="*/ 181 w 311"/>
                <a:gd name="T13" fmla="*/ 241 h 263"/>
                <a:gd name="T14" fmla="*/ 216 w 311"/>
                <a:gd name="T15" fmla="*/ 232 h 263"/>
                <a:gd name="T16" fmla="*/ 289 w 311"/>
                <a:gd name="T17" fmla="*/ 86 h 263"/>
                <a:gd name="T18" fmla="*/ 49 w 311"/>
                <a:gd name="T19" fmla="*/ 110 h 263"/>
                <a:gd name="T20" fmla="*/ 75 w 311"/>
                <a:gd name="T21" fmla="*/ 109 h 263"/>
                <a:gd name="T22" fmla="*/ 86 w 311"/>
                <a:gd name="T23" fmla="*/ 122 h 263"/>
                <a:gd name="T24" fmla="*/ 61 w 311"/>
                <a:gd name="T25" fmla="*/ 131 h 263"/>
                <a:gd name="T26" fmla="*/ 42 w 311"/>
                <a:gd name="T27" fmla="*/ 125 h 263"/>
                <a:gd name="T28" fmla="*/ 49 w 311"/>
                <a:gd name="T29" fmla="*/ 110 h 263"/>
                <a:gd name="T30" fmla="*/ 88 w 311"/>
                <a:gd name="T31" fmla="*/ 196 h 263"/>
                <a:gd name="T32" fmla="*/ 81 w 311"/>
                <a:gd name="T33" fmla="*/ 202 h 263"/>
                <a:gd name="T34" fmla="*/ 69 w 311"/>
                <a:gd name="T35" fmla="*/ 205 h 263"/>
                <a:gd name="T36" fmla="*/ 52 w 311"/>
                <a:gd name="T37" fmla="*/ 199 h 263"/>
                <a:gd name="T38" fmla="*/ 50 w 311"/>
                <a:gd name="T39" fmla="*/ 182 h 263"/>
                <a:gd name="T40" fmla="*/ 59 w 311"/>
                <a:gd name="T41" fmla="*/ 175 h 263"/>
                <a:gd name="T42" fmla="*/ 79 w 311"/>
                <a:gd name="T43" fmla="*/ 170 h 263"/>
                <a:gd name="T44" fmla="*/ 94 w 311"/>
                <a:gd name="T45" fmla="*/ 182 h 263"/>
                <a:gd name="T46" fmla="*/ 88 w 311"/>
                <a:gd name="T47" fmla="*/ 196 h 263"/>
                <a:gd name="T48" fmla="*/ 129 w 311"/>
                <a:gd name="T49" fmla="*/ 75 h 263"/>
                <a:gd name="T50" fmla="*/ 102 w 311"/>
                <a:gd name="T51" fmla="*/ 81 h 263"/>
                <a:gd name="T52" fmla="*/ 106 w 311"/>
                <a:gd name="T53" fmla="*/ 57 h 263"/>
                <a:gd name="T54" fmla="*/ 121 w 311"/>
                <a:gd name="T55" fmla="*/ 57 h 263"/>
                <a:gd name="T56" fmla="*/ 129 w 311"/>
                <a:gd name="T57" fmla="*/ 75 h 263"/>
                <a:gd name="T58" fmla="*/ 210 w 311"/>
                <a:gd name="T59" fmla="*/ 68 h 263"/>
                <a:gd name="T60" fmla="*/ 171 w 311"/>
                <a:gd name="T61" fmla="*/ 68 h 263"/>
                <a:gd name="T62" fmla="*/ 183 w 311"/>
                <a:gd name="T63" fmla="*/ 43 h 263"/>
                <a:gd name="T64" fmla="*/ 196 w 311"/>
                <a:gd name="T65" fmla="*/ 44 h 263"/>
                <a:gd name="T66" fmla="*/ 208 w 311"/>
                <a:gd name="T67" fmla="*/ 47 h 263"/>
                <a:gd name="T68" fmla="*/ 201 w 311"/>
                <a:gd name="T69" fmla="*/ 61 h 263"/>
                <a:gd name="T70" fmla="*/ 210 w 311"/>
                <a:gd name="T71" fmla="*/ 68 h 263"/>
                <a:gd name="T72" fmla="*/ 241 w 311"/>
                <a:gd name="T73" fmla="*/ 197 h 263"/>
                <a:gd name="T74" fmla="*/ 215 w 311"/>
                <a:gd name="T75" fmla="*/ 194 h 263"/>
                <a:gd name="T76" fmla="*/ 220 w 311"/>
                <a:gd name="T77" fmla="*/ 177 h 263"/>
                <a:gd name="T78" fmla="*/ 238 w 311"/>
                <a:gd name="T79" fmla="*/ 180 h 263"/>
                <a:gd name="T80" fmla="*/ 241 w 311"/>
                <a:gd name="T81" fmla="*/ 197 h 263"/>
                <a:gd name="T82" fmla="*/ 254 w 311"/>
                <a:gd name="T83" fmla="*/ 124 h 263"/>
                <a:gd name="T84" fmla="*/ 229 w 311"/>
                <a:gd name="T85" fmla="*/ 104 h 263"/>
                <a:gd name="T86" fmla="*/ 251 w 311"/>
                <a:gd name="T87" fmla="*/ 87 h 263"/>
                <a:gd name="T88" fmla="*/ 270 w 311"/>
                <a:gd name="T89" fmla="*/ 91 h 263"/>
                <a:gd name="T90" fmla="*/ 254 w 311"/>
                <a:gd name="T91" fmla="*/ 12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1" h="263">
                  <a:moveTo>
                    <a:pt x="289" y="86"/>
                  </a:moveTo>
                  <a:cubicBezTo>
                    <a:pt x="266" y="26"/>
                    <a:pt x="186" y="0"/>
                    <a:pt x="109" y="29"/>
                  </a:cubicBezTo>
                  <a:cubicBezTo>
                    <a:pt x="32" y="57"/>
                    <a:pt x="0" y="120"/>
                    <a:pt x="12" y="171"/>
                  </a:cubicBezTo>
                  <a:cubicBezTo>
                    <a:pt x="15" y="187"/>
                    <a:pt x="18" y="203"/>
                    <a:pt x="32" y="224"/>
                  </a:cubicBezTo>
                  <a:cubicBezTo>
                    <a:pt x="34" y="228"/>
                    <a:pt x="52" y="249"/>
                    <a:pt x="71" y="253"/>
                  </a:cubicBezTo>
                  <a:cubicBezTo>
                    <a:pt x="118" y="263"/>
                    <a:pt x="158" y="155"/>
                    <a:pt x="181" y="167"/>
                  </a:cubicBezTo>
                  <a:cubicBezTo>
                    <a:pt x="203" y="179"/>
                    <a:pt x="154" y="241"/>
                    <a:pt x="181" y="241"/>
                  </a:cubicBezTo>
                  <a:cubicBezTo>
                    <a:pt x="193" y="241"/>
                    <a:pt x="204" y="236"/>
                    <a:pt x="216" y="232"/>
                  </a:cubicBezTo>
                  <a:cubicBezTo>
                    <a:pt x="293" y="203"/>
                    <a:pt x="311" y="146"/>
                    <a:pt x="289" y="86"/>
                  </a:cubicBezTo>
                  <a:moveTo>
                    <a:pt x="49" y="110"/>
                  </a:moveTo>
                  <a:cubicBezTo>
                    <a:pt x="49" y="110"/>
                    <a:pt x="57" y="101"/>
                    <a:pt x="75" y="109"/>
                  </a:cubicBezTo>
                  <a:cubicBezTo>
                    <a:pt x="92" y="117"/>
                    <a:pt x="84" y="117"/>
                    <a:pt x="86" y="122"/>
                  </a:cubicBezTo>
                  <a:cubicBezTo>
                    <a:pt x="87" y="127"/>
                    <a:pt x="72" y="137"/>
                    <a:pt x="61" y="131"/>
                  </a:cubicBezTo>
                  <a:cubicBezTo>
                    <a:pt x="51" y="126"/>
                    <a:pt x="49" y="125"/>
                    <a:pt x="42" y="125"/>
                  </a:cubicBezTo>
                  <a:cubicBezTo>
                    <a:pt x="35" y="125"/>
                    <a:pt x="43" y="111"/>
                    <a:pt x="49" y="110"/>
                  </a:cubicBezTo>
                  <a:moveTo>
                    <a:pt x="88" y="196"/>
                  </a:moveTo>
                  <a:cubicBezTo>
                    <a:pt x="83" y="198"/>
                    <a:pt x="83" y="198"/>
                    <a:pt x="81" y="202"/>
                  </a:cubicBezTo>
                  <a:cubicBezTo>
                    <a:pt x="80" y="205"/>
                    <a:pt x="74" y="209"/>
                    <a:pt x="69" y="205"/>
                  </a:cubicBezTo>
                  <a:cubicBezTo>
                    <a:pt x="65" y="201"/>
                    <a:pt x="53" y="209"/>
                    <a:pt x="52" y="199"/>
                  </a:cubicBezTo>
                  <a:cubicBezTo>
                    <a:pt x="51" y="190"/>
                    <a:pt x="46" y="185"/>
                    <a:pt x="50" y="182"/>
                  </a:cubicBezTo>
                  <a:cubicBezTo>
                    <a:pt x="54" y="178"/>
                    <a:pt x="56" y="178"/>
                    <a:pt x="59" y="175"/>
                  </a:cubicBezTo>
                  <a:cubicBezTo>
                    <a:pt x="62" y="171"/>
                    <a:pt x="65" y="164"/>
                    <a:pt x="79" y="170"/>
                  </a:cubicBezTo>
                  <a:cubicBezTo>
                    <a:pt x="92" y="176"/>
                    <a:pt x="93" y="178"/>
                    <a:pt x="94" y="182"/>
                  </a:cubicBezTo>
                  <a:cubicBezTo>
                    <a:pt x="96" y="186"/>
                    <a:pt x="93" y="194"/>
                    <a:pt x="88" y="196"/>
                  </a:cubicBezTo>
                  <a:moveTo>
                    <a:pt x="129" y="75"/>
                  </a:moveTo>
                  <a:cubicBezTo>
                    <a:pt x="129" y="81"/>
                    <a:pt x="108" y="93"/>
                    <a:pt x="102" y="81"/>
                  </a:cubicBezTo>
                  <a:cubicBezTo>
                    <a:pt x="97" y="70"/>
                    <a:pt x="105" y="72"/>
                    <a:pt x="106" y="57"/>
                  </a:cubicBezTo>
                  <a:cubicBezTo>
                    <a:pt x="106" y="52"/>
                    <a:pt x="113" y="57"/>
                    <a:pt x="121" y="57"/>
                  </a:cubicBezTo>
                  <a:cubicBezTo>
                    <a:pt x="128" y="57"/>
                    <a:pt x="130" y="68"/>
                    <a:pt x="129" y="75"/>
                  </a:cubicBezTo>
                  <a:moveTo>
                    <a:pt x="210" y="68"/>
                  </a:moveTo>
                  <a:cubicBezTo>
                    <a:pt x="210" y="76"/>
                    <a:pt x="180" y="81"/>
                    <a:pt x="171" y="68"/>
                  </a:cubicBezTo>
                  <a:cubicBezTo>
                    <a:pt x="161" y="55"/>
                    <a:pt x="181" y="50"/>
                    <a:pt x="183" y="43"/>
                  </a:cubicBezTo>
                  <a:cubicBezTo>
                    <a:pt x="184" y="41"/>
                    <a:pt x="194" y="37"/>
                    <a:pt x="196" y="44"/>
                  </a:cubicBezTo>
                  <a:cubicBezTo>
                    <a:pt x="199" y="51"/>
                    <a:pt x="200" y="45"/>
                    <a:pt x="208" y="47"/>
                  </a:cubicBezTo>
                  <a:cubicBezTo>
                    <a:pt x="216" y="50"/>
                    <a:pt x="206" y="56"/>
                    <a:pt x="201" y="61"/>
                  </a:cubicBezTo>
                  <a:cubicBezTo>
                    <a:pt x="196" y="66"/>
                    <a:pt x="210" y="60"/>
                    <a:pt x="210" y="68"/>
                  </a:cubicBezTo>
                  <a:moveTo>
                    <a:pt x="241" y="197"/>
                  </a:moveTo>
                  <a:cubicBezTo>
                    <a:pt x="237" y="203"/>
                    <a:pt x="219" y="199"/>
                    <a:pt x="215" y="194"/>
                  </a:cubicBezTo>
                  <a:cubicBezTo>
                    <a:pt x="211" y="188"/>
                    <a:pt x="216" y="185"/>
                    <a:pt x="220" y="177"/>
                  </a:cubicBezTo>
                  <a:cubicBezTo>
                    <a:pt x="225" y="169"/>
                    <a:pt x="238" y="180"/>
                    <a:pt x="238" y="180"/>
                  </a:cubicBezTo>
                  <a:cubicBezTo>
                    <a:pt x="245" y="174"/>
                    <a:pt x="245" y="191"/>
                    <a:pt x="241" y="197"/>
                  </a:cubicBezTo>
                  <a:moveTo>
                    <a:pt x="254" y="124"/>
                  </a:moveTo>
                  <a:cubicBezTo>
                    <a:pt x="242" y="132"/>
                    <a:pt x="228" y="122"/>
                    <a:pt x="229" y="104"/>
                  </a:cubicBezTo>
                  <a:cubicBezTo>
                    <a:pt x="230" y="87"/>
                    <a:pt x="236" y="97"/>
                    <a:pt x="251" y="87"/>
                  </a:cubicBezTo>
                  <a:cubicBezTo>
                    <a:pt x="266" y="78"/>
                    <a:pt x="267" y="91"/>
                    <a:pt x="270" y="91"/>
                  </a:cubicBezTo>
                  <a:cubicBezTo>
                    <a:pt x="281" y="94"/>
                    <a:pt x="266" y="116"/>
                    <a:pt x="254" y="124"/>
                  </a:cubicBezTo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65190" y="2869097"/>
            <a:ext cx="944191" cy="944191"/>
            <a:chOff x="1965190" y="2869097"/>
            <a:chExt cx="944191" cy="944191"/>
          </a:xfrm>
        </p:grpSpPr>
        <p:sp>
          <p:nvSpPr>
            <p:cNvPr id="19" name="椭圆 18"/>
            <p:cNvSpPr/>
            <p:nvPr/>
          </p:nvSpPr>
          <p:spPr>
            <a:xfrm>
              <a:off x="1965190" y="2869097"/>
              <a:ext cx="944191" cy="94419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36"/>
            <p:cNvSpPr>
              <a:spLocks/>
            </p:cNvSpPr>
            <p:nvPr/>
          </p:nvSpPr>
          <p:spPr bwMode="auto">
            <a:xfrm>
              <a:off x="2126699" y="3088930"/>
              <a:ext cx="586879" cy="441654"/>
            </a:xfrm>
            <a:custGeom>
              <a:avLst/>
              <a:gdLst>
                <a:gd name="T0" fmla="*/ 628 w 687"/>
                <a:gd name="T1" fmla="*/ 464 h 517"/>
                <a:gd name="T2" fmla="*/ 628 w 687"/>
                <a:gd name="T3" fmla="*/ 0 h 517"/>
                <a:gd name="T4" fmla="*/ 492 w 687"/>
                <a:gd name="T5" fmla="*/ 0 h 517"/>
                <a:gd name="T6" fmla="*/ 492 w 687"/>
                <a:gd name="T7" fmla="*/ 464 h 517"/>
                <a:gd name="T8" fmla="*/ 413 w 687"/>
                <a:gd name="T9" fmla="*/ 464 h 517"/>
                <a:gd name="T10" fmla="*/ 413 w 687"/>
                <a:gd name="T11" fmla="*/ 284 h 517"/>
                <a:gd name="T12" fmla="*/ 277 w 687"/>
                <a:gd name="T13" fmla="*/ 284 h 517"/>
                <a:gd name="T14" fmla="*/ 277 w 687"/>
                <a:gd name="T15" fmla="*/ 464 h 517"/>
                <a:gd name="T16" fmla="*/ 198 w 687"/>
                <a:gd name="T17" fmla="*/ 464 h 517"/>
                <a:gd name="T18" fmla="*/ 198 w 687"/>
                <a:gd name="T19" fmla="*/ 129 h 517"/>
                <a:gd name="T20" fmla="*/ 62 w 687"/>
                <a:gd name="T21" fmla="*/ 129 h 517"/>
                <a:gd name="T22" fmla="*/ 62 w 687"/>
                <a:gd name="T23" fmla="*/ 464 h 517"/>
                <a:gd name="T24" fmla="*/ 0 w 687"/>
                <a:gd name="T25" fmla="*/ 464 h 517"/>
                <a:gd name="T26" fmla="*/ 0 w 687"/>
                <a:gd name="T27" fmla="*/ 517 h 517"/>
                <a:gd name="T28" fmla="*/ 687 w 687"/>
                <a:gd name="T29" fmla="*/ 517 h 517"/>
                <a:gd name="T30" fmla="*/ 687 w 687"/>
                <a:gd name="T31" fmla="*/ 464 h 517"/>
                <a:gd name="T32" fmla="*/ 628 w 687"/>
                <a:gd name="T33" fmla="*/ 46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517">
                  <a:moveTo>
                    <a:pt x="628" y="464"/>
                  </a:moveTo>
                  <a:lnTo>
                    <a:pt x="628" y="0"/>
                  </a:lnTo>
                  <a:lnTo>
                    <a:pt x="492" y="0"/>
                  </a:lnTo>
                  <a:lnTo>
                    <a:pt x="492" y="464"/>
                  </a:lnTo>
                  <a:lnTo>
                    <a:pt x="413" y="464"/>
                  </a:lnTo>
                  <a:lnTo>
                    <a:pt x="413" y="284"/>
                  </a:lnTo>
                  <a:lnTo>
                    <a:pt x="277" y="284"/>
                  </a:lnTo>
                  <a:lnTo>
                    <a:pt x="277" y="464"/>
                  </a:lnTo>
                  <a:lnTo>
                    <a:pt x="198" y="464"/>
                  </a:lnTo>
                  <a:lnTo>
                    <a:pt x="198" y="129"/>
                  </a:lnTo>
                  <a:lnTo>
                    <a:pt x="62" y="129"/>
                  </a:lnTo>
                  <a:lnTo>
                    <a:pt x="62" y="464"/>
                  </a:lnTo>
                  <a:lnTo>
                    <a:pt x="0" y="464"/>
                  </a:lnTo>
                  <a:lnTo>
                    <a:pt x="0" y="517"/>
                  </a:lnTo>
                  <a:lnTo>
                    <a:pt x="687" y="517"/>
                  </a:lnTo>
                  <a:lnTo>
                    <a:pt x="687" y="464"/>
                  </a:lnTo>
                  <a:lnTo>
                    <a:pt x="628" y="464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32307" y="385527"/>
            <a:ext cx="554552" cy="554552"/>
            <a:chOff x="7832307" y="385527"/>
            <a:chExt cx="554552" cy="554552"/>
          </a:xfrm>
        </p:grpSpPr>
        <p:sp>
          <p:nvSpPr>
            <p:cNvPr id="20" name="椭圆 19"/>
            <p:cNvSpPr/>
            <p:nvPr/>
          </p:nvSpPr>
          <p:spPr>
            <a:xfrm>
              <a:off x="7832307" y="385527"/>
              <a:ext cx="554552" cy="554552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40"/>
            <p:cNvSpPr>
              <a:spLocks/>
            </p:cNvSpPr>
            <p:nvPr/>
          </p:nvSpPr>
          <p:spPr bwMode="auto">
            <a:xfrm>
              <a:off x="7938539" y="543366"/>
              <a:ext cx="307975" cy="310914"/>
            </a:xfrm>
            <a:custGeom>
              <a:avLst/>
              <a:gdLst>
                <a:gd name="T0" fmla="*/ 0 w 687"/>
                <a:gd name="T1" fmla="*/ 367 h 689"/>
                <a:gd name="T2" fmla="*/ 322 w 687"/>
                <a:gd name="T3" fmla="*/ 367 h 689"/>
                <a:gd name="T4" fmla="*/ 322 w 687"/>
                <a:gd name="T5" fmla="*/ 689 h 689"/>
                <a:gd name="T6" fmla="*/ 687 w 687"/>
                <a:gd name="T7" fmla="*/ 0 h 689"/>
                <a:gd name="T8" fmla="*/ 0 w 687"/>
                <a:gd name="T9" fmla="*/ 367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" h="689">
                  <a:moveTo>
                    <a:pt x="0" y="367"/>
                  </a:moveTo>
                  <a:lnTo>
                    <a:pt x="322" y="367"/>
                  </a:lnTo>
                  <a:lnTo>
                    <a:pt x="322" y="689"/>
                  </a:lnTo>
                  <a:lnTo>
                    <a:pt x="687" y="0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66" name="Group 43"/>
          <p:cNvGrpSpPr>
            <a:grpSpLocks noChangeAspect="1"/>
          </p:cNvGrpSpPr>
          <p:nvPr/>
        </p:nvGrpSpPr>
        <p:grpSpPr bwMode="auto">
          <a:xfrm>
            <a:off x="270982" y="3916148"/>
            <a:ext cx="1001075" cy="520209"/>
            <a:chOff x="323" y="2657"/>
            <a:chExt cx="687" cy="357"/>
          </a:xfrm>
        </p:grpSpPr>
        <p:sp>
          <p:nvSpPr>
            <p:cNvPr id="68" name="Freeform 44"/>
            <p:cNvSpPr>
              <a:spLocks/>
            </p:cNvSpPr>
            <p:nvPr/>
          </p:nvSpPr>
          <p:spPr bwMode="auto">
            <a:xfrm>
              <a:off x="707" y="2748"/>
              <a:ext cx="303" cy="247"/>
            </a:xfrm>
            <a:custGeom>
              <a:avLst/>
              <a:gdLst>
                <a:gd name="T0" fmla="*/ 110 w 303"/>
                <a:gd name="T1" fmla="*/ 247 h 247"/>
                <a:gd name="T2" fmla="*/ 303 w 303"/>
                <a:gd name="T3" fmla="*/ 247 h 247"/>
                <a:gd name="T4" fmla="*/ 239 w 303"/>
                <a:gd name="T5" fmla="*/ 124 h 247"/>
                <a:gd name="T6" fmla="*/ 167 w 303"/>
                <a:gd name="T7" fmla="*/ 150 h 247"/>
                <a:gd name="T8" fmla="*/ 96 w 303"/>
                <a:gd name="T9" fmla="*/ 0 h 247"/>
                <a:gd name="T10" fmla="*/ 53 w 303"/>
                <a:gd name="T11" fmla="*/ 80 h 247"/>
                <a:gd name="T12" fmla="*/ 5 w 303"/>
                <a:gd name="T13" fmla="*/ 63 h 247"/>
                <a:gd name="T14" fmla="*/ 0 w 303"/>
                <a:gd name="T15" fmla="*/ 78 h 247"/>
                <a:gd name="T16" fmla="*/ 108 w 303"/>
                <a:gd name="T17" fmla="*/ 244 h 247"/>
                <a:gd name="T18" fmla="*/ 110 w 303"/>
                <a:gd name="T1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" h="247">
                  <a:moveTo>
                    <a:pt x="110" y="247"/>
                  </a:moveTo>
                  <a:lnTo>
                    <a:pt x="303" y="247"/>
                  </a:lnTo>
                  <a:lnTo>
                    <a:pt x="239" y="124"/>
                  </a:lnTo>
                  <a:lnTo>
                    <a:pt x="167" y="150"/>
                  </a:lnTo>
                  <a:lnTo>
                    <a:pt x="96" y="0"/>
                  </a:lnTo>
                  <a:lnTo>
                    <a:pt x="53" y="80"/>
                  </a:lnTo>
                  <a:lnTo>
                    <a:pt x="5" y="63"/>
                  </a:lnTo>
                  <a:lnTo>
                    <a:pt x="0" y="78"/>
                  </a:lnTo>
                  <a:lnTo>
                    <a:pt x="108" y="244"/>
                  </a:lnTo>
                  <a:lnTo>
                    <a:pt x="110" y="247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Freeform 45"/>
            <p:cNvSpPr>
              <a:spLocks noEditPoints="1"/>
            </p:cNvSpPr>
            <p:nvPr/>
          </p:nvSpPr>
          <p:spPr bwMode="auto">
            <a:xfrm>
              <a:off x="323" y="2657"/>
              <a:ext cx="461" cy="357"/>
            </a:xfrm>
            <a:custGeom>
              <a:avLst/>
              <a:gdLst>
                <a:gd name="T0" fmla="*/ 232 w 461"/>
                <a:gd name="T1" fmla="*/ 0 h 357"/>
                <a:gd name="T2" fmla="*/ 0 w 461"/>
                <a:gd name="T3" fmla="*/ 357 h 357"/>
                <a:gd name="T4" fmla="*/ 461 w 461"/>
                <a:gd name="T5" fmla="*/ 357 h 357"/>
                <a:gd name="T6" fmla="*/ 232 w 461"/>
                <a:gd name="T7" fmla="*/ 0 h 357"/>
                <a:gd name="T8" fmla="*/ 248 w 461"/>
                <a:gd name="T9" fmla="*/ 222 h 357"/>
                <a:gd name="T10" fmla="*/ 232 w 461"/>
                <a:gd name="T11" fmla="*/ 154 h 357"/>
                <a:gd name="T12" fmla="*/ 186 w 461"/>
                <a:gd name="T13" fmla="*/ 173 h 357"/>
                <a:gd name="T14" fmla="*/ 167 w 461"/>
                <a:gd name="T15" fmla="*/ 147 h 357"/>
                <a:gd name="T16" fmla="*/ 232 w 461"/>
                <a:gd name="T17" fmla="*/ 50 h 357"/>
                <a:gd name="T18" fmla="*/ 282 w 461"/>
                <a:gd name="T19" fmla="*/ 128 h 357"/>
                <a:gd name="T20" fmla="*/ 248 w 461"/>
                <a:gd name="T21" fmla="*/ 22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357">
                  <a:moveTo>
                    <a:pt x="232" y="0"/>
                  </a:moveTo>
                  <a:lnTo>
                    <a:pt x="0" y="357"/>
                  </a:lnTo>
                  <a:lnTo>
                    <a:pt x="461" y="357"/>
                  </a:lnTo>
                  <a:lnTo>
                    <a:pt x="232" y="0"/>
                  </a:lnTo>
                  <a:close/>
                  <a:moveTo>
                    <a:pt x="248" y="222"/>
                  </a:moveTo>
                  <a:lnTo>
                    <a:pt x="232" y="154"/>
                  </a:lnTo>
                  <a:lnTo>
                    <a:pt x="186" y="173"/>
                  </a:lnTo>
                  <a:lnTo>
                    <a:pt x="167" y="147"/>
                  </a:lnTo>
                  <a:lnTo>
                    <a:pt x="232" y="50"/>
                  </a:lnTo>
                  <a:lnTo>
                    <a:pt x="282" y="128"/>
                  </a:lnTo>
                  <a:lnTo>
                    <a:pt x="248" y="222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71" name="椭圆 70"/>
          <p:cNvSpPr/>
          <p:nvPr/>
        </p:nvSpPr>
        <p:spPr>
          <a:xfrm>
            <a:off x="4399659" y="5420872"/>
            <a:ext cx="434499" cy="43449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544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18" grpId="0" animBg="1"/>
      <p:bldP spid="22" grpId="0" animBg="1"/>
      <p:bldP spid="51" grpId="0" animBg="1"/>
      <p:bldP spid="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81000" y="0"/>
            <a:ext cx="12192000" cy="6858000"/>
          </a:xfrm>
          <a:prstGeom prst="rect">
            <a:avLst/>
          </a:prstGeom>
          <a:solidFill>
            <a:srgbClr val="0402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48000" y="2131754"/>
            <a:ext cx="2952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JOURNEY</a:t>
            </a:r>
            <a:endParaRPr lang="zh-CN" altLang="en-US" sz="4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8850" y="2131754"/>
            <a:ext cx="4362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79AB08"/>
                </a:solidFill>
                <a:latin typeface="MElle HK Light" panose="00000500000000000000" pitchFamily="2" charset="-120"/>
                <a:ea typeface="MElle HK Light" panose="00000500000000000000" pitchFamily="2" charset="-120"/>
              </a:rPr>
              <a:t>we have joy</a:t>
            </a:r>
          </a:p>
          <a:p>
            <a:r>
              <a:rPr lang="en-US" altLang="zh-CN" sz="2400" dirty="0" smtClean="0">
                <a:solidFill>
                  <a:srgbClr val="79AB08"/>
                </a:solidFill>
                <a:latin typeface="MElle HK Light" panose="00000500000000000000" pitchFamily="2" charset="-120"/>
                <a:ea typeface="MElle HK Light" panose="00000500000000000000" pitchFamily="2" charset="-120"/>
              </a:rPr>
              <a:t>we have fun</a:t>
            </a:r>
          </a:p>
          <a:p>
            <a:r>
              <a:rPr lang="en-US" altLang="zh-CN" sz="2400" dirty="0" smtClean="0">
                <a:solidFill>
                  <a:srgbClr val="79AB08"/>
                </a:solidFill>
                <a:latin typeface="MElle HK Light" panose="00000500000000000000" pitchFamily="2" charset="-120"/>
                <a:ea typeface="MElle HK Light" panose="00000500000000000000" pitchFamily="2" charset="-120"/>
              </a:rPr>
              <a:t>we have spring on the way</a:t>
            </a:r>
            <a:endParaRPr lang="zh-CN" altLang="en-US" sz="2400" dirty="0">
              <a:solidFill>
                <a:srgbClr val="79AB08"/>
              </a:solidFill>
              <a:latin typeface="MElle HK Light" panose="00000500000000000000" pitchFamily="2" charset="-120"/>
              <a:ea typeface="MElle HK Light" panose="00000500000000000000" pitchFamily="2" charset="-12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962650" y="2324100"/>
            <a:ext cx="0" cy="8242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838" y="3760282"/>
            <a:ext cx="749873" cy="74377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79" y="3760282"/>
            <a:ext cx="749873" cy="74377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320" y="3766379"/>
            <a:ext cx="737680" cy="73158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867" y="3763330"/>
            <a:ext cx="737680" cy="7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853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1290</TotalTime>
  <Words>466</Words>
  <Application>Microsoft Office PowerPoint</Application>
  <PresentationFormat>宽屏</PresentationFormat>
  <Paragraphs>49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 Unicode MS</vt:lpstr>
      <vt:lpstr>MEllan HK Xbold</vt:lpstr>
      <vt:lpstr>MElle HK Light</vt:lpstr>
      <vt:lpstr>方正粗倩_GBK</vt:lpstr>
      <vt:lpstr>方正兰亭粗黑_GBK</vt:lpstr>
      <vt:lpstr>方正特雅宋简</vt:lpstr>
      <vt:lpstr>宋体</vt:lpstr>
      <vt:lpstr>微软雅黑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http:/sdwm.org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SDWM</dc:creator>
  <cp:lastModifiedBy>Administrator</cp:lastModifiedBy>
  <cp:revision>118</cp:revision>
  <dcterms:created xsi:type="dcterms:W3CDTF">2015-04-02T13:00:00Z</dcterms:created>
  <dcterms:modified xsi:type="dcterms:W3CDTF">2016-05-30T10:39:47Z</dcterms:modified>
</cp:coreProperties>
</file>