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1.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2.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1" r:id="rId1"/>
  </p:sldMasterIdLst>
  <p:notesMasterIdLst>
    <p:notesMasterId r:id="rId26"/>
  </p:notesMasterIdLst>
  <p:sldIdLst>
    <p:sldId id="336" r:id="rId2"/>
    <p:sldId id="281" r:id="rId3"/>
    <p:sldId id="282" r:id="rId4"/>
    <p:sldId id="287" r:id="rId5"/>
    <p:sldId id="317" r:id="rId6"/>
    <p:sldId id="331" r:id="rId7"/>
    <p:sldId id="328" r:id="rId8"/>
    <p:sldId id="332" r:id="rId9"/>
    <p:sldId id="291" r:id="rId10"/>
    <p:sldId id="298" r:id="rId11"/>
    <p:sldId id="292" r:id="rId12"/>
    <p:sldId id="299" r:id="rId13"/>
    <p:sldId id="333" r:id="rId14"/>
    <p:sldId id="296" r:id="rId15"/>
    <p:sldId id="309" r:id="rId16"/>
    <p:sldId id="320" r:id="rId17"/>
    <p:sldId id="300" r:id="rId18"/>
    <p:sldId id="318" r:id="rId19"/>
    <p:sldId id="334" r:id="rId20"/>
    <p:sldId id="319" r:id="rId21"/>
    <p:sldId id="322" r:id="rId22"/>
    <p:sldId id="329" r:id="rId23"/>
    <p:sldId id="301" r:id="rId24"/>
    <p:sldId id="335"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95C5"/>
    <a:srgbClr val="AAE6F1"/>
    <a:srgbClr val="36A7DF"/>
    <a:srgbClr val="00518E"/>
    <a:srgbClr val="52B3E4"/>
    <a:srgbClr val="78B6E5"/>
    <a:srgbClr val="ABCEF4"/>
    <a:srgbClr val="83CDDD"/>
    <a:srgbClr val="76B2E4"/>
    <a:srgbClr val="4092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81" autoAdjust="0"/>
    <p:restoredTop sz="94660"/>
  </p:normalViewPr>
  <p:slideViewPr>
    <p:cSldViewPr snapToGrid="0">
      <p:cViewPr varScale="1">
        <p:scale>
          <a:sx n="108" d="100"/>
          <a:sy n="108" d="100"/>
        </p:scale>
        <p:origin x="84" y="14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3E027B-D925-4130-BE4A-923F45971BCE}" type="datetimeFigureOut">
              <a:rPr lang="zh-CN" altLang="en-US" smtClean="0"/>
              <a:t>2018/5/17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BDE8E2-6AD1-4D4B-854B-74822A279CA1}" type="slidenum">
              <a:rPr lang="zh-CN" altLang="en-US" smtClean="0"/>
              <a:t>‹#›</a:t>
            </a:fld>
            <a:endParaRPr lang="zh-CN" altLang="en-US"/>
          </a:p>
        </p:txBody>
      </p:sp>
    </p:spTree>
    <p:extLst>
      <p:ext uri="{BB962C8B-B14F-4D97-AF65-F5344CB8AC3E}">
        <p14:creationId xmlns:p14="http://schemas.microsoft.com/office/powerpoint/2010/main" val="3627613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BDE8E2-6AD1-4D4B-854B-74822A279CA1}" type="slidenum">
              <a:rPr lang="zh-CN" altLang="en-US" smtClean="0"/>
              <a:t>1</a:t>
            </a:fld>
            <a:endParaRPr lang="zh-CN" altLang="en-US"/>
          </a:p>
        </p:txBody>
      </p:sp>
    </p:spTree>
    <p:extLst>
      <p:ext uri="{BB962C8B-B14F-4D97-AF65-F5344CB8AC3E}">
        <p14:creationId xmlns:p14="http://schemas.microsoft.com/office/powerpoint/2010/main" val="31921453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BDE8E2-6AD1-4D4B-854B-74822A279CA1}" type="slidenum">
              <a:rPr lang="zh-CN" altLang="en-US" smtClean="0"/>
              <a:t>10</a:t>
            </a:fld>
            <a:endParaRPr lang="zh-CN" altLang="en-US"/>
          </a:p>
        </p:txBody>
      </p:sp>
    </p:spTree>
    <p:extLst>
      <p:ext uri="{BB962C8B-B14F-4D97-AF65-F5344CB8AC3E}">
        <p14:creationId xmlns:p14="http://schemas.microsoft.com/office/powerpoint/2010/main" val="1059212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solidFill>
                  <a:prstClr val="black"/>
                </a:solidFill>
                <a:latin typeface="等线" panose="020F0502020204030204"/>
              </a:rPr>
              <a:pPr/>
              <a:t>11</a:t>
            </a:fld>
            <a:endParaRPr lang="en-US">
              <a:solidFill>
                <a:prstClr val="black"/>
              </a:solidFill>
              <a:latin typeface="等线" panose="020F0502020204030204"/>
            </a:endParaRPr>
          </a:p>
        </p:txBody>
      </p:sp>
    </p:spTree>
    <p:extLst>
      <p:ext uri="{BB962C8B-B14F-4D97-AF65-F5344CB8AC3E}">
        <p14:creationId xmlns:p14="http://schemas.microsoft.com/office/powerpoint/2010/main" val="34242184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灯片编号占位符 3"/>
          <p:cNvSpPr txBox="1">
            <a:spLocks noGrp="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fld id="{412CAD3A-5C15-4536-8BF8-DE368FEBFDCB}" type="slidenum">
              <a:rPr lang="zh-CN" altLang="en-US" sz="1200">
                <a:solidFill>
                  <a:prstClr val="black"/>
                </a:solidFill>
                <a:latin typeface="Arial" panose="020B0604020202020204" pitchFamily="34" charset="0"/>
              </a:rPr>
              <a:pPr algn="r"/>
              <a:t>12</a:t>
            </a:fld>
            <a:endParaRPr lang="en-US" altLang="zh-CN" sz="1200">
              <a:solidFill>
                <a:prstClr val="black"/>
              </a:solidFill>
              <a:latin typeface="Arial" panose="020B0604020202020204" pitchFamily="34" charset="0"/>
            </a:endParaRPr>
          </a:p>
        </p:txBody>
      </p:sp>
      <p:sp>
        <p:nvSpPr>
          <p:cNvPr id="8196" name="备注占位符 4"/>
          <p:cNvSpPr>
            <a:spLocks noGrp="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sz="1200">
              <a:solidFill>
                <a:prstClr val="black"/>
              </a:solidFill>
            </a:endParaRPr>
          </a:p>
        </p:txBody>
      </p:sp>
    </p:spTree>
    <p:extLst>
      <p:ext uri="{BB962C8B-B14F-4D97-AF65-F5344CB8AC3E}">
        <p14:creationId xmlns:p14="http://schemas.microsoft.com/office/powerpoint/2010/main" val="21624916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3B06D6-CAB0-4A82-9E5A-659B7A735B03}"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3942611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BDE8E2-6AD1-4D4B-854B-74822A279CA1}" type="slidenum">
              <a:rPr lang="zh-CN" altLang="en-US" smtClean="0"/>
              <a:t>14</a:t>
            </a:fld>
            <a:endParaRPr lang="zh-CN" altLang="en-US"/>
          </a:p>
        </p:txBody>
      </p:sp>
    </p:spTree>
    <p:extLst>
      <p:ext uri="{BB962C8B-B14F-4D97-AF65-F5344CB8AC3E}">
        <p14:creationId xmlns:p14="http://schemas.microsoft.com/office/powerpoint/2010/main" val="515847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BDE8E2-6AD1-4D4B-854B-74822A279CA1}" type="slidenum">
              <a:rPr lang="zh-CN" altLang="en-US" smtClean="0"/>
              <a:t>15</a:t>
            </a:fld>
            <a:endParaRPr lang="zh-CN" altLang="en-US"/>
          </a:p>
        </p:txBody>
      </p:sp>
    </p:spTree>
    <p:extLst>
      <p:ext uri="{BB962C8B-B14F-4D97-AF65-F5344CB8AC3E}">
        <p14:creationId xmlns:p14="http://schemas.microsoft.com/office/powerpoint/2010/main" val="21574937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BDE8E2-6AD1-4D4B-854B-74822A279CA1}" type="slidenum">
              <a:rPr lang="zh-CN" altLang="en-US" smtClean="0"/>
              <a:t>16</a:t>
            </a:fld>
            <a:endParaRPr lang="zh-CN" altLang="en-US"/>
          </a:p>
        </p:txBody>
      </p:sp>
    </p:spTree>
    <p:extLst>
      <p:ext uri="{BB962C8B-B14F-4D97-AF65-F5344CB8AC3E}">
        <p14:creationId xmlns:p14="http://schemas.microsoft.com/office/powerpoint/2010/main" val="3500921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BDE8E2-6AD1-4D4B-854B-74822A279CA1}" type="slidenum">
              <a:rPr lang="zh-CN" altLang="en-US" smtClean="0"/>
              <a:t>17</a:t>
            </a:fld>
            <a:endParaRPr lang="zh-CN" altLang="en-US"/>
          </a:p>
        </p:txBody>
      </p:sp>
    </p:spTree>
    <p:extLst>
      <p:ext uri="{BB962C8B-B14F-4D97-AF65-F5344CB8AC3E}">
        <p14:creationId xmlns:p14="http://schemas.microsoft.com/office/powerpoint/2010/main" val="3227301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模板来自于 </a:t>
            </a:r>
            <a:r>
              <a:rPr lang="en-US" altLang="zh-CN"/>
              <a:t>http://docer.wps.cn</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2712308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3B06D6-CAB0-4A82-9E5A-659B7A735B03}"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140982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3B06D6-CAB0-4A82-9E5A-659B7A735B03}"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4119074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38AE1D-7471-4465-8690-2563671710D2}" type="slidenum">
              <a:rPr lang="ru-RU" smtClean="0">
                <a:solidFill>
                  <a:prstClr val="black"/>
                </a:solidFill>
              </a:rPr>
              <a:pPr/>
              <a:t>20</a:t>
            </a:fld>
            <a:endParaRPr lang="ru-RU">
              <a:solidFill>
                <a:prstClr val="black"/>
              </a:solidFill>
            </a:endParaRPr>
          </a:p>
        </p:txBody>
      </p:sp>
    </p:spTree>
    <p:extLst>
      <p:ext uri="{BB962C8B-B14F-4D97-AF65-F5344CB8AC3E}">
        <p14:creationId xmlns:p14="http://schemas.microsoft.com/office/powerpoint/2010/main" val="13718592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BDE8E2-6AD1-4D4B-854B-74822A279CA1}" type="slidenum">
              <a:rPr lang="zh-CN" altLang="en-US" smtClean="0"/>
              <a:t>21</a:t>
            </a:fld>
            <a:endParaRPr lang="zh-CN" altLang="en-US"/>
          </a:p>
        </p:txBody>
      </p:sp>
    </p:spTree>
    <p:extLst>
      <p:ext uri="{BB962C8B-B14F-4D97-AF65-F5344CB8AC3E}">
        <p14:creationId xmlns:p14="http://schemas.microsoft.com/office/powerpoint/2010/main" val="3872135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0BDE8E2-6AD1-4D4B-854B-74822A279CA1}"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24212817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F1FCC-BFC0-441B-90C6-4FF5B9BC2D09}"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14884177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BDE8E2-6AD1-4D4B-854B-74822A279CA1}" type="slidenum">
              <a:rPr lang="zh-CN" altLang="en-US" smtClean="0"/>
              <a:t>24</a:t>
            </a:fld>
            <a:endParaRPr lang="zh-CN" altLang="en-US"/>
          </a:p>
        </p:txBody>
      </p:sp>
    </p:spTree>
    <p:extLst>
      <p:ext uri="{BB962C8B-B14F-4D97-AF65-F5344CB8AC3E}">
        <p14:creationId xmlns:p14="http://schemas.microsoft.com/office/powerpoint/2010/main" val="4035473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3B06D6-CAB0-4A82-9E5A-659B7A735B03}"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840769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BDE8E2-6AD1-4D4B-854B-74822A279CA1}" type="slidenum">
              <a:rPr lang="zh-CN" altLang="en-US" smtClean="0"/>
              <a:t>4</a:t>
            </a:fld>
            <a:endParaRPr lang="zh-CN" altLang="en-US"/>
          </a:p>
        </p:txBody>
      </p:sp>
    </p:spTree>
    <p:extLst>
      <p:ext uri="{BB962C8B-B14F-4D97-AF65-F5344CB8AC3E}">
        <p14:creationId xmlns:p14="http://schemas.microsoft.com/office/powerpoint/2010/main" val="993371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38AE1D-7471-4465-8690-2563671710D2}" type="slidenum">
              <a:rPr lang="ru-RU" smtClean="0">
                <a:solidFill>
                  <a:prstClr val="black"/>
                </a:solidFill>
              </a:rPr>
              <a:pPr/>
              <a:t>5</a:t>
            </a:fld>
            <a:endParaRPr lang="ru-RU">
              <a:solidFill>
                <a:prstClr val="black"/>
              </a:solidFill>
            </a:endParaRPr>
          </a:p>
        </p:txBody>
      </p:sp>
    </p:spTree>
    <p:extLst>
      <p:ext uri="{BB962C8B-B14F-4D97-AF65-F5344CB8AC3E}">
        <p14:creationId xmlns:p14="http://schemas.microsoft.com/office/powerpoint/2010/main" val="2525683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432322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A04FA34-DDC2-4732-BEE3-5530C8E6A384}"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42683902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3B06D6-CAB0-4A82-9E5A-659B7A735B03}"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2693481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B5D3D7-CC87-4950-8197-26F7E3C63EEF}"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4171929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79566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pic>
        <p:nvPicPr>
          <p:cNvPr id="14" name="图片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31" y="0"/>
            <a:ext cx="3014465" cy="1942011"/>
          </a:xfrm>
          <a:prstGeom prst="rect">
            <a:avLst/>
          </a:prstGeom>
        </p:spPr>
      </p:pic>
      <p:pic>
        <p:nvPicPr>
          <p:cNvPr id="15" name="图片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0431191" y="4546340"/>
            <a:ext cx="1675402" cy="2995745"/>
          </a:xfrm>
          <a:prstGeom prst="rect">
            <a:avLst/>
          </a:prstGeom>
        </p:spPr>
      </p:pic>
      <p:sp>
        <p:nvSpPr>
          <p:cNvPr id="3" name="Title 1"/>
          <p:cNvSpPr txBox="1">
            <a:spLocks/>
          </p:cNvSpPr>
          <p:nvPr userDrawn="1"/>
        </p:nvSpPr>
        <p:spPr>
          <a:xfrm>
            <a:off x="2197962" y="119987"/>
            <a:ext cx="3755023" cy="390525"/>
          </a:xfrm>
          <a:prstGeom prst="rect">
            <a:avLst/>
          </a:prstGeom>
        </p:spPr>
        <p:txBody>
          <a:bodyPr vert="horz" lIns="91429" tIns="45715" rIns="91429" bIns="45715"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000" b="1" dirty="0">
                <a:solidFill>
                  <a:srgbClr val="AAE6F1"/>
                </a:solidFill>
                <a:latin typeface="微软雅黑" panose="020B0503020204020204" pitchFamily="34" charset="-122"/>
                <a:ea typeface="微软雅黑" panose="020B0503020204020204" pitchFamily="34" charset="-122"/>
              </a:rPr>
              <a:t>教学过程 </a:t>
            </a:r>
            <a:r>
              <a:rPr lang="en-US" altLang="zh-CN" sz="1400" dirty="0">
                <a:solidFill>
                  <a:srgbClr val="B495C5"/>
                </a:solidFill>
                <a:latin typeface="微软雅黑" panose="020B0503020204020204" pitchFamily="34" charset="-122"/>
                <a:ea typeface="微软雅黑" panose="020B0503020204020204" pitchFamily="34" charset="-122"/>
              </a:rPr>
              <a:t>teaching process</a:t>
            </a:r>
            <a:endParaRPr lang="zh-CN" altLang="en-US" sz="2000" b="1" dirty="0">
              <a:solidFill>
                <a:srgbClr val="AAE6F1"/>
              </a:solidFill>
              <a:latin typeface="微软雅黑" panose="020B0503020204020204" pitchFamily="34" charset="-122"/>
              <a:ea typeface="微软雅黑" panose="020B0503020204020204" pitchFamily="34" charset="-122"/>
              <a:cs typeface="+mn-cs"/>
            </a:endParaRPr>
          </a:p>
        </p:txBody>
      </p:sp>
      <p:cxnSp>
        <p:nvCxnSpPr>
          <p:cNvPr id="5" name="直接连接符 4"/>
          <p:cNvCxnSpPr/>
          <p:nvPr userDrawn="1"/>
        </p:nvCxnSpPr>
        <p:spPr>
          <a:xfrm>
            <a:off x="2311400" y="529007"/>
            <a:ext cx="9210914" cy="0"/>
          </a:xfrm>
          <a:prstGeom prst="line">
            <a:avLst/>
          </a:prstGeom>
          <a:ln w="25400">
            <a:solidFill>
              <a:srgbClr val="AAE6F1"/>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flipH="1">
            <a:off x="11287137" y="82160"/>
            <a:ext cx="697229" cy="595040"/>
            <a:chOff x="7531100" y="1528763"/>
            <a:chExt cx="2062163" cy="1798637"/>
          </a:xfrm>
        </p:grpSpPr>
        <p:sp>
          <p:nvSpPr>
            <p:cNvPr id="8"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9"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0"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1"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2"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3"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1680259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pic>
        <p:nvPicPr>
          <p:cNvPr id="14" name="图片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31" y="0"/>
            <a:ext cx="3014465" cy="1942011"/>
          </a:xfrm>
          <a:prstGeom prst="rect">
            <a:avLst/>
          </a:prstGeom>
        </p:spPr>
      </p:pic>
      <p:pic>
        <p:nvPicPr>
          <p:cNvPr id="15" name="图片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0431191" y="4546340"/>
            <a:ext cx="1675402" cy="2995745"/>
          </a:xfrm>
          <a:prstGeom prst="rect">
            <a:avLst/>
          </a:prstGeom>
        </p:spPr>
      </p:pic>
      <p:sp>
        <p:nvSpPr>
          <p:cNvPr id="3" name="Title 1"/>
          <p:cNvSpPr txBox="1">
            <a:spLocks/>
          </p:cNvSpPr>
          <p:nvPr userDrawn="1"/>
        </p:nvSpPr>
        <p:spPr>
          <a:xfrm>
            <a:off x="2197962" y="119987"/>
            <a:ext cx="3755023" cy="390525"/>
          </a:xfrm>
          <a:prstGeom prst="rect">
            <a:avLst/>
          </a:prstGeom>
        </p:spPr>
        <p:txBody>
          <a:bodyPr vert="horz" lIns="91429" tIns="45715" rIns="91429" bIns="45715"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000" b="1" dirty="0">
                <a:solidFill>
                  <a:srgbClr val="AAE6F1"/>
                </a:solidFill>
                <a:latin typeface="微软雅黑" panose="020B0503020204020204" pitchFamily="34" charset="-122"/>
                <a:ea typeface="微软雅黑" panose="020B0503020204020204" pitchFamily="34" charset="-122"/>
              </a:rPr>
              <a:t>特色创新 </a:t>
            </a:r>
            <a:r>
              <a:rPr lang="en-US" altLang="zh-CN" sz="1400" dirty="0">
                <a:solidFill>
                  <a:srgbClr val="B495C5"/>
                </a:solidFill>
                <a:latin typeface="微软雅黑" panose="020B0503020204020204" pitchFamily="34" charset="-122"/>
                <a:ea typeface="微软雅黑" panose="020B0503020204020204" pitchFamily="34" charset="-122"/>
              </a:rPr>
              <a:t>Characteristic innovation</a:t>
            </a:r>
            <a:endParaRPr lang="zh-CN" altLang="en-US" sz="2000" b="1" dirty="0">
              <a:solidFill>
                <a:srgbClr val="AAE6F1"/>
              </a:solidFill>
              <a:latin typeface="微软雅黑" panose="020B0503020204020204" pitchFamily="34" charset="-122"/>
              <a:ea typeface="微软雅黑" panose="020B0503020204020204" pitchFamily="34" charset="-122"/>
              <a:cs typeface="+mn-cs"/>
            </a:endParaRPr>
          </a:p>
        </p:txBody>
      </p:sp>
      <p:cxnSp>
        <p:nvCxnSpPr>
          <p:cNvPr id="5" name="直接连接符 4"/>
          <p:cNvCxnSpPr/>
          <p:nvPr userDrawn="1"/>
        </p:nvCxnSpPr>
        <p:spPr>
          <a:xfrm>
            <a:off x="2311400" y="529007"/>
            <a:ext cx="9210914" cy="0"/>
          </a:xfrm>
          <a:prstGeom prst="line">
            <a:avLst/>
          </a:prstGeom>
          <a:ln w="25400">
            <a:solidFill>
              <a:srgbClr val="AAE6F1"/>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flipH="1">
            <a:off x="11287137" y="82160"/>
            <a:ext cx="697229" cy="595040"/>
            <a:chOff x="7531100" y="1528763"/>
            <a:chExt cx="2062163" cy="1798637"/>
          </a:xfrm>
        </p:grpSpPr>
        <p:sp>
          <p:nvSpPr>
            <p:cNvPr id="8"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9"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0"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1"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2"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3"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16084051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5_空白">
    <p:spTree>
      <p:nvGrpSpPr>
        <p:cNvPr id="1" name=""/>
        <p:cNvGrpSpPr/>
        <p:nvPr/>
      </p:nvGrpSpPr>
      <p:grpSpPr>
        <a:xfrm>
          <a:off x="0" y="0"/>
          <a:ext cx="0" cy="0"/>
          <a:chOff x="0" y="0"/>
          <a:chExt cx="0" cy="0"/>
        </a:xfrm>
      </p:grpSpPr>
      <p:pic>
        <p:nvPicPr>
          <p:cNvPr id="14" name="图片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31" y="0"/>
            <a:ext cx="3014465" cy="1942011"/>
          </a:xfrm>
          <a:prstGeom prst="rect">
            <a:avLst/>
          </a:prstGeom>
        </p:spPr>
      </p:pic>
      <p:pic>
        <p:nvPicPr>
          <p:cNvPr id="15" name="图片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0431191" y="4546340"/>
            <a:ext cx="1675402" cy="2995745"/>
          </a:xfrm>
          <a:prstGeom prst="rect">
            <a:avLst/>
          </a:prstGeom>
        </p:spPr>
      </p:pic>
    </p:spTree>
    <p:extLst>
      <p:ext uri="{BB962C8B-B14F-4D97-AF65-F5344CB8AC3E}">
        <p14:creationId xmlns:p14="http://schemas.microsoft.com/office/powerpoint/2010/main" val="32342683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02668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14090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7599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58459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59625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97639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34093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8079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1122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97315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14" name="图片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31" y="0"/>
            <a:ext cx="3014465" cy="1942011"/>
          </a:xfrm>
          <a:prstGeom prst="rect">
            <a:avLst/>
          </a:prstGeom>
        </p:spPr>
      </p:pic>
      <p:sp>
        <p:nvSpPr>
          <p:cNvPr id="3" name="Title 1"/>
          <p:cNvSpPr txBox="1">
            <a:spLocks/>
          </p:cNvSpPr>
          <p:nvPr userDrawn="1"/>
        </p:nvSpPr>
        <p:spPr>
          <a:xfrm>
            <a:off x="2197962" y="286675"/>
            <a:ext cx="3755023" cy="390525"/>
          </a:xfrm>
          <a:prstGeom prst="rect">
            <a:avLst/>
          </a:prstGeom>
        </p:spPr>
        <p:txBody>
          <a:bodyPr vert="horz" lIns="91429" tIns="45715" rIns="91429" bIns="45715"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000" b="1" dirty="0">
                <a:solidFill>
                  <a:srgbClr val="AAE6F1"/>
                </a:solidFill>
                <a:latin typeface="微软雅黑" panose="020B0503020204020204" pitchFamily="34" charset="-122"/>
                <a:ea typeface="微软雅黑" panose="020B0503020204020204" pitchFamily="34" charset="-122"/>
                <a:cs typeface="+mn-cs"/>
              </a:rPr>
              <a:t>教学分析</a:t>
            </a:r>
            <a:r>
              <a:rPr lang="en-US" altLang="zh-CN" sz="2000" dirty="0">
                <a:solidFill>
                  <a:srgbClr val="AAE6F1"/>
                </a:solidFill>
                <a:latin typeface="微软雅黑" panose="020B0503020204020204" pitchFamily="34" charset="-122"/>
                <a:ea typeface="微软雅黑" panose="020B0503020204020204" pitchFamily="34" charset="-122"/>
              </a:rPr>
              <a:t> </a:t>
            </a:r>
            <a:r>
              <a:rPr lang="en-US" altLang="zh-CN" sz="1400" dirty="0">
                <a:solidFill>
                  <a:srgbClr val="B495C5"/>
                </a:solidFill>
                <a:latin typeface="微软雅黑" panose="020B0503020204020204" pitchFamily="34" charset="-122"/>
                <a:ea typeface="微软雅黑" panose="020B0503020204020204" pitchFamily="34" charset="-122"/>
              </a:rPr>
              <a:t>Teaching analysis</a:t>
            </a:r>
          </a:p>
          <a:p>
            <a:pPr>
              <a:lnSpc>
                <a:spcPct val="100000"/>
              </a:lnSpc>
              <a:spcBef>
                <a:spcPts val="0"/>
              </a:spcBef>
            </a:pPr>
            <a:endParaRPr lang="zh-CN" altLang="en-US" sz="2000" b="1" dirty="0">
              <a:solidFill>
                <a:srgbClr val="AAE6F1"/>
              </a:solidFill>
              <a:latin typeface="微软雅黑" panose="020B0503020204020204" pitchFamily="34" charset="-122"/>
              <a:ea typeface="微软雅黑" panose="020B0503020204020204" pitchFamily="34" charset="-122"/>
              <a:cs typeface="+mn-cs"/>
            </a:endParaRPr>
          </a:p>
        </p:txBody>
      </p:sp>
      <p:cxnSp>
        <p:nvCxnSpPr>
          <p:cNvPr id="5" name="直接连接符 4"/>
          <p:cNvCxnSpPr/>
          <p:nvPr userDrawn="1"/>
        </p:nvCxnSpPr>
        <p:spPr>
          <a:xfrm>
            <a:off x="2311400" y="529007"/>
            <a:ext cx="9210914" cy="0"/>
          </a:xfrm>
          <a:prstGeom prst="line">
            <a:avLst/>
          </a:prstGeom>
          <a:ln w="25400">
            <a:solidFill>
              <a:srgbClr val="AAE6F1"/>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flipH="1">
            <a:off x="11287137" y="82160"/>
            <a:ext cx="697229" cy="595040"/>
            <a:chOff x="7531100" y="1528763"/>
            <a:chExt cx="2062163" cy="1798637"/>
          </a:xfrm>
        </p:grpSpPr>
        <p:sp>
          <p:nvSpPr>
            <p:cNvPr id="8"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9"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0"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1"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2"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3"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pic>
        <p:nvPicPr>
          <p:cNvPr id="15" name="图片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0431191" y="4546340"/>
            <a:ext cx="1675402" cy="2995745"/>
          </a:xfrm>
          <a:prstGeom prst="rect">
            <a:avLst/>
          </a:prstGeom>
        </p:spPr>
      </p:pic>
    </p:spTree>
    <p:extLst>
      <p:ext uri="{BB962C8B-B14F-4D97-AF65-F5344CB8AC3E}">
        <p14:creationId xmlns:p14="http://schemas.microsoft.com/office/powerpoint/2010/main" val="3808038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pic>
        <p:nvPicPr>
          <p:cNvPr id="14" name="图片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31" y="0"/>
            <a:ext cx="3014465" cy="1942011"/>
          </a:xfrm>
          <a:prstGeom prst="rect">
            <a:avLst/>
          </a:prstGeom>
        </p:spPr>
      </p:pic>
      <p:pic>
        <p:nvPicPr>
          <p:cNvPr id="15" name="图片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0431191" y="4546340"/>
            <a:ext cx="1675402" cy="2995745"/>
          </a:xfrm>
          <a:prstGeom prst="rect">
            <a:avLst/>
          </a:prstGeom>
        </p:spPr>
      </p:pic>
      <p:sp>
        <p:nvSpPr>
          <p:cNvPr id="3" name="Title 1"/>
          <p:cNvSpPr txBox="1">
            <a:spLocks/>
          </p:cNvSpPr>
          <p:nvPr userDrawn="1"/>
        </p:nvSpPr>
        <p:spPr>
          <a:xfrm>
            <a:off x="2197962" y="286675"/>
            <a:ext cx="3755023" cy="390525"/>
          </a:xfrm>
          <a:prstGeom prst="rect">
            <a:avLst/>
          </a:prstGeom>
        </p:spPr>
        <p:txBody>
          <a:bodyPr vert="horz" lIns="91429" tIns="45715" rIns="91429" bIns="45715"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000" b="1" dirty="0">
                <a:solidFill>
                  <a:srgbClr val="AAE6F1"/>
                </a:solidFill>
                <a:latin typeface="微软雅黑" panose="020B0503020204020204" pitchFamily="34" charset="-122"/>
                <a:ea typeface="微软雅黑" panose="020B0503020204020204" pitchFamily="34" charset="-122"/>
              </a:rPr>
              <a:t>整体设计 </a:t>
            </a:r>
            <a:r>
              <a:rPr lang="en-US" altLang="zh-CN" sz="1400" dirty="0">
                <a:solidFill>
                  <a:srgbClr val="B495C5"/>
                </a:solidFill>
                <a:latin typeface="微软雅黑" panose="020B0503020204020204" pitchFamily="34" charset="-122"/>
                <a:ea typeface="微软雅黑" panose="020B0503020204020204" pitchFamily="34" charset="-122"/>
              </a:rPr>
              <a:t>Whole design</a:t>
            </a:r>
          </a:p>
          <a:p>
            <a:pPr>
              <a:lnSpc>
                <a:spcPct val="100000"/>
              </a:lnSpc>
              <a:spcBef>
                <a:spcPts val="0"/>
              </a:spcBef>
            </a:pPr>
            <a:endParaRPr lang="zh-CN" altLang="en-US" sz="2000" b="1" dirty="0">
              <a:solidFill>
                <a:srgbClr val="AAE6F1"/>
              </a:solidFill>
              <a:latin typeface="微软雅黑" panose="020B0503020204020204" pitchFamily="34" charset="-122"/>
              <a:ea typeface="微软雅黑" panose="020B0503020204020204" pitchFamily="34" charset="-122"/>
              <a:cs typeface="+mn-cs"/>
            </a:endParaRPr>
          </a:p>
        </p:txBody>
      </p:sp>
      <p:cxnSp>
        <p:nvCxnSpPr>
          <p:cNvPr id="5" name="直接连接符 4"/>
          <p:cNvCxnSpPr/>
          <p:nvPr userDrawn="1"/>
        </p:nvCxnSpPr>
        <p:spPr>
          <a:xfrm>
            <a:off x="2311400" y="529007"/>
            <a:ext cx="9210914" cy="0"/>
          </a:xfrm>
          <a:prstGeom prst="line">
            <a:avLst/>
          </a:prstGeom>
          <a:ln w="25400">
            <a:solidFill>
              <a:srgbClr val="AAE6F1"/>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flipH="1">
            <a:off x="11287137" y="82160"/>
            <a:ext cx="697229" cy="595040"/>
            <a:chOff x="7531100" y="1528763"/>
            <a:chExt cx="2062163" cy="1798637"/>
          </a:xfrm>
        </p:grpSpPr>
        <p:sp>
          <p:nvSpPr>
            <p:cNvPr id="8"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9"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0"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1"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2"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3"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358243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DE4274-6686-4A88-B352-6CF8A7FC23C5}" type="datetimeFigureOut">
              <a:rPr lang="zh-CN" altLang="en-US" smtClean="0">
                <a:solidFill>
                  <a:prstClr val="black">
                    <a:tint val="75000"/>
                  </a:prstClr>
                </a:solidFill>
              </a:rPr>
              <a:pPr/>
              <a:t>2018/5/17</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EACAB8-BDC7-46D8-AED4-E3A5E447E22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0717776"/>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901" r:id="rId8"/>
    <p:sldLayoutId id="2147483902" r:id="rId9"/>
    <p:sldLayoutId id="2147483903" r:id="rId10"/>
    <p:sldLayoutId id="2147483904" r:id="rId11"/>
    <p:sldLayoutId id="2147483905" r:id="rId12"/>
    <p:sldLayoutId id="2147483779" r:id="rId13"/>
    <p:sldLayoutId id="2147483780" r:id="rId14"/>
    <p:sldLayoutId id="2147483781" r:id="rId15"/>
    <p:sldLayoutId id="2147483782" r:id="rId16"/>
  </p:sldLayoutIdLst>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7.jp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16.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15.jpg"/><Relationship Id="rId5" Type="http://schemas.openxmlformats.org/officeDocument/2006/relationships/tags" Target="../tags/tag6.xml"/><Relationship Id="rId10" Type="http://schemas.openxmlformats.org/officeDocument/2006/relationships/notesSlide" Target="../notesSlides/notesSlide12.xml"/><Relationship Id="rId4" Type="http://schemas.openxmlformats.org/officeDocument/2006/relationships/tags" Target="../tags/tag5.xml"/><Relationship Id="rId9"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3.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tags" Target="../tags/tag12.xml"/><Relationship Id="rId7" Type="http://schemas.openxmlformats.org/officeDocument/2006/relationships/notesSlide" Target="../notesSlides/notesSlide18.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Layout" Target="../slideLayouts/slideLayout10.xml"/><Relationship Id="rId11" Type="http://schemas.openxmlformats.org/officeDocument/2006/relationships/image" Target="../media/image21.jpg"/><Relationship Id="rId5" Type="http://schemas.openxmlformats.org/officeDocument/2006/relationships/tags" Target="../tags/tag14.xml"/><Relationship Id="rId10" Type="http://schemas.openxmlformats.org/officeDocument/2006/relationships/image" Target="../media/image17.jpg"/><Relationship Id="rId4" Type="http://schemas.openxmlformats.org/officeDocument/2006/relationships/tags" Target="../tags/tag13.xml"/><Relationship Id="rId9" Type="http://schemas.openxmlformats.org/officeDocument/2006/relationships/image" Target="../media/image20.jp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3.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microsoft.com/office/2007/relationships/hdphoto" Target="../media/hdphoto3.wdp"/><Relationship Id="rId5" Type="http://schemas.openxmlformats.org/officeDocument/2006/relationships/image" Target="../media/image24.png"/><Relationship Id="rId4" Type="http://schemas.openxmlformats.org/officeDocument/2006/relationships/image" Target="../media/image23.jp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1.xml"/><Relationship Id="rId1" Type="http://schemas.openxmlformats.org/officeDocument/2006/relationships/themeOverride" Target="../theme/themeOverride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7" Type="http://schemas.microsoft.com/office/2007/relationships/hdphoto" Target="../media/hdphoto5.wdp"/><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17.jpg"/><Relationship Id="rId4" Type="http://schemas.microsoft.com/office/2007/relationships/hdphoto" Target="../media/hdphoto4.wdp"/></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3.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44" y="2736372"/>
            <a:ext cx="12240572" cy="4121629"/>
          </a:xfrm>
          <a:prstGeom prst="rect">
            <a:avLst/>
          </a:prstGeom>
        </p:spPr>
      </p:pic>
      <p:pic>
        <p:nvPicPr>
          <p:cNvPr id="21" name="图片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3" y="0"/>
            <a:ext cx="3961905" cy="2552381"/>
          </a:xfrm>
          <a:prstGeom prst="rect">
            <a:avLst/>
          </a:prstGeom>
        </p:spPr>
      </p:pic>
      <p:pic>
        <p:nvPicPr>
          <p:cNvPr id="22" name="图片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09257" y="0"/>
            <a:ext cx="1828571" cy="3047619"/>
          </a:xfrm>
          <a:prstGeom prst="rect">
            <a:avLst/>
          </a:prstGeom>
        </p:spPr>
      </p:pic>
      <p:sp>
        <p:nvSpPr>
          <p:cNvPr id="5" name="矩形 4"/>
          <p:cNvSpPr/>
          <p:nvPr/>
        </p:nvSpPr>
        <p:spPr>
          <a:xfrm>
            <a:off x="2040467" y="3640354"/>
            <a:ext cx="8216750" cy="1569660"/>
          </a:xfrm>
          <a:prstGeom prst="rect">
            <a:avLst/>
          </a:prstGeom>
        </p:spPr>
        <p:txBody>
          <a:bodyPr wrap="square">
            <a:spAutoFit/>
          </a:bodyPr>
          <a:lstStyle/>
          <a:p>
            <a:pPr algn="ctr"/>
            <a:r>
              <a:rPr lang="zh-CN" altLang="en-US" sz="4800" b="1" dirty="0">
                <a:solidFill>
                  <a:srgbClr val="0070C0"/>
                </a:solidFill>
                <a:latin typeface="微软雅黑"/>
                <a:ea typeface="微软雅黑"/>
                <a:cs typeface="+mn-ea"/>
              </a:rPr>
              <a:t>清新创意教学课件公开课</a:t>
            </a:r>
            <a:endParaRPr lang="en-US" altLang="zh-CN" sz="4800" b="1">
              <a:solidFill>
                <a:srgbClr val="0070C0"/>
              </a:solidFill>
              <a:latin typeface="微软雅黑"/>
              <a:ea typeface="微软雅黑"/>
              <a:cs typeface="+mn-ea"/>
            </a:endParaRPr>
          </a:p>
          <a:p>
            <a:pPr algn="ctr"/>
            <a:r>
              <a:rPr lang="zh-CN" altLang="en-US" sz="4800" b="1">
                <a:solidFill>
                  <a:srgbClr val="0070C0"/>
                </a:solidFill>
                <a:latin typeface="微软雅黑"/>
                <a:ea typeface="微软雅黑"/>
                <a:cs typeface="+mn-ea"/>
              </a:rPr>
              <a:t>说</a:t>
            </a:r>
            <a:r>
              <a:rPr lang="zh-CN" altLang="en-US" sz="4800" b="1" dirty="0">
                <a:solidFill>
                  <a:srgbClr val="0070C0"/>
                </a:solidFill>
                <a:latin typeface="微软雅黑"/>
                <a:ea typeface="微软雅黑"/>
                <a:cs typeface="+mn-ea"/>
              </a:rPr>
              <a:t>课模板</a:t>
            </a:r>
            <a:endParaRPr lang="en-US" altLang="zh-CN" sz="4800" b="1" dirty="0">
              <a:solidFill>
                <a:srgbClr val="0070C0"/>
              </a:solidFill>
              <a:latin typeface="微软雅黑"/>
              <a:ea typeface="微软雅黑"/>
              <a:cs typeface="+mn-ea"/>
            </a:endParaRPr>
          </a:p>
        </p:txBody>
      </p:sp>
      <p:sp>
        <p:nvSpPr>
          <p:cNvPr id="6" name="椭圆 5"/>
          <p:cNvSpPr/>
          <p:nvPr/>
        </p:nvSpPr>
        <p:spPr>
          <a:xfrm>
            <a:off x="4822121" y="1165332"/>
            <a:ext cx="2412457" cy="2412457"/>
          </a:xfrm>
          <a:prstGeom prst="ellipse">
            <a:avLst/>
          </a:prstGeom>
          <a:noFill/>
          <a:ln w="2032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solidFill>
                  <a:prstClr val="white"/>
                </a:solidFill>
              </a:ln>
              <a:solidFill>
                <a:prstClr val="white"/>
              </a:solidFill>
              <a:effectLst/>
              <a:uLnTx/>
              <a:uFillTx/>
              <a:latin typeface="Arial" panose="020F0502020204030204"/>
              <a:ea typeface="微软雅黑"/>
              <a:cs typeface="+mn-ea"/>
            </a:endParaRPr>
          </a:p>
        </p:txBody>
      </p:sp>
      <p:sp>
        <p:nvSpPr>
          <p:cNvPr id="7" name="矩形 6"/>
          <p:cNvSpPr/>
          <p:nvPr/>
        </p:nvSpPr>
        <p:spPr>
          <a:xfrm>
            <a:off x="5817192" y="1968291"/>
            <a:ext cx="2046856" cy="2215991"/>
          </a:xfrm>
          <a:prstGeom prst="rect">
            <a:avLst/>
          </a:prstGeom>
          <a:ln>
            <a:noFill/>
          </a:ln>
        </p:spPr>
        <p:txBody>
          <a:bodyPr wrap="square">
            <a:spAutoFit/>
          </a:bodyPr>
          <a:lstStyle/>
          <a:p>
            <a:pPr algn="r"/>
            <a:r>
              <a:rPr lang="en-US" altLang="zh-CN" sz="13800" b="1" spc="600" dirty="0">
                <a:ln w="41275">
                  <a:solidFill>
                    <a:prstClr val="white"/>
                  </a:solidFill>
                </a:ln>
                <a:solidFill>
                  <a:srgbClr val="0070C0"/>
                </a:solidFill>
                <a:latin typeface="微软雅黑"/>
                <a:ea typeface="微软雅黑"/>
                <a:cs typeface="+mn-ea"/>
              </a:rPr>
              <a:t>1</a:t>
            </a:r>
            <a:endParaRPr lang="en-US" altLang="zh-CN" sz="41300" b="1" spc="600" dirty="0">
              <a:ln w="41275">
                <a:solidFill>
                  <a:prstClr val="white"/>
                </a:solidFill>
              </a:ln>
              <a:solidFill>
                <a:srgbClr val="0070C0"/>
              </a:solidFill>
              <a:latin typeface="微软雅黑"/>
              <a:ea typeface="微软雅黑"/>
              <a:cs typeface="+mn-ea"/>
            </a:endParaRPr>
          </a:p>
        </p:txBody>
      </p:sp>
      <p:sp>
        <p:nvSpPr>
          <p:cNvPr id="8" name="矩形 7"/>
          <p:cNvSpPr/>
          <p:nvPr/>
        </p:nvSpPr>
        <p:spPr>
          <a:xfrm>
            <a:off x="3080627" y="1971638"/>
            <a:ext cx="2046856" cy="2215991"/>
          </a:xfrm>
          <a:prstGeom prst="rect">
            <a:avLst/>
          </a:prstGeom>
          <a:ln>
            <a:noFill/>
          </a:ln>
        </p:spPr>
        <p:txBody>
          <a:bodyPr wrap="square">
            <a:spAutoFit/>
          </a:bodyPr>
          <a:lstStyle/>
          <a:p>
            <a:pPr algn="r"/>
            <a:r>
              <a:rPr lang="en-US" altLang="zh-CN" sz="13800" b="1" spc="600" dirty="0">
                <a:ln w="41275">
                  <a:solidFill>
                    <a:prstClr val="white"/>
                  </a:solidFill>
                </a:ln>
                <a:solidFill>
                  <a:srgbClr val="0070C0"/>
                </a:solidFill>
                <a:latin typeface="微软雅黑"/>
                <a:ea typeface="微软雅黑"/>
                <a:cs typeface="+mn-ea"/>
              </a:rPr>
              <a:t>2</a:t>
            </a:r>
          </a:p>
        </p:txBody>
      </p:sp>
      <p:sp>
        <p:nvSpPr>
          <p:cNvPr id="9" name="矩形 8"/>
          <p:cNvSpPr/>
          <p:nvPr/>
        </p:nvSpPr>
        <p:spPr>
          <a:xfrm>
            <a:off x="6676319" y="1939623"/>
            <a:ext cx="2046856" cy="2215991"/>
          </a:xfrm>
          <a:prstGeom prst="rect">
            <a:avLst/>
          </a:prstGeom>
        </p:spPr>
        <p:txBody>
          <a:bodyPr wrap="square">
            <a:spAutoFit/>
          </a:bodyPr>
          <a:lstStyle/>
          <a:p>
            <a:pPr algn="r"/>
            <a:r>
              <a:rPr lang="en-US" altLang="zh-CN" sz="13800" b="1" spc="600" dirty="0" smtClean="0">
                <a:solidFill>
                  <a:srgbClr val="0070C0"/>
                </a:solidFill>
                <a:latin typeface="微软雅黑"/>
                <a:ea typeface="微软雅黑"/>
                <a:cs typeface="+mn-ea"/>
              </a:rPr>
              <a:t>X</a:t>
            </a:r>
            <a:endParaRPr lang="en-US" altLang="zh-CN" sz="13800" b="1" spc="600" dirty="0">
              <a:solidFill>
                <a:srgbClr val="0070C0"/>
              </a:solidFill>
              <a:latin typeface="微软雅黑"/>
              <a:ea typeface="微软雅黑"/>
              <a:cs typeface="+mn-ea"/>
            </a:endParaRPr>
          </a:p>
        </p:txBody>
      </p:sp>
      <p:sp>
        <p:nvSpPr>
          <p:cNvPr id="10" name="矩形 9"/>
          <p:cNvSpPr/>
          <p:nvPr/>
        </p:nvSpPr>
        <p:spPr>
          <a:xfrm>
            <a:off x="4046237" y="3494333"/>
            <a:ext cx="3751563" cy="18548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endParaRPr>
          </a:p>
        </p:txBody>
      </p:sp>
      <p:sp>
        <p:nvSpPr>
          <p:cNvPr id="11" name="任意多边形 10"/>
          <p:cNvSpPr>
            <a:spLocks/>
          </p:cNvSpPr>
          <p:nvPr/>
        </p:nvSpPr>
        <p:spPr bwMode="auto">
          <a:xfrm flipH="1">
            <a:off x="4696342" y="691541"/>
            <a:ext cx="2579576" cy="2201501"/>
          </a:xfrm>
          <a:custGeom>
            <a:avLst/>
            <a:gdLst>
              <a:gd name="connsiteX0" fmla="*/ 264114 w 2579576"/>
              <a:gd name="connsiteY0" fmla="*/ 540174 h 2201501"/>
              <a:gd name="connsiteX1" fmla="*/ 466667 w 2579576"/>
              <a:gd name="connsiteY1" fmla="*/ 1097835 h 2201501"/>
              <a:gd name="connsiteX2" fmla="*/ 853902 w 2579576"/>
              <a:gd name="connsiteY2" fmla="*/ 666474 h 2201501"/>
              <a:gd name="connsiteX3" fmla="*/ 264114 w 2579576"/>
              <a:gd name="connsiteY3" fmla="*/ 540174 h 2201501"/>
              <a:gd name="connsiteX4" fmla="*/ 0 w 2579576"/>
              <a:gd name="connsiteY4" fmla="*/ 742254 h 2201501"/>
              <a:gd name="connsiteX5" fmla="*/ 361419 w 2579576"/>
              <a:gd name="connsiteY5" fmla="*/ 808318 h 2201501"/>
              <a:gd name="connsiteX6" fmla="*/ 1415888 w 2579576"/>
              <a:gd name="connsiteY6" fmla="*/ 46634 h 2201501"/>
              <a:gd name="connsiteX7" fmla="*/ 466667 w 2579576"/>
              <a:gd name="connsiteY7" fmla="*/ 1097836 h 2201501"/>
              <a:gd name="connsiteX8" fmla="*/ 466667 w 2579576"/>
              <a:gd name="connsiteY8" fmla="*/ 1097836 h 2201501"/>
              <a:gd name="connsiteX9" fmla="*/ 1382129 w 2579576"/>
              <a:gd name="connsiteY9" fmla="*/ 1638010 h 2201501"/>
              <a:gd name="connsiteX10" fmla="*/ 1579998 w 2579576"/>
              <a:gd name="connsiteY10" fmla="*/ 941017 h 2201501"/>
              <a:gd name="connsiteX11" fmla="*/ 1344398 w 2579576"/>
              <a:gd name="connsiteY11" fmla="*/ 1772082 h 2201501"/>
              <a:gd name="connsiteX12" fmla="*/ 1882555 w 2579576"/>
              <a:gd name="connsiteY12" fmla="*/ 2201501 h 2201501"/>
              <a:gd name="connsiteX13" fmla="*/ 1580710 w 2579576"/>
              <a:gd name="connsiteY13" fmla="*/ 938506 h 2201501"/>
              <a:gd name="connsiteX14" fmla="*/ 1580711 w 2579576"/>
              <a:gd name="connsiteY14" fmla="*/ 938504 h 2201501"/>
              <a:gd name="connsiteX15" fmla="*/ 2579576 w 2579576"/>
              <a:gd name="connsiteY15" fmla="*/ 0 h 2201501"/>
              <a:gd name="connsiteX16" fmla="*/ 1415888 w 2579576"/>
              <a:gd name="connsiteY16" fmla="*/ 46634 h 2201501"/>
              <a:gd name="connsiteX17" fmla="*/ 1580711 w 2579576"/>
              <a:gd name="connsiteY17" fmla="*/ 938504 h 22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79576" h="2201501">
                <a:moveTo>
                  <a:pt x="264114" y="540174"/>
                </a:moveTo>
                <a:lnTo>
                  <a:pt x="466667" y="1097835"/>
                </a:lnTo>
                <a:lnTo>
                  <a:pt x="853902" y="666474"/>
                </a:lnTo>
                <a:close/>
                <a:moveTo>
                  <a:pt x="264114" y="540174"/>
                </a:moveTo>
                <a:lnTo>
                  <a:pt x="0" y="742254"/>
                </a:lnTo>
                <a:lnTo>
                  <a:pt x="361419" y="808318"/>
                </a:lnTo>
                <a:close/>
                <a:moveTo>
                  <a:pt x="1415888" y="46634"/>
                </a:moveTo>
                <a:lnTo>
                  <a:pt x="466667" y="1097836"/>
                </a:lnTo>
                <a:lnTo>
                  <a:pt x="466667" y="1097836"/>
                </a:lnTo>
                <a:lnTo>
                  <a:pt x="1382129" y="1638010"/>
                </a:lnTo>
                <a:lnTo>
                  <a:pt x="1579998" y="941017"/>
                </a:lnTo>
                <a:lnTo>
                  <a:pt x="1344398" y="1772082"/>
                </a:lnTo>
                <a:lnTo>
                  <a:pt x="1882555" y="2201501"/>
                </a:lnTo>
                <a:lnTo>
                  <a:pt x="1580710" y="938506"/>
                </a:lnTo>
                <a:lnTo>
                  <a:pt x="1580711" y="938504"/>
                </a:lnTo>
                <a:close/>
                <a:moveTo>
                  <a:pt x="2579576" y="0"/>
                </a:moveTo>
                <a:lnTo>
                  <a:pt x="1415888" y="46634"/>
                </a:lnTo>
                <a:lnTo>
                  <a:pt x="1580711" y="938504"/>
                </a:lnTo>
                <a:close/>
              </a:path>
            </a:pathLst>
          </a:custGeom>
          <a:solidFill>
            <a:srgbClr val="AAE6F1"/>
          </a:solidFill>
          <a:ln w="41275">
            <a:solidFill>
              <a:schemeClr val="bg1"/>
            </a:solidFill>
          </a:ln>
        </p:spPr>
        <p:txBody>
          <a:bodyPr vert="horz" wrap="square" lIns="91440" tIns="45720" rIns="91440" bIns="45720" numCol="1" anchor="t" anchorCtr="0" compatLnSpc="1">
            <a:prstTxWarp prst="textNoShape">
              <a:avLst/>
            </a:prstTxWarp>
            <a:noAutofit/>
          </a:bodyPr>
          <a:lstStyle/>
          <a:p>
            <a:endParaRPr lang="zh-CN" altLang="en-US" sz="2000">
              <a:ln w="3175">
                <a:solidFill>
                  <a:prstClr val="white"/>
                </a:solidFill>
              </a:ln>
            </a:endParaRPr>
          </a:p>
        </p:txBody>
      </p:sp>
      <p:grpSp>
        <p:nvGrpSpPr>
          <p:cNvPr id="12" name="组合 11"/>
          <p:cNvGrpSpPr/>
          <p:nvPr/>
        </p:nvGrpSpPr>
        <p:grpSpPr>
          <a:xfrm flipH="1">
            <a:off x="4696342" y="723197"/>
            <a:ext cx="2579576" cy="2201501"/>
            <a:chOff x="7531100" y="1528763"/>
            <a:chExt cx="2062163" cy="1798637"/>
          </a:xfrm>
        </p:grpSpPr>
        <p:sp>
          <p:nvSpPr>
            <p:cNvPr id="13"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4"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5"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6"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7"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8"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
        <p:nvSpPr>
          <p:cNvPr id="23" name="Rectangle 13"/>
          <p:cNvSpPr>
            <a:spLocks/>
          </p:cNvSpPr>
          <p:nvPr/>
        </p:nvSpPr>
        <p:spPr bwMode="auto">
          <a:xfrm>
            <a:off x="3530220" y="5258953"/>
            <a:ext cx="5174644" cy="374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dirty="0">
                <a:solidFill>
                  <a:srgbClr val="0070C0"/>
                </a:solidFill>
                <a:latin typeface="微软雅黑" panose="020B0503020204020204" pitchFamily="34" charset="-122"/>
                <a:ea typeface="微软雅黑" panose="020B0503020204020204" pitchFamily="34" charset="-122"/>
                <a:cs typeface="Bebas Neue" charset="0"/>
                <a:sym typeface="Bebas Neue" charset="0"/>
              </a:rPr>
              <a:t>汇报人</a:t>
            </a:r>
            <a:r>
              <a:rPr lang="zh-CN" altLang="en-US" dirty="0" smtClean="0">
                <a:solidFill>
                  <a:srgbClr val="0070C0"/>
                </a:solidFill>
                <a:latin typeface="微软雅黑" panose="020B0503020204020204" pitchFamily="34" charset="-122"/>
                <a:ea typeface="微软雅黑" panose="020B0503020204020204" pitchFamily="34" charset="-122"/>
                <a:cs typeface="Bebas Neue" charset="0"/>
                <a:sym typeface="Bebas Neue" charset="0"/>
              </a:rPr>
              <a:t>：          汇报</a:t>
            </a:r>
            <a:r>
              <a:rPr lang="zh-CN" altLang="en-US" dirty="0">
                <a:solidFill>
                  <a:srgbClr val="0070C0"/>
                </a:solidFill>
                <a:latin typeface="微软雅黑" panose="020B0503020204020204" pitchFamily="34" charset="-122"/>
                <a:ea typeface="微软雅黑" panose="020B0503020204020204" pitchFamily="34" charset="-122"/>
                <a:cs typeface="Bebas Neue" charset="0"/>
                <a:sym typeface="Bebas Neue" charset="0"/>
              </a:rPr>
              <a:t>时间：</a:t>
            </a:r>
            <a:r>
              <a:rPr lang="en-US" altLang="zh-CN" dirty="0">
                <a:solidFill>
                  <a:srgbClr val="0070C0"/>
                </a:solidFill>
                <a:latin typeface="微软雅黑" panose="020B0503020204020204" pitchFamily="34" charset="-122"/>
                <a:ea typeface="微软雅黑" panose="020B0503020204020204" pitchFamily="34" charset="-122"/>
                <a:cs typeface="Bebas Neue" charset="0"/>
                <a:sym typeface="Bebas Neue" charset="0"/>
              </a:rPr>
              <a:t>xx</a:t>
            </a:r>
            <a:r>
              <a:rPr lang="zh-CN" altLang="en-US" dirty="0">
                <a:solidFill>
                  <a:srgbClr val="0070C0"/>
                </a:solidFill>
                <a:latin typeface="微软雅黑" panose="020B0503020204020204" pitchFamily="34" charset="-122"/>
                <a:ea typeface="微软雅黑" panose="020B0503020204020204" pitchFamily="34" charset="-122"/>
                <a:cs typeface="Bebas Neue" charset="0"/>
                <a:sym typeface="Bebas Neue" charset="0"/>
              </a:rPr>
              <a:t>年</a:t>
            </a:r>
            <a:r>
              <a:rPr lang="en-US" altLang="zh-CN" dirty="0">
                <a:solidFill>
                  <a:srgbClr val="0070C0"/>
                </a:solidFill>
                <a:latin typeface="微软雅黑" panose="020B0503020204020204" pitchFamily="34" charset="-122"/>
                <a:ea typeface="微软雅黑" panose="020B0503020204020204" pitchFamily="34" charset="-122"/>
                <a:cs typeface="Bebas Neue" charset="0"/>
                <a:sym typeface="Bebas Neue" charset="0"/>
              </a:rPr>
              <a:t>xx</a:t>
            </a:r>
            <a:r>
              <a:rPr lang="zh-CN" altLang="en-US" dirty="0">
                <a:solidFill>
                  <a:srgbClr val="0070C0"/>
                </a:solidFill>
                <a:latin typeface="微软雅黑" panose="020B0503020204020204" pitchFamily="34" charset="-122"/>
                <a:ea typeface="微软雅黑" panose="020B0503020204020204" pitchFamily="34" charset="-122"/>
                <a:cs typeface="Bebas Neue" charset="0"/>
                <a:sym typeface="Bebas Neue" charset="0"/>
              </a:rPr>
              <a:t>月</a:t>
            </a:r>
            <a:endParaRPr lang="en-US" dirty="0">
              <a:solidFill>
                <a:srgbClr val="0070C0"/>
              </a:solidFill>
              <a:latin typeface="微软雅黑" panose="020B0503020204020204" pitchFamily="34" charset="-122"/>
              <a:ea typeface="微软雅黑" panose="020B0503020204020204" pitchFamily="34" charset="-122"/>
              <a:cs typeface="Bebas Neue" charset="0"/>
              <a:sym typeface="Bebas Neue" charset="0"/>
            </a:endParaRPr>
          </a:p>
        </p:txBody>
      </p:sp>
      <p:pic>
        <p:nvPicPr>
          <p:cNvPr id="2" name="20 片头音乐007">
            <a:hlinkClick r:id="" action="ppaction://media"/>
          </p:cNvPr>
          <p:cNvPicPr>
            <a:picLocks noChangeAspect="1"/>
          </p:cNvPicPr>
          <p:nvPr>
            <a:audioFile r:link="rId2"/>
            <p:extLst>
              <p:ext uri="{DAA4B4D4-6D71-4841-9C94-3DE7FCFB9230}">
                <p14:media xmlns:p14="http://schemas.microsoft.com/office/powerpoint/2010/main" r:embed="rId1">
                  <p14:fade in="500" out="500"/>
                </p14:media>
              </p:ext>
            </p:extLst>
          </p:nvPr>
        </p:nvPicPr>
        <p:blipFill>
          <a:blip r:embed="rId8"/>
          <a:stretch>
            <a:fillRect/>
          </a:stretch>
        </p:blipFill>
        <p:spPr>
          <a:xfrm>
            <a:off x="-652722" y="2588242"/>
            <a:ext cx="609600" cy="609600"/>
          </a:xfrm>
          <a:prstGeom prst="rect">
            <a:avLst/>
          </a:prstGeom>
        </p:spPr>
      </p:pic>
    </p:spTree>
    <p:extLst>
      <p:ext uri="{BB962C8B-B14F-4D97-AF65-F5344CB8AC3E}">
        <p14:creationId xmlns:p14="http://schemas.microsoft.com/office/powerpoint/2010/main" val="41861450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
                                            </p:tgtEl>
                                          </p:cBhvr>
                                        </p:cmd>
                                      </p:childTnLst>
                                    </p:cTn>
                                  </p:par>
                                  <p:par>
                                    <p:cTn id="7" presetID="2" presetClass="entr" presetSubtype="4" fill="hold" nodeType="withEffect">
                                      <p:stCondLst>
                                        <p:cond delay="0"/>
                                      </p:stCondLst>
                                      <p:childTnLst>
                                        <p:set>
                                          <p:cBhvr>
                                            <p:cTn id="8" dur="1" fill="hold">
                                              <p:stCondLst>
                                                <p:cond delay="0"/>
                                              </p:stCondLst>
                                            </p:cTn>
                                            <p:tgtEl>
                                              <p:spTgt spid="20"/>
                                            </p:tgtEl>
                                            <p:attrNameLst>
                                              <p:attrName>style.visibility</p:attrName>
                                            </p:attrNameLst>
                                          </p:cBhvr>
                                          <p:to>
                                            <p:strVal val="visible"/>
                                          </p:to>
                                        </p:set>
                                        <p:anim calcmode="lin" valueType="num">
                                          <p:cBhvr additive="base">
                                            <p:cTn id="9" dur="500" fill="hold"/>
                                            <p:tgtEl>
                                              <p:spTgt spid="20"/>
                                            </p:tgtEl>
                                            <p:attrNameLst>
                                              <p:attrName>ppt_x</p:attrName>
                                            </p:attrNameLst>
                                          </p:cBhvr>
                                          <p:tavLst>
                                            <p:tav tm="0">
                                              <p:val>
                                                <p:strVal val="#ppt_x"/>
                                              </p:val>
                                            </p:tav>
                                            <p:tav tm="100000">
                                              <p:val>
                                                <p:strVal val="#ppt_x"/>
                                              </p:val>
                                            </p:tav>
                                          </p:tavLst>
                                        </p:anim>
                                        <p:anim calcmode="lin" valueType="num">
                                          <p:cBhvr additive="base">
                                            <p:cTn id="1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25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par>
                              <p:cTn id="19" fill="hold">
                                <p:stCondLst>
                                  <p:cond delay="1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8"/>
                                            </p:tgtEl>
                                            <p:attrNameLst>
                                              <p:attrName>ppt_y</p:attrName>
                                            </p:attrNameLst>
                                          </p:cBhvr>
                                          <p:tavLst>
                                            <p:tav tm="0">
                                              <p:val>
                                                <p:strVal val="#ppt_y"/>
                                              </p:val>
                                            </p:tav>
                                            <p:tav tm="100000">
                                              <p:val>
                                                <p:strVal val="#ppt_y"/>
                                              </p:val>
                                            </p:tav>
                                          </p:tavLst>
                                        </p:anim>
                                        <p:anim calcmode="lin" valueType="num">
                                          <p:cBhvr>
                                            <p:cTn id="2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8"/>
                                            </p:tgtEl>
                                          </p:cBhvr>
                                        </p:animEffect>
                                      </p:childTnLst>
                                    </p:cTn>
                                  </p:par>
                                </p:childTnLst>
                              </p:cTn>
                            </p:par>
                            <p:par>
                              <p:cTn id="27" fill="hold">
                                <p:stCondLst>
                                  <p:cond delay="1500"/>
                                </p:stCondLst>
                                <p:childTnLst>
                                  <p:par>
                                    <p:cTn id="28" presetID="10" presetClass="entr" presetSubtype="0" fill="hold" grpId="1" nodeType="afterEffect">
                                      <p:stCondLst>
                                        <p:cond delay="0"/>
                                      </p:stCondLst>
                                      <p:iterate type="lt">
                                        <p:tmPct val="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6"/>
                                            </p:tgtEl>
                                            <p:attrNameLst>
                                              <p:attrName>style.visibility</p:attrName>
                                            </p:attrNameLst>
                                          </p:cBhvr>
                                          <p:to>
                                            <p:strVal val="visible"/>
                                          </p:to>
                                        </p:set>
                                        <p:animEffect transition="in" filter="wheel(1)">
                                          <p:cBhvr>
                                            <p:cTn id="36" dur="500"/>
                                            <p:tgtEl>
                                              <p:spTgt spid="6"/>
                                            </p:tgtEl>
                                          </p:cBhvr>
                                        </p:animEffect>
                                      </p:childTnLst>
                                    </p:cTn>
                                  </p:par>
                                  <p:par>
                                    <p:cTn id="37" presetID="22" presetClass="entr" presetSubtype="4" fill="hold" grpId="0" nodeType="withEffect">
                                      <p:stCondLst>
                                        <p:cond delay="25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par>
                                    <p:cTn id="40" presetID="22" presetClass="entr" presetSubtype="4" fill="hold" grpId="0" nodeType="withEffect">
                                      <p:stCondLst>
                                        <p:cond delay="35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childTnLst>
                              </p:cTn>
                            </p:par>
                            <p:par>
                              <p:cTn id="43" fill="hold">
                                <p:stCondLst>
                                  <p:cond delay="2350"/>
                                </p:stCondLst>
                                <p:childTnLst>
                                  <p:par>
                                    <p:cTn id="44" presetID="4" presetClass="entr" presetSubtype="16" fill="hold" grpId="0" nodeType="afterEffect">
                                      <p:stCondLst>
                                        <p:cond delay="0"/>
                                      </p:stCondLst>
                                      <p:iterate type="lt">
                                        <p:tmPct val="10000"/>
                                      </p:iterate>
                                      <p:childTnLst>
                                        <p:set>
                                          <p:cBhvr>
                                            <p:cTn id="45" dur="1" fill="hold">
                                              <p:stCondLst>
                                                <p:cond delay="0"/>
                                              </p:stCondLst>
                                            </p:cTn>
                                            <p:tgtEl>
                                              <p:spTgt spid="5"/>
                                            </p:tgtEl>
                                            <p:attrNameLst>
                                              <p:attrName>style.visibility</p:attrName>
                                            </p:attrNameLst>
                                          </p:cBhvr>
                                          <p:to>
                                            <p:strVal val="visible"/>
                                          </p:to>
                                        </p:set>
                                        <p:animEffect transition="in" filter="box(in)">
                                          <p:cBhvr>
                                            <p:cTn id="46" dur="500"/>
                                            <p:tgtEl>
                                              <p:spTgt spid="5"/>
                                            </p:tgtEl>
                                          </p:cBhvr>
                                        </p:animEffect>
                                      </p:childTnLst>
                                    </p:cTn>
                                  </p:par>
                                </p:childTnLst>
                              </p:cTn>
                            </p:par>
                            <p:par>
                              <p:cTn id="47" fill="hold">
                                <p:stCondLst>
                                  <p:cond delay="3550"/>
                                </p:stCondLst>
                                <p:childTnLst>
                                  <p:par>
                                    <p:cTn id="48" presetID="2" presetClass="entr" presetSubtype="8" fill="hold" grpId="0" nodeType="afterEffect" p14:presetBounceEnd="80000">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14:bounceEnd="80000">
                                          <p:cBhvr additive="base">
                                            <p:cTn id="50" dur="750" fill="hold"/>
                                            <p:tgtEl>
                                              <p:spTgt spid="11"/>
                                            </p:tgtEl>
                                            <p:attrNameLst>
                                              <p:attrName>ppt_x</p:attrName>
                                            </p:attrNameLst>
                                          </p:cBhvr>
                                          <p:tavLst>
                                            <p:tav tm="0">
                                              <p:val>
                                                <p:strVal val="0-#ppt_w/2"/>
                                              </p:val>
                                            </p:tav>
                                            <p:tav tm="100000">
                                              <p:val>
                                                <p:strVal val="#ppt_x"/>
                                              </p:val>
                                            </p:tav>
                                          </p:tavLst>
                                        </p:anim>
                                        <p:anim calcmode="lin" valueType="num" p14:bounceEnd="80000">
                                          <p:cBhvr additive="base">
                                            <p:cTn id="51" dur="750" fill="hold"/>
                                            <p:tgtEl>
                                              <p:spTgt spid="11"/>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14:presetBounceEnd="80000">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14:bounceEnd="80000">
                                          <p:cBhvr additive="base">
                                            <p:cTn id="54" dur="750" fill="hold"/>
                                            <p:tgtEl>
                                              <p:spTgt spid="12"/>
                                            </p:tgtEl>
                                            <p:attrNameLst>
                                              <p:attrName>ppt_x</p:attrName>
                                            </p:attrNameLst>
                                          </p:cBhvr>
                                          <p:tavLst>
                                            <p:tav tm="0">
                                              <p:val>
                                                <p:strVal val="0-#ppt_w/2"/>
                                              </p:val>
                                            </p:tav>
                                            <p:tav tm="100000">
                                              <p:val>
                                                <p:strVal val="#ppt_x"/>
                                              </p:val>
                                            </p:tav>
                                          </p:tavLst>
                                        </p:anim>
                                        <p:anim calcmode="lin" valueType="num" p14:bounceEnd="80000">
                                          <p:cBhvr additive="base">
                                            <p:cTn id="55" dur="75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43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3"/>
                                            </p:tgtEl>
                                            <p:attrNameLst>
                                              <p:attrName>ppt_y</p:attrName>
                                            </p:attrNameLst>
                                          </p:cBhvr>
                                          <p:tavLst>
                                            <p:tav tm="0">
                                              <p:val>
                                                <p:strVal val="#ppt_y"/>
                                              </p:val>
                                            </p:tav>
                                            <p:tav tm="100000">
                                              <p:val>
                                                <p:strVal val="#ppt_y"/>
                                              </p:val>
                                            </p:tav>
                                          </p:tavLst>
                                        </p:anim>
                                        <p:anim calcmode="lin" valueType="num">
                                          <p:cBhvr>
                                            <p:cTn id="61"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4" repeatCount="indefinite" fill="hold" display="0">
                      <p:stCondLst>
                        <p:cond delay="indefinite"/>
                      </p:stCondLst>
                      <p:endCondLst>
                        <p:cond evt="onStopAudio" delay="0">
                          <p:tgtEl>
                            <p:sldTgt/>
                          </p:tgtEl>
                        </p:cond>
                      </p:endCondLst>
                    </p:cTn>
                    <p:tgtEl>
                      <p:spTgt spid="2"/>
                    </p:tgtEl>
                  </p:cMediaNode>
                </p:audio>
              </p:childTnLst>
            </p:cTn>
          </p:par>
        </p:tnLst>
        <p:bldLst>
          <p:bldP spid="5" grpId="0"/>
          <p:bldP spid="6" grpId="0" animBg="1"/>
          <p:bldP spid="7" grpId="0"/>
          <p:bldP spid="8" grpId="0"/>
          <p:bldP spid="8" grpId="1"/>
          <p:bldP spid="9" grpId="0"/>
          <p:bldP spid="10" grpId="0" animBg="1"/>
          <p:bldP spid="11" grpId="0" animBg="1"/>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
                                            </p:tgtEl>
                                          </p:cBhvr>
                                        </p:cmd>
                                      </p:childTnLst>
                                    </p:cTn>
                                  </p:par>
                                  <p:par>
                                    <p:cTn id="7" presetID="2" presetClass="entr" presetSubtype="4" fill="hold" nodeType="withEffect">
                                      <p:stCondLst>
                                        <p:cond delay="0"/>
                                      </p:stCondLst>
                                      <p:childTnLst>
                                        <p:set>
                                          <p:cBhvr>
                                            <p:cTn id="8" dur="1" fill="hold">
                                              <p:stCondLst>
                                                <p:cond delay="0"/>
                                              </p:stCondLst>
                                            </p:cTn>
                                            <p:tgtEl>
                                              <p:spTgt spid="20"/>
                                            </p:tgtEl>
                                            <p:attrNameLst>
                                              <p:attrName>style.visibility</p:attrName>
                                            </p:attrNameLst>
                                          </p:cBhvr>
                                          <p:to>
                                            <p:strVal val="visible"/>
                                          </p:to>
                                        </p:set>
                                        <p:anim calcmode="lin" valueType="num">
                                          <p:cBhvr additive="base">
                                            <p:cTn id="9" dur="500" fill="hold"/>
                                            <p:tgtEl>
                                              <p:spTgt spid="20"/>
                                            </p:tgtEl>
                                            <p:attrNameLst>
                                              <p:attrName>ppt_x</p:attrName>
                                            </p:attrNameLst>
                                          </p:cBhvr>
                                          <p:tavLst>
                                            <p:tav tm="0">
                                              <p:val>
                                                <p:strVal val="#ppt_x"/>
                                              </p:val>
                                            </p:tav>
                                            <p:tav tm="100000">
                                              <p:val>
                                                <p:strVal val="#ppt_x"/>
                                              </p:val>
                                            </p:tav>
                                          </p:tavLst>
                                        </p:anim>
                                        <p:anim calcmode="lin" valueType="num">
                                          <p:cBhvr additive="base">
                                            <p:cTn id="1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25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par>
                              <p:cTn id="19" fill="hold">
                                <p:stCondLst>
                                  <p:cond delay="1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8"/>
                                            </p:tgtEl>
                                            <p:attrNameLst>
                                              <p:attrName>ppt_y</p:attrName>
                                            </p:attrNameLst>
                                          </p:cBhvr>
                                          <p:tavLst>
                                            <p:tav tm="0">
                                              <p:val>
                                                <p:strVal val="#ppt_y"/>
                                              </p:val>
                                            </p:tav>
                                            <p:tav tm="100000">
                                              <p:val>
                                                <p:strVal val="#ppt_y"/>
                                              </p:val>
                                            </p:tav>
                                          </p:tavLst>
                                        </p:anim>
                                        <p:anim calcmode="lin" valueType="num">
                                          <p:cBhvr>
                                            <p:cTn id="2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8"/>
                                            </p:tgtEl>
                                          </p:cBhvr>
                                        </p:animEffect>
                                      </p:childTnLst>
                                    </p:cTn>
                                  </p:par>
                                </p:childTnLst>
                              </p:cTn>
                            </p:par>
                            <p:par>
                              <p:cTn id="27" fill="hold">
                                <p:stCondLst>
                                  <p:cond delay="1500"/>
                                </p:stCondLst>
                                <p:childTnLst>
                                  <p:par>
                                    <p:cTn id="28" presetID="10" presetClass="entr" presetSubtype="0" fill="hold" grpId="1" nodeType="afterEffect">
                                      <p:stCondLst>
                                        <p:cond delay="0"/>
                                      </p:stCondLst>
                                      <p:iterate type="lt">
                                        <p:tmPct val="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6"/>
                                            </p:tgtEl>
                                            <p:attrNameLst>
                                              <p:attrName>style.visibility</p:attrName>
                                            </p:attrNameLst>
                                          </p:cBhvr>
                                          <p:to>
                                            <p:strVal val="visible"/>
                                          </p:to>
                                        </p:set>
                                        <p:animEffect transition="in" filter="wheel(1)">
                                          <p:cBhvr>
                                            <p:cTn id="36" dur="500"/>
                                            <p:tgtEl>
                                              <p:spTgt spid="6"/>
                                            </p:tgtEl>
                                          </p:cBhvr>
                                        </p:animEffect>
                                      </p:childTnLst>
                                    </p:cTn>
                                  </p:par>
                                  <p:par>
                                    <p:cTn id="37" presetID="22" presetClass="entr" presetSubtype="4" fill="hold" grpId="0" nodeType="withEffect">
                                      <p:stCondLst>
                                        <p:cond delay="25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par>
                                    <p:cTn id="40" presetID="22" presetClass="entr" presetSubtype="4" fill="hold" grpId="0" nodeType="withEffect">
                                      <p:stCondLst>
                                        <p:cond delay="35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childTnLst>
                              </p:cTn>
                            </p:par>
                            <p:par>
                              <p:cTn id="43" fill="hold">
                                <p:stCondLst>
                                  <p:cond delay="2350"/>
                                </p:stCondLst>
                                <p:childTnLst>
                                  <p:par>
                                    <p:cTn id="44" presetID="4" presetClass="entr" presetSubtype="16" fill="hold" grpId="0" nodeType="afterEffect">
                                      <p:stCondLst>
                                        <p:cond delay="0"/>
                                      </p:stCondLst>
                                      <p:iterate type="lt">
                                        <p:tmPct val="10000"/>
                                      </p:iterate>
                                      <p:childTnLst>
                                        <p:set>
                                          <p:cBhvr>
                                            <p:cTn id="45" dur="1" fill="hold">
                                              <p:stCondLst>
                                                <p:cond delay="0"/>
                                              </p:stCondLst>
                                            </p:cTn>
                                            <p:tgtEl>
                                              <p:spTgt spid="5"/>
                                            </p:tgtEl>
                                            <p:attrNameLst>
                                              <p:attrName>style.visibility</p:attrName>
                                            </p:attrNameLst>
                                          </p:cBhvr>
                                          <p:to>
                                            <p:strVal val="visible"/>
                                          </p:to>
                                        </p:set>
                                        <p:animEffect transition="in" filter="box(in)">
                                          <p:cBhvr>
                                            <p:cTn id="46" dur="500"/>
                                            <p:tgtEl>
                                              <p:spTgt spid="5"/>
                                            </p:tgtEl>
                                          </p:cBhvr>
                                        </p:animEffect>
                                      </p:childTnLst>
                                    </p:cTn>
                                  </p:par>
                                </p:childTnLst>
                              </p:cTn>
                            </p:par>
                            <p:par>
                              <p:cTn id="47" fill="hold">
                                <p:stCondLst>
                                  <p:cond delay="3550"/>
                                </p:stCondLst>
                                <p:childTnLst>
                                  <p:par>
                                    <p:cTn id="48" presetID="2" presetClass="entr" presetSubtype="8"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750" fill="hold"/>
                                            <p:tgtEl>
                                              <p:spTgt spid="11"/>
                                            </p:tgtEl>
                                            <p:attrNameLst>
                                              <p:attrName>ppt_x</p:attrName>
                                            </p:attrNameLst>
                                          </p:cBhvr>
                                          <p:tavLst>
                                            <p:tav tm="0">
                                              <p:val>
                                                <p:strVal val="0-#ppt_w/2"/>
                                              </p:val>
                                            </p:tav>
                                            <p:tav tm="100000">
                                              <p:val>
                                                <p:strVal val="#ppt_x"/>
                                              </p:val>
                                            </p:tav>
                                          </p:tavLst>
                                        </p:anim>
                                        <p:anim calcmode="lin" valueType="num">
                                          <p:cBhvr additive="base">
                                            <p:cTn id="51" dur="750" fill="hold"/>
                                            <p:tgtEl>
                                              <p:spTgt spid="11"/>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750" fill="hold"/>
                                            <p:tgtEl>
                                              <p:spTgt spid="12"/>
                                            </p:tgtEl>
                                            <p:attrNameLst>
                                              <p:attrName>ppt_x</p:attrName>
                                            </p:attrNameLst>
                                          </p:cBhvr>
                                          <p:tavLst>
                                            <p:tav tm="0">
                                              <p:val>
                                                <p:strVal val="0-#ppt_w/2"/>
                                              </p:val>
                                            </p:tav>
                                            <p:tav tm="100000">
                                              <p:val>
                                                <p:strVal val="#ppt_x"/>
                                              </p:val>
                                            </p:tav>
                                          </p:tavLst>
                                        </p:anim>
                                        <p:anim calcmode="lin" valueType="num">
                                          <p:cBhvr additive="base">
                                            <p:cTn id="55" dur="75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43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3"/>
                                            </p:tgtEl>
                                            <p:attrNameLst>
                                              <p:attrName>ppt_y</p:attrName>
                                            </p:attrNameLst>
                                          </p:cBhvr>
                                          <p:tavLst>
                                            <p:tav tm="0">
                                              <p:val>
                                                <p:strVal val="#ppt_y"/>
                                              </p:val>
                                            </p:tav>
                                            <p:tav tm="100000">
                                              <p:val>
                                                <p:strVal val="#ppt_y"/>
                                              </p:val>
                                            </p:tav>
                                          </p:tavLst>
                                        </p:anim>
                                        <p:anim calcmode="lin" valueType="num">
                                          <p:cBhvr>
                                            <p:cTn id="61"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4" repeatCount="indefinite" fill="hold" display="0">
                      <p:stCondLst>
                        <p:cond delay="indefinite"/>
                      </p:stCondLst>
                      <p:endCondLst>
                        <p:cond evt="onStopAudio" delay="0">
                          <p:tgtEl>
                            <p:sldTgt/>
                          </p:tgtEl>
                        </p:cond>
                      </p:endCondLst>
                    </p:cTn>
                    <p:tgtEl>
                      <p:spTgt spid="2"/>
                    </p:tgtEl>
                  </p:cMediaNode>
                </p:audio>
              </p:childTnLst>
            </p:cTn>
          </p:par>
        </p:tnLst>
        <p:bldLst>
          <p:bldP spid="5" grpId="0"/>
          <p:bldP spid="6" grpId="0" animBg="1"/>
          <p:bldP spid="7" grpId="0"/>
          <p:bldP spid="8" grpId="0"/>
          <p:bldP spid="8" grpId="1"/>
          <p:bldP spid="9" grpId="0"/>
          <p:bldP spid="10" grpId="0" animBg="1"/>
          <p:bldP spid="11" grpId="0" animBg="1"/>
          <p:bldP spid="23"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060868" y="1349194"/>
            <a:ext cx="3412610" cy="4981556"/>
          </a:xfrm>
          <a:prstGeom prst="rect">
            <a:avLst/>
          </a:prstGeom>
          <a:solidFill>
            <a:schemeClr val="bg1"/>
          </a:solidFill>
        </p:spPr>
      </p:pic>
      <p:pic>
        <p:nvPicPr>
          <p:cNvPr id="4" name="Picture Placeholder 3"/>
          <p:cNvPicPr>
            <a:picLocks noGrp="1" noChangeAspect="1"/>
          </p:cNvPicPr>
          <p:nvPr>
            <p:ph type="pic" sz="quarter" idx="4294967295"/>
          </p:nvPr>
        </p:nvPicPr>
        <p:blipFill rotWithShape="1">
          <a:blip r:embed="rId4">
            <a:extLst>
              <a:ext uri="{28A0092B-C50C-407E-A947-70E740481C1C}">
                <a14:useLocalDpi xmlns:a14="http://schemas.microsoft.com/office/drawing/2010/main" val="0"/>
              </a:ext>
            </a:extLst>
          </a:blip>
          <a:srcRect l="38020" r="9563"/>
          <a:stretch/>
        </p:blipFill>
        <p:spPr>
          <a:xfrm>
            <a:off x="2215754" y="1825943"/>
            <a:ext cx="3082563" cy="3894137"/>
          </a:xfrm>
        </p:spPr>
      </p:pic>
      <p:sp>
        <p:nvSpPr>
          <p:cNvPr id="51" name="TextBox 41"/>
          <p:cNvSpPr txBox="1"/>
          <p:nvPr/>
        </p:nvSpPr>
        <p:spPr>
          <a:xfrm>
            <a:off x="6188964" y="1053361"/>
            <a:ext cx="2646879" cy="461665"/>
          </a:xfrm>
          <a:prstGeom prst="rect">
            <a:avLst/>
          </a:prstGeom>
          <a:noFill/>
        </p:spPr>
        <p:txBody>
          <a:bodyPr wrap="none" rtlCol="0">
            <a:spAutoFit/>
          </a:bodyPr>
          <a:lstStyle/>
          <a:p>
            <a:pPr algn="ctr" defTabSz="914217"/>
            <a:r>
              <a:rPr lang="zh-CN" altLang="en-US" sz="2400" b="1" dirty="0">
                <a:solidFill>
                  <a:srgbClr val="0070C0"/>
                </a:solidFill>
                <a:latin typeface="微软雅黑" panose="020B0503020204020204" pitchFamily="34" charset="-122"/>
                <a:ea typeface="微软雅黑" panose="020B0503020204020204" pitchFamily="34" charset="-122"/>
              </a:rPr>
              <a:t>在此输入标题文本</a:t>
            </a:r>
            <a:endParaRPr lang="en-US" sz="2400" b="1" dirty="0">
              <a:solidFill>
                <a:srgbClr val="0070C0"/>
              </a:solidFill>
              <a:latin typeface="微软雅黑" panose="020B0503020204020204" pitchFamily="34" charset="-122"/>
              <a:ea typeface="微软雅黑" panose="020B0503020204020204" pitchFamily="34" charset="-122"/>
              <a:cs typeface="Montserrat Semi" charset="0"/>
              <a:sym typeface="微软雅黑" panose="020B0503020204020204" pitchFamily="34" charset="-122"/>
            </a:endParaRPr>
          </a:p>
        </p:txBody>
      </p:sp>
      <p:sp>
        <p:nvSpPr>
          <p:cNvPr id="52" name="TextBox 46"/>
          <p:cNvSpPr txBox="1"/>
          <p:nvPr/>
        </p:nvSpPr>
        <p:spPr>
          <a:xfrm>
            <a:off x="6255376" y="1499626"/>
            <a:ext cx="3909020" cy="577787"/>
          </a:xfrm>
          <a:prstGeom prst="rect">
            <a:avLst/>
          </a:prstGeom>
          <a:noFill/>
        </p:spPr>
        <p:txBody>
          <a:bodyPr wrap="square" rtlCol="0">
            <a:spAutoFit/>
          </a:bodyPr>
          <a:lstStyle/>
          <a:p>
            <a:pPr>
              <a:lnSpc>
                <a:spcPts val="202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单击添加标题文案，修改文字内容或修改颜色及字体，单击添加标题文案，修改文字内容</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Poppins Light" charset="0"/>
              <a:sym typeface="微软雅黑" panose="020B0503020204020204" pitchFamily="34" charset="-122"/>
            </a:endParaRPr>
          </a:p>
        </p:txBody>
      </p:sp>
      <p:cxnSp>
        <p:nvCxnSpPr>
          <p:cNvPr id="26" name="Straight Connector 15"/>
          <p:cNvCxnSpPr/>
          <p:nvPr/>
        </p:nvCxnSpPr>
        <p:spPr>
          <a:xfrm flipH="1">
            <a:off x="8552989" y="2169606"/>
            <a:ext cx="6030" cy="13995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25"/>
          <p:cNvCxnSpPr/>
          <p:nvPr/>
        </p:nvCxnSpPr>
        <p:spPr>
          <a:xfrm flipH="1">
            <a:off x="8835843" y="3667146"/>
            <a:ext cx="17568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1"/>
          <p:cNvCxnSpPr/>
          <p:nvPr/>
        </p:nvCxnSpPr>
        <p:spPr>
          <a:xfrm flipH="1">
            <a:off x="6519293" y="3667146"/>
            <a:ext cx="17568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2"/>
          <p:cNvCxnSpPr/>
          <p:nvPr/>
        </p:nvCxnSpPr>
        <p:spPr>
          <a:xfrm flipH="1">
            <a:off x="8544024" y="3879401"/>
            <a:ext cx="6030" cy="13995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3"/>
          <p:cNvSpPr txBox="1"/>
          <p:nvPr/>
        </p:nvSpPr>
        <p:spPr>
          <a:xfrm>
            <a:off x="6141695" y="2869399"/>
            <a:ext cx="2256769" cy="553998"/>
          </a:xfrm>
          <a:prstGeom prst="rect">
            <a:avLst/>
          </a:prstGeom>
          <a:noFill/>
        </p:spPr>
        <p:txBody>
          <a:bodyPr wrap="square" rtlCol="0">
            <a:spAutoFit/>
          </a:bodyPr>
          <a:lstStyle/>
          <a:p>
            <a:pPr algn="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或修改颜色及字体，单击添加标题文案，修改文字内容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6" name="Rectangle 34"/>
          <p:cNvSpPr/>
          <p:nvPr/>
        </p:nvSpPr>
        <p:spPr>
          <a:xfrm>
            <a:off x="6982692" y="2553928"/>
            <a:ext cx="1415772" cy="338554"/>
          </a:xfrm>
          <a:prstGeom prst="rect">
            <a:avLst/>
          </a:prstGeom>
        </p:spPr>
        <p:txBody>
          <a:bodyPr wrap="none">
            <a:spAutoFit/>
          </a:bodyPr>
          <a:lstStyle/>
          <a:p>
            <a:pPr algn="r" defTabSz="914217"/>
            <a:r>
              <a:rPr lang="zh-CN" altLang="en-US" sz="1600" b="1" dirty="0">
                <a:solidFill>
                  <a:srgbClr val="83CDDD"/>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rPr>
              <a:t>输入标题文本</a:t>
            </a:r>
            <a:endParaRPr lang="en-US" sz="1600" b="1" dirty="0">
              <a:solidFill>
                <a:srgbClr val="83CDDD"/>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endParaRPr>
          </a:p>
        </p:txBody>
      </p:sp>
      <p:sp>
        <p:nvSpPr>
          <p:cNvPr id="37" name="TextBox 35"/>
          <p:cNvSpPr txBox="1"/>
          <p:nvPr/>
        </p:nvSpPr>
        <p:spPr>
          <a:xfrm>
            <a:off x="6141695" y="4754602"/>
            <a:ext cx="2256769" cy="553998"/>
          </a:xfrm>
          <a:prstGeom prst="rect">
            <a:avLst/>
          </a:prstGeom>
          <a:noFill/>
        </p:spPr>
        <p:txBody>
          <a:bodyPr wrap="square" rtlCol="0">
            <a:spAutoFit/>
          </a:bodyPr>
          <a:lstStyle/>
          <a:p>
            <a:pPr algn="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或修改颜色及字体，单击添加标题文案，修改文字内容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8" name="Rectangle 36"/>
          <p:cNvSpPr/>
          <p:nvPr/>
        </p:nvSpPr>
        <p:spPr>
          <a:xfrm>
            <a:off x="6982692" y="4439131"/>
            <a:ext cx="1415772" cy="338554"/>
          </a:xfrm>
          <a:prstGeom prst="rect">
            <a:avLst/>
          </a:prstGeom>
        </p:spPr>
        <p:txBody>
          <a:bodyPr wrap="none">
            <a:spAutoFit/>
          </a:bodyPr>
          <a:lstStyle/>
          <a:p>
            <a:pPr algn="r" defTabSz="914217"/>
            <a:r>
              <a:rPr lang="zh-CN" altLang="en-US" sz="1600" b="1" dirty="0">
                <a:solidFill>
                  <a:srgbClr val="B495C5"/>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rPr>
              <a:t>输入标题文本</a:t>
            </a:r>
            <a:endParaRPr lang="en-US" sz="1600" b="1" dirty="0">
              <a:solidFill>
                <a:srgbClr val="B495C5"/>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endParaRPr>
          </a:p>
        </p:txBody>
      </p:sp>
      <p:sp>
        <p:nvSpPr>
          <p:cNvPr id="39" name="TextBox 37"/>
          <p:cNvSpPr txBox="1"/>
          <p:nvPr/>
        </p:nvSpPr>
        <p:spPr>
          <a:xfrm>
            <a:off x="8748995" y="2869399"/>
            <a:ext cx="2256769" cy="553998"/>
          </a:xfrm>
          <a:prstGeom prst="rect">
            <a:avLst/>
          </a:prstGeom>
          <a:noFill/>
        </p:spPr>
        <p:txBody>
          <a:bodyPr wrap="square"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或修改颜色及字体，单击添加标题文案，修改文字内容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0" name="Rectangle 38"/>
          <p:cNvSpPr/>
          <p:nvPr/>
        </p:nvSpPr>
        <p:spPr>
          <a:xfrm>
            <a:off x="8748995" y="2553928"/>
            <a:ext cx="1415772" cy="338554"/>
          </a:xfrm>
          <a:prstGeom prst="rect">
            <a:avLst/>
          </a:prstGeom>
        </p:spPr>
        <p:txBody>
          <a:bodyPr wrap="none">
            <a:spAutoFit/>
          </a:bodyPr>
          <a:lstStyle/>
          <a:p>
            <a:pPr defTabSz="914217"/>
            <a:r>
              <a:rPr lang="zh-CN" altLang="en-US" sz="1600" b="1" dirty="0">
                <a:solidFill>
                  <a:srgbClr val="36A7DF"/>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rPr>
              <a:t>输入标题文本</a:t>
            </a:r>
            <a:endParaRPr lang="en-US" sz="1600" b="1" dirty="0">
              <a:solidFill>
                <a:srgbClr val="36A7DF"/>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endParaRPr>
          </a:p>
        </p:txBody>
      </p:sp>
      <p:sp>
        <p:nvSpPr>
          <p:cNvPr id="41" name="TextBox 39"/>
          <p:cNvSpPr txBox="1"/>
          <p:nvPr/>
        </p:nvSpPr>
        <p:spPr>
          <a:xfrm>
            <a:off x="8767807" y="4754602"/>
            <a:ext cx="2256769" cy="553998"/>
          </a:xfrm>
          <a:prstGeom prst="rect">
            <a:avLst/>
          </a:prstGeom>
          <a:noFill/>
        </p:spPr>
        <p:txBody>
          <a:bodyPr wrap="square"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或修改颜色及字体，单击添加标题文案，修改文字内容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2" name="Rectangle 40"/>
          <p:cNvSpPr/>
          <p:nvPr/>
        </p:nvSpPr>
        <p:spPr>
          <a:xfrm>
            <a:off x="8765426" y="4439131"/>
            <a:ext cx="1415772" cy="338554"/>
          </a:xfrm>
          <a:prstGeom prst="rect">
            <a:avLst/>
          </a:prstGeom>
        </p:spPr>
        <p:txBody>
          <a:bodyPr wrap="none">
            <a:spAutoFit/>
          </a:bodyPr>
          <a:lstStyle/>
          <a:p>
            <a:pPr defTabSz="914217"/>
            <a:r>
              <a:rPr lang="zh-CN" altLang="en-US" sz="1600" b="1" dirty="0">
                <a:solidFill>
                  <a:srgbClr val="00518E"/>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rPr>
              <a:t>输入标题文本</a:t>
            </a:r>
            <a:endParaRPr lang="en-US" sz="1600" b="1" dirty="0">
              <a:solidFill>
                <a:srgbClr val="00518E"/>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endParaRPr>
          </a:p>
        </p:txBody>
      </p:sp>
      <p:grpSp>
        <p:nvGrpSpPr>
          <p:cNvPr id="45" name="组合 44"/>
          <p:cNvGrpSpPr/>
          <p:nvPr/>
        </p:nvGrpSpPr>
        <p:grpSpPr>
          <a:xfrm>
            <a:off x="7955382" y="2226344"/>
            <a:ext cx="320616" cy="311278"/>
            <a:chOff x="5848351" y="1276351"/>
            <a:chExt cx="654050" cy="635000"/>
          </a:xfrm>
          <a:solidFill>
            <a:srgbClr val="83CDDD"/>
          </a:solidFill>
        </p:grpSpPr>
        <p:sp>
          <p:nvSpPr>
            <p:cNvPr id="53" name="Freeform 69"/>
            <p:cNvSpPr>
              <a:spLocks noEditPoints="1"/>
            </p:cNvSpPr>
            <p:nvPr/>
          </p:nvSpPr>
          <p:spPr bwMode="auto">
            <a:xfrm>
              <a:off x="5848351" y="1276351"/>
              <a:ext cx="654050" cy="635000"/>
            </a:xfrm>
            <a:custGeom>
              <a:avLst/>
              <a:gdLst>
                <a:gd name="T0" fmla="*/ 148 w 174"/>
                <a:gd name="T1" fmla="*/ 58 h 169"/>
                <a:gd name="T2" fmla="*/ 148 w 174"/>
                <a:gd name="T3" fmla="*/ 24 h 169"/>
                <a:gd name="T4" fmla="*/ 111 w 174"/>
                <a:gd name="T5" fmla="*/ 24 h 169"/>
                <a:gd name="T6" fmla="*/ 86 w 174"/>
                <a:gd name="T7" fmla="*/ 0 h 169"/>
                <a:gd name="T8" fmla="*/ 61 w 174"/>
                <a:gd name="T9" fmla="*/ 25 h 169"/>
                <a:gd name="T10" fmla="*/ 25 w 174"/>
                <a:gd name="T11" fmla="*/ 25 h 169"/>
                <a:gd name="T12" fmla="*/ 25 w 174"/>
                <a:gd name="T13" fmla="*/ 61 h 169"/>
                <a:gd name="T14" fmla="*/ 0 w 174"/>
                <a:gd name="T15" fmla="*/ 85 h 169"/>
                <a:gd name="T16" fmla="*/ 26 w 174"/>
                <a:gd name="T17" fmla="*/ 110 h 169"/>
                <a:gd name="T18" fmla="*/ 26 w 174"/>
                <a:gd name="T19" fmla="*/ 145 h 169"/>
                <a:gd name="T20" fmla="*/ 63 w 174"/>
                <a:gd name="T21" fmla="*/ 145 h 169"/>
                <a:gd name="T22" fmla="*/ 88 w 174"/>
                <a:gd name="T23" fmla="*/ 169 h 169"/>
                <a:gd name="T24" fmla="*/ 114 w 174"/>
                <a:gd name="T25" fmla="*/ 144 h 169"/>
                <a:gd name="T26" fmla="*/ 149 w 174"/>
                <a:gd name="T27" fmla="*/ 144 h 169"/>
                <a:gd name="T28" fmla="*/ 149 w 174"/>
                <a:gd name="T29" fmla="*/ 108 h 169"/>
                <a:gd name="T30" fmla="*/ 174 w 174"/>
                <a:gd name="T31" fmla="*/ 84 h 169"/>
                <a:gd name="T32" fmla="*/ 148 w 174"/>
                <a:gd name="T33" fmla="*/ 58 h 169"/>
                <a:gd name="T34" fmla="*/ 87 w 174"/>
                <a:gd name="T35" fmla="*/ 134 h 169"/>
                <a:gd name="T36" fmla="*/ 37 w 174"/>
                <a:gd name="T37" fmla="*/ 84 h 169"/>
                <a:gd name="T38" fmla="*/ 87 w 174"/>
                <a:gd name="T39" fmla="*/ 35 h 169"/>
                <a:gd name="T40" fmla="*/ 137 w 174"/>
                <a:gd name="T41" fmla="*/ 84 h 169"/>
                <a:gd name="T42" fmla="*/ 87 w 174"/>
                <a:gd name="T43" fmla="*/ 13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69">
                  <a:moveTo>
                    <a:pt x="148" y="58"/>
                  </a:moveTo>
                  <a:cubicBezTo>
                    <a:pt x="148" y="24"/>
                    <a:pt x="148" y="24"/>
                    <a:pt x="148" y="24"/>
                  </a:cubicBezTo>
                  <a:cubicBezTo>
                    <a:pt x="111" y="24"/>
                    <a:pt x="111" y="24"/>
                    <a:pt x="111" y="24"/>
                  </a:cubicBezTo>
                  <a:cubicBezTo>
                    <a:pt x="86" y="0"/>
                    <a:pt x="86" y="0"/>
                    <a:pt x="86" y="0"/>
                  </a:cubicBezTo>
                  <a:cubicBezTo>
                    <a:pt x="61" y="25"/>
                    <a:pt x="61" y="25"/>
                    <a:pt x="61" y="25"/>
                  </a:cubicBezTo>
                  <a:cubicBezTo>
                    <a:pt x="25" y="25"/>
                    <a:pt x="25" y="25"/>
                    <a:pt x="25" y="25"/>
                  </a:cubicBezTo>
                  <a:cubicBezTo>
                    <a:pt x="25" y="61"/>
                    <a:pt x="25" y="61"/>
                    <a:pt x="25" y="61"/>
                  </a:cubicBezTo>
                  <a:cubicBezTo>
                    <a:pt x="0" y="85"/>
                    <a:pt x="0" y="85"/>
                    <a:pt x="0" y="85"/>
                  </a:cubicBezTo>
                  <a:cubicBezTo>
                    <a:pt x="26" y="110"/>
                    <a:pt x="26" y="110"/>
                    <a:pt x="26" y="110"/>
                  </a:cubicBezTo>
                  <a:cubicBezTo>
                    <a:pt x="26" y="145"/>
                    <a:pt x="26" y="145"/>
                    <a:pt x="26" y="145"/>
                  </a:cubicBezTo>
                  <a:cubicBezTo>
                    <a:pt x="63" y="145"/>
                    <a:pt x="63" y="145"/>
                    <a:pt x="63" y="145"/>
                  </a:cubicBezTo>
                  <a:cubicBezTo>
                    <a:pt x="88" y="169"/>
                    <a:pt x="88" y="169"/>
                    <a:pt x="88" y="169"/>
                  </a:cubicBezTo>
                  <a:cubicBezTo>
                    <a:pt x="114" y="144"/>
                    <a:pt x="114" y="144"/>
                    <a:pt x="114" y="144"/>
                  </a:cubicBezTo>
                  <a:cubicBezTo>
                    <a:pt x="149" y="144"/>
                    <a:pt x="149" y="144"/>
                    <a:pt x="149" y="144"/>
                  </a:cubicBezTo>
                  <a:cubicBezTo>
                    <a:pt x="149" y="108"/>
                    <a:pt x="149" y="108"/>
                    <a:pt x="149" y="108"/>
                  </a:cubicBezTo>
                  <a:cubicBezTo>
                    <a:pt x="174" y="84"/>
                    <a:pt x="174" y="84"/>
                    <a:pt x="174" y="84"/>
                  </a:cubicBezTo>
                  <a:lnTo>
                    <a:pt x="148" y="58"/>
                  </a:lnTo>
                  <a:close/>
                  <a:moveTo>
                    <a:pt x="87" y="134"/>
                  </a:moveTo>
                  <a:cubicBezTo>
                    <a:pt x="59" y="134"/>
                    <a:pt x="37" y="112"/>
                    <a:pt x="37" y="84"/>
                  </a:cubicBezTo>
                  <a:cubicBezTo>
                    <a:pt x="37" y="57"/>
                    <a:pt x="59" y="35"/>
                    <a:pt x="87" y="35"/>
                  </a:cubicBezTo>
                  <a:cubicBezTo>
                    <a:pt x="115" y="35"/>
                    <a:pt x="137" y="57"/>
                    <a:pt x="137" y="84"/>
                  </a:cubicBezTo>
                  <a:cubicBezTo>
                    <a:pt x="137" y="112"/>
                    <a:pt x="115" y="134"/>
                    <a:pt x="87" y="1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70"/>
            <p:cNvSpPr>
              <a:spLocks noChangeArrowheads="1"/>
            </p:cNvSpPr>
            <p:nvPr/>
          </p:nvSpPr>
          <p:spPr bwMode="auto">
            <a:xfrm>
              <a:off x="6057901" y="1477963"/>
              <a:ext cx="238125" cy="2301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5" name="组合 54"/>
          <p:cNvGrpSpPr/>
          <p:nvPr/>
        </p:nvGrpSpPr>
        <p:grpSpPr>
          <a:xfrm>
            <a:off x="8009681" y="4100633"/>
            <a:ext cx="266317" cy="269407"/>
            <a:chOff x="5205413" y="2554288"/>
            <a:chExt cx="684213" cy="692150"/>
          </a:xfrm>
          <a:solidFill>
            <a:srgbClr val="B495C5"/>
          </a:solidFill>
        </p:grpSpPr>
        <p:sp>
          <p:nvSpPr>
            <p:cNvPr id="56" name="Freeform 30"/>
            <p:cNvSpPr>
              <a:spLocks/>
            </p:cNvSpPr>
            <p:nvPr/>
          </p:nvSpPr>
          <p:spPr bwMode="auto">
            <a:xfrm>
              <a:off x="5219701" y="2906713"/>
              <a:ext cx="150813" cy="279400"/>
            </a:xfrm>
            <a:custGeom>
              <a:avLst/>
              <a:gdLst>
                <a:gd name="T0" fmla="*/ 40 w 40"/>
                <a:gd name="T1" fmla="*/ 69 h 74"/>
                <a:gd name="T2" fmla="*/ 35 w 40"/>
                <a:gd name="T3" fmla="*/ 74 h 74"/>
                <a:gd name="T4" fmla="*/ 5 w 40"/>
                <a:gd name="T5" fmla="*/ 74 h 74"/>
                <a:gd name="T6" fmla="*/ 0 w 40"/>
                <a:gd name="T7" fmla="*/ 69 h 74"/>
                <a:gd name="T8" fmla="*/ 0 w 40"/>
                <a:gd name="T9" fmla="*/ 4 h 74"/>
                <a:gd name="T10" fmla="*/ 5 w 40"/>
                <a:gd name="T11" fmla="*/ 0 h 74"/>
                <a:gd name="T12" fmla="*/ 35 w 40"/>
                <a:gd name="T13" fmla="*/ 0 h 74"/>
                <a:gd name="T14" fmla="*/ 40 w 40"/>
                <a:gd name="T15" fmla="*/ 4 h 74"/>
                <a:gd name="T16" fmla="*/ 40 w 40"/>
                <a:gd name="T1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74">
                  <a:moveTo>
                    <a:pt x="40" y="69"/>
                  </a:moveTo>
                  <a:cubicBezTo>
                    <a:pt x="40" y="72"/>
                    <a:pt x="38" y="74"/>
                    <a:pt x="35" y="74"/>
                  </a:cubicBezTo>
                  <a:cubicBezTo>
                    <a:pt x="5" y="74"/>
                    <a:pt x="5" y="74"/>
                    <a:pt x="5" y="74"/>
                  </a:cubicBezTo>
                  <a:cubicBezTo>
                    <a:pt x="2" y="74"/>
                    <a:pt x="0" y="72"/>
                    <a:pt x="0" y="69"/>
                  </a:cubicBezTo>
                  <a:cubicBezTo>
                    <a:pt x="0" y="4"/>
                    <a:pt x="0" y="4"/>
                    <a:pt x="0" y="4"/>
                  </a:cubicBezTo>
                  <a:cubicBezTo>
                    <a:pt x="0" y="2"/>
                    <a:pt x="2" y="0"/>
                    <a:pt x="5" y="0"/>
                  </a:cubicBezTo>
                  <a:cubicBezTo>
                    <a:pt x="35" y="0"/>
                    <a:pt x="35" y="0"/>
                    <a:pt x="35" y="0"/>
                  </a:cubicBezTo>
                  <a:cubicBezTo>
                    <a:pt x="38" y="0"/>
                    <a:pt x="40" y="2"/>
                    <a:pt x="40" y="4"/>
                  </a:cubicBezTo>
                  <a:lnTo>
                    <a:pt x="4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1"/>
            <p:cNvSpPr>
              <a:spLocks/>
            </p:cNvSpPr>
            <p:nvPr/>
          </p:nvSpPr>
          <p:spPr bwMode="auto">
            <a:xfrm>
              <a:off x="5392738" y="2803526"/>
              <a:ext cx="146050" cy="382588"/>
            </a:xfrm>
            <a:custGeom>
              <a:avLst/>
              <a:gdLst>
                <a:gd name="T0" fmla="*/ 39 w 39"/>
                <a:gd name="T1" fmla="*/ 96 h 101"/>
                <a:gd name="T2" fmla="*/ 35 w 39"/>
                <a:gd name="T3" fmla="*/ 101 h 101"/>
                <a:gd name="T4" fmla="*/ 4 w 39"/>
                <a:gd name="T5" fmla="*/ 101 h 101"/>
                <a:gd name="T6" fmla="*/ 0 w 39"/>
                <a:gd name="T7" fmla="*/ 96 h 101"/>
                <a:gd name="T8" fmla="*/ 0 w 39"/>
                <a:gd name="T9" fmla="*/ 4 h 101"/>
                <a:gd name="T10" fmla="*/ 4 w 39"/>
                <a:gd name="T11" fmla="*/ 0 h 101"/>
                <a:gd name="T12" fmla="*/ 35 w 39"/>
                <a:gd name="T13" fmla="*/ 0 h 101"/>
                <a:gd name="T14" fmla="*/ 39 w 39"/>
                <a:gd name="T15" fmla="*/ 4 h 101"/>
                <a:gd name="T16" fmla="*/ 39 w 39"/>
                <a:gd name="T17" fmla="*/ 9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01">
                  <a:moveTo>
                    <a:pt x="39" y="96"/>
                  </a:moveTo>
                  <a:cubicBezTo>
                    <a:pt x="39" y="99"/>
                    <a:pt x="37" y="101"/>
                    <a:pt x="35" y="101"/>
                  </a:cubicBezTo>
                  <a:cubicBezTo>
                    <a:pt x="4" y="101"/>
                    <a:pt x="4" y="101"/>
                    <a:pt x="4" y="101"/>
                  </a:cubicBezTo>
                  <a:cubicBezTo>
                    <a:pt x="2" y="101"/>
                    <a:pt x="0" y="99"/>
                    <a:pt x="0" y="96"/>
                  </a:cubicBezTo>
                  <a:cubicBezTo>
                    <a:pt x="0" y="4"/>
                    <a:pt x="0" y="4"/>
                    <a:pt x="0" y="4"/>
                  </a:cubicBezTo>
                  <a:cubicBezTo>
                    <a:pt x="0" y="2"/>
                    <a:pt x="2" y="0"/>
                    <a:pt x="4" y="0"/>
                  </a:cubicBezTo>
                  <a:cubicBezTo>
                    <a:pt x="35" y="0"/>
                    <a:pt x="35" y="0"/>
                    <a:pt x="35" y="0"/>
                  </a:cubicBezTo>
                  <a:cubicBezTo>
                    <a:pt x="37" y="0"/>
                    <a:pt x="39" y="2"/>
                    <a:pt x="39" y="4"/>
                  </a:cubicBezTo>
                  <a:lnTo>
                    <a:pt x="39"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2"/>
            <p:cNvSpPr>
              <a:spLocks/>
            </p:cNvSpPr>
            <p:nvPr/>
          </p:nvSpPr>
          <p:spPr bwMode="auto">
            <a:xfrm>
              <a:off x="5565776" y="2736851"/>
              <a:ext cx="146050" cy="449263"/>
            </a:xfrm>
            <a:custGeom>
              <a:avLst/>
              <a:gdLst>
                <a:gd name="T0" fmla="*/ 39 w 39"/>
                <a:gd name="T1" fmla="*/ 114 h 119"/>
                <a:gd name="T2" fmla="*/ 34 w 39"/>
                <a:gd name="T3" fmla="*/ 119 h 119"/>
                <a:gd name="T4" fmla="*/ 4 w 39"/>
                <a:gd name="T5" fmla="*/ 119 h 119"/>
                <a:gd name="T6" fmla="*/ 0 w 39"/>
                <a:gd name="T7" fmla="*/ 114 h 119"/>
                <a:gd name="T8" fmla="*/ 0 w 39"/>
                <a:gd name="T9" fmla="*/ 4 h 119"/>
                <a:gd name="T10" fmla="*/ 4 w 39"/>
                <a:gd name="T11" fmla="*/ 0 h 119"/>
                <a:gd name="T12" fmla="*/ 34 w 39"/>
                <a:gd name="T13" fmla="*/ 0 h 119"/>
                <a:gd name="T14" fmla="*/ 39 w 39"/>
                <a:gd name="T15" fmla="*/ 4 h 119"/>
                <a:gd name="T16" fmla="*/ 39 w 39"/>
                <a:gd name="T17"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19">
                  <a:moveTo>
                    <a:pt x="39" y="114"/>
                  </a:moveTo>
                  <a:cubicBezTo>
                    <a:pt x="39" y="117"/>
                    <a:pt x="37" y="119"/>
                    <a:pt x="34" y="119"/>
                  </a:cubicBezTo>
                  <a:cubicBezTo>
                    <a:pt x="4" y="119"/>
                    <a:pt x="4" y="119"/>
                    <a:pt x="4" y="119"/>
                  </a:cubicBezTo>
                  <a:cubicBezTo>
                    <a:pt x="2" y="119"/>
                    <a:pt x="0" y="117"/>
                    <a:pt x="0" y="114"/>
                  </a:cubicBezTo>
                  <a:cubicBezTo>
                    <a:pt x="0" y="4"/>
                    <a:pt x="0" y="4"/>
                    <a:pt x="0" y="4"/>
                  </a:cubicBezTo>
                  <a:cubicBezTo>
                    <a:pt x="0" y="2"/>
                    <a:pt x="2" y="0"/>
                    <a:pt x="4" y="0"/>
                  </a:cubicBezTo>
                  <a:cubicBezTo>
                    <a:pt x="34" y="0"/>
                    <a:pt x="34" y="0"/>
                    <a:pt x="34" y="0"/>
                  </a:cubicBezTo>
                  <a:cubicBezTo>
                    <a:pt x="37" y="0"/>
                    <a:pt x="39" y="2"/>
                    <a:pt x="39" y="4"/>
                  </a:cubicBezTo>
                  <a:lnTo>
                    <a:pt x="39"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3"/>
            <p:cNvSpPr>
              <a:spLocks/>
            </p:cNvSpPr>
            <p:nvPr/>
          </p:nvSpPr>
          <p:spPr bwMode="auto">
            <a:xfrm>
              <a:off x="5735638" y="2554288"/>
              <a:ext cx="146050" cy="631825"/>
            </a:xfrm>
            <a:custGeom>
              <a:avLst/>
              <a:gdLst>
                <a:gd name="T0" fmla="*/ 39 w 39"/>
                <a:gd name="T1" fmla="*/ 162 h 167"/>
                <a:gd name="T2" fmla="*/ 35 w 39"/>
                <a:gd name="T3" fmla="*/ 167 h 167"/>
                <a:gd name="T4" fmla="*/ 5 w 39"/>
                <a:gd name="T5" fmla="*/ 167 h 167"/>
                <a:gd name="T6" fmla="*/ 0 w 39"/>
                <a:gd name="T7" fmla="*/ 162 h 167"/>
                <a:gd name="T8" fmla="*/ 0 w 39"/>
                <a:gd name="T9" fmla="*/ 4 h 167"/>
                <a:gd name="T10" fmla="*/ 5 w 39"/>
                <a:gd name="T11" fmla="*/ 0 h 167"/>
                <a:gd name="T12" fmla="*/ 35 w 39"/>
                <a:gd name="T13" fmla="*/ 0 h 167"/>
                <a:gd name="T14" fmla="*/ 39 w 39"/>
                <a:gd name="T15" fmla="*/ 4 h 167"/>
                <a:gd name="T16" fmla="*/ 39 w 39"/>
                <a:gd name="T17" fmla="*/ 1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67">
                  <a:moveTo>
                    <a:pt x="39" y="162"/>
                  </a:moveTo>
                  <a:cubicBezTo>
                    <a:pt x="39" y="165"/>
                    <a:pt x="37" y="167"/>
                    <a:pt x="35" y="167"/>
                  </a:cubicBezTo>
                  <a:cubicBezTo>
                    <a:pt x="5" y="167"/>
                    <a:pt x="5" y="167"/>
                    <a:pt x="5" y="167"/>
                  </a:cubicBezTo>
                  <a:cubicBezTo>
                    <a:pt x="2" y="167"/>
                    <a:pt x="0" y="165"/>
                    <a:pt x="0" y="162"/>
                  </a:cubicBezTo>
                  <a:cubicBezTo>
                    <a:pt x="0" y="4"/>
                    <a:pt x="0" y="4"/>
                    <a:pt x="0" y="4"/>
                  </a:cubicBezTo>
                  <a:cubicBezTo>
                    <a:pt x="0" y="2"/>
                    <a:pt x="2" y="0"/>
                    <a:pt x="5" y="0"/>
                  </a:cubicBezTo>
                  <a:cubicBezTo>
                    <a:pt x="35" y="0"/>
                    <a:pt x="35" y="0"/>
                    <a:pt x="35" y="0"/>
                  </a:cubicBezTo>
                  <a:cubicBezTo>
                    <a:pt x="37" y="0"/>
                    <a:pt x="39" y="2"/>
                    <a:pt x="39" y="4"/>
                  </a:cubicBezTo>
                  <a:lnTo>
                    <a:pt x="39" y="1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4"/>
            <p:cNvSpPr>
              <a:spLocks/>
            </p:cNvSpPr>
            <p:nvPr/>
          </p:nvSpPr>
          <p:spPr bwMode="auto">
            <a:xfrm>
              <a:off x="5205413" y="3208338"/>
              <a:ext cx="684213" cy="38100"/>
            </a:xfrm>
            <a:custGeom>
              <a:avLst/>
              <a:gdLst>
                <a:gd name="T0" fmla="*/ 182 w 182"/>
                <a:gd name="T1" fmla="*/ 5 h 10"/>
                <a:gd name="T2" fmla="*/ 178 w 182"/>
                <a:gd name="T3" fmla="*/ 10 h 10"/>
                <a:gd name="T4" fmla="*/ 4 w 182"/>
                <a:gd name="T5" fmla="*/ 10 h 10"/>
                <a:gd name="T6" fmla="*/ 0 w 182"/>
                <a:gd name="T7" fmla="*/ 5 h 10"/>
                <a:gd name="T8" fmla="*/ 0 w 182"/>
                <a:gd name="T9" fmla="*/ 4 h 10"/>
                <a:gd name="T10" fmla="*/ 4 w 182"/>
                <a:gd name="T11" fmla="*/ 0 h 10"/>
                <a:gd name="T12" fmla="*/ 178 w 182"/>
                <a:gd name="T13" fmla="*/ 0 h 10"/>
                <a:gd name="T14" fmla="*/ 182 w 182"/>
                <a:gd name="T15" fmla="*/ 4 h 10"/>
                <a:gd name="T16" fmla="*/ 182 w 182"/>
                <a:gd name="T17"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0">
                  <a:moveTo>
                    <a:pt x="182" y="5"/>
                  </a:moveTo>
                  <a:cubicBezTo>
                    <a:pt x="182" y="8"/>
                    <a:pt x="180" y="10"/>
                    <a:pt x="178" y="10"/>
                  </a:cubicBezTo>
                  <a:cubicBezTo>
                    <a:pt x="4" y="10"/>
                    <a:pt x="4" y="10"/>
                    <a:pt x="4" y="10"/>
                  </a:cubicBezTo>
                  <a:cubicBezTo>
                    <a:pt x="2" y="10"/>
                    <a:pt x="0" y="8"/>
                    <a:pt x="0" y="5"/>
                  </a:cubicBezTo>
                  <a:cubicBezTo>
                    <a:pt x="0" y="4"/>
                    <a:pt x="0" y="4"/>
                    <a:pt x="0" y="4"/>
                  </a:cubicBezTo>
                  <a:cubicBezTo>
                    <a:pt x="0" y="2"/>
                    <a:pt x="2" y="0"/>
                    <a:pt x="4" y="0"/>
                  </a:cubicBezTo>
                  <a:cubicBezTo>
                    <a:pt x="178" y="0"/>
                    <a:pt x="178" y="0"/>
                    <a:pt x="178" y="0"/>
                  </a:cubicBezTo>
                  <a:cubicBezTo>
                    <a:pt x="180" y="0"/>
                    <a:pt x="182" y="2"/>
                    <a:pt x="182" y="4"/>
                  </a:cubicBezTo>
                  <a:lnTo>
                    <a:pt x="18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1" name="Freeform 66"/>
          <p:cNvSpPr>
            <a:spLocks/>
          </p:cNvSpPr>
          <p:nvPr/>
        </p:nvSpPr>
        <p:spPr bwMode="auto">
          <a:xfrm>
            <a:off x="8839809" y="2205426"/>
            <a:ext cx="330733" cy="293380"/>
          </a:xfrm>
          <a:custGeom>
            <a:avLst/>
            <a:gdLst>
              <a:gd name="T0" fmla="*/ 157 w 177"/>
              <a:gd name="T1" fmla="*/ 29 h 156"/>
              <a:gd name="T2" fmla="*/ 171 w 177"/>
              <a:gd name="T3" fmla="*/ 10 h 156"/>
              <a:gd name="T4" fmla="*/ 149 w 177"/>
              <a:gd name="T5" fmla="*/ 19 h 156"/>
              <a:gd name="T6" fmla="*/ 110 w 177"/>
              <a:gd name="T7" fmla="*/ 10 h 156"/>
              <a:gd name="T8" fmla="*/ 87 w 177"/>
              <a:gd name="T9" fmla="*/ 51 h 156"/>
              <a:gd name="T10" fmla="*/ 14 w 177"/>
              <a:gd name="T11" fmla="*/ 14 h 156"/>
              <a:gd name="T12" fmla="*/ 23 w 177"/>
              <a:gd name="T13" fmla="*/ 62 h 156"/>
              <a:gd name="T14" fmla="*/ 9 w 177"/>
              <a:gd name="T15" fmla="*/ 58 h 156"/>
              <a:gd name="T16" fmla="*/ 37 w 177"/>
              <a:gd name="T17" fmla="*/ 95 h 156"/>
              <a:gd name="T18" fmla="*/ 22 w 177"/>
              <a:gd name="T19" fmla="*/ 96 h 156"/>
              <a:gd name="T20" fmla="*/ 55 w 177"/>
              <a:gd name="T21" fmla="*/ 120 h 156"/>
              <a:gd name="T22" fmla="*/ 3 w 177"/>
              <a:gd name="T23" fmla="*/ 136 h 156"/>
              <a:gd name="T24" fmla="*/ 71 w 177"/>
              <a:gd name="T25" fmla="*/ 151 h 156"/>
              <a:gd name="T26" fmla="*/ 135 w 177"/>
              <a:gd name="T27" fmla="*/ 114 h 156"/>
              <a:gd name="T28" fmla="*/ 160 w 177"/>
              <a:gd name="T29" fmla="*/ 42 h 156"/>
              <a:gd name="T30" fmla="*/ 160 w 177"/>
              <a:gd name="T31" fmla="*/ 42 h 156"/>
              <a:gd name="T32" fmla="*/ 177 w 177"/>
              <a:gd name="T33" fmla="*/ 25 h 156"/>
              <a:gd name="T34" fmla="*/ 157 w 177"/>
              <a:gd name="T35" fmla="*/ 2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56">
                <a:moveTo>
                  <a:pt x="157" y="29"/>
                </a:moveTo>
                <a:cubicBezTo>
                  <a:pt x="170" y="21"/>
                  <a:pt x="171" y="10"/>
                  <a:pt x="171" y="10"/>
                </a:cubicBezTo>
                <a:cubicBezTo>
                  <a:pt x="167" y="16"/>
                  <a:pt x="149" y="19"/>
                  <a:pt x="149" y="19"/>
                </a:cubicBezTo>
                <a:cubicBezTo>
                  <a:pt x="133" y="0"/>
                  <a:pt x="110" y="10"/>
                  <a:pt x="110" y="10"/>
                </a:cubicBezTo>
                <a:cubicBezTo>
                  <a:pt x="83" y="20"/>
                  <a:pt x="87" y="51"/>
                  <a:pt x="87" y="51"/>
                </a:cubicBezTo>
                <a:cubicBezTo>
                  <a:pt x="39" y="51"/>
                  <a:pt x="14" y="14"/>
                  <a:pt x="14" y="14"/>
                </a:cubicBezTo>
                <a:cubicBezTo>
                  <a:pt x="0" y="44"/>
                  <a:pt x="23" y="62"/>
                  <a:pt x="23" y="62"/>
                </a:cubicBezTo>
                <a:cubicBezTo>
                  <a:pt x="18" y="63"/>
                  <a:pt x="9" y="58"/>
                  <a:pt x="9" y="58"/>
                </a:cubicBezTo>
                <a:cubicBezTo>
                  <a:pt x="8" y="86"/>
                  <a:pt x="37" y="95"/>
                  <a:pt x="37" y="95"/>
                </a:cubicBezTo>
                <a:cubicBezTo>
                  <a:pt x="34" y="96"/>
                  <a:pt x="22" y="96"/>
                  <a:pt x="22" y="96"/>
                </a:cubicBezTo>
                <a:cubicBezTo>
                  <a:pt x="28" y="118"/>
                  <a:pt x="55" y="120"/>
                  <a:pt x="55" y="120"/>
                </a:cubicBezTo>
                <a:cubicBezTo>
                  <a:pt x="29" y="140"/>
                  <a:pt x="3" y="136"/>
                  <a:pt x="3" y="136"/>
                </a:cubicBezTo>
                <a:cubicBezTo>
                  <a:pt x="28" y="156"/>
                  <a:pt x="54" y="154"/>
                  <a:pt x="71" y="151"/>
                </a:cubicBezTo>
                <a:cubicBezTo>
                  <a:pt x="113" y="145"/>
                  <a:pt x="135" y="114"/>
                  <a:pt x="135" y="114"/>
                </a:cubicBezTo>
                <a:cubicBezTo>
                  <a:pt x="165" y="76"/>
                  <a:pt x="155" y="44"/>
                  <a:pt x="160" y="42"/>
                </a:cubicBezTo>
                <a:cubicBezTo>
                  <a:pt x="160" y="42"/>
                  <a:pt x="160" y="42"/>
                  <a:pt x="160" y="42"/>
                </a:cubicBezTo>
                <a:cubicBezTo>
                  <a:pt x="165" y="39"/>
                  <a:pt x="177" y="25"/>
                  <a:pt x="177" y="25"/>
                </a:cubicBezTo>
                <a:cubicBezTo>
                  <a:pt x="169" y="29"/>
                  <a:pt x="157" y="29"/>
                  <a:pt x="157" y="29"/>
                </a:cubicBezTo>
                <a:close/>
              </a:path>
            </a:pathLst>
          </a:custGeom>
          <a:solidFill>
            <a:srgbClr val="36A7D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79"/>
          <p:cNvSpPr>
            <a:spLocks noEditPoints="1"/>
          </p:cNvSpPr>
          <p:nvPr/>
        </p:nvSpPr>
        <p:spPr bwMode="auto">
          <a:xfrm>
            <a:off x="8839809" y="4094070"/>
            <a:ext cx="282532" cy="282532"/>
          </a:xfrm>
          <a:custGeom>
            <a:avLst/>
            <a:gdLst>
              <a:gd name="T0" fmla="*/ 145 w 166"/>
              <a:gd name="T1" fmla="*/ 0 h 166"/>
              <a:gd name="T2" fmla="*/ 21 w 166"/>
              <a:gd name="T3" fmla="*/ 0 h 166"/>
              <a:gd name="T4" fmla="*/ 0 w 166"/>
              <a:gd name="T5" fmla="*/ 21 h 166"/>
              <a:gd name="T6" fmla="*/ 0 w 166"/>
              <a:gd name="T7" fmla="*/ 145 h 166"/>
              <a:gd name="T8" fmla="*/ 21 w 166"/>
              <a:gd name="T9" fmla="*/ 166 h 166"/>
              <a:gd name="T10" fmla="*/ 145 w 166"/>
              <a:gd name="T11" fmla="*/ 166 h 166"/>
              <a:gd name="T12" fmla="*/ 166 w 166"/>
              <a:gd name="T13" fmla="*/ 145 h 166"/>
              <a:gd name="T14" fmla="*/ 166 w 166"/>
              <a:gd name="T15" fmla="*/ 21 h 166"/>
              <a:gd name="T16" fmla="*/ 145 w 166"/>
              <a:gd name="T17" fmla="*/ 0 h 166"/>
              <a:gd name="T18" fmla="*/ 119 w 166"/>
              <a:gd name="T19" fmla="*/ 26 h 166"/>
              <a:gd name="T20" fmla="*/ 125 w 166"/>
              <a:gd name="T21" fmla="*/ 20 h 166"/>
              <a:gd name="T22" fmla="*/ 140 w 166"/>
              <a:gd name="T23" fmla="*/ 20 h 166"/>
              <a:gd name="T24" fmla="*/ 146 w 166"/>
              <a:gd name="T25" fmla="*/ 26 h 166"/>
              <a:gd name="T26" fmla="*/ 146 w 166"/>
              <a:gd name="T27" fmla="*/ 41 h 166"/>
              <a:gd name="T28" fmla="*/ 140 w 166"/>
              <a:gd name="T29" fmla="*/ 47 h 166"/>
              <a:gd name="T30" fmla="*/ 125 w 166"/>
              <a:gd name="T31" fmla="*/ 47 h 166"/>
              <a:gd name="T32" fmla="*/ 119 w 166"/>
              <a:gd name="T33" fmla="*/ 41 h 166"/>
              <a:gd name="T34" fmla="*/ 119 w 166"/>
              <a:gd name="T35" fmla="*/ 26 h 166"/>
              <a:gd name="T36" fmla="*/ 83 w 166"/>
              <a:gd name="T37" fmla="*/ 47 h 166"/>
              <a:gd name="T38" fmla="*/ 118 w 166"/>
              <a:gd name="T39" fmla="*/ 83 h 166"/>
              <a:gd name="T40" fmla="*/ 83 w 166"/>
              <a:gd name="T41" fmla="*/ 118 h 166"/>
              <a:gd name="T42" fmla="*/ 47 w 166"/>
              <a:gd name="T43" fmla="*/ 83 h 166"/>
              <a:gd name="T44" fmla="*/ 83 w 166"/>
              <a:gd name="T45" fmla="*/ 47 h 166"/>
              <a:gd name="T46" fmla="*/ 150 w 166"/>
              <a:gd name="T47" fmla="*/ 144 h 166"/>
              <a:gd name="T48" fmla="*/ 144 w 166"/>
              <a:gd name="T49" fmla="*/ 150 h 166"/>
              <a:gd name="T50" fmla="*/ 22 w 166"/>
              <a:gd name="T51" fmla="*/ 150 h 166"/>
              <a:gd name="T52" fmla="*/ 16 w 166"/>
              <a:gd name="T53" fmla="*/ 144 h 166"/>
              <a:gd name="T54" fmla="*/ 16 w 166"/>
              <a:gd name="T55" fmla="*/ 71 h 166"/>
              <a:gd name="T56" fmla="*/ 33 w 166"/>
              <a:gd name="T57" fmla="*/ 71 h 166"/>
              <a:gd name="T58" fmla="*/ 31 w 166"/>
              <a:gd name="T59" fmla="*/ 83 h 166"/>
              <a:gd name="T60" fmla="*/ 83 w 166"/>
              <a:gd name="T61" fmla="*/ 134 h 166"/>
              <a:gd name="T62" fmla="*/ 135 w 166"/>
              <a:gd name="T63" fmla="*/ 83 h 166"/>
              <a:gd name="T64" fmla="*/ 133 w 166"/>
              <a:gd name="T65" fmla="*/ 71 h 166"/>
              <a:gd name="T66" fmla="*/ 150 w 166"/>
              <a:gd name="T67" fmla="*/ 71 h 166"/>
              <a:gd name="T68" fmla="*/ 150 w 166"/>
              <a:gd name="T69" fmla="*/ 14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66">
                <a:moveTo>
                  <a:pt x="145" y="0"/>
                </a:moveTo>
                <a:cubicBezTo>
                  <a:pt x="21" y="0"/>
                  <a:pt x="21" y="0"/>
                  <a:pt x="21" y="0"/>
                </a:cubicBezTo>
                <a:cubicBezTo>
                  <a:pt x="9" y="0"/>
                  <a:pt x="0" y="9"/>
                  <a:pt x="0" y="21"/>
                </a:cubicBezTo>
                <a:cubicBezTo>
                  <a:pt x="0" y="145"/>
                  <a:pt x="0" y="145"/>
                  <a:pt x="0" y="145"/>
                </a:cubicBezTo>
                <a:cubicBezTo>
                  <a:pt x="0" y="156"/>
                  <a:pt x="9" y="166"/>
                  <a:pt x="21" y="166"/>
                </a:cubicBezTo>
                <a:cubicBezTo>
                  <a:pt x="145" y="166"/>
                  <a:pt x="145" y="166"/>
                  <a:pt x="145" y="166"/>
                </a:cubicBezTo>
                <a:cubicBezTo>
                  <a:pt x="156" y="166"/>
                  <a:pt x="166" y="156"/>
                  <a:pt x="166" y="145"/>
                </a:cubicBezTo>
                <a:cubicBezTo>
                  <a:pt x="166" y="21"/>
                  <a:pt x="166" y="21"/>
                  <a:pt x="166" y="21"/>
                </a:cubicBezTo>
                <a:cubicBezTo>
                  <a:pt x="166" y="9"/>
                  <a:pt x="156" y="0"/>
                  <a:pt x="145" y="0"/>
                </a:cubicBezTo>
                <a:close/>
                <a:moveTo>
                  <a:pt x="119" y="26"/>
                </a:moveTo>
                <a:cubicBezTo>
                  <a:pt x="119" y="22"/>
                  <a:pt x="121" y="20"/>
                  <a:pt x="125" y="20"/>
                </a:cubicBezTo>
                <a:cubicBezTo>
                  <a:pt x="140" y="20"/>
                  <a:pt x="140" y="20"/>
                  <a:pt x="140" y="20"/>
                </a:cubicBezTo>
                <a:cubicBezTo>
                  <a:pt x="143" y="20"/>
                  <a:pt x="146" y="22"/>
                  <a:pt x="146" y="26"/>
                </a:cubicBezTo>
                <a:cubicBezTo>
                  <a:pt x="146" y="41"/>
                  <a:pt x="146" y="41"/>
                  <a:pt x="146" y="41"/>
                </a:cubicBezTo>
                <a:cubicBezTo>
                  <a:pt x="146" y="44"/>
                  <a:pt x="143" y="47"/>
                  <a:pt x="140" y="47"/>
                </a:cubicBezTo>
                <a:cubicBezTo>
                  <a:pt x="125" y="47"/>
                  <a:pt x="125" y="47"/>
                  <a:pt x="125" y="47"/>
                </a:cubicBezTo>
                <a:cubicBezTo>
                  <a:pt x="121" y="47"/>
                  <a:pt x="119" y="44"/>
                  <a:pt x="119" y="41"/>
                </a:cubicBezTo>
                <a:lnTo>
                  <a:pt x="119" y="26"/>
                </a:lnTo>
                <a:close/>
                <a:moveTo>
                  <a:pt x="83" y="47"/>
                </a:moveTo>
                <a:cubicBezTo>
                  <a:pt x="103" y="47"/>
                  <a:pt x="118" y="63"/>
                  <a:pt x="118" y="83"/>
                </a:cubicBezTo>
                <a:cubicBezTo>
                  <a:pt x="118" y="102"/>
                  <a:pt x="103" y="118"/>
                  <a:pt x="83" y="118"/>
                </a:cubicBezTo>
                <a:cubicBezTo>
                  <a:pt x="63" y="118"/>
                  <a:pt x="47" y="102"/>
                  <a:pt x="47" y="83"/>
                </a:cubicBezTo>
                <a:cubicBezTo>
                  <a:pt x="47" y="63"/>
                  <a:pt x="63" y="47"/>
                  <a:pt x="83" y="47"/>
                </a:cubicBezTo>
                <a:close/>
                <a:moveTo>
                  <a:pt x="150" y="144"/>
                </a:moveTo>
                <a:cubicBezTo>
                  <a:pt x="150" y="147"/>
                  <a:pt x="147" y="150"/>
                  <a:pt x="144" y="150"/>
                </a:cubicBezTo>
                <a:cubicBezTo>
                  <a:pt x="22" y="150"/>
                  <a:pt x="22" y="150"/>
                  <a:pt x="22" y="150"/>
                </a:cubicBezTo>
                <a:cubicBezTo>
                  <a:pt x="19" y="150"/>
                  <a:pt x="16" y="147"/>
                  <a:pt x="16" y="144"/>
                </a:cubicBezTo>
                <a:cubicBezTo>
                  <a:pt x="16" y="71"/>
                  <a:pt x="16" y="71"/>
                  <a:pt x="16" y="71"/>
                </a:cubicBezTo>
                <a:cubicBezTo>
                  <a:pt x="33" y="71"/>
                  <a:pt x="33" y="71"/>
                  <a:pt x="33" y="71"/>
                </a:cubicBezTo>
                <a:cubicBezTo>
                  <a:pt x="32" y="75"/>
                  <a:pt x="31" y="79"/>
                  <a:pt x="31" y="83"/>
                </a:cubicBezTo>
                <a:cubicBezTo>
                  <a:pt x="31" y="111"/>
                  <a:pt x="54" y="134"/>
                  <a:pt x="83" y="134"/>
                </a:cubicBezTo>
                <a:cubicBezTo>
                  <a:pt x="111" y="134"/>
                  <a:pt x="135" y="111"/>
                  <a:pt x="135" y="83"/>
                </a:cubicBezTo>
                <a:cubicBezTo>
                  <a:pt x="135" y="79"/>
                  <a:pt x="134" y="75"/>
                  <a:pt x="133" y="71"/>
                </a:cubicBezTo>
                <a:cubicBezTo>
                  <a:pt x="150" y="71"/>
                  <a:pt x="150" y="71"/>
                  <a:pt x="150" y="71"/>
                </a:cubicBezTo>
                <a:lnTo>
                  <a:pt x="150" y="144"/>
                </a:lnTo>
                <a:close/>
              </a:path>
            </a:pathLst>
          </a:custGeom>
          <a:solidFill>
            <a:srgbClr val="00518E"/>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6259318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53333">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3333">
                                          <p:cBhvr additive="base">
                                            <p:cTn id="7" dur="750" fill="hold"/>
                                            <p:tgtEl>
                                              <p:spTgt spid="2"/>
                                            </p:tgtEl>
                                            <p:attrNameLst>
                                              <p:attrName>ppt_x</p:attrName>
                                            </p:attrNameLst>
                                          </p:cBhvr>
                                          <p:tavLst>
                                            <p:tav tm="0">
                                              <p:val>
                                                <p:strVal val="0-#ppt_w/2"/>
                                              </p:val>
                                            </p:tav>
                                            <p:tav tm="100000">
                                              <p:val>
                                                <p:strVal val="#ppt_x"/>
                                              </p:val>
                                            </p:tav>
                                          </p:tavLst>
                                        </p:anim>
                                        <p:anim calcmode="lin" valueType="num" p14:bounceEnd="53333">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childTnLst>
                              </p:cTn>
                            </p:par>
                            <p:par>
                              <p:cTn id="17" fill="hold">
                                <p:stCondLst>
                                  <p:cond delay="1750"/>
                                </p:stCondLst>
                                <p:childTnLst>
                                  <p:par>
                                    <p:cTn id="18" presetID="22" presetClass="entr" presetSubtype="8"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wipe(left)">
                                          <p:cBhvr>
                                            <p:cTn id="20" dur="500"/>
                                            <p:tgtEl>
                                              <p:spTgt spid="52"/>
                                            </p:tgtEl>
                                          </p:cBhvr>
                                        </p:animEffect>
                                      </p:childTnLst>
                                    </p:cTn>
                                  </p:par>
                                </p:childTnLst>
                              </p:cTn>
                            </p:par>
                            <p:par>
                              <p:cTn id="21" fill="hold">
                                <p:stCondLst>
                                  <p:cond delay="2250"/>
                                </p:stCondLst>
                                <p:childTnLst>
                                  <p:par>
                                    <p:cTn id="22" presetID="22" presetClass="entr" presetSubtype="4"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down)">
                                          <p:cBhvr>
                                            <p:cTn id="24" dur="250"/>
                                            <p:tgtEl>
                                              <p:spTgt spid="26"/>
                                            </p:tgtEl>
                                          </p:cBhvr>
                                        </p:animEffect>
                                      </p:childTnLst>
                                    </p:cTn>
                                  </p:par>
                                </p:childTnLst>
                              </p:cTn>
                            </p:par>
                            <p:par>
                              <p:cTn id="25" fill="hold">
                                <p:stCondLst>
                                  <p:cond delay="2500"/>
                                </p:stCondLst>
                                <p:childTnLst>
                                  <p:par>
                                    <p:cTn id="26" presetID="22" presetClass="entr" presetSubtype="2"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right)">
                                          <p:cBhvr>
                                            <p:cTn id="28" dur="250"/>
                                            <p:tgtEl>
                                              <p:spTgt spid="33"/>
                                            </p:tgtEl>
                                          </p:cBhvr>
                                        </p:animEffect>
                                      </p:childTnLst>
                                    </p:cTn>
                                  </p:par>
                                </p:childTnLst>
                              </p:cTn>
                            </p:par>
                            <p:par>
                              <p:cTn id="29" fill="hold">
                                <p:stCondLst>
                                  <p:cond delay="2750"/>
                                </p:stCondLst>
                                <p:childTnLst>
                                  <p:par>
                                    <p:cTn id="30" presetID="22" presetClass="entr" presetSubtype="1"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250"/>
                                            <p:tgtEl>
                                              <p:spTgt spid="34"/>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250"/>
                                            <p:tgtEl>
                                              <p:spTgt spid="32"/>
                                            </p:tgtEl>
                                          </p:cBhvr>
                                        </p:animEffect>
                                      </p:childTnLst>
                                    </p:cTn>
                                  </p:par>
                                  <p:par>
                                    <p:cTn id="37" presetID="2" presetClass="entr" presetSubtype="4" fill="hold" nodeType="withEffect" p14:presetBounceEnd="53333">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14:bounceEnd="53333">
                                          <p:cBhvr additive="base">
                                            <p:cTn id="39" dur="750" fill="hold"/>
                                            <p:tgtEl>
                                              <p:spTgt spid="45"/>
                                            </p:tgtEl>
                                            <p:attrNameLst>
                                              <p:attrName>ppt_x</p:attrName>
                                            </p:attrNameLst>
                                          </p:cBhvr>
                                          <p:tavLst>
                                            <p:tav tm="0">
                                              <p:val>
                                                <p:strVal val="#ppt_x"/>
                                              </p:val>
                                            </p:tav>
                                            <p:tav tm="100000">
                                              <p:val>
                                                <p:strVal val="#ppt_x"/>
                                              </p:val>
                                            </p:tav>
                                          </p:tavLst>
                                        </p:anim>
                                        <p:anim calcmode="lin" valueType="num" p14:bounceEnd="53333">
                                          <p:cBhvr additive="base">
                                            <p:cTn id="40" dur="750" fill="hold"/>
                                            <p:tgtEl>
                                              <p:spTgt spid="45"/>
                                            </p:tgtEl>
                                            <p:attrNameLst>
                                              <p:attrName>ppt_y</p:attrName>
                                            </p:attrNameLst>
                                          </p:cBhvr>
                                          <p:tavLst>
                                            <p:tav tm="0">
                                              <p:val>
                                                <p:strVal val="1+#ppt_h/2"/>
                                              </p:val>
                                            </p:tav>
                                            <p:tav tm="100000">
                                              <p:val>
                                                <p:strVal val="#ppt_y"/>
                                              </p:val>
                                            </p:tav>
                                          </p:tavLst>
                                        </p:anim>
                                      </p:childTnLst>
                                    </p:cTn>
                                  </p:par>
                                  <p:par>
                                    <p:cTn id="41" presetID="10" presetClass="entr" presetSubtype="0" fill="hold" grpId="0" nodeType="withEffect">
                                      <p:stCondLst>
                                        <p:cond delay="75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425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par>
                                    <p:cTn id="48" presetID="2" presetClass="entr" presetSubtype="4" fill="hold" nodeType="withEffect" p14:presetBounceEnd="53333">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14:bounceEnd="53333">
                                          <p:cBhvr additive="base">
                                            <p:cTn id="50" dur="750" fill="hold"/>
                                            <p:tgtEl>
                                              <p:spTgt spid="55"/>
                                            </p:tgtEl>
                                            <p:attrNameLst>
                                              <p:attrName>ppt_x</p:attrName>
                                            </p:attrNameLst>
                                          </p:cBhvr>
                                          <p:tavLst>
                                            <p:tav tm="0">
                                              <p:val>
                                                <p:strVal val="#ppt_x"/>
                                              </p:val>
                                            </p:tav>
                                            <p:tav tm="100000">
                                              <p:val>
                                                <p:strVal val="#ppt_x"/>
                                              </p:val>
                                            </p:tav>
                                          </p:tavLst>
                                        </p:anim>
                                        <p:anim calcmode="lin" valueType="num" p14:bounceEnd="53333">
                                          <p:cBhvr additive="base">
                                            <p:cTn id="51" dur="750" fill="hold"/>
                                            <p:tgtEl>
                                              <p:spTgt spid="55"/>
                                            </p:tgtEl>
                                            <p:attrNameLst>
                                              <p:attrName>ppt_y</p:attrName>
                                            </p:attrNameLst>
                                          </p:cBhvr>
                                          <p:tavLst>
                                            <p:tav tm="0">
                                              <p:val>
                                                <p:strVal val="1+#ppt_h/2"/>
                                              </p:val>
                                            </p:tav>
                                            <p:tav tm="100000">
                                              <p:val>
                                                <p:strVal val="#ppt_y"/>
                                              </p:val>
                                            </p:tav>
                                          </p:tavLst>
                                        </p:anim>
                                      </p:childTnLst>
                                    </p:cTn>
                                  </p:par>
                                  <p:par>
                                    <p:cTn id="52" presetID="10" presetClass="entr" presetSubtype="0" fill="hold" grpId="0" nodeType="withEffect">
                                      <p:stCondLst>
                                        <p:cond delay="75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childTnLst>
                              </p:cTn>
                            </p:par>
                            <p:par>
                              <p:cTn id="55" fill="hold">
                                <p:stCondLst>
                                  <p:cond delay="5500"/>
                                </p:stCondLst>
                                <p:childTnLst>
                                  <p:par>
                                    <p:cTn id="56" presetID="10" presetClass="entr" presetSubtype="0"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par>
                                    <p:cTn id="59" presetID="2" presetClass="entr" presetSubtype="4" fill="hold" grpId="0" nodeType="withEffect" p14:presetBounceEnd="53333">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14:bounceEnd="53333">
                                          <p:cBhvr additive="base">
                                            <p:cTn id="61" dur="750" fill="hold"/>
                                            <p:tgtEl>
                                              <p:spTgt spid="61"/>
                                            </p:tgtEl>
                                            <p:attrNameLst>
                                              <p:attrName>ppt_x</p:attrName>
                                            </p:attrNameLst>
                                          </p:cBhvr>
                                          <p:tavLst>
                                            <p:tav tm="0">
                                              <p:val>
                                                <p:strVal val="#ppt_x"/>
                                              </p:val>
                                            </p:tav>
                                            <p:tav tm="100000">
                                              <p:val>
                                                <p:strVal val="#ppt_x"/>
                                              </p:val>
                                            </p:tav>
                                          </p:tavLst>
                                        </p:anim>
                                        <p:anim calcmode="lin" valueType="num" p14:bounceEnd="53333">
                                          <p:cBhvr additive="base">
                                            <p:cTn id="62" dur="750" fill="hold"/>
                                            <p:tgtEl>
                                              <p:spTgt spid="61"/>
                                            </p:tgtEl>
                                            <p:attrNameLst>
                                              <p:attrName>ppt_y</p:attrName>
                                            </p:attrNameLst>
                                          </p:cBhvr>
                                          <p:tavLst>
                                            <p:tav tm="0">
                                              <p:val>
                                                <p:strVal val="1+#ppt_h/2"/>
                                              </p:val>
                                            </p:tav>
                                            <p:tav tm="100000">
                                              <p:val>
                                                <p:strVal val="#ppt_y"/>
                                              </p:val>
                                            </p:tav>
                                          </p:tavLst>
                                        </p:anim>
                                      </p:childTnLst>
                                    </p:cTn>
                                  </p:par>
                                  <p:par>
                                    <p:cTn id="63" presetID="10" presetClass="entr" presetSubtype="0" fill="hold" grpId="0" nodeType="withEffect">
                                      <p:stCondLst>
                                        <p:cond delay="75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500"/>
                                            <p:tgtEl>
                                              <p:spTgt spid="40"/>
                                            </p:tgtEl>
                                          </p:cBhvr>
                                        </p:animEffect>
                                      </p:childTnLst>
                                    </p:cTn>
                                  </p:par>
                                </p:childTnLst>
                              </p:cTn>
                            </p:par>
                            <p:par>
                              <p:cTn id="66" fill="hold">
                                <p:stCondLst>
                                  <p:cond delay="6750"/>
                                </p:stCondLst>
                                <p:childTnLst>
                                  <p:par>
                                    <p:cTn id="67" presetID="10" presetClass="entr" presetSubtype="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childTnLst>
                                    </p:cTn>
                                  </p:par>
                                  <p:par>
                                    <p:cTn id="70" presetID="2" presetClass="entr" presetSubtype="4" fill="hold" grpId="0" nodeType="withEffect" p14:presetBounceEnd="53333">
                                      <p:stCondLst>
                                        <p:cond delay="0"/>
                                      </p:stCondLst>
                                      <p:childTnLst>
                                        <p:set>
                                          <p:cBhvr>
                                            <p:cTn id="71" dur="1" fill="hold">
                                              <p:stCondLst>
                                                <p:cond delay="0"/>
                                              </p:stCondLst>
                                            </p:cTn>
                                            <p:tgtEl>
                                              <p:spTgt spid="62"/>
                                            </p:tgtEl>
                                            <p:attrNameLst>
                                              <p:attrName>style.visibility</p:attrName>
                                            </p:attrNameLst>
                                          </p:cBhvr>
                                          <p:to>
                                            <p:strVal val="visible"/>
                                          </p:to>
                                        </p:set>
                                        <p:anim calcmode="lin" valueType="num" p14:bounceEnd="53333">
                                          <p:cBhvr additive="base">
                                            <p:cTn id="72" dur="750" fill="hold"/>
                                            <p:tgtEl>
                                              <p:spTgt spid="62"/>
                                            </p:tgtEl>
                                            <p:attrNameLst>
                                              <p:attrName>ppt_x</p:attrName>
                                            </p:attrNameLst>
                                          </p:cBhvr>
                                          <p:tavLst>
                                            <p:tav tm="0">
                                              <p:val>
                                                <p:strVal val="#ppt_x"/>
                                              </p:val>
                                            </p:tav>
                                            <p:tav tm="100000">
                                              <p:val>
                                                <p:strVal val="#ppt_x"/>
                                              </p:val>
                                            </p:tav>
                                          </p:tavLst>
                                        </p:anim>
                                        <p:anim calcmode="lin" valueType="num" p14:bounceEnd="53333">
                                          <p:cBhvr additive="base">
                                            <p:cTn id="73" dur="750" fill="hold"/>
                                            <p:tgtEl>
                                              <p:spTgt spid="62"/>
                                            </p:tgtEl>
                                            <p:attrNameLst>
                                              <p:attrName>ppt_y</p:attrName>
                                            </p:attrNameLst>
                                          </p:cBhvr>
                                          <p:tavLst>
                                            <p:tav tm="0">
                                              <p:val>
                                                <p:strVal val="1+#ppt_h/2"/>
                                              </p:val>
                                            </p:tav>
                                            <p:tav tm="100000">
                                              <p:val>
                                                <p:strVal val="#ppt_y"/>
                                              </p:val>
                                            </p:tav>
                                          </p:tavLst>
                                        </p:anim>
                                      </p:childTnLst>
                                    </p:cTn>
                                  </p:par>
                                  <p:par>
                                    <p:cTn id="74" presetID="10" presetClass="entr" presetSubtype="0" fill="hold" grpId="0" nodeType="withEffect">
                                      <p:stCondLst>
                                        <p:cond delay="750"/>
                                      </p:stCondLst>
                                      <p:childTnLst>
                                        <p:set>
                                          <p:cBhvr>
                                            <p:cTn id="75" dur="1" fill="hold">
                                              <p:stCondLst>
                                                <p:cond delay="0"/>
                                              </p:stCondLst>
                                            </p:cTn>
                                            <p:tgtEl>
                                              <p:spTgt spid="42"/>
                                            </p:tgtEl>
                                            <p:attrNameLst>
                                              <p:attrName>style.visibility</p:attrName>
                                            </p:attrNameLst>
                                          </p:cBhvr>
                                          <p:to>
                                            <p:strVal val="visible"/>
                                          </p:to>
                                        </p:set>
                                        <p:animEffect transition="in" filter="fade">
                                          <p:cBhvr>
                                            <p:cTn id="76" dur="500"/>
                                            <p:tgtEl>
                                              <p:spTgt spid="42"/>
                                            </p:tgtEl>
                                          </p:cBhvr>
                                        </p:animEffect>
                                      </p:childTnLst>
                                    </p:cTn>
                                  </p:par>
                                </p:childTnLst>
                              </p:cTn>
                            </p:par>
                            <p:par>
                              <p:cTn id="77" fill="hold">
                                <p:stCondLst>
                                  <p:cond delay="8000"/>
                                </p:stCondLst>
                                <p:childTnLst>
                                  <p:par>
                                    <p:cTn id="78" presetID="10" presetClass="entr" presetSubtype="0" fill="hold" grpId="0" nodeType="after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35" grpId="0"/>
          <p:bldP spid="36" grpId="0"/>
          <p:bldP spid="37" grpId="0"/>
          <p:bldP spid="38" grpId="0"/>
          <p:bldP spid="39" grpId="0"/>
          <p:bldP spid="40" grpId="0"/>
          <p:bldP spid="41" grpId="0"/>
          <p:bldP spid="42" grpId="0"/>
          <p:bldP spid="61" grpId="0" animBg="1"/>
          <p:bldP spid="6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childTnLst>
                              </p:cTn>
                            </p:par>
                            <p:par>
                              <p:cTn id="17" fill="hold">
                                <p:stCondLst>
                                  <p:cond delay="1750"/>
                                </p:stCondLst>
                                <p:childTnLst>
                                  <p:par>
                                    <p:cTn id="18" presetID="22" presetClass="entr" presetSubtype="8"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wipe(left)">
                                          <p:cBhvr>
                                            <p:cTn id="20" dur="500"/>
                                            <p:tgtEl>
                                              <p:spTgt spid="52"/>
                                            </p:tgtEl>
                                          </p:cBhvr>
                                        </p:animEffect>
                                      </p:childTnLst>
                                    </p:cTn>
                                  </p:par>
                                </p:childTnLst>
                              </p:cTn>
                            </p:par>
                            <p:par>
                              <p:cTn id="21" fill="hold">
                                <p:stCondLst>
                                  <p:cond delay="2250"/>
                                </p:stCondLst>
                                <p:childTnLst>
                                  <p:par>
                                    <p:cTn id="22" presetID="22" presetClass="entr" presetSubtype="4"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down)">
                                          <p:cBhvr>
                                            <p:cTn id="24" dur="250"/>
                                            <p:tgtEl>
                                              <p:spTgt spid="26"/>
                                            </p:tgtEl>
                                          </p:cBhvr>
                                        </p:animEffect>
                                      </p:childTnLst>
                                    </p:cTn>
                                  </p:par>
                                </p:childTnLst>
                              </p:cTn>
                            </p:par>
                            <p:par>
                              <p:cTn id="25" fill="hold">
                                <p:stCondLst>
                                  <p:cond delay="2500"/>
                                </p:stCondLst>
                                <p:childTnLst>
                                  <p:par>
                                    <p:cTn id="26" presetID="22" presetClass="entr" presetSubtype="2"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right)">
                                          <p:cBhvr>
                                            <p:cTn id="28" dur="250"/>
                                            <p:tgtEl>
                                              <p:spTgt spid="33"/>
                                            </p:tgtEl>
                                          </p:cBhvr>
                                        </p:animEffect>
                                      </p:childTnLst>
                                    </p:cTn>
                                  </p:par>
                                </p:childTnLst>
                              </p:cTn>
                            </p:par>
                            <p:par>
                              <p:cTn id="29" fill="hold">
                                <p:stCondLst>
                                  <p:cond delay="2750"/>
                                </p:stCondLst>
                                <p:childTnLst>
                                  <p:par>
                                    <p:cTn id="30" presetID="22" presetClass="entr" presetSubtype="1"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250"/>
                                            <p:tgtEl>
                                              <p:spTgt spid="34"/>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250"/>
                                            <p:tgtEl>
                                              <p:spTgt spid="32"/>
                                            </p:tgtEl>
                                          </p:cBhvr>
                                        </p:animEffect>
                                      </p:childTnLst>
                                    </p:cTn>
                                  </p:par>
                                  <p:par>
                                    <p:cTn id="37" presetID="2" presetClass="entr" presetSubtype="4" fill="hold"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750" fill="hold"/>
                                            <p:tgtEl>
                                              <p:spTgt spid="45"/>
                                            </p:tgtEl>
                                            <p:attrNameLst>
                                              <p:attrName>ppt_x</p:attrName>
                                            </p:attrNameLst>
                                          </p:cBhvr>
                                          <p:tavLst>
                                            <p:tav tm="0">
                                              <p:val>
                                                <p:strVal val="#ppt_x"/>
                                              </p:val>
                                            </p:tav>
                                            <p:tav tm="100000">
                                              <p:val>
                                                <p:strVal val="#ppt_x"/>
                                              </p:val>
                                            </p:tav>
                                          </p:tavLst>
                                        </p:anim>
                                        <p:anim calcmode="lin" valueType="num">
                                          <p:cBhvr additive="base">
                                            <p:cTn id="40" dur="750" fill="hold"/>
                                            <p:tgtEl>
                                              <p:spTgt spid="45"/>
                                            </p:tgtEl>
                                            <p:attrNameLst>
                                              <p:attrName>ppt_y</p:attrName>
                                            </p:attrNameLst>
                                          </p:cBhvr>
                                          <p:tavLst>
                                            <p:tav tm="0">
                                              <p:val>
                                                <p:strVal val="1+#ppt_h/2"/>
                                              </p:val>
                                            </p:tav>
                                            <p:tav tm="100000">
                                              <p:val>
                                                <p:strVal val="#ppt_y"/>
                                              </p:val>
                                            </p:tav>
                                          </p:tavLst>
                                        </p:anim>
                                      </p:childTnLst>
                                    </p:cTn>
                                  </p:par>
                                  <p:par>
                                    <p:cTn id="41" presetID="10" presetClass="entr" presetSubtype="0" fill="hold" grpId="0" nodeType="withEffect">
                                      <p:stCondLst>
                                        <p:cond delay="75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425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par>
                                    <p:cTn id="48" presetID="2" presetClass="entr" presetSubtype="4" fill="hold"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additive="base">
                                            <p:cTn id="50" dur="750" fill="hold"/>
                                            <p:tgtEl>
                                              <p:spTgt spid="55"/>
                                            </p:tgtEl>
                                            <p:attrNameLst>
                                              <p:attrName>ppt_x</p:attrName>
                                            </p:attrNameLst>
                                          </p:cBhvr>
                                          <p:tavLst>
                                            <p:tav tm="0">
                                              <p:val>
                                                <p:strVal val="#ppt_x"/>
                                              </p:val>
                                            </p:tav>
                                            <p:tav tm="100000">
                                              <p:val>
                                                <p:strVal val="#ppt_x"/>
                                              </p:val>
                                            </p:tav>
                                          </p:tavLst>
                                        </p:anim>
                                        <p:anim calcmode="lin" valueType="num">
                                          <p:cBhvr additive="base">
                                            <p:cTn id="51" dur="750" fill="hold"/>
                                            <p:tgtEl>
                                              <p:spTgt spid="55"/>
                                            </p:tgtEl>
                                            <p:attrNameLst>
                                              <p:attrName>ppt_y</p:attrName>
                                            </p:attrNameLst>
                                          </p:cBhvr>
                                          <p:tavLst>
                                            <p:tav tm="0">
                                              <p:val>
                                                <p:strVal val="1+#ppt_h/2"/>
                                              </p:val>
                                            </p:tav>
                                            <p:tav tm="100000">
                                              <p:val>
                                                <p:strVal val="#ppt_y"/>
                                              </p:val>
                                            </p:tav>
                                          </p:tavLst>
                                        </p:anim>
                                      </p:childTnLst>
                                    </p:cTn>
                                  </p:par>
                                  <p:par>
                                    <p:cTn id="52" presetID="10" presetClass="entr" presetSubtype="0" fill="hold" grpId="0" nodeType="withEffect">
                                      <p:stCondLst>
                                        <p:cond delay="75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childTnLst>
                              </p:cTn>
                            </p:par>
                            <p:par>
                              <p:cTn id="55" fill="hold">
                                <p:stCondLst>
                                  <p:cond delay="5500"/>
                                </p:stCondLst>
                                <p:childTnLst>
                                  <p:par>
                                    <p:cTn id="56" presetID="10" presetClass="entr" presetSubtype="0"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par>
                                    <p:cTn id="59" presetID="2" presetClass="entr" presetSubtype="4" fill="hold" grpId="0" nodeType="with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additive="base">
                                            <p:cTn id="61" dur="750" fill="hold"/>
                                            <p:tgtEl>
                                              <p:spTgt spid="61"/>
                                            </p:tgtEl>
                                            <p:attrNameLst>
                                              <p:attrName>ppt_x</p:attrName>
                                            </p:attrNameLst>
                                          </p:cBhvr>
                                          <p:tavLst>
                                            <p:tav tm="0">
                                              <p:val>
                                                <p:strVal val="#ppt_x"/>
                                              </p:val>
                                            </p:tav>
                                            <p:tav tm="100000">
                                              <p:val>
                                                <p:strVal val="#ppt_x"/>
                                              </p:val>
                                            </p:tav>
                                          </p:tavLst>
                                        </p:anim>
                                        <p:anim calcmode="lin" valueType="num">
                                          <p:cBhvr additive="base">
                                            <p:cTn id="62" dur="750" fill="hold"/>
                                            <p:tgtEl>
                                              <p:spTgt spid="61"/>
                                            </p:tgtEl>
                                            <p:attrNameLst>
                                              <p:attrName>ppt_y</p:attrName>
                                            </p:attrNameLst>
                                          </p:cBhvr>
                                          <p:tavLst>
                                            <p:tav tm="0">
                                              <p:val>
                                                <p:strVal val="1+#ppt_h/2"/>
                                              </p:val>
                                            </p:tav>
                                            <p:tav tm="100000">
                                              <p:val>
                                                <p:strVal val="#ppt_y"/>
                                              </p:val>
                                            </p:tav>
                                          </p:tavLst>
                                        </p:anim>
                                      </p:childTnLst>
                                    </p:cTn>
                                  </p:par>
                                  <p:par>
                                    <p:cTn id="63" presetID="10" presetClass="entr" presetSubtype="0" fill="hold" grpId="0" nodeType="withEffect">
                                      <p:stCondLst>
                                        <p:cond delay="75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500"/>
                                            <p:tgtEl>
                                              <p:spTgt spid="40"/>
                                            </p:tgtEl>
                                          </p:cBhvr>
                                        </p:animEffect>
                                      </p:childTnLst>
                                    </p:cTn>
                                  </p:par>
                                </p:childTnLst>
                              </p:cTn>
                            </p:par>
                            <p:par>
                              <p:cTn id="66" fill="hold">
                                <p:stCondLst>
                                  <p:cond delay="6750"/>
                                </p:stCondLst>
                                <p:childTnLst>
                                  <p:par>
                                    <p:cTn id="67" presetID="10" presetClass="entr" presetSubtype="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childTnLst>
                                    </p:cTn>
                                  </p:par>
                                  <p:par>
                                    <p:cTn id="70" presetID="2" presetClass="entr" presetSubtype="4" fill="hold" grpId="0" nodeType="withEffect">
                                      <p:stCondLst>
                                        <p:cond delay="0"/>
                                      </p:stCondLst>
                                      <p:childTnLst>
                                        <p:set>
                                          <p:cBhvr>
                                            <p:cTn id="71" dur="1" fill="hold">
                                              <p:stCondLst>
                                                <p:cond delay="0"/>
                                              </p:stCondLst>
                                            </p:cTn>
                                            <p:tgtEl>
                                              <p:spTgt spid="62"/>
                                            </p:tgtEl>
                                            <p:attrNameLst>
                                              <p:attrName>style.visibility</p:attrName>
                                            </p:attrNameLst>
                                          </p:cBhvr>
                                          <p:to>
                                            <p:strVal val="visible"/>
                                          </p:to>
                                        </p:set>
                                        <p:anim calcmode="lin" valueType="num">
                                          <p:cBhvr additive="base">
                                            <p:cTn id="72" dur="750" fill="hold"/>
                                            <p:tgtEl>
                                              <p:spTgt spid="62"/>
                                            </p:tgtEl>
                                            <p:attrNameLst>
                                              <p:attrName>ppt_x</p:attrName>
                                            </p:attrNameLst>
                                          </p:cBhvr>
                                          <p:tavLst>
                                            <p:tav tm="0">
                                              <p:val>
                                                <p:strVal val="#ppt_x"/>
                                              </p:val>
                                            </p:tav>
                                            <p:tav tm="100000">
                                              <p:val>
                                                <p:strVal val="#ppt_x"/>
                                              </p:val>
                                            </p:tav>
                                          </p:tavLst>
                                        </p:anim>
                                        <p:anim calcmode="lin" valueType="num">
                                          <p:cBhvr additive="base">
                                            <p:cTn id="73" dur="750" fill="hold"/>
                                            <p:tgtEl>
                                              <p:spTgt spid="62"/>
                                            </p:tgtEl>
                                            <p:attrNameLst>
                                              <p:attrName>ppt_y</p:attrName>
                                            </p:attrNameLst>
                                          </p:cBhvr>
                                          <p:tavLst>
                                            <p:tav tm="0">
                                              <p:val>
                                                <p:strVal val="1+#ppt_h/2"/>
                                              </p:val>
                                            </p:tav>
                                            <p:tav tm="100000">
                                              <p:val>
                                                <p:strVal val="#ppt_y"/>
                                              </p:val>
                                            </p:tav>
                                          </p:tavLst>
                                        </p:anim>
                                      </p:childTnLst>
                                    </p:cTn>
                                  </p:par>
                                  <p:par>
                                    <p:cTn id="74" presetID="10" presetClass="entr" presetSubtype="0" fill="hold" grpId="0" nodeType="withEffect">
                                      <p:stCondLst>
                                        <p:cond delay="750"/>
                                      </p:stCondLst>
                                      <p:childTnLst>
                                        <p:set>
                                          <p:cBhvr>
                                            <p:cTn id="75" dur="1" fill="hold">
                                              <p:stCondLst>
                                                <p:cond delay="0"/>
                                              </p:stCondLst>
                                            </p:cTn>
                                            <p:tgtEl>
                                              <p:spTgt spid="42"/>
                                            </p:tgtEl>
                                            <p:attrNameLst>
                                              <p:attrName>style.visibility</p:attrName>
                                            </p:attrNameLst>
                                          </p:cBhvr>
                                          <p:to>
                                            <p:strVal val="visible"/>
                                          </p:to>
                                        </p:set>
                                        <p:animEffect transition="in" filter="fade">
                                          <p:cBhvr>
                                            <p:cTn id="76" dur="500"/>
                                            <p:tgtEl>
                                              <p:spTgt spid="42"/>
                                            </p:tgtEl>
                                          </p:cBhvr>
                                        </p:animEffect>
                                      </p:childTnLst>
                                    </p:cTn>
                                  </p:par>
                                </p:childTnLst>
                              </p:cTn>
                            </p:par>
                            <p:par>
                              <p:cTn id="77" fill="hold">
                                <p:stCondLst>
                                  <p:cond delay="8000"/>
                                </p:stCondLst>
                                <p:childTnLst>
                                  <p:par>
                                    <p:cTn id="78" presetID="10" presetClass="entr" presetSubtype="0" fill="hold" grpId="0" nodeType="after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35" grpId="0"/>
          <p:bldP spid="36" grpId="0"/>
          <p:bldP spid="37" grpId="0"/>
          <p:bldP spid="38" grpId="0"/>
          <p:bldP spid="39" grpId="0"/>
          <p:bldP spid="40" grpId="0"/>
          <p:bldP spid="41" grpId="0"/>
          <p:bldP spid="42" grpId="0"/>
          <p:bldP spid="61" grpId="0" animBg="1"/>
          <p:bldP spid="62"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4294967295"/>
          </p:nvPr>
        </p:nvSpPr>
        <p:spPr>
          <a:xfrm>
            <a:off x="5800725" y="1530664"/>
            <a:ext cx="4674846" cy="520700"/>
          </a:xfrm>
        </p:spPr>
        <p:txBody>
          <a:bodyPr>
            <a:normAutofit/>
          </a:bodyPr>
          <a:lstStyle/>
          <a:p>
            <a:pPr marL="0" indent="0">
              <a:buNone/>
            </a:pPr>
            <a:r>
              <a:rPr lang="zh-CN" altLang="en-US" sz="2400" b="1" dirty="0">
                <a:solidFill>
                  <a:srgbClr val="0070C0"/>
                </a:solidFill>
                <a:latin typeface="微软雅黑" panose="020B0503020204020204" pitchFamily="34" charset="-122"/>
                <a:ea typeface="微软雅黑" panose="020B0503020204020204" pitchFamily="34" charset="-122"/>
              </a:rPr>
              <a:t>在此输入标题文本</a:t>
            </a:r>
            <a:endParaRPr lang="zh-CN" altLang="en-US" sz="2400" dirty="0">
              <a:solidFill>
                <a:srgbClr val="0070C0"/>
              </a:solidFill>
              <a:latin typeface="微软雅黑" panose="020B0503020204020204" pitchFamily="34" charset="-122"/>
              <a:ea typeface="微软雅黑" panose="020B0503020204020204" pitchFamily="34" charset="-122"/>
            </a:endParaRPr>
          </a:p>
        </p:txBody>
      </p:sp>
      <p:grpSp>
        <p:nvGrpSpPr>
          <p:cNvPr id="49" name="Group 48"/>
          <p:cNvGrpSpPr/>
          <p:nvPr/>
        </p:nvGrpSpPr>
        <p:grpSpPr>
          <a:xfrm>
            <a:off x="1947813" y="2355451"/>
            <a:ext cx="2379753" cy="2382151"/>
            <a:chOff x="2100442" y="2703636"/>
            <a:chExt cx="2379753" cy="2382151"/>
          </a:xfrm>
          <a:solidFill>
            <a:srgbClr val="B495C5"/>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latin typeface="微软雅黑" panose="020B0503020204020204" pitchFamily="34" charset="-122"/>
                <a:ea typeface="微软雅黑" panose="020B0503020204020204" pitchFamily="34" charset="-122"/>
              </a:endParaRPr>
            </a:p>
          </p:txBody>
        </p:sp>
        <p:sp>
          <p:nvSpPr>
            <p:cNvPr id="51" name="Oval 50"/>
            <p:cNvSpPr/>
            <p:nvPr/>
          </p:nvSpPr>
          <p:spPr>
            <a:xfrm>
              <a:off x="3092477" y="2703636"/>
              <a:ext cx="400383" cy="4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FFFFF"/>
                </a:solidFill>
                <a:latin typeface="微软雅黑" panose="020B0503020204020204" pitchFamily="34" charset="-122"/>
                <a:ea typeface="微软雅黑" panose="020B0503020204020204" pitchFamily="34" charset="-122"/>
              </a:endParaRPr>
            </a:p>
          </p:txBody>
        </p:sp>
      </p:grpSp>
      <p:grpSp>
        <p:nvGrpSpPr>
          <p:cNvPr id="52" name="Group 51"/>
          <p:cNvGrpSpPr/>
          <p:nvPr/>
        </p:nvGrpSpPr>
        <p:grpSpPr>
          <a:xfrm>
            <a:off x="2378686" y="2788722"/>
            <a:ext cx="1518008" cy="1518008"/>
            <a:chOff x="2531315" y="3136907"/>
            <a:chExt cx="1518008" cy="1518008"/>
          </a:xfrm>
          <a:solidFill>
            <a:srgbClr val="00518E">
              <a:alpha val="60000"/>
            </a:srgbClr>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latin typeface="微软雅黑" panose="020B0503020204020204" pitchFamily="34" charset="-122"/>
                <a:ea typeface="微软雅黑" panose="020B0503020204020204" pitchFamily="34" charset="-122"/>
              </a:endParaRPr>
            </a:p>
          </p:txBody>
        </p:sp>
        <p:sp>
          <p:nvSpPr>
            <p:cNvPr id="54" name="Oval 53"/>
            <p:cNvSpPr/>
            <p:nvPr/>
          </p:nvSpPr>
          <p:spPr>
            <a:xfrm>
              <a:off x="3092477" y="3136907"/>
              <a:ext cx="400383" cy="4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prstClr val="white"/>
                </a:solidFill>
                <a:latin typeface="微软雅黑" panose="020B0503020204020204" pitchFamily="34" charset="-122"/>
                <a:ea typeface="微软雅黑" panose="020B0503020204020204" pitchFamily="34" charset="-122"/>
              </a:endParaRPr>
            </a:p>
          </p:txBody>
        </p:sp>
      </p:grpSp>
      <p:grpSp>
        <p:nvGrpSpPr>
          <p:cNvPr id="55" name="Group 54"/>
          <p:cNvGrpSpPr/>
          <p:nvPr/>
        </p:nvGrpSpPr>
        <p:grpSpPr>
          <a:xfrm>
            <a:off x="1514544" y="1922179"/>
            <a:ext cx="3246294" cy="3248695"/>
            <a:chOff x="1667173" y="2270364"/>
            <a:chExt cx="3246294" cy="3248695"/>
          </a:xfrm>
          <a:solidFill>
            <a:srgbClr val="83CDDD">
              <a:alpha val="30000"/>
            </a:srgbClr>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latin typeface="微软雅黑" panose="020B0503020204020204" pitchFamily="34" charset="-122"/>
                <a:ea typeface="微软雅黑" panose="020B0503020204020204" pitchFamily="34" charset="-122"/>
              </a:endParaRPr>
            </a:p>
          </p:txBody>
        </p:sp>
        <p:sp>
          <p:nvSpPr>
            <p:cNvPr id="57" name="Oval 56"/>
            <p:cNvSpPr/>
            <p:nvPr/>
          </p:nvSpPr>
          <p:spPr>
            <a:xfrm>
              <a:off x="3092477" y="2270364"/>
              <a:ext cx="400383" cy="4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prstClr val="white"/>
                </a:solidFill>
                <a:latin typeface="微软雅黑" panose="020B0503020204020204" pitchFamily="34" charset="-122"/>
                <a:ea typeface="微软雅黑" panose="020B0503020204020204" pitchFamily="34" charset="-122"/>
              </a:endParaRPr>
            </a:p>
          </p:txBody>
        </p:sp>
      </p:grpSp>
      <p:grpSp>
        <p:nvGrpSpPr>
          <p:cNvPr id="58" name="Group 57"/>
          <p:cNvGrpSpPr/>
          <p:nvPr/>
        </p:nvGrpSpPr>
        <p:grpSpPr>
          <a:xfrm>
            <a:off x="1084867" y="1494903"/>
            <a:ext cx="4105646" cy="4105646"/>
            <a:chOff x="1237496" y="1843088"/>
            <a:chExt cx="4105646" cy="4105646"/>
          </a:xfrm>
          <a:solidFill>
            <a:srgbClr val="36A7DF"/>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latin typeface="微软雅黑" panose="020B0503020204020204" pitchFamily="34" charset="-122"/>
                <a:ea typeface="微软雅黑" panose="020B0503020204020204" pitchFamily="34" charset="-122"/>
              </a:endParaRPr>
            </a:p>
          </p:txBody>
        </p:sp>
        <p:sp>
          <p:nvSpPr>
            <p:cNvPr id="60" name="Oval 59"/>
            <p:cNvSpPr/>
            <p:nvPr/>
          </p:nvSpPr>
          <p:spPr>
            <a:xfrm>
              <a:off x="3092477" y="1843088"/>
              <a:ext cx="400383" cy="4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a:solidFill>
                  <a:srgbClr val="FFFFFF"/>
                </a:solidFill>
                <a:latin typeface="微软雅黑" panose="020B0503020204020204" pitchFamily="34" charset="-122"/>
                <a:ea typeface="微软雅黑" panose="020B0503020204020204" pitchFamily="34" charset="-122"/>
              </a:endParaRPr>
            </a:p>
          </p:txBody>
        </p:sp>
      </p:grpSp>
      <p:sp>
        <p:nvSpPr>
          <p:cNvPr id="72" name="Rectangle 71"/>
          <p:cNvSpPr/>
          <p:nvPr/>
        </p:nvSpPr>
        <p:spPr>
          <a:xfrm>
            <a:off x="2086284" y="1515119"/>
            <a:ext cx="8274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1" dirty="0">
                <a:solidFill>
                  <a:srgbClr val="0070C0"/>
                </a:solidFill>
                <a:latin typeface="微软雅黑" panose="020B0503020204020204" pitchFamily="34" charset="-122"/>
                <a:ea typeface="微软雅黑" panose="020B0503020204020204" pitchFamily="34" charset="-122"/>
              </a:rPr>
              <a:t>19.5 K</a:t>
            </a:r>
          </a:p>
        </p:txBody>
      </p:sp>
      <p:sp>
        <p:nvSpPr>
          <p:cNvPr id="73" name="Rectangle 72"/>
          <p:cNvSpPr/>
          <p:nvPr/>
        </p:nvSpPr>
        <p:spPr>
          <a:xfrm>
            <a:off x="2086284" y="1925900"/>
            <a:ext cx="8274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1" dirty="0">
                <a:solidFill>
                  <a:srgbClr val="0070C0"/>
                </a:solidFill>
                <a:latin typeface="微软雅黑" panose="020B0503020204020204" pitchFamily="34" charset="-122"/>
                <a:ea typeface="微软雅黑" panose="020B0503020204020204" pitchFamily="34" charset="-122"/>
              </a:rPr>
              <a:t>17.2 K</a:t>
            </a:r>
          </a:p>
        </p:txBody>
      </p:sp>
      <p:sp>
        <p:nvSpPr>
          <p:cNvPr id="74" name="Rectangle 73"/>
          <p:cNvSpPr/>
          <p:nvPr/>
        </p:nvSpPr>
        <p:spPr>
          <a:xfrm>
            <a:off x="2208113" y="2358498"/>
            <a:ext cx="7056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1" dirty="0">
                <a:solidFill>
                  <a:srgbClr val="0070C0"/>
                </a:solidFill>
                <a:latin typeface="微软雅黑" panose="020B0503020204020204" pitchFamily="34" charset="-122"/>
                <a:ea typeface="微软雅黑" panose="020B0503020204020204" pitchFamily="34" charset="-122"/>
              </a:rPr>
              <a:t>9.2 K</a:t>
            </a:r>
          </a:p>
        </p:txBody>
      </p:sp>
      <p:sp>
        <p:nvSpPr>
          <p:cNvPr id="75" name="Rectangle 74"/>
          <p:cNvSpPr/>
          <p:nvPr/>
        </p:nvSpPr>
        <p:spPr>
          <a:xfrm>
            <a:off x="2208113" y="2774817"/>
            <a:ext cx="7056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1" dirty="0">
                <a:solidFill>
                  <a:srgbClr val="0070C0"/>
                </a:solidFill>
                <a:latin typeface="微软雅黑" panose="020B0503020204020204" pitchFamily="34" charset="-122"/>
                <a:ea typeface="微软雅黑" panose="020B0503020204020204" pitchFamily="34" charset="-122"/>
              </a:rPr>
              <a:t>7.7 K</a:t>
            </a:r>
          </a:p>
        </p:txBody>
      </p:sp>
      <p:sp>
        <p:nvSpPr>
          <p:cNvPr id="31" name="Text Placeholder 33"/>
          <p:cNvSpPr txBox="1">
            <a:spLocks/>
          </p:cNvSpPr>
          <p:nvPr/>
        </p:nvSpPr>
        <p:spPr>
          <a:xfrm>
            <a:off x="5804710" y="410804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1400" b="1">
                <a:solidFill>
                  <a:schemeClr val="tx1">
                    <a:lumMod val="75000"/>
                    <a:lumOff val="25000"/>
                  </a:schemeClr>
                </a:solidFill>
                <a:latin typeface="+mn-ea"/>
              </a:defRPr>
            </a:lvl1pPr>
          </a:lstStyle>
          <a:p>
            <a:r>
              <a:rPr lang="zh-CN" altLang="en-US" dirty="0">
                <a:solidFill>
                  <a:srgbClr val="0070C0"/>
                </a:solidFill>
                <a:latin typeface="微软雅黑" panose="020B0503020204020204" pitchFamily="34" charset="-122"/>
                <a:ea typeface="微软雅黑" panose="020B0503020204020204" pitchFamily="34" charset="-122"/>
              </a:rPr>
              <a:t>标题文本</a:t>
            </a:r>
            <a:endParaRPr lang="en-AU" dirty="0">
              <a:solidFill>
                <a:srgbClr val="0070C0"/>
              </a:solidFill>
              <a:latin typeface="微软雅黑" panose="020B0503020204020204" pitchFamily="34" charset="-122"/>
              <a:ea typeface="微软雅黑" panose="020B0503020204020204" pitchFamily="34" charset="-122"/>
            </a:endParaRPr>
          </a:p>
        </p:txBody>
      </p:sp>
      <p:sp>
        <p:nvSpPr>
          <p:cNvPr id="32" name="Text Placeholder 33"/>
          <p:cNvSpPr txBox="1">
            <a:spLocks/>
          </p:cNvSpPr>
          <p:nvPr/>
        </p:nvSpPr>
        <p:spPr>
          <a:xfrm>
            <a:off x="7137668" y="411411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1400" b="1">
                <a:solidFill>
                  <a:schemeClr val="tx1">
                    <a:lumMod val="75000"/>
                    <a:lumOff val="25000"/>
                  </a:schemeClr>
                </a:solidFill>
                <a:latin typeface="+mn-ea"/>
              </a:defRPr>
            </a:lvl1pPr>
          </a:lstStyle>
          <a:p>
            <a:r>
              <a:rPr lang="zh-CN" altLang="en-US" dirty="0">
                <a:solidFill>
                  <a:srgbClr val="0070C0"/>
                </a:solidFill>
                <a:latin typeface="微软雅黑" panose="020B0503020204020204" pitchFamily="34" charset="-122"/>
                <a:ea typeface="微软雅黑" panose="020B0503020204020204" pitchFamily="34" charset="-122"/>
              </a:rPr>
              <a:t>标题文本</a:t>
            </a:r>
            <a:endParaRPr lang="en-AU" dirty="0">
              <a:solidFill>
                <a:srgbClr val="0070C0"/>
              </a:solidFill>
              <a:latin typeface="微软雅黑" panose="020B0503020204020204" pitchFamily="34" charset="-122"/>
              <a:ea typeface="微软雅黑" panose="020B0503020204020204" pitchFamily="34" charset="-122"/>
            </a:endParaRPr>
          </a:p>
        </p:txBody>
      </p:sp>
      <p:sp>
        <p:nvSpPr>
          <p:cNvPr id="33" name="Text Placeholder 33"/>
          <p:cNvSpPr txBox="1">
            <a:spLocks/>
          </p:cNvSpPr>
          <p:nvPr/>
        </p:nvSpPr>
        <p:spPr>
          <a:xfrm>
            <a:off x="8476247" y="410803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1400" b="1">
                <a:solidFill>
                  <a:schemeClr val="tx1">
                    <a:lumMod val="75000"/>
                    <a:lumOff val="25000"/>
                  </a:schemeClr>
                </a:solidFill>
                <a:latin typeface="+mn-ea"/>
              </a:defRPr>
            </a:lvl1pPr>
          </a:lstStyle>
          <a:p>
            <a:r>
              <a:rPr lang="zh-CN" altLang="en-US" dirty="0">
                <a:solidFill>
                  <a:srgbClr val="0070C0"/>
                </a:solidFill>
                <a:latin typeface="微软雅黑" panose="020B0503020204020204" pitchFamily="34" charset="-122"/>
                <a:ea typeface="微软雅黑" panose="020B0503020204020204" pitchFamily="34" charset="-122"/>
              </a:rPr>
              <a:t>标题文本</a:t>
            </a:r>
            <a:endParaRPr lang="en-AU" dirty="0">
              <a:solidFill>
                <a:srgbClr val="0070C0"/>
              </a:solidFill>
              <a:latin typeface="微软雅黑" panose="020B0503020204020204" pitchFamily="34" charset="-122"/>
              <a:ea typeface="微软雅黑" panose="020B0503020204020204" pitchFamily="34" charset="-122"/>
            </a:endParaRPr>
          </a:p>
        </p:txBody>
      </p:sp>
      <p:sp>
        <p:nvSpPr>
          <p:cNvPr id="34" name="Text Placeholder 33"/>
          <p:cNvSpPr txBox="1">
            <a:spLocks/>
          </p:cNvSpPr>
          <p:nvPr/>
        </p:nvSpPr>
        <p:spPr>
          <a:xfrm>
            <a:off x="9839630" y="410803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defRPr sz="1400" b="1">
                <a:solidFill>
                  <a:schemeClr val="tx1">
                    <a:lumMod val="75000"/>
                    <a:lumOff val="25000"/>
                  </a:schemeClr>
                </a:solidFill>
                <a:latin typeface="+mn-ea"/>
              </a:defRPr>
            </a:lvl1pPr>
          </a:lstStyle>
          <a:p>
            <a:r>
              <a:rPr lang="zh-CN" altLang="en-US" dirty="0">
                <a:solidFill>
                  <a:srgbClr val="0070C0"/>
                </a:solidFill>
                <a:latin typeface="微软雅黑" panose="020B0503020204020204" pitchFamily="34" charset="-122"/>
                <a:ea typeface="微软雅黑" panose="020B0503020204020204" pitchFamily="34" charset="-122"/>
              </a:rPr>
              <a:t>标题文本</a:t>
            </a:r>
            <a:endParaRPr lang="en-AU" dirty="0">
              <a:solidFill>
                <a:srgbClr val="0070C0"/>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5800725" y="4601061"/>
            <a:ext cx="4959393" cy="700576"/>
          </a:xfrm>
          <a:prstGeom prst="rect">
            <a:avLst/>
          </a:prstGeom>
          <a:noFill/>
        </p:spPr>
        <p:txBody>
          <a:bodyPr wrap="square" rtlCol="0">
            <a:spAutoFit/>
          </a:bodyPr>
          <a:lstStyle/>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在此处输入具体的文字描述内容在此处输入具体的文字描述内容，在此处输入具体的文字描述内容</a:t>
            </a:r>
            <a:endParaRPr lang="en-GB"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7296181" y="3424270"/>
            <a:ext cx="585787" cy="585787"/>
            <a:chOff x="7362182" y="3807649"/>
            <a:chExt cx="585787" cy="585787"/>
          </a:xfrm>
          <a:solidFill>
            <a:schemeClr val="bg1"/>
          </a:solidFill>
        </p:grpSpPr>
        <p:sp>
          <p:nvSpPr>
            <p:cNvPr id="36" name="Oval 105"/>
            <p:cNvSpPr/>
            <p:nvPr/>
          </p:nvSpPr>
          <p:spPr>
            <a:xfrm>
              <a:off x="7362182" y="3807649"/>
              <a:ext cx="585787" cy="585787"/>
            </a:xfrm>
            <a:prstGeom prst="ellipse">
              <a:avLst/>
            </a:prstGeom>
            <a:solidFill>
              <a:srgbClr val="83C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a:solidFill>
                  <a:srgbClr val="FFFFFF"/>
                </a:solidFill>
                <a:latin typeface="微软雅黑" panose="020B0503020204020204" pitchFamily="34" charset="-122"/>
                <a:ea typeface="微软雅黑" panose="020B0503020204020204" pitchFamily="34" charset="-122"/>
              </a:endParaRPr>
            </a:p>
          </p:txBody>
        </p:sp>
        <p:sp>
          <p:nvSpPr>
            <p:cNvPr id="37" name="Freeform 132"/>
            <p:cNvSpPr>
              <a:spLocks noEditPoints="1"/>
            </p:cNvSpPr>
            <p:nvPr/>
          </p:nvSpPr>
          <p:spPr bwMode="auto">
            <a:xfrm>
              <a:off x="7490794" y="3984925"/>
              <a:ext cx="328563" cy="231234"/>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solidFill>
                  <a:prstClr val="black"/>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5963223" y="3418199"/>
            <a:ext cx="585787" cy="585787"/>
            <a:chOff x="6029224" y="3801578"/>
            <a:chExt cx="585787" cy="585787"/>
          </a:xfrm>
        </p:grpSpPr>
        <p:sp>
          <p:nvSpPr>
            <p:cNvPr id="38" name="Oval 103"/>
            <p:cNvSpPr/>
            <p:nvPr/>
          </p:nvSpPr>
          <p:spPr>
            <a:xfrm>
              <a:off x="6029224" y="3801578"/>
              <a:ext cx="585787" cy="585787"/>
            </a:xfrm>
            <a:prstGeom prst="ellipse">
              <a:avLst/>
            </a:prstGeom>
            <a:solidFill>
              <a:srgbClr val="36A7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FFFFF"/>
                </a:solidFill>
                <a:latin typeface="微软雅黑" panose="020B0503020204020204" pitchFamily="34" charset="-122"/>
                <a:ea typeface="微软雅黑" panose="020B0503020204020204" pitchFamily="34" charset="-122"/>
              </a:endParaRPr>
            </a:p>
          </p:txBody>
        </p:sp>
        <p:sp>
          <p:nvSpPr>
            <p:cNvPr id="39" name="Freeform 133"/>
            <p:cNvSpPr>
              <a:spLocks noEditPoints="1"/>
            </p:cNvSpPr>
            <p:nvPr/>
          </p:nvSpPr>
          <p:spPr bwMode="auto">
            <a:xfrm>
              <a:off x="6151295" y="3923968"/>
              <a:ext cx="341645" cy="341007"/>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solidFill>
                  <a:prstClr val="black"/>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8629139" y="3418198"/>
            <a:ext cx="585787" cy="585787"/>
            <a:chOff x="8695140" y="3801577"/>
            <a:chExt cx="585787" cy="585787"/>
          </a:xfrm>
        </p:grpSpPr>
        <p:sp>
          <p:nvSpPr>
            <p:cNvPr id="40" name="Oval 107"/>
            <p:cNvSpPr/>
            <p:nvPr/>
          </p:nvSpPr>
          <p:spPr>
            <a:xfrm>
              <a:off x="8695140" y="3801577"/>
              <a:ext cx="585787" cy="585787"/>
            </a:xfrm>
            <a:prstGeom prst="ellipse">
              <a:avLst/>
            </a:prstGeom>
            <a:solidFill>
              <a:srgbClr val="B49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a:solidFill>
                  <a:srgbClr val="FFFFFF"/>
                </a:solidFill>
                <a:latin typeface="微软雅黑" panose="020B0503020204020204" pitchFamily="34" charset="-122"/>
                <a:ea typeface="微软雅黑" panose="020B0503020204020204" pitchFamily="34" charset="-122"/>
              </a:endParaRPr>
            </a:p>
          </p:txBody>
        </p:sp>
        <p:grpSp>
          <p:nvGrpSpPr>
            <p:cNvPr id="41" name="Group 134"/>
            <p:cNvGrpSpPr/>
            <p:nvPr/>
          </p:nvGrpSpPr>
          <p:grpSpPr>
            <a:xfrm>
              <a:off x="8861666" y="3925462"/>
              <a:ext cx="231535" cy="364118"/>
              <a:chOff x="889381" y="665249"/>
              <a:chExt cx="487960" cy="767378"/>
            </a:xfrm>
            <a:solidFill>
              <a:schemeClr val="bg1"/>
            </a:solidFill>
          </p:grpSpPr>
          <p:sp>
            <p:nvSpPr>
              <p:cNvPr id="42" name="Freeform 135"/>
              <p:cNvSpPr>
                <a:spLocks noEditPoints="1"/>
              </p:cNvSpPr>
              <p:nvPr/>
            </p:nvSpPr>
            <p:spPr bwMode="auto">
              <a:xfrm>
                <a:off x="889381" y="665249"/>
                <a:ext cx="487960" cy="767378"/>
              </a:xfrm>
              <a:custGeom>
                <a:avLst/>
                <a:gdLst>
                  <a:gd name="T0" fmla="*/ 141 w 148"/>
                  <a:gd name="T1" fmla="*/ 39 h 235"/>
                  <a:gd name="T2" fmla="*/ 92 w 148"/>
                  <a:gd name="T3" fmla="*/ 5 h 235"/>
                  <a:gd name="T4" fmla="*/ 30 w 148"/>
                  <a:gd name="T5" fmla="*/ 15 h 235"/>
                  <a:gd name="T6" fmla="*/ 14 w 148"/>
                  <a:gd name="T7" fmla="*/ 108 h 235"/>
                  <a:gd name="T8" fmla="*/ 13 w 148"/>
                  <a:gd name="T9" fmla="*/ 178 h 235"/>
                  <a:gd name="T10" fmla="*/ 41 w 148"/>
                  <a:gd name="T11" fmla="*/ 223 h 235"/>
                  <a:gd name="T12" fmla="*/ 122 w 148"/>
                  <a:gd name="T13" fmla="*/ 217 h 235"/>
                  <a:gd name="T14" fmla="*/ 141 w 148"/>
                  <a:gd name="T15" fmla="*/ 164 h 235"/>
                  <a:gd name="T16" fmla="*/ 143 w 148"/>
                  <a:gd name="T17" fmla="*/ 109 h 235"/>
                  <a:gd name="T18" fmla="*/ 141 w 148"/>
                  <a:gd name="T19" fmla="*/ 39 h 235"/>
                  <a:gd name="T20" fmla="*/ 96 w 148"/>
                  <a:gd name="T21" fmla="*/ 68 h 235"/>
                  <a:gd name="T22" fmla="*/ 79 w 148"/>
                  <a:gd name="T23" fmla="*/ 101 h 235"/>
                  <a:gd name="T24" fmla="*/ 64 w 148"/>
                  <a:gd name="T25" fmla="*/ 82 h 235"/>
                  <a:gd name="T26" fmla="*/ 72 w 148"/>
                  <a:gd name="T27" fmla="*/ 15 h 235"/>
                  <a:gd name="T28" fmla="*/ 81 w 148"/>
                  <a:gd name="T29" fmla="*/ 14 h 235"/>
                  <a:gd name="T30" fmla="*/ 96 w 148"/>
                  <a:gd name="T31" fmla="*/ 6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235">
                    <a:moveTo>
                      <a:pt x="141" y="39"/>
                    </a:moveTo>
                    <a:cubicBezTo>
                      <a:pt x="138" y="20"/>
                      <a:pt x="120" y="11"/>
                      <a:pt x="92" y="5"/>
                    </a:cubicBezTo>
                    <a:cubicBezTo>
                      <a:pt x="64" y="0"/>
                      <a:pt x="30" y="15"/>
                      <a:pt x="30" y="15"/>
                    </a:cubicBezTo>
                    <a:cubicBezTo>
                      <a:pt x="0" y="31"/>
                      <a:pt x="14" y="103"/>
                      <a:pt x="14" y="108"/>
                    </a:cubicBezTo>
                    <a:cubicBezTo>
                      <a:pt x="15" y="113"/>
                      <a:pt x="13" y="172"/>
                      <a:pt x="13" y="178"/>
                    </a:cubicBezTo>
                    <a:cubicBezTo>
                      <a:pt x="13" y="185"/>
                      <a:pt x="20" y="211"/>
                      <a:pt x="41" y="223"/>
                    </a:cubicBezTo>
                    <a:cubicBezTo>
                      <a:pt x="62" y="235"/>
                      <a:pt x="101" y="235"/>
                      <a:pt x="122" y="217"/>
                    </a:cubicBezTo>
                    <a:cubicBezTo>
                      <a:pt x="144" y="199"/>
                      <a:pt x="141" y="166"/>
                      <a:pt x="141" y="164"/>
                    </a:cubicBezTo>
                    <a:cubicBezTo>
                      <a:pt x="142" y="162"/>
                      <a:pt x="138" y="127"/>
                      <a:pt x="143" y="109"/>
                    </a:cubicBezTo>
                    <a:cubicBezTo>
                      <a:pt x="148" y="92"/>
                      <a:pt x="144" y="58"/>
                      <a:pt x="141" y="39"/>
                    </a:cubicBezTo>
                    <a:moveTo>
                      <a:pt x="96" y="68"/>
                    </a:moveTo>
                    <a:cubicBezTo>
                      <a:pt x="94" y="90"/>
                      <a:pt x="87" y="100"/>
                      <a:pt x="79" y="101"/>
                    </a:cubicBezTo>
                    <a:cubicBezTo>
                      <a:pt x="70" y="103"/>
                      <a:pt x="64" y="82"/>
                      <a:pt x="64" y="82"/>
                    </a:cubicBezTo>
                    <a:cubicBezTo>
                      <a:pt x="54" y="33"/>
                      <a:pt x="69" y="19"/>
                      <a:pt x="72" y="15"/>
                    </a:cubicBezTo>
                    <a:cubicBezTo>
                      <a:pt x="75" y="11"/>
                      <a:pt x="81" y="14"/>
                      <a:pt x="81" y="14"/>
                    </a:cubicBezTo>
                    <a:cubicBezTo>
                      <a:pt x="96" y="25"/>
                      <a:pt x="98" y="46"/>
                      <a:pt x="96" y="6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43" name="Freeform 136"/>
              <p:cNvSpPr>
                <a:spLocks/>
              </p:cNvSpPr>
              <p:nvPr/>
            </p:nvSpPr>
            <p:spPr bwMode="auto">
              <a:xfrm>
                <a:off x="1107522" y="758668"/>
                <a:ext cx="96353" cy="214602"/>
              </a:xfrm>
              <a:custGeom>
                <a:avLst/>
                <a:gdLst>
                  <a:gd name="T0" fmla="*/ 9 w 18"/>
                  <a:gd name="T1" fmla="*/ 2 h 41"/>
                  <a:gd name="T2" fmla="*/ 0 w 18"/>
                  <a:gd name="T3" fmla="*/ 12 h 41"/>
                  <a:gd name="T4" fmla="*/ 7 w 18"/>
                  <a:gd name="T5" fmla="*/ 41 h 41"/>
                  <a:gd name="T6" fmla="*/ 18 w 18"/>
                  <a:gd name="T7" fmla="*/ 21 h 41"/>
                  <a:gd name="T8" fmla="*/ 9 w 18"/>
                  <a:gd name="T9" fmla="*/ 2 h 41"/>
                </a:gdLst>
                <a:ahLst/>
                <a:cxnLst>
                  <a:cxn ang="0">
                    <a:pos x="T0" y="T1"/>
                  </a:cxn>
                  <a:cxn ang="0">
                    <a:pos x="T2" y="T3"/>
                  </a:cxn>
                  <a:cxn ang="0">
                    <a:pos x="T4" y="T5"/>
                  </a:cxn>
                  <a:cxn ang="0">
                    <a:pos x="T6" y="T7"/>
                  </a:cxn>
                  <a:cxn ang="0">
                    <a:pos x="T8" y="T9"/>
                  </a:cxn>
                </a:cxnLst>
                <a:rect l="0" t="0" r="r" b="b"/>
                <a:pathLst>
                  <a:path w="18" h="41">
                    <a:moveTo>
                      <a:pt x="9" y="2"/>
                    </a:moveTo>
                    <a:cubicBezTo>
                      <a:pt x="9" y="2"/>
                      <a:pt x="1" y="0"/>
                      <a:pt x="0" y="12"/>
                    </a:cubicBezTo>
                    <a:cubicBezTo>
                      <a:pt x="0" y="23"/>
                      <a:pt x="0" y="40"/>
                      <a:pt x="7" y="41"/>
                    </a:cubicBezTo>
                    <a:cubicBezTo>
                      <a:pt x="15" y="41"/>
                      <a:pt x="18" y="34"/>
                      <a:pt x="18" y="21"/>
                    </a:cubicBezTo>
                    <a:cubicBezTo>
                      <a:pt x="17" y="8"/>
                      <a:pt x="14" y="4"/>
                      <a:pt x="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latin typeface="微软雅黑" panose="020B0503020204020204" pitchFamily="34" charset="-122"/>
                  <a:ea typeface="微软雅黑" panose="020B0503020204020204" pitchFamily="34" charset="-122"/>
                </a:endParaRPr>
              </a:p>
            </p:txBody>
          </p:sp>
        </p:grpSp>
      </p:grpSp>
      <p:grpSp>
        <p:nvGrpSpPr>
          <p:cNvPr id="6" name="组合 5"/>
          <p:cNvGrpSpPr/>
          <p:nvPr/>
        </p:nvGrpSpPr>
        <p:grpSpPr>
          <a:xfrm>
            <a:off x="9962096" y="3418198"/>
            <a:ext cx="585787" cy="585787"/>
            <a:chOff x="10028097" y="3801577"/>
            <a:chExt cx="585787" cy="585787"/>
          </a:xfrm>
        </p:grpSpPr>
        <p:sp>
          <p:nvSpPr>
            <p:cNvPr id="44" name="Oval 109"/>
            <p:cNvSpPr/>
            <p:nvPr/>
          </p:nvSpPr>
          <p:spPr>
            <a:xfrm>
              <a:off x="10028097" y="3801577"/>
              <a:ext cx="585787" cy="585787"/>
            </a:xfrm>
            <a:prstGeom prst="ellipse">
              <a:avLst/>
            </a:prstGeom>
            <a:solidFill>
              <a:srgbClr val="005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FFFFF"/>
                </a:solidFill>
                <a:latin typeface="微软雅黑" panose="020B0503020204020204" pitchFamily="34" charset="-122"/>
                <a:ea typeface="微软雅黑" panose="020B0503020204020204" pitchFamily="34" charset="-122"/>
              </a:endParaRPr>
            </a:p>
          </p:txBody>
        </p:sp>
        <p:grpSp>
          <p:nvGrpSpPr>
            <p:cNvPr id="45" name="Group 137"/>
            <p:cNvGrpSpPr/>
            <p:nvPr/>
          </p:nvGrpSpPr>
          <p:grpSpPr>
            <a:xfrm>
              <a:off x="10151880" y="3922959"/>
              <a:ext cx="338220" cy="343023"/>
              <a:chOff x="1909763" y="950913"/>
              <a:chExt cx="782637" cy="793750"/>
            </a:xfrm>
            <a:solidFill>
              <a:schemeClr val="bg1"/>
            </a:solidFill>
          </p:grpSpPr>
          <p:sp useBgFill="1">
            <p:nvSpPr>
              <p:cNvPr id="46" name="Freeform 59"/>
              <p:cNvSpPr>
                <a:spLocks noEditPoints="1"/>
              </p:cNvSpPr>
              <p:nvPr/>
            </p:nvSpPr>
            <p:spPr bwMode="auto">
              <a:xfrm>
                <a:off x="1909763" y="1204912"/>
                <a:ext cx="539749" cy="539751"/>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latin typeface="微软雅黑" panose="020B0503020204020204" pitchFamily="34" charset="-122"/>
                  <a:ea typeface="微软雅黑" panose="020B0503020204020204" pitchFamily="34" charset="-122"/>
                </a:endParaRPr>
              </a:p>
            </p:txBody>
          </p:sp>
          <p:sp useBgFill="1">
            <p:nvSpPr>
              <p:cNvPr id="47" name="Freeform 60"/>
              <p:cNvSpPr>
                <a:spLocks/>
              </p:cNvSpPr>
              <p:nvPr/>
            </p:nvSpPr>
            <p:spPr bwMode="auto">
              <a:xfrm>
                <a:off x="2060575" y="950913"/>
                <a:ext cx="631825" cy="569914"/>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latin typeface="微软雅黑" panose="020B0503020204020204" pitchFamily="34" charset="-122"/>
                  <a:ea typeface="微软雅黑" panose="020B0503020204020204" pitchFamily="34" charset="-122"/>
                </a:endParaRPr>
              </a:p>
            </p:txBody>
          </p:sp>
        </p:grpSp>
      </p:grpSp>
      <p:sp>
        <p:nvSpPr>
          <p:cNvPr id="76" name="文本框 75"/>
          <p:cNvSpPr txBox="1"/>
          <p:nvPr/>
        </p:nvSpPr>
        <p:spPr>
          <a:xfrm>
            <a:off x="5800725" y="1906588"/>
            <a:ext cx="4959393" cy="1052596"/>
          </a:xfrm>
          <a:prstGeom prst="rect">
            <a:avLst/>
          </a:prstGeom>
          <a:noFill/>
        </p:spPr>
        <p:txBody>
          <a:bodyPr wrap="square" rtlCol="0">
            <a:spAutoFit/>
          </a:bodyPr>
          <a:lstStyle>
            <a:defPPr>
              <a:defRPr lang="zh-CN"/>
            </a:defPPr>
            <a:lvl1pPr algn="just">
              <a:lnSpc>
                <a:spcPct val="130000"/>
              </a:lnSpc>
              <a:defRPr sz="1600">
                <a:solidFill>
                  <a:schemeClr val="bg1"/>
                </a:solidFill>
              </a:defRPr>
            </a:lvl1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在此处输入具体的文字描述内容在此处输入具体的文字描述内容，在此处输入具体的文字描述内容，在此处输入具体的文字描述内容在此处输入具体的文字描述内容，在此处输入具体的文字描述内容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a:p>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126680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1000" fill="hold"/>
                                            <p:tgtEl>
                                              <p:spTgt spid="49"/>
                                            </p:tgtEl>
                                            <p:attrNameLst>
                                              <p:attrName>ppt_w</p:attrName>
                                            </p:attrNameLst>
                                          </p:cBhvr>
                                          <p:tavLst>
                                            <p:tav tm="0">
                                              <p:val>
                                                <p:fltVal val="0"/>
                                              </p:val>
                                            </p:tav>
                                            <p:tav tm="100000">
                                              <p:val>
                                                <p:strVal val="#ppt_w"/>
                                              </p:val>
                                            </p:tav>
                                          </p:tavLst>
                                        </p:anim>
                                        <p:anim calcmode="lin" valueType="num">
                                          <p:cBhvr>
                                            <p:cTn id="8" dur="1000" fill="hold"/>
                                            <p:tgtEl>
                                              <p:spTgt spid="49"/>
                                            </p:tgtEl>
                                            <p:attrNameLst>
                                              <p:attrName>ppt_h</p:attrName>
                                            </p:attrNameLst>
                                          </p:cBhvr>
                                          <p:tavLst>
                                            <p:tav tm="0">
                                              <p:val>
                                                <p:fltVal val="0"/>
                                              </p:val>
                                            </p:tav>
                                            <p:tav tm="100000">
                                              <p:val>
                                                <p:strVal val="#ppt_h"/>
                                              </p:val>
                                            </p:tav>
                                          </p:tavLst>
                                        </p:anim>
                                        <p:anim calcmode="lin" valueType="num">
                                          <p:cBhvr>
                                            <p:cTn id="9" dur="1000" fill="hold"/>
                                            <p:tgtEl>
                                              <p:spTgt spid="49"/>
                                            </p:tgtEl>
                                            <p:attrNameLst>
                                              <p:attrName>style.rotation</p:attrName>
                                            </p:attrNameLst>
                                          </p:cBhvr>
                                          <p:tavLst>
                                            <p:tav tm="0">
                                              <p:val>
                                                <p:fltVal val="360"/>
                                              </p:val>
                                            </p:tav>
                                            <p:tav tm="100000">
                                              <p:val>
                                                <p:fltVal val="0"/>
                                              </p:val>
                                            </p:tav>
                                          </p:tavLst>
                                        </p:anim>
                                        <p:animEffect transition="in" filter="fade">
                                          <p:cBhvr>
                                            <p:cTn id="10" dur="1000"/>
                                            <p:tgtEl>
                                              <p:spTgt spid="49"/>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1000" fill="hold"/>
                                            <p:tgtEl>
                                              <p:spTgt spid="52"/>
                                            </p:tgtEl>
                                            <p:attrNameLst>
                                              <p:attrName>ppt_w</p:attrName>
                                            </p:attrNameLst>
                                          </p:cBhvr>
                                          <p:tavLst>
                                            <p:tav tm="0">
                                              <p:val>
                                                <p:fltVal val="0"/>
                                              </p:val>
                                            </p:tav>
                                            <p:tav tm="100000">
                                              <p:val>
                                                <p:strVal val="#ppt_w"/>
                                              </p:val>
                                            </p:tav>
                                          </p:tavLst>
                                        </p:anim>
                                        <p:anim calcmode="lin" valueType="num">
                                          <p:cBhvr>
                                            <p:cTn id="14" dur="1000" fill="hold"/>
                                            <p:tgtEl>
                                              <p:spTgt spid="52"/>
                                            </p:tgtEl>
                                            <p:attrNameLst>
                                              <p:attrName>ppt_h</p:attrName>
                                            </p:attrNameLst>
                                          </p:cBhvr>
                                          <p:tavLst>
                                            <p:tav tm="0">
                                              <p:val>
                                                <p:fltVal val="0"/>
                                              </p:val>
                                            </p:tav>
                                            <p:tav tm="100000">
                                              <p:val>
                                                <p:strVal val="#ppt_h"/>
                                              </p:val>
                                            </p:tav>
                                          </p:tavLst>
                                        </p:anim>
                                        <p:anim calcmode="lin" valueType="num">
                                          <p:cBhvr>
                                            <p:cTn id="15" dur="1000" fill="hold"/>
                                            <p:tgtEl>
                                              <p:spTgt spid="52"/>
                                            </p:tgtEl>
                                            <p:attrNameLst>
                                              <p:attrName>style.rotation</p:attrName>
                                            </p:attrNameLst>
                                          </p:cBhvr>
                                          <p:tavLst>
                                            <p:tav tm="0">
                                              <p:val>
                                                <p:fltVal val="360"/>
                                              </p:val>
                                            </p:tav>
                                            <p:tav tm="100000">
                                              <p:val>
                                                <p:fltVal val="0"/>
                                              </p:val>
                                            </p:tav>
                                          </p:tavLst>
                                        </p:anim>
                                        <p:animEffect transition="in" filter="fade">
                                          <p:cBhvr>
                                            <p:cTn id="16" dur="1000"/>
                                            <p:tgtEl>
                                              <p:spTgt spid="52"/>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1000" fill="hold"/>
                                            <p:tgtEl>
                                              <p:spTgt spid="55"/>
                                            </p:tgtEl>
                                            <p:attrNameLst>
                                              <p:attrName>ppt_w</p:attrName>
                                            </p:attrNameLst>
                                          </p:cBhvr>
                                          <p:tavLst>
                                            <p:tav tm="0">
                                              <p:val>
                                                <p:fltVal val="0"/>
                                              </p:val>
                                            </p:tav>
                                            <p:tav tm="100000">
                                              <p:val>
                                                <p:strVal val="#ppt_w"/>
                                              </p:val>
                                            </p:tav>
                                          </p:tavLst>
                                        </p:anim>
                                        <p:anim calcmode="lin" valueType="num">
                                          <p:cBhvr>
                                            <p:cTn id="20" dur="1000" fill="hold"/>
                                            <p:tgtEl>
                                              <p:spTgt spid="55"/>
                                            </p:tgtEl>
                                            <p:attrNameLst>
                                              <p:attrName>ppt_h</p:attrName>
                                            </p:attrNameLst>
                                          </p:cBhvr>
                                          <p:tavLst>
                                            <p:tav tm="0">
                                              <p:val>
                                                <p:fltVal val="0"/>
                                              </p:val>
                                            </p:tav>
                                            <p:tav tm="100000">
                                              <p:val>
                                                <p:strVal val="#ppt_h"/>
                                              </p:val>
                                            </p:tav>
                                          </p:tavLst>
                                        </p:anim>
                                        <p:anim calcmode="lin" valueType="num">
                                          <p:cBhvr>
                                            <p:cTn id="21" dur="1000" fill="hold"/>
                                            <p:tgtEl>
                                              <p:spTgt spid="55"/>
                                            </p:tgtEl>
                                            <p:attrNameLst>
                                              <p:attrName>style.rotation</p:attrName>
                                            </p:attrNameLst>
                                          </p:cBhvr>
                                          <p:tavLst>
                                            <p:tav tm="0">
                                              <p:val>
                                                <p:fltVal val="360"/>
                                              </p:val>
                                            </p:tav>
                                            <p:tav tm="100000">
                                              <p:val>
                                                <p:fltVal val="0"/>
                                              </p:val>
                                            </p:tav>
                                          </p:tavLst>
                                        </p:anim>
                                        <p:animEffect transition="in" filter="fade">
                                          <p:cBhvr>
                                            <p:cTn id="22" dur="1000"/>
                                            <p:tgtEl>
                                              <p:spTgt spid="55"/>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1000" fill="hold"/>
                                            <p:tgtEl>
                                              <p:spTgt spid="58"/>
                                            </p:tgtEl>
                                            <p:attrNameLst>
                                              <p:attrName>ppt_w</p:attrName>
                                            </p:attrNameLst>
                                          </p:cBhvr>
                                          <p:tavLst>
                                            <p:tav tm="0">
                                              <p:val>
                                                <p:fltVal val="0"/>
                                              </p:val>
                                            </p:tav>
                                            <p:tav tm="100000">
                                              <p:val>
                                                <p:strVal val="#ppt_w"/>
                                              </p:val>
                                            </p:tav>
                                          </p:tavLst>
                                        </p:anim>
                                        <p:anim calcmode="lin" valueType="num">
                                          <p:cBhvr>
                                            <p:cTn id="26" dur="1000" fill="hold"/>
                                            <p:tgtEl>
                                              <p:spTgt spid="58"/>
                                            </p:tgtEl>
                                            <p:attrNameLst>
                                              <p:attrName>ppt_h</p:attrName>
                                            </p:attrNameLst>
                                          </p:cBhvr>
                                          <p:tavLst>
                                            <p:tav tm="0">
                                              <p:val>
                                                <p:fltVal val="0"/>
                                              </p:val>
                                            </p:tav>
                                            <p:tav tm="100000">
                                              <p:val>
                                                <p:strVal val="#ppt_h"/>
                                              </p:val>
                                            </p:tav>
                                          </p:tavLst>
                                        </p:anim>
                                        <p:anim calcmode="lin" valueType="num">
                                          <p:cBhvr>
                                            <p:cTn id="27" dur="1000" fill="hold"/>
                                            <p:tgtEl>
                                              <p:spTgt spid="58"/>
                                            </p:tgtEl>
                                            <p:attrNameLst>
                                              <p:attrName>style.rotation</p:attrName>
                                            </p:attrNameLst>
                                          </p:cBhvr>
                                          <p:tavLst>
                                            <p:tav tm="0">
                                              <p:val>
                                                <p:fltVal val="360"/>
                                              </p:val>
                                            </p:tav>
                                            <p:tav tm="100000">
                                              <p:val>
                                                <p:fltVal val="0"/>
                                              </p:val>
                                            </p:tav>
                                          </p:tavLst>
                                        </p:anim>
                                        <p:animEffect transition="in" filter="fade">
                                          <p:cBhvr>
                                            <p:cTn id="28" dur="1000"/>
                                            <p:tgtEl>
                                              <p:spTgt spid="58"/>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barn(outVertical)">
                                          <p:cBhvr>
                                            <p:cTn id="32" dur="500"/>
                                            <p:tgtEl>
                                              <p:spTgt spid="8">
                                                <p:txEl>
                                                  <p:pRg st="0" end="0"/>
                                                </p:txEl>
                                              </p:spTgt>
                                            </p:tgtEl>
                                          </p:cBhvr>
                                        </p:animEffect>
                                      </p:childTnLst>
                                    </p:cTn>
                                  </p:par>
                                </p:childTnLst>
                              </p:cTn>
                            </p:par>
                            <p:par>
                              <p:cTn id="33" fill="hold">
                                <p:stCondLst>
                                  <p:cond delay="1500"/>
                                </p:stCondLst>
                                <p:childTnLst>
                                  <p:par>
                                    <p:cTn id="34" presetID="22" presetClass="entr" presetSubtype="2" fill="hold" grpId="0" nodeType="after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wipe(right)">
                                          <p:cBhvr>
                                            <p:cTn id="36" dur="500"/>
                                            <p:tgtEl>
                                              <p:spTgt spid="72"/>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wipe(right)">
                                          <p:cBhvr>
                                            <p:cTn id="39" dur="500"/>
                                            <p:tgtEl>
                                              <p:spTgt spid="73"/>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wipe(right)">
                                          <p:cBhvr>
                                            <p:cTn id="42" dur="500"/>
                                            <p:tgtEl>
                                              <p:spTgt spid="74"/>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wipe(right)">
                                          <p:cBhvr>
                                            <p:cTn id="45" dur="500"/>
                                            <p:tgtEl>
                                              <p:spTgt spid="75"/>
                                            </p:tgtEl>
                                          </p:cBhvr>
                                        </p:animEffect>
                                      </p:childTnLst>
                                    </p:cTn>
                                  </p:par>
                                </p:childTnLst>
                              </p:cTn>
                            </p:par>
                            <p:par>
                              <p:cTn id="46" fill="hold">
                                <p:stCondLst>
                                  <p:cond delay="2000"/>
                                </p:stCondLst>
                                <p:childTnLst>
                                  <p:par>
                                    <p:cTn id="47" presetID="22" presetClass="entr" presetSubtype="1" fill="hold" grpId="0" nodeType="after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wipe(up)">
                                          <p:cBhvr>
                                            <p:cTn id="49" dur="750"/>
                                            <p:tgtEl>
                                              <p:spTgt spid="76"/>
                                            </p:tgtEl>
                                          </p:cBhvr>
                                        </p:animEffect>
                                      </p:childTnLst>
                                    </p:cTn>
                                  </p:par>
                                </p:childTnLst>
                              </p:cTn>
                            </p:par>
                            <p:par>
                              <p:cTn id="50" fill="hold">
                                <p:stCondLst>
                                  <p:cond delay="2750"/>
                                </p:stCondLst>
                                <p:childTnLst>
                                  <p:par>
                                    <p:cTn id="51" presetID="2" presetClass="entr" presetSubtype="8" fill="hold" nodeType="afterEffect" p14:presetBounceEnd="80000">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14:bounceEnd="80000">
                                          <p:cBhvr additive="base">
                                            <p:cTn id="53" dur="100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54" dur="1000" fill="hold"/>
                                            <p:tgtEl>
                                              <p:spTgt spid="3"/>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14:presetBounceEnd="80000">
                                      <p:stCondLst>
                                        <p:cond delay="500"/>
                                      </p:stCondLst>
                                      <p:childTnLst>
                                        <p:set>
                                          <p:cBhvr>
                                            <p:cTn id="56" dur="1" fill="hold">
                                              <p:stCondLst>
                                                <p:cond delay="0"/>
                                              </p:stCondLst>
                                            </p:cTn>
                                            <p:tgtEl>
                                              <p:spTgt spid="4"/>
                                            </p:tgtEl>
                                            <p:attrNameLst>
                                              <p:attrName>style.visibility</p:attrName>
                                            </p:attrNameLst>
                                          </p:cBhvr>
                                          <p:to>
                                            <p:strVal val="visible"/>
                                          </p:to>
                                        </p:set>
                                        <p:anim calcmode="lin" valueType="num" p14:bounceEnd="80000">
                                          <p:cBhvr additive="base">
                                            <p:cTn id="57" dur="1000" fill="hold"/>
                                            <p:tgtEl>
                                              <p:spTgt spid="4"/>
                                            </p:tgtEl>
                                            <p:attrNameLst>
                                              <p:attrName>ppt_x</p:attrName>
                                            </p:attrNameLst>
                                          </p:cBhvr>
                                          <p:tavLst>
                                            <p:tav tm="0">
                                              <p:val>
                                                <p:strVal val="0-#ppt_w/2"/>
                                              </p:val>
                                            </p:tav>
                                            <p:tav tm="100000">
                                              <p:val>
                                                <p:strVal val="#ppt_x"/>
                                              </p:val>
                                            </p:tav>
                                          </p:tavLst>
                                        </p:anim>
                                        <p:anim calcmode="lin" valueType="num" p14:bounceEnd="80000">
                                          <p:cBhvr additive="base">
                                            <p:cTn id="58" dur="1000" fill="hold"/>
                                            <p:tgtEl>
                                              <p:spTgt spid="4"/>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14:presetBounceEnd="80000">
                                      <p:stCondLst>
                                        <p:cond delay="1000"/>
                                      </p:stCondLst>
                                      <p:childTnLst>
                                        <p:set>
                                          <p:cBhvr>
                                            <p:cTn id="60" dur="1" fill="hold">
                                              <p:stCondLst>
                                                <p:cond delay="0"/>
                                              </p:stCondLst>
                                            </p:cTn>
                                            <p:tgtEl>
                                              <p:spTgt spid="5"/>
                                            </p:tgtEl>
                                            <p:attrNameLst>
                                              <p:attrName>style.visibility</p:attrName>
                                            </p:attrNameLst>
                                          </p:cBhvr>
                                          <p:to>
                                            <p:strVal val="visible"/>
                                          </p:to>
                                        </p:set>
                                        <p:anim calcmode="lin" valueType="num" p14:bounceEnd="80000">
                                          <p:cBhvr additive="base">
                                            <p:cTn id="61" dur="1000" fill="hold"/>
                                            <p:tgtEl>
                                              <p:spTgt spid="5"/>
                                            </p:tgtEl>
                                            <p:attrNameLst>
                                              <p:attrName>ppt_x</p:attrName>
                                            </p:attrNameLst>
                                          </p:cBhvr>
                                          <p:tavLst>
                                            <p:tav tm="0">
                                              <p:val>
                                                <p:strVal val="0-#ppt_w/2"/>
                                              </p:val>
                                            </p:tav>
                                            <p:tav tm="100000">
                                              <p:val>
                                                <p:strVal val="#ppt_x"/>
                                              </p:val>
                                            </p:tav>
                                          </p:tavLst>
                                        </p:anim>
                                        <p:anim calcmode="lin" valueType="num" p14:bounceEnd="80000">
                                          <p:cBhvr additive="base">
                                            <p:cTn id="62" dur="1000" fill="hold"/>
                                            <p:tgtEl>
                                              <p:spTgt spid="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14:presetBounceEnd="80000">
                                      <p:stCondLst>
                                        <p:cond delay="1500"/>
                                      </p:stCondLst>
                                      <p:childTnLst>
                                        <p:set>
                                          <p:cBhvr>
                                            <p:cTn id="64" dur="1" fill="hold">
                                              <p:stCondLst>
                                                <p:cond delay="0"/>
                                              </p:stCondLst>
                                            </p:cTn>
                                            <p:tgtEl>
                                              <p:spTgt spid="6"/>
                                            </p:tgtEl>
                                            <p:attrNameLst>
                                              <p:attrName>style.visibility</p:attrName>
                                            </p:attrNameLst>
                                          </p:cBhvr>
                                          <p:to>
                                            <p:strVal val="visible"/>
                                          </p:to>
                                        </p:set>
                                        <p:anim calcmode="lin" valueType="num" p14:bounceEnd="80000">
                                          <p:cBhvr additive="base">
                                            <p:cTn id="65" dur="1000" fill="hold"/>
                                            <p:tgtEl>
                                              <p:spTgt spid="6"/>
                                            </p:tgtEl>
                                            <p:attrNameLst>
                                              <p:attrName>ppt_x</p:attrName>
                                            </p:attrNameLst>
                                          </p:cBhvr>
                                          <p:tavLst>
                                            <p:tav tm="0">
                                              <p:val>
                                                <p:strVal val="0-#ppt_w/2"/>
                                              </p:val>
                                            </p:tav>
                                            <p:tav tm="100000">
                                              <p:val>
                                                <p:strVal val="#ppt_x"/>
                                              </p:val>
                                            </p:tav>
                                          </p:tavLst>
                                        </p:anim>
                                        <p:anim calcmode="lin" valueType="num" p14:bounceEnd="80000">
                                          <p:cBhvr additive="base">
                                            <p:cTn id="66" dur="1000" fill="hold"/>
                                            <p:tgtEl>
                                              <p:spTgt spid="6"/>
                                            </p:tgtEl>
                                            <p:attrNameLst>
                                              <p:attrName>ppt_y</p:attrName>
                                            </p:attrNameLst>
                                          </p:cBhvr>
                                          <p:tavLst>
                                            <p:tav tm="0">
                                              <p:val>
                                                <p:strVal val="#ppt_y"/>
                                              </p:val>
                                            </p:tav>
                                            <p:tav tm="100000">
                                              <p:val>
                                                <p:strVal val="#ppt_y"/>
                                              </p:val>
                                            </p:tav>
                                          </p:tavLst>
                                        </p:anim>
                                      </p:childTnLst>
                                    </p:cTn>
                                  </p:par>
                                </p:childTnLst>
                              </p:cTn>
                            </p:par>
                            <p:par>
                              <p:cTn id="67" fill="hold">
                                <p:stCondLst>
                                  <p:cond delay="5250"/>
                                </p:stCondLst>
                                <p:childTnLst>
                                  <p:par>
                                    <p:cTn id="68" presetID="10" presetClass="entr" presetSubtype="0"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500"/>
                                            <p:tgtEl>
                                              <p:spTgt spid="3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childTnLst>
                              </p:cTn>
                            </p:par>
                            <p:par>
                              <p:cTn id="80" fill="hold">
                                <p:stCondLst>
                                  <p:cond delay="5750"/>
                                </p:stCondLst>
                                <p:childTnLst>
                                  <p:par>
                                    <p:cTn id="81" presetID="22" presetClass="entr" presetSubtype="8"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left)">
                                          <p:cBhvr>
                                            <p:cTn id="83"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2" grpId="0"/>
          <p:bldP spid="73" grpId="0"/>
          <p:bldP spid="74" grpId="0"/>
          <p:bldP spid="75" grpId="0"/>
          <p:bldP spid="31" grpId="0"/>
          <p:bldP spid="32" grpId="0"/>
          <p:bldP spid="33" grpId="0"/>
          <p:bldP spid="34" grpId="0"/>
          <p:bldP spid="35" grpId="0"/>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1000" fill="hold"/>
                                            <p:tgtEl>
                                              <p:spTgt spid="49"/>
                                            </p:tgtEl>
                                            <p:attrNameLst>
                                              <p:attrName>ppt_w</p:attrName>
                                            </p:attrNameLst>
                                          </p:cBhvr>
                                          <p:tavLst>
                                            <p:tav tm="0">
                                              <p:val>
                                                <p:fltVal val="0"/>
                                              </p:val>
                                            </p:tav>
                                            <p:tav tm="100000">
                                              <p:val>
                                                <p:strVal val="#ppt_w"/>
                                              </p:val>
                                            </p:tav>
                                          </p:tavLst>
                                        </p:anim>
                                        <p:anim calcmode="lin" valueType="num">
                                          <p:cBhvr>
                                            <p:cTn id="8" dur="1000" fill="hold"/>
                                            <p:tgtEl>
                                              <p:spTgt spid="49"/>
                                            </p:tgtEl>
                                            <p:attrNameLst>
                                              <p:attrName>ppt_h</p:attrName>
                                            </p:attrNameLst>
                                          </p:cBhvr>
                                          <p:tavLst>
                                            <p:tav tm="0">
                                              <p:val>
                                                <p:fltVal val="0"/>
                                              </p:val>
                                            </p:tav>
                                            <p:tav tm="100000">
                                              <p:val>
                                                <p:strVal val="#ppt_h"/>
                                              </p:val>
                                            </p:tav>
                                          </p:tavLst>
                                        </p:anim>
                                        <p:anim calcmode="lin" valueType="num">
                                          <p:cBhvr>
                                            <p:cTn id="9" dur="1000" fill="hold"/>
                                            <p:tgtEl>
                                              <p:spTgt spid="49"/>
                                            </p:tgtEl>
                                            <p:attrNameLst>
                                              <p:attrName>style.rotation</p:attrName>
                                            </p:attrNameLst>
                                          </p:cBhvr>
                                          <p:tavLst>
                                            <p:tav tm="0">
                                              <p:val>
                                                <p:fltVal val="360"/>
                                              </p:val>
                                            </p:tav>
                                            <p:tav tm="100000">
                                              <p:val>
                                                <p:fltVal val="0"/>
                                              </p:val>
                                            </p:tav>
                                          </p:tavLst>
                                        </p:anim>
                                        <p:animEffect transition="in" filter="fade">
                                          <p:cBhvr>
                                            <p:cTn id="10" dur="1000"/>
                                            <p:tgtEl>
                                              <p:spTgt spid="49"/>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1000" fill="hold"/>
                                            <p:tgtEl>
                                              <p:spTgt spid="52"/>
                                            </p:tgtEl>
                                            <p:attrNameLst>
                                              <p:attrName>ppt_w</p:attrName>
                                            </p:attrNameLst>
                                          </p:cBhvr>
                                          <p:tavLst>
                                            <p:tav tm="0">
                                              <p:val>
                                                <p:fltVal val="0"/>
                                              </p:val>
                                            </p:tav>
                                            <p:tav tm="100000">
                                              <p:val>
                                                <p:strVal val="#ppt_w"/>
                                              </p:val>
                                            </p:tav>
                                          </p:tavLst>
                                        </p:anim>
                                        <p:anim calcmode="lin" valueType="num">
                                          <p:cBhvr>
                                            <p:cTn id="14" dur="1000" fill="hold"/>
                                            <p:tgtEl>
                                              <p:spTgt spid="52"/>
                                            </p:tgtEl>
                                            <p:attrNameLst>
                                              <p:attrName>ppt_h</p:attrName>
                                            </p:attrNameLst>
                                          </p:cBhvr>
                                          <p:tavLst>
                                            <p:tav tm="0">
                                              <p:val>
                                                <p:fltVal val="0"/>
                                              </p:val>
                                            </p:tav>
                                            <p:tav tm="100000">
                                              <p:val>
                                                <p:strVal val="#ppt_h"/>
                                              </p:val>
                                            </p:tav>
                                          </p:tavLst>
                                        </p:anim>
                                        <p:anim calcmode="lin" valueType="num">
                                          <p:cBhvr>
                                            <p:cTn id="15" dur="1000" fill="hold"/>
                                            <p:tgtEl>
                                              <p:spTgt spid="52"/>
                                            </p:tgtEl>
                                            <p:attrNameLst>
                                              <p:attrName>style.rotation</p:attrName>
                                            </p:attrNameLst>
                                          </p:cBhvr>
                                          <p:tavLst>
                                            <p:tav tm="0">
                                              <p:val>
                                                <p:fltVal val="360"/>
                                              </p:val>
                                            </p:tav>
                                            <p:tav tm="100000">
                                              <p:val>
                                                <p:fltVal val="0"/>
                                              </p:val>
                                            </p:tav>
                                          </p:tavLst>
                                        </p:anim>
                                        <p:animEffect transition="in" filter="fade">
                                          <p:cBhvr>
                                            <p:cTn id="16" dur="1000"/>
                                            <p:tgtEl>
                                              <p:spTgt spid="52"/>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1000" fill="hold"/>
                                            <p:tgtEl>
                                              <p:spTgt spid="55"/>
                                            </p:tgtEl>
                                            <p:attrNameLst>
                                              <p:attrName>ppt_w</p:attrName>
                                            </p:attrNameLst>
                                          </p:cBhvr>
                                          <p:tavLst>
                                            <p:tav tm="0">
                                              <p:val>
                                                <p:fltVal val="0"/>
                                              </p:val>
                                            </p:tav>
                                            <p:tav tm="100000">
                                              <p:val>
                                                <p:strVal val="#ppt_w"/>
                                              </p:val>
                                            </p:tav>
                                          </p:tavLst>
                                        </p:anim>
                                        <p:anim calcmode="lin" valueType="num">
                                          <p:cBhvr>
                                            <p:cTn id="20" dur="1000" fill="hold"/>
                                            <p:tgtEl>
                                              <p:spTgt spid="55"/>
                                            </p:tgtEl>
                                            <p:attrNameLst>
                                              <p:attrName>ppt_h</p:attrName>
                                            </p:attrNameLst>
                                          </p:cBhvr>
                                          <p:tavLst>
                                            <p:tav tm="0">
                                              <p:val>
                                                <p:fltVal val="0"/>
                                              </p:val>
                                            </p:tav>
                                            <p:tav tm="100000">
                                              <p:val>
                                                <p:strVal val="#ppt_h"/>
                                              </p:val>
                                            </p:tav>
                                          </p:tavLst>
                                        </p:anim>
                                        <p:anim calcmode="lin" valueType="num">
                                          <p:cBhvr>
                                            <p:cTn id="21" dur="1000" fill="hold"/>
                                            <p:tgtEl>
                                              <p:spTgt spid="55"/>
                                            </p:tgtEl>
                                            <p:attrNameLst>
                                              <p:attrName>style.rotation</p:attrName>
                                            </p:attrNameLst>
                                          </p:cBhvr>
                                          <p:tavLst>
                                            <p:tav tm="0">
                                              <p:val>
                                                <p:fltVal val="360"/>
                                              </p:val>
                                            </p:tav>
                                            <p:tav tm="100000">
                                              <p:val>
                                                <p:fltVal val="0"/>
                                              </p:val>
                                            </p:tav>
                                          </p:tavLst>
                                        </p:anim>
                                        <p:animEffect transition="in" filter="fade">
                                          <p:cBhvr>
                                            <p:cTn id="22" dur="1000"/>
                                            <p:tgtEl>
                                              <p:spTgt spid="55"/>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1000" fill="hold"/>
                                            <p:tgtEl>
                                              <p:spTgt spid="58"/>
                                            </p:tgtEl>
                                            <p:attrNameLst>
                                              <p:attrName>ppt_w</p:attrName>
                                            </p:attrNameLst>
                                          </p:cBhvr>
                                          <p:tavLst>
                                            <p:tav tm="0">
                                              <p:val>
                                                <p:fltVal val="0"/>
                                              </p:val>
                                            </p:tav>
                                            <p:tav tm="100000">
                                              <p:val>
                                                <p:strVal val="#ppt_w"/>
                                              </p:val>
                                            </p:tav>
                                          </p:tavLst>
                                        </p:anim>
                                        <p:anim calcmode="lin" valueType="num">
                                          <p:cBhvr>
                                            <p:cTn id="26" dur="1000" fill="hold"/>
                                            <p:tgtEl>
                                              <p:spTgt spid="58"/>
                                            </p:tgtEl>
                                            <p:attrNameLst>
                                              <p:attrName>ppt_h</p:attrName>
                                            </p:attrNameLst>
                                          </p:cBhvr>
                                          <p:tavLst>
                                            <p:tav tm="0">
                                              <p:val>
                                                <p:fltVal val="0"/>
                                              </p:val>
                                            </p:tav>
                                            <p:tav tm="100000">
                                              <p:val>
                                                <p:strVal val="#ppt_h"/>
                                              </p:val>
                                            </p:tav>
                                          </p:tavLst>
                                        </p:anim>
                                        <p:anim calcmode="lin" valueType="num">
                                          <p:cBhvr>
                                            <p:cTn id="27" dur="1000" fill="hold"/>
                                            <p:tgtEl>
                                              <p:spTgt spid="58"/>
                                            </p:tgtEl>
                                            <p:attrNameLst>
                                              <p:attrName>style.rotation</p:attrName>
                                            </p:attrNameLst>
                                          </p:cBhvr>
                                          <p:tavLst>
                                            <p:tav tm="0">
                                              <p:val>
                                                <p:fltVal val="360"/>
                                              </p:val>
                                            </p:tav>
                                            <p:tav tm="100000">
                                              <p:val>
                                                <p:fltVal val="0"/>
                                              </p:val>
                                            </p:tav>
                                          </p:tavLst>
                                        </p:anim>
                                        <p:animEffect transition="in" filter="fade">
                                          <p:cBhvr>
                                            <p:cTn id="28" dur="1000"/>
                                            <p:tgtEl>
                                              <p:spTgt spid="58"/>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barn(outVertical)">
                                          <p:cBhvr>
                                            <p:cTn id="32" dur="500"/>
                                            <p:tgtEl>
                                              <p:spTgt spid="8">
                                                <p:txEl>
                                                  <p:pRg st="0" end="0"/>
                                                </p:txEl>
                                              </p:spTgt>
                                            </p:tgtEl>
                                          </p:cBhvr>
                                        </p:animEffect>
                                      </p:childTnLst>
                                    </p:cTn>
                                  </p:par>
                                </p:childTnLst>
                              </p:cTn>
                            </p:par>
                            <p:par>
                              <p:cTn id="33" fill="hold">
                                <p:stCondLst>
                                  <p:cond delay="1500"/>
                                </p:stCondLst>
                                <p:childTnLst>
                                  <p:par>
                                    <p:cTn id="34" presetID="22" presetClass="entr" presetSubtype="2" fill="hold" grpId="0" nodeType="after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wipe(right)">
                                          <p:cBhvr>
                                            <p:cTn id="36" dur="500"/>
                                            <p:tgtEl>
                                              <p:spTgt spid="72"/>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wipe(right)">
                                          <p:cBhvr>
                                            <p:cTn id="39" dur="500"/>
                                            <p:tgtEl>
                                              <p:spTgt spid="73"/>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wipe(right)">
                                          <p:cBhvr>
                                            <p:cTn id="42" dur="500"/>
                                            <p:tgtEl>
                                              <p:spTgt spid="74"/>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wipe(right)">
                                          <p:cBhvr>
                                            <p:cTn id="45" dur="500"/>
                                            <p:tgtEl>
                                              <p:spTgt spid="75"/>
                                            </p:tgtEl>
                                          </p:cBhvr>
                                        </p:animEffect>
                                      </p:childTnLst>
                                    </p:cTn>
                                  </p:par>
                                </p:childTnLst>
                              </p:cTn>
                            </p:par>
                            <p:par>
                              <p:cTn id="46" fill="hold">
                                <p:stCondLst>
                                  <p:cond delay="2000"/>
                                </p:stCondLst>
                                <p:childTnLst>
                                  <p:par>
                                    <p:cTn id="47" presetID="22" presetClass="entr" presetSubtype="1" fill="hold" grpId="0" nodeType="after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wipe(up)">
                                          <p:cBhvr>
                                            <p:cTn id="49" dur="750"/>
                                            <p:tgtEl>
                                              <p:spTgt spid="76"/>
                                            </p:tgtEl>
                                          </p:cBhvr>
                                        </p:animEffect>
                                      </p:childTnLst>
                                    </p:cTn>
                                  </p:par>
                                </p:childTnLst>
                              </p:cTn>
                            </p:par>
                            <p:par>
                              <p:cTn id="50" fill="hold">
                                <p:stCondLst>
                                  <p:cond delay="2750"/>
                                </p:stCondLst>
                                <p:childTnLst>
                                  <p:par>
                                    <p:cTn id="51" presetID="2" presetClass="entr" presetSubtype="8"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1000" fill="hold"/>
                                            <p:tgtEl>
                                              <p:spTgt spid="3"/>
                                            </p:tgtEl>
                                            <p:attrNameLst>
                                              <p:attrName>ppt_x</p:attrName>
                                            </p:attrNameLst>
                                          </p:cBhvr>
                                          <p:tavLst>
                                            <p:tav tm="0">
                                              <p:val>
                                                <p:strVal val="0-#ppt_w/2"/>
                                              </p:val>
                                            </p:tav>
                                            <p:tav tm="100000">
                                              <p:val>
                                                <p:strVal val="#ppt_x"/>
                                              </p:val>
                                            </p:tav>
                                          </p:tavLst>
                                        </p:anim>
                                        <p:anim calcmode="lin" valueType="num">
                                          <p:cBhvr additive="base">
                                            <p:cTn id="54" dur="1000" fill="hold"/>
                                            <p:tgtEl>
                                              <p:spTgt spid="3"/>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50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1000" fill="hold"/>
                                            <p:tgtEl>
                                              <p:spTgt spid="4"/>
                                            </p:tgtEl>
                                            <p:attrNameLst>
                                              <p:attrName>ppt_x</p:attrName>
                                            </p:attrNameLst>
                                          </p:cBhvr>
                                          <p:tavLst>
                                            <p:tav tm="0">
                                              <p:val>
                                                <p:strVal val="0-#ppt_w/2"/>
                                              </p:val>
                                            </p:tav>
                                            <p:tav tm="100000">
                                              <p:val>
                                                <p:strVal val="#ppt_x"/>
                                              </p:val>
                                            </p:tav>
                                          </p:tavLst>
                                        </p:anim>
                                        <p:anim calcmode="lin" valueType="num">
                                          <p:cBhvr additive="base">
                                            <p:cTn id="58" dur="1000" fill="hold"/>
                                            <p:tgtEl>
                                              <p:spTgt spid="4"/>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100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1000" fill="hold"/>
                                            <p:tgtEl>
                                              <p:spTgt spid="5"/>
                                            </p:tgtEl>
                                            <p:attrNameLst>
                                              <p:attrName>ppt_x</p:attrName>
                                            </p:attrNameLst>
                                          </p:cBhvr>
                                          <p:tavLst>
                                            <p:tav tm="0">
                                              <p:val>
                                                <p:strVal val="0-#ppt_w/2"/>
                                              </p:val>
                                            </p:tav>
                                            <p:tav tm="100000">
                                              <p:val>
                                                <p:strVal val="#ppt_x"/>
                                              </p:val>
                                            </p:tav>
                                          </p:tavLst>
                                        </p:anim>
                                        <p:anim calcmode="lin" valueType="num">
                                          <p:cBhvr additive="base">
                                            <p:cTn id="62" dur="1000" fill="hold"/>
                                            <p:tgtEl>
                                              <p:spTgt spid="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1500"/>
                                      </p:stCondLst>
                                      <p:childTnLst>
                                        <p:set>
                                          <p:cBhvr>
                                            <p:cTn id="64" dur="1" fill="hold">
                                              <p:stCondLst>
                                                <p:cond delay="0"/>
                                              </p:stCondLst>
                                            </p:cTn>
                                            <p:tgtEl>
                                              <p:spTgt spid="6"/>
                                            </p:tgtEl>
                                            <p:attrNameLst>
                                              <p:attrName>style.visibility</p:attrName>
                                            </p:attrNameLst>
                                          </p:cBhvr>
                                          <p:to>
                                            <p:strVal val="visible"/>
                                          </p:to>
                                        </p:set>
                                        <p:anim calcmode="lin" valueType="num">
                                          <p:cBhvr additive="base">
                                            <p:cTn id="65" dur="1000" fill="hold"/>
                                            <p:tgtEl>
                                              <p:spTgt spid="6"/>
                                            </p:tgtEl>
                                            <p:attrNameLst>
                                              <p:attrName>ppt_x</p:attrName>
                                            </p:attrNameLst>
                                          </p:cBhvr>
                                          <p:tavLst>
                                            <p:tav tm="0">
                                              <p:val>
                                                <p:strVal val="0-#ppt_w/2"/>
                                              </p:val>
                                            </p:tav>
                                            <p:tav tm="100000">
                                              <p:val>
                                                <p:strVal val="#ppt_x"/>
                                              </p:val>
                                            </p:tav>
                                          </p:tavLst>
                                        </p:anim>
                                        <p:anim calcmode="lin" valueType="num">
                                          <p:cBhvr additive="base">
                                            <p:cTn id="66" dur="1000" fill="hold"/>
                                            <p:tgtEl>
                                              <p:spTgt spid="6"/>
                                            </p:tgtEl>
                                            <p:attrNameLst>
                                              <p:attrName>ppt_y</p:attrName>
                                            </p:attrNameLst>
                                          </p:cBhvr>
                                          <p:tavLst>
                                            <p:tav tm="0">
                                              <p:val>
                                                <p:strVal val="#ppt_y"/>
                                              </p:val>
                                            </p:tav>
                                            <p:tav tm="100000">
                                              <p:val>
                                                <p:strVal val="#ppt_y"/>
                                              </p:val>
                                            </p:tav>
                                          </p:tavLst>
                                        </p:anim>
                                      </p:childTnLst>
                                    </p:cTn>
                                  </p:par>
                                </p:childTnLst>
                              </p:cTn>
                            </p:par>
                            <p:par>
                              <p:cTn id="67" fill="hold">
                                <p:stCondLst>
                                  <p:cond delay="5250"/>
                                </p:stCondLst>
                                <p:childTnLst>
                                  <p:par>
                                    <p:cTn id="68" presetID="10" presetClass="entr" presetSubtype="0"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500"/>
                                            <p:tgtEl>
                                              <p:spTgt spid="3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childTnLst>
                              </p:cTn>
                            </p:par>
                            <p:par>
                              <p:cTn id="80" fill="hold">
                                <p:stCondLst>
                                  <p:cond delay="5750"/>
                                </p:stCondLst>
                                <p:childTnLst>
                                  <p:par>
                                    <p:cTn id="81" presetID="22" presetClass="entr" presetSubtype="8"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left)">
                                          <p:cBhvr>
                                            <p:cTn id="83"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2" grpId="0"/>
          <p:bldP spid="73" grpId="0"/>
          <p:bldP spid="74" grpId="0"/>
          <p:bldP spid="75" grpId="0"/>
          <p:bldP spid="31" grpId="0"/>
          <p:bldP spid="32" grpId="0"/>
          <p:bldP spid="33" grpId="0"/>
          <p:bldP spid="34" grpId="0"/>
          <p:bldP spid="35" grpId="0"/>
          <p:bldP spid="76"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Other_1"/>
          <p:cNvSpPr/>
          <p:nvPr>
            <p:custDataLst>
              <p:tags r:id="rId2"/>
            </p:custDataLst>
          </p:nvPr>
        </p:nvSpPr>
        <p:spPr>
          <a:xfrm>
            <a:off x="1834139" y="510381"/>
            <a:ext cx="9144000" cy="1524000"/>
          </a:xfrm>
          <a:custGeom>
            <a:avLst/>
            <a:gdLst>
              <a:gd name="connsiteX0" fmla="*/ 0 w 4876800"/>
              <a:gd name="connsiteY0" fmla="*/ 35169 h 1524034"/>
              <a:gd name="connsiteX1" fmla="*/ 2708031 w 4876800"/>
              <a:gd name="connsiteY1" fmla="*/ 1524000 h 1524034"/>
              <a:gd name="connsiteX2" fmla="*/ 4876800 w 4876800"/>
              <a:gd name="connsiteY2" fmla="*/ 0 h 1524034"/>
              <a:gd name="connsiteX0" fmla="*/ 0 w 5017477"/>
              <a:gd name="connsiteY0" fmla="*/ 0 h 1524000"/>
              <a:gd name="connsiteX1" fmla="*/ 2848708 w 5017477"/>
              <a:gd name="connsiteY1" fmla="*/ 1524000 h 1524000"/>
              <a:gd name="connsiteX2" fmla="*/ 5017477 w 5017477"/>
              <a:gd name="connsiteY2" fmla="*/ 0 h 1524000"/>
            </a:gdLst>
            <a:ahLst/>
            <a:cxnLst>
              <a:cxn ang="0">
                <a:pos x="connsiteX0" y="connsiteY0"/>
              </a:cxn>
              <a:cxn ang="0">
                <a:pos x="connsiteX1" y="connsiteY1"/>
              </a:cxn>
              <a:cxn ang="0">
                <a:pos x="connsiteX2" y="connsiteY2"/>
              </a:cxn>
            </a:cxnLst>
            <a:rect l="l" t="t" r="r" b="b"/>
            <a:pathLst>
              <a:path w="5017477" h="1524000">
                <a:moveTo>
                  <a:pt x="0" y="0"/>
                </a:moveTo>
                <a:cubicBezTo>
                  <a:pt x="947615" y="747346"/>
                  <a:pt x="2012462" y="1524000"/>
                  <a:pt x="2848708" y="1524000"/>
                </a:cubicBezTo>
                <a:cubicBezTo>
                  <a:pt x="3684954" y="1524000"/>
                  <a:pt x="4859216" y="220785"/>
                  <a:pt x="5017477" y="0"/>
                </a:cubicBezTo>
              </a:path>
            </a:pathLst>
          </a:custGeom>
          <a:noFill/>
          <a:ln w="76200">
            <a:solidFill>
              <a:srgbClr val="36A7D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0" name="MH_Picture_3"/>
          <p:cNvSpPr/>
          <p:nvPr>
            <p:custDataLst>
              <p:tags r:id="rId3"/>
            </p:custDataLst>
          </p:nvPr>
        </p:nvSpPr>
        <p:spPr>
          <a:xfrm rot="20475922">
            <a:off x="8103177" y="843757"/>
            <a:ext cx="2163762" cy="2854325"/>
          </a:xfrm>
          <a:prstGeom prst="rect">
            <a:avLst/>
          </a:prstGeom>
          <a:blipFill dpi="0" rotWithShape="1">
            <a:blip r:embed="rId11"/>
            <a:srcRect/>
            <a:stretch>
              <a:fillRect b="236"/>
            </a:stretch>
          </a:blipFill>
          <a:ln w="76200">
            <a:solidFill>
              <a:srgbClr val="FFFFFF"/>
            </a:solidFill>
            <a:miter lim="800000"/>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1" name="MH_Picture_2"/>
          <p:cNvSpPr/>
          <p:nvPr>
            <p:custDataLst>
              <p:tags r:id="rId4"/>
            </p:custDataLst>
          </p:nvPr>
        </p:nvSpPr>
        <p:spPr>
          <a:xfrm>
            <a:off x="5290128" y="1264444"/>
            <a:ext cx="2232025" cy="2943225"/>
          </a:xfrm>
          <a:prstGeom prst="rect">
            <a:avLst/>
          </a:prstGeom>
          <a:blipFill dpi="0" rotWithShape="1">
            <a:blip r:embed="rId12"/>
            <a:srcRect/>
            <a:stretch>
              <a:fillRect/>
            </a:stretch>
          </a:blipFill>
          <a:ln w="76200">
            <a:solidFill>
              <a:srgbClr val="FFFFFF"/>
            </a:solidFill>
            <a:miter lim="800000"/>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2" name="MH_Picture_1"/>
          <p:cNvSpPr/>
          <p:nvPr>
            <p:custDataLst>
              <p:tags r:id="rId5"/>
            </p:custDataLst>
          </p:nvPr>
        </p:nvSpPr>
        <p:spPr>
          <a:xfrm rot="412486">
            <a:off x="2619952" y="824707"/>
            <a:ext cx="2341562" cy="3044825"/>
          </a:xfrm>
          <a:prstGeom prst="rect">
            <a:avLst/>
          </a:prstGeom>
          <a:blipFill dpi="0" rotWithShape="1">
            <a:blip r:embed="rId13"/>
            <a:srcRect/>
            <a:stretch>
              <a:fillRect b="329"/>
            </a:stretch>
          </a:blipFill>
          <a:ln w="76200">
            <a:solidFill>
              <a:srgbClr val="FFFFFF"/>
            </a:solidFill>
            <a:miter lim="800000"/>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3" name="MH_Other_2"/>
          <p:cNvSpPr/>
          <p:nvPr>
            <p:custDataLst>
              <p:tags r:id="rId6"/>
            </p:custDataLst>
          </p:nvPr>
        </p:nvSpPr>
        <p:spPr>
          <a:xfrm>
            <a:off x="1524000" y="5148264"/>
            <a:ext cx="9144000" cy="46037"/>
          </a:xfrm>
          <a:prstGeom prst="rect">
            <a:avLst/>
          </a:prstGeom>
          <a:solidFill>
            <a:srgbClr val="83CD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6" name="MH_Text_1"/>
          <p:cNvSpPr txBox="1"/>
          <p:nvPr>
            <p:custDataLst>
              <p:tags r:id="rId7"/>
            </p:custDataLst>
          </p:nvPr>
        </p:nvSpPr>
        <p:spPr>
          <a:xfrm>
            <a:off x="2476500" y="4462464"/>
            <a:ext cx="7862888" cy="895350"/>
          </a:xfrm>
          <a:prstGeom prst="rect">
            <a:avLst/>
          </a:prstGeom>
          <a:noFill/>
        </p:spPr>
        <p:txBody>
          <a:bodyPr wrap="square" anchor="ctr">
            <a:norm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在此处输入具体的文字描述内容在此处输入具体的文字描述内容，在此处输入具体的文字描述内容在此处输入具体的文字描述内容</a:t>
            </a:r>
            <a:endParaRPr lang="en-GB" altLang="zh-CN" sz="1400" dirty="0">
              <a:solidFill>
                <a:schemeClr val="bg1">
                  <a:lumMod val="50000"/>
                </a:schemeClr>
              </a:solidFill>
              <a:latin typeface="微软雅黑" panose="020B0503020204020204" pitchFamily="34" charset="-122"/>
              <a:ea typeface="微软雅黑" panose="020B0503020204020204" pitchFamily="34" charset="-122"/>
            </a:endParaRPr>
          </a:p>
          <a:p>
            <a:endParaRPr lang="en-GB"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MH_SubTitle_1"/>
          <p:cNvSpPr txBox="1"/>
          <p:nvPr>
            <p:custDataLst>
              <p:tags r:id="rId8"/>
            </p:custDataLst>
          </p:nvPr>
        </p:nvSpPr>
        <p:spPr>
          <a:xfrm>
            <a:off x="2476500" y="5193851"/>
            <a:ext cx="4244340" cy="722129"/>
          </a:xfrm>
          <a:prstGeom prst="rect">
            <a:avLst/>
          </a:prstGeom>
          <a:noFill/>
        </p:spPr>
        <p:txBody>
          <a:bodyPr wrap="none" anchor="ctr"/>
          <a:lstStyle/>
          <a:p>
            <a:pPr>
              <a:defRPr/>
            </a:pPr>
            <a:r>
              <a:rPr lang="zh-CN" altLang="en-US" sz="2400" b="1" dirty="0">
                <a:solidFill>
                  <a:srgbClr val="0070C0"/>
                </a:solidFill>
                <a:latin typeface="微软雅黑" panose="020B0503020204020204" pitchFamily="34" charset="-122"/>
                <a:ea typeface="微软雅黑" panose="020B0503020204020204" pitchFamily="34" charset="-122"/>
              </a:rPr>
              <a:t>在此输入标题文本</a:t>
            </a:r>
          </a:p>
        </p:txBody>
      </p:sp>
    </p:spTree>
    <p:custDataLst>
      <p:tags r:id="rId1"/>
    </p:custDataLst>
    <p:extLst>
      <p:ext uri="{BB962C8B-B14F-4D97-AF65-F5344CB8AC3E}">
        <p14:creationId xmlns:p14="http://schemas.microsoft.com/office/powerpoint/2010/main" val="32759585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2" presetClass="entr" presetSubtype="1" fill="hold" grpId="0" nodeType="afterEffect" p14:presetBounceEnd="8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80000">
                                          <p:cBhvr additive="base">
                                            <p:cTn id="15" dur="75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16" dur="75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225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750"/>
                                </p:stCondLst>
                                <p:childTnLst>
                                  <p:par>
                                    <p:cTn id="26" presetID="2" presetClass="entr" presetSubtype="8" fill="hold" grpId="0" nodeType="afterEffect" p14:presetBounceEnd="53333">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14:bounceEnd="53333">
                                          <p:cBhvr additive="base">
                                            <p:cTn id="28" dur="750" fill="hold"/>
                                            <p:tgtEl>
                                              <p:spTgt spid="13"/>
                                            </p:tgtEl>
                                            <p:attrNameLst>
                                              <p:attrName>ppt_x</p:attrName>
                                            </p:attrNameLst>
                                          </p:cBhvr>
                                          <p:tavLst>
                                            <p:tav tm="0">
                                              <p:val>
                                                <p:strVal val="0-#ppt_w/2"/>
                                              </p:val>
                                            </p:tav>
                                            <p:tav tm="100000">
                                              <p:val>
                                                <p:strVal val="#ppt_x"/>
                                              </p:val>
                                            </p:tav>
                                          </p:tavLst>
                                        </p:anim>
                                        <p:anim calcmode="lin" valueType="num" p14:bounceEnd="53333">
                                          <p:cBhvr additive="base">
                                            <p:cTn id="29" dur="75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2" presetClass="entr" presetSubtype="4" fill="hold" grpId="0" nodeType="afterEffect" p14:presetBounceEnd="80000">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14:bounceEnd="80000">
                                          <p:cBhvr additive="base">
                                            <p:cTn id="33" dur="750" fill="hold"/>
                                            <p:tgtEl>
                                              <p:spTgt spid="18"/>
                                            </p:tgtEl>
                                            <p:attrNameLst>
                                              <p:attrName>ppt_x</p:attrName>
                                            </p:attrNameLst>
                                          </p:cBhvr>
                                          <p:tavLst>
                                            <p:tav tm="0">
                                              <p:val>
                                                <p:strVal val="#ppt_x"/>
                                              </p:val>
                                            </p:tav>
                                            <p:tav tm="100000">
                                              <p:val>
                                                <p:strVal val="#ppt_x"/>
                                              </p:val>
                                            </p:tav>
                                          </p:tavLst>
                                        </p:anim>
                                        <p:anim calcmode="lin" valueType="num" p14:bounceEnd="80000">
                                          <p:cBhvr additive="base">
                                            <p:cTn id="34"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6"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225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750"/>
                                </p:stCondLst>
                                <p:childTnLst>
                                  <p:par>
                                    <p:cTn id="26" presetID="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750" fill="hold"/>
                                            <p:tgtEl>
                                              <p:spTgt spid="13"/>
                                            </p:tgtEl>
                                            <p:attrNameLst>
                                              <p:attrName>ppt_x</p:attrName>
                                            </p:attrNameLst>
                                          </p:cBhvr>
                                          <p:tavLst>
                                            <p:tav tm="0">
                                              <p:val>
                                                <p:strVal val="0-#ppt_w/2"/>
                                              </p:val>
                                            </p:tav>
                                            <p:tav tm="100000">
                                              <p:val>
                                                <p:strVal val="#ppt_x"/>
                                              </p:val>
                                            </p:tav>
                                          </p:tavLst>
                                        </p:anim>
                                        <p:anim calcmode="lin" valueType="num">
                                          <p:cBhvr additive="base">
                                            <p:cTn id="29" dur="75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2" presetClass="entr" presetSubtype="4"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750" fill="hold"/>
                                            <p:tgtEl>
                                              <p:spTgt spid="18"/>
                                            </p:tgtEl>
                                            <p:attrNameLst>
                                              <p:attrName>ppt_x</p:attrName>
                                            </p:attrNameLst>
                                          </p:cBhvr>
                                          <p:tavLst>
                                            <p:tav tm="0">
                                              <p:val>
                                                <p:strVal val="#ppt_x"/>
                                              </p:val>
                                            </p:tav>
                                            <p:tav tm="100000">
                                              <p:val>
                                                <p:strVal val="#ppt_x"/>
                                              </p:val>
                                            </p:tav>
                                          </p:tavLst>
                                        </p:anim>
                                        <p:anim calcmode="lin" valueType="num">
                                          <p:cBhvr additive="base">
                                            <p:cTn id="34"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6" grpId="0"/>
          <p:bldP spid="1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16397" y="1538212"/>
            <a:ext cx="4562998" cy="5319788"/>
          </a:xfrm>
          <a:prstGeom prst="rect">
            <a:avLst/>
          </a:prstGeom>
        </p:spPr>
      </p:pic>
      <p:sp>
        <p:nvSpPr>
          <p:cNvPr id="43" name="椭圆 42"/>
          <p:cNvSpPr/>
          <p:nvPr/>
        </p:nvSpPr>
        <p:spPr>
          <a:xfrm rot="16200000">
            <a:off x="4181415" y="1672862"/>
            <a:ext cx="3381496" cy="3381495"/>
          </a:xfrm>
          <a:prstGeom prst="ellipse">
            <a:avLst/>
          </a:prstGeom>
          <a:solidFill>
            <a:srgbClr val="00B0F0">
              <a:alpha val="25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5">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9538032" y="-11347"/>
            <a:ext cx="2653968" cy="3225397"/>
          </a:xfrm>
          <a:prstGeom prst="rect">
            <a:avLst/>
          </a:prstGeom>
        </p:spPr>
      </p:pic>
      <p:sp>
        <p:nvSpPr>
          <p:cNvPr id="37" name="矩形 36"/>
          <p:cNvSpPr/>
          <p:nvPr/>
        </p:nvSpPr>
        <p:spPr>
          <a:xfrm>
            <a:off x="4869175" y="2932723"/>
            <a:ext cx="2371162" cy="615553"/>
          </a:xfrm>
          <a:prstGeom prst="rect">
            <a:avLst/>
          </a:prstGeom>
        </p:spPr>
        <p:txBody>
          <a:bodyPr wrap="square" lIns="0" tIns="0" rIns="0" bIns="0">
            <a:spAutoFit/>
          </a:bodyPr>
          <a:lstStyle/>
          <a:p>
            <a:r>
              <a:rPr lang="zh-CN" altLang="en-US" sz="4000" b="1" dirty="0">
                <a:solidFill>
                  <a:schemeClr val="bg1"/>
                </a:solidFill>
                <a:latin typeface="微软雅黑" panose="020B0503020204020204" pitchFamily="34" charset="-122"/>
                <a:ea typeface="微软雅黑" panose="020B0503020204020204" pitchFamily="34" charset="-122"/>
                <a:cs typeface="+mn-ea"/>
              </a:rPr>
              <a:t>教学过程</a:t>
            </a:r>
            <a:endParaRPr lang="en-US" altLang="zh-CN" sz="4000" b="1" dirty="0">
              <a:solidFill>
                <a:schemeClr val="bg1"/>
              </a:solidFill>
              <a:latin typeface="微软雅黑" panose="020B0503020204020204" pitchFamily="34" charset="-122"/>
              <a:ea typeface="微软雅黑" panose="020B0503020204020204" pitchFamily="34" charset="-122"/>
              <a:cs typeface="+mn-ea"/>
            </a:endParaRPr>
          </a:p>
        </p:txBody>
      </p:sp>
      <p:sp>
        <p:nvSpPr>
          <p:cNvPr id="38" name="TextBox 11"/>
          <p:cNvSpPr txBox="1"/>
          <p:nvPr/>
        </p:nvSpPr>
        <p:spPr>
          <a:xfrm>
            <a:off x="7354082" y="1329776"/>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AAE6F1"/>
                </a:solidFill>
                <a:latin typeface="微软雅黑" panose="020B0503020204020204" pitchFamily="34" charset="-122"/>
                <a:ea typeface="微软雅黑" panose="020B0503020204020204" pitchFamily="34" charset="-122"/>
                <a:cs typeface="+mn-ea"/>
                <a:sym typeface="Arial" panose="020B0604020202020204" pitchFamily="34" charset="0"/>
              </a:rPr>
              <a:t>课前准备</a:t>
            </a:r>
            <a:endParaRPr lang="en-US" altLang="zh-CN" sz="1600" b="1" dirty="0">
              <a:solidFill>
                <a:srgbClr val="AAE6F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9" name="TextBox 11"/>
          <p:cNvSpPr txBox="1"/>
          <p:nvPr/>
        </p:nvSpPr>
        <p:spPr>
          <a:xfrm>
            <a:off x="8141809" y="2244323"/>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B495C5"/>
                </a:solidFill>
                <a:latin typeface="微软雅黑" panose="020B0503020204020204" pitchFamily="34" charset="-122"/>
                <a:ea typeface="微软雅黑" panose="020B0503020204020204" pitchFamily="34" charset="-122"/>
                <a:cs typeface="+mn-ea"/>
                <a:sym typeface="Arial" panose="020B0604020202020204" pitchFamily="34" charset="0"/>
              </a:rPr>
              <a:t>课堂实施</a:t>
            </a:r>
            <a:endParaRPr lang="en-US" altLang="zh-CN" sz="1600" b="1" dirty="0">
              <a:solidFill>
                <a:srgbClr val="B495C5"/>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0" name="TextBox 11"/>
          <p:cNvSpPr txBox="1"/>
          <p:nvPr/>
        </p:nvSpPr>
        <p:spPr>
          <a:xfrm>
            <a:off x="8374974" y="3240500"/>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36A7DF"/>
                </a:solidFill>
                <a:latin typeface="微软雅黑" panose="020B0503020204020204" pitchFamily="34" charset="-122"/>
                <a:ea typeface="微软雅黑" panose="020B0503020204020204" pitchFamily="34" charset="-122"/>
                <a:cs typeface="+mn-ea"/>
                <a:sym typeface="Arial" panose="020B0604020202020204" pitchFamily="34" charset="0"/>
              </a:rPr>
              <a:t>课后提升</a:t>
            </a:r>
            <a:endParaRPr lang="en-US" altLang="zh-CN" sz="1600" b="1" dirty="0">
              <a:solidFill>
                <a:srgbClr val="36A7D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1" name="TextBox 32"/>
          <p:cNvSpPr txBox="1"/>
          <p:nvPr/>
        </p:nvSpPr>
        <p:spPr>
          <a:xfrm>
            <a:off x="8141809" y="4278158"/>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0070C0"/>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0070C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2" name="TextBox 11"/>
          <p:cNvSpPr txBox="1"/>
          <p:nvPr/>
        </p:nvSpPr>
        <p:spPr>
          <a:xfrm>
            <a:off x="7354082" y="5151224"/>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00518E"/>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00518E"/>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矩形 10"/>
          <p:cNvSpPr/>
          <p:nvPr/>
        </p:nvSpPr>
        <p:spPr>
          <a:xfrm>
            <a:off x="5026843" y="3581412"/>
            <a:ext cx="1858137" cy="338554"/>
          </a:xfrm>
          <a:prstGeom prst="rect">
            <a:avLst/>
          </a:prstGeom>
        </p:spPr>
        <p:txBody>
          <a:bodyPr wrap="none">
            <a:spAutoFit/>
          </a:bodyPr>
          <a:lstStyle/>
          <a:p>
            <a:pPr algn="r"/>
            <a:r>
              <a:rPr lang="en-US" altLang="zh-CN" sz="1600" dirty="0">
                <a:solidFill>
                  <a:schemeClr val="bg1"/>
                </a:solidFill>
                <a:latin typeface="微软雅黑" panose="020B0503020204020204" pitchFamily="34" charset="-122"/>
                <a:ea typeface="微软雅黑" panose="020B0503020204020204" pitchFamily="34" charset="-122"/>
                <a:cs typeface="+mn-ea"/>
              </a:rPr>
              <a:t>Teaching process</a:t>
            </a:r>
          </a:p>
        </p:txBody>
      </p:sp>
      <p:cxnSp>
        <p:nvCxnSpPr>
          <p:cNvPr id="12" name="直接连接符 11"/>
          <p:cNvCxnSpPr/>
          <p:nvPr/>
        </p:nvCxnSpPr>
        <p:spPr>
          <a:xfrm>
            <a:off x="4828790" y="3596708"/>
            <a:ext cx="213757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任意多边形 12"/>
          <p:cNvSpPr>
            <a:spLocks/>
          </p:cNvSpPr>
          <p:nvPr/>
        </p:nvSpPr>
        <p:spPr bwMode="auto">
          <a:xfrm flipH="1">
            <a:off x="3982996" y="854221"/>
            <a:ext cx="2579576" cy="2201501"/>
          </a:xfrm>
          <a:custGeom>
            <a:avLst/>
            <a:gdLst>
              <a:gd name="connsiteX0" fmla="*/ 264114 w 2579576"/>
              <a:gd name="connsiteY0" fmla="*/ 540174 h 2201501"/>
              <a:gd name="connsiteX1" fmla="*/ 466667 w 2579576"/>
              <a:gd name="connsiteY1" fmla="*/ 1097835 h 2201501"/>
              <a:gd name="connsiteX2" fmla="*/ 853902 w 2579576"/>
              <a:gd name="connsiteY2" fmla="*/ 666474 h 2201501"/>
              <a:gd name="connsiteX3" fmla="*/ 264114 w 2579576"/>
              <a:gd name="connsiteY3" fmla="*/ 540174 h 2201501"/>
              <a:gd name="connsiteX4" fmla="*/ 0 w 2579576"/>
              <a:gd name="connsiteY4" fmla="*/ 742254 h 2201501"/>
              <a:gd name="connsiteX5" fmla="*/ 361419 w 2579576"/>
              <a:gd name="connsiteY5" fmla="*/ 808318 h 2201501"/>
              <a:gd name="connsiteX6" fmla="*/ 1415888 w 2579576"/>
              <a:gd name="connsiteY6" fmla="*/ 46634 h 2201501"/>
              <a:gd name="connsiteX7" fmla="*/ 466667 w 2579576"/>
              <a:gd name="connsiteY7" fmla="*/ 1097836 h 2201501"/>
              <a:gd name="connsiteX8" fmla="*/ 466667 w 2579576"/>
              <a:gd name="connsiteY8" fmla="*/ 1097836 h 2201501"/>
              <a:gd name="connsiteX9" fmla="*/ 1382129 w 2579576"/>
              <a:gd name="connsiteY9" fmla="*/ 1638010 h 2201501"/>
              <a:gd name="connsiteX10" fmla="*/ 1579998 w 2579576"/>
              <a:gd name="connsiteY10" fmla="*/ 941017 h 2201501"/>
              <a:gd name="connsiteX11" fmla="*/ 1344398 w 2579576"/>
              <a:gd name="connsiteY11" fmla="*/ 1772082 h 2201501"/>
              <a:gd name="connsiteX12" fmla="*/ 1882555 w 2579576"/>
              <a:gd name="connsiteY12" fmla="*/ 2201501 h 2201501"/>
              <a:gd name="connsiteX13" fmla="*/ 1580710 w 2579576"/>
              <a:gd name="connsiteY13" fmla="*/ 938506 h 2201501"/>
              <a:gd name="connsiteX14" fmla="*/ 1580711 w 2579576"/>
              <a:gd name="connsiteY14" fmla="*/ 938504 h 2201501"/>
              <a:gd name="connsiteX15" fmla="*/ 2579576 w 2579576"/>
              <a:gd name="connsiteY15" fmla="*/ 0 h 2201501"/>
              <a:gd name="connsiteX16" fmla="*/ 1415888 w 2579576"/>
              <a:gd name="connsiteY16" fmla="*/ 46634 h 2201501"/>
              <a:gd name="connsiteX17" fmla="*/ 1580711 w 2579576"/>
              <a:gd name="connsiteY17" fmla="*/ 938504 h 22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79576" h="2201501">
                <a:moveTo>
                  <a:pt x="264114" y="540174"/>
                </a:moveTo>
                <a:lnTo>
                  <a:pt x="466667" y="1097835"/>
                </a:lnTo>
                <a:lnTo>
                  <a:pt x="853902" y="666474"/>
                </a:lnTo>
                <a:close/>
                <a:moveTo>
                  <a:pt x="264114" y="540174"/>
                </a:moveTo>
                <a:lnTo>
                  <a:pt x="0" y="742254"/>
                </a:lnTo>
                <a:lnTo>
                  <a:pt x="361419" y="808318"/>
                </a:lnTo>
                <a:close/>
                <a:moveTo>
                  <a:pt x="1415888" y="46634"/>
                </a:moveTo>
                <a:lnTo>
                  <a:pt x="466667" y="1097836"/>
                </a:lnTo>
                <a:lnTo>
                  <a:pt x="466667" y="1097836"/>
                </a:lnTo>
                <a:lnTo>
                  <a:pt x="1382129" y="1638010"/>
                </a:lnTo>
                <a:lnTo>
                  <a:pt x="1579998" y="941017"/>
                </a:lnTo>
                <a:lnTo>
                  <a:pt x="1344398" y="1772082"/>
                </a:lnTo>
                <a:lnTo>
                  <a:pt x="1882555" y="2201501"/>
                </a:lnTo>
                <a:lnTo>
                  <a:pt x="1580710" y="938506"/>
                </a:lnTo>
                <a:lnTo>
                  <a:pt x="1580711" y="938504"/>
                </a:lnTo>
                <a:close/>
                <a:moveTo>
                  <a:pt x="2579576" y="0"/>
                </a:moveTo>
                <a:lnTo>
                  <a:pt x="1415888" y="46634"/>
                </a:lnTo>
                <a:lnTo>
                  <a:pt x="1580711" y="938504"/>
                </a:lnTo>
                <a:close/>
              </a:path>
            </a:pathLst>
          </a:custGeom>
          <a:solidFill>
            <a:srgbClr val="AAE6F1"/>
          </a:solidFill>
          <a:ln w="41275">
            <a:solidFill>
              <a:schemeClr val="bg1"/>
            </a:solidFill>
          </a:ln>
        </p:spPr>
        <p:txBody>
          <a:bodyPr vert="horz" wrap="square" lIns="91440" tIns="45720" rIns="91440" bIns="45720" numCol="1" anchor="t" anchorCtr="0" compatLnSpc="1">
            <a:prstTxWarp prst="textNoShape">
              <a:avLst/>
            </a:prstTxWarp>
            <a:noAutofit/>
          </a:bodyPr>
          <a:lstStyle/>
          <a:p>
            <a:endParaRPr lang="zh-CN" altLang="en-US" sz="2000">
              <a:ln w="3175">
                <a:solidFill>
                  <a:prstClr val="white"/>
                </a:solidFill>
              </a:ln>
            </a:endParaRPr>
          </a:p>
        </p:txBody>
      </p:sp>
      <p:grpSp>
        <p:nvGrpSpPr>
          <p:cNvPr id="14" name="组合 13"/>
          <p:cNvGrpSpPr/>
          <p:nvPr/>
        </p:nvGrpSpPr>
        <p:grpSpPr>
          <a:xfrm flipH="1">
            <a:off x="3948706" y="863017"/>
            <a:ext cx="2579576" cy="2201501"/>
            <a:chOff x="7531100" y="1528763"/>
            <a:chExt cx="2062163" cy="1798637"/>
          </a:xfrm>
        </p:grpSpPr>
        <p:sp>
          <p:nvSpPr>
            <p:cNvPr id="15"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6"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7"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8"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9"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20"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26400008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750"/>
                                            <p:tgtEl>
                                              <p:spTgt spid="43"/>
                                            </p:tgtEl>
                                          </p:cBhvr>
                                        </p:animEffect>
                                      </p:childTnLst>
                                    </p:cTn>
                                  </p:par>
                                  <p:par>
                                    <p:cTn id="17" presetID="2" presetClass="entr" presetSubtype="9" fill="hold" grpId="0" nodeType="withEffect" p14:presetBounceEnd="80000">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14:bounceEnd="80000">
                                          <p:cBhvr additive="base">
                                            <p:cTn id="19" dur="750" fill="hold"/>
                                            <p:tgtEl>
                                              <p:spTgt spid="13"/>
                                            </p:tgtEl>
                                            <p:attrNameLst>
                                              <p:attrName>ppt_x</p:attrName>
                                            </p:attrNameLst>
                                          </p:cBhvr>
                                          <p:tavLst>
                                            <p:tav tm="0">
                                              <p:val>
                                                <p:strVal val="0-#ppt_w/2"/>
                                              </p:val>
                                            </p:tav>
                                            <p:tav tm="100000">
                                              <p:val>
                                                <p:strVal val="#ppt_x"/>
                                              </p:val>
                                            </p:tav>
                                          </p:tavLst>
                                        </p:anim>
                                        <p:anim calcmode="lin" valueType="num" p14:bounceEnd="80000">
                                          <p:cBhvr additive="base">
                                            <p:cTn id="20" dur="75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14:presetBounceEnd="80000">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14:bounceEnd="80000">
                                          <p:cBhvr additive="base">
                                            <p:cTn id="23" dur="750" fill="hold"/>
                                            <p:tgtEl>
                                              <p:spTgt spid="14"/>
                                            </p:tgtEl>
                                            <p:attrNameLst>
                                              <p:attrName>ppt_x</p:attrName>
                                            </p:attrNameLst>
                                          </p:cBhvr>
                                          <p:tavLst>
                                            <p:tav tm="0">
                                              <p:val>
                                                <p:strVal val="0-#ppt_w/2"/>
                                              </p:val>
                                            </p:tav>
                                            <p:tav tm="100000">
                                              <p:val>
                                                <p:strVal val="#ppt_x"/>
                                              </p:val>
                                            </p:tav>
                                          </p:tavLst>
                                        </p:anim>
                                        <p:anim calcmode="lin" valueType="num" p14:bounceEnd="80000">
                                          <p:cBhvr additive="base">
                                            <p:cTn id="24" dur="750" fill="hold"/>
                                            <p:tgtEl>
                                              <p:spTgt spid="14"/>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2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1"/>
                                            </p:tgtEl>
                                          </p:cBhvr>
                                        </p:animEffect>
                                      </p:childTnLst>
                                    </p:cTn>
                                  </p:par>
                                </p:childTnLst>
                              </p:cTn>
                            </p:par>
                            <p:par>
                              <p:cTn id="42" fill="hold">
                                <p:stCondLst>
                                  <p:cond delay="445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par>
                                    <p:cTn id="53" presetID="53" presetClass="entr" presetSubtype="16" fill="hold" grpId="0" nodeType="withEffect">
                                      <p:stCondLst>
                                        <p:cond delay="0"/>
                                      </p:stCondLst>
                                      <p:iterate type="lt">
                                        <p:tmPct val="10000"/>
                                      </p:iterate>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par>
                                    <p:cTn id="58" presetID="53" presetClass="entr" presetSubtype="16" fill="hold" grpId="0" nodeType="withEffect">
                                      <p:stCondLst>
                                        <p:cond delay="0"/>
                                      </p:stCondLst>
                                      <p:iterate type="lt">
                                        <p:tmPct val="10000"/>
                                      </p:iterate>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7" grpId="0"/>
          <p:bldP spid="38" grpId="0"/>
          <p:bldP spid="39" grpId="0"/>
          <p:bldP spid="40" grpId="0"/>
          <p:bldP spid="41" grpId="0"/>
          <p:bldP spid="42" grpId="0"/>
          <p:bldP spid="11" grpId="0"/>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750"/>
                                            <p:tgtEl>
                                              <p:spTgt spid="43"/>
                                            </p:tgtEl>
                                          </p:cBhvr>
                                        </p:animEffect>
                                      </p:childTnLst>
                                    </p:cTn>
                                  </p:par>
                                  <p:par>
                                    <p:cTn id="17" presetID="2" presetClass="entr" presetSubtype="9"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0-#ppt_w/2"/>
                                              </p:val>
                                            </p:tav>
                                            <p:tav tm="100000">
                                              <p:val>
                                                <p:strVal val="#ppt_x"/>
                                              </p:val>
                                            </p:tav>
                                          </p:tavLst>
                                        </p:anim>
                                        <p:anim calcmode="lin" valueType="num">
                                          <p:cBhvr additive="base">
                                            <p:cTn id="20" dur="75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fill="hold"/>
                                            <p:tgtEl>
                                              <p:spTgt spid="14"/>
                                            </p:tgtEl>
                                            <p:attrNameLst>
                                              <p:attrName>ppt_x</p:attrName>
                                            </p:attrNameLst>
                                          </p:cBhvr>
                                          <p:tavLst>
                                            <p:tav tm="0">
                                              <p:val>
                                                <p:strVal val="0-#ppt_w/2"/>
                                              </p:val>
                                            </p:tav>
                                            <p:tav tm="100000">
                                              <p:val>
                                                <p:strVal val="#ppt_x"/>
                                              </p:val>
                                            </p:tav>
                                          </p:tavLst>
                                        </p:anim>
                                        <p:anim calcmode="lin" valueType="num">
                                          <p:cBhvr additive="base">
                                            <p:cTn id="24" dur="750" fill="hold"/>
                                            <p:tgtEl>
                                              <p:spTgt spid="14"/>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2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1"/>
                                            </p:tgtEl>
                                          </p:cBhvr>
                                        </p:animEffect>
                                      </p:childTnLst>
                                    </p:cTn>
                                  </p:par>
                                </p:childTnLst>
                              </p:cTn>
                            </p:par>
                            <p:par>
                              <p:cTn id="42" fill="hold">
                                <p:stCondLst>
                                  <p:cond delay="445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par>
                                    <p:cTn id="53" presetID="53" presetClass="entr" presetSubtype="16" fill="hold" grpId="0" nodeType="withEffect">
                                      <p:stCondLst>
                                        <p:cond delay="0"/>
                                      </p:stCondLst>
                                      <p:iterate type="lt">
                                        <p:tmPct val="10000"/>
                                      </p:iterate>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par>
                                    <p:cTn id="58" presetID="53" presetClass="entr" presetSubtype="16" fill="hold" grpId="0" nodeType="withEffect">
                                      <p:stCondLst>
                                        <p:cond delay="0"/>
                                      </p:stCondLst>
                                      <p:iterate type="lt">
                                        <p:tmPct val="10000"/>
                                      </p:iterate>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7" grpId="0"/>
          <p:bldP spid="38" grpId="0"/>
          <p:bldP spid="39" grpId="0"/>
          <p:bldP spid="40" grpId="0"/>
          <p:bldP spid="41" grpId="0"/>
          <p:bldP spid="42" grpId="0"/>
          <p:bldP spid="11" grpId="0"/>
          <p:bldP spid="13"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p:nvPr/>
        </p:nvSpPr>
        <p:spPr>
          <a:xfrm>
            <a:off x="4941826" y="2829549"/>
            <a:ext cx="2787143" cy="436017"/>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orm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Rectangle 6"/>
          <p:cNvSpPr/>
          <p:nvPr/>
        </p:nvSpPr>
        <p:spPr>
          <a:xfrm>
            <a:off x="5449826" y="2323821"/>
            <a:ext cx="1397819" cy="374461"/>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24" name="Oval 10"/>
          <p:cNvSpPr/>
          <p:nvPr/>
        </p:nvSpPr>
        <p:spPr>
          <a:xfrm>
            <a:off x="4893330" y="2333513"/>
            <a:ext cx="393180" cy="393179"/>
          </a:xfrm>
          <a:prstGeom prst="ellipse">
            <a:avLst/>
          </a:prstGeom>
          <a:solidFill>
            <a:srgbClr val="83CDD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ym typeface="+mn-lt"/>
            </a:endParaRPr>
          </a:p>
        </p:txBody>
      </p:sp>
      <p:sp>
        <p:nvSpPr>
          <p:cNvPr id="10" name="Rectangle 7"/>
          <p:cNvSpPr/>
          <p:nvPr/>
        </p:nvSpPr>
        <p:spPr>
          <a:xfrm>
            <a:off x="4941826" y="4674407"/>
            <a:ext cx="2787143" cy="436017"/>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orm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Rectangle 8"/>
          <p:cNvSpPr/>
          <p:nvPr/>
        </p:nvSpPr>
        <p:spPr>
          <a:xfrm>
            <a:off x="5449826" y="4168677"/>
            <a:ext cx="1397819" cy="374461"/>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22" name="Oval 13"/>
          <p:cNvSpPr/>
          <p:nvPr/>
        </p:nvSpPr>
        <p:spPr>
          <a:xfrm>
            <a:off x="4893330" y="4159320"/>
            <a:ext cx="393180" cy="393179"/>
          </a:xfrm>
          <a:prstGeom prst="ellipse">
            <a:avLst/>
          </a:prstGeom>
          <a:solidFill>
            <a:srgbClr val="B495C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dirty="0">
              <a:sym typeface="+mn-lt"/>
            </a:endParaRPr>
          </a:p>
        </p:txBody>
      </p:sp>
      <p:sp>
        <p:nvSpPr>
          <p:cNvPr id="4" name="TextBox 1"/>
          <p:cNvSpPr txBox="1">
            <a:spLocks/>
          </p:cNvSpPr>
          <p:nvPr/>
        </p:nvSpPr>
        <p:spPr>
          <a:xfrm>
            <a:off x="8689063" y="2341508"/>
            <a:ext cx="1397819" cy="374461"/>
          </a:xfrm>
          <a:prstGeom prst="rect">
            <a:avLst/>
          </a:prstGeom>
          <a:ln w="12700">
            <a:miter lim="400000"/>
          </a:ln>
        </p:spPr>
        <p:txBody>
          <a:bodyPr wrap="none" lIns="33867" tIns="33867" rIns="33867" bIns="33867" anchor="ctr">
            <a:norm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5" name="TextBox 2"/>
          <p:cNvSpPr txBox="1">
            <a:spLocks/>
          </p:cNvSpPr>
          <p:nvPr/>
        </p:nvSpPr>
        <p:spPr>
          <a:xfrm>
            <a:off x="8176351" y="2857959"/>
            <a:ext cx="2534203" cy="436017"/>
          </a:xfrm>
          <a:prstGeom prst="rect">
            <a:avLst/>
          </a:prstGeom>
          <a:ln w="12700">
            <a:miter lim="400000"/>
          </a:ln>
        </p:spPr>
        <p:txBody>
          <a:bodyPr wrap="square" lIns="33867" tIns="33867" rIns="33867" bIns="33867">
            <a:norm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Oval 16"/>
          <p:cNvSpPr/>
          <p:nvPr/>
        </p:nvSpPr>
        <p:spPr>
          <a:xfrm>
            <a:off x="8103991" y="2333512"/>
            <a:ext cx="393180" cy="393179"/>
          </a:xfrm>
          <a:prstGeom prst="ellipse">
            <a:avLst/>
          </a:prstGeom>
          <a:solidFill>
            <a:srgbClr val="4092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ym typeface="+mn-lt"/>
            </a:endParaRPr>
          </a:p>
        </p:txBody>
      </p:sp>
      <p:sp>
        <p:nvSpPr>
          <p:cNvPr id="6" name="Rectangle 3"/>
          <p:cNvSpPr/>
          <p:nvPr/>
        </p:nvSpPr>
        <p:spPr>
          <a:xfrm>
            <a:off x="8152487" y="4674407"/>
            <a:ext cx="2787143" cy="436017"/>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orm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Rectangle 4"/>
          <p:cNvSpPr/>
          <p:nvPr/>
        </p:nvSpPr>
        <p:spPr>
          <a:xfrm>
            <a:off x="8660487" y="4168677"/>
            <a:ext cx="1397819" cy="374461"/>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18" name="Oval 19"/>
          <p:cNvSpPr/>
          <p:nvPr/>
        </p:nvSpPr>
        <p:spPr>
          <a:xfrm>
            <a:off x="8103991" y="4159320"/>
            <a:ext cx="393180" cy="393179"/>
          </a:xfrm>
          <a:prstGeom prst="ellipse">
            <a:avLst/>
          </a:prstGeom>
          <a:solidFill>
            <a:srgbClr val="00518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ym typeface="+mn-lt"/>
            </a:endParaRPr>
          </a:p>
        </p:txBody>
      </p:sp>
      <p:grpSp>
        <p:nvGrpSpPr>
          <p:cNvPr id="26" name="组合 25"/>
          <p:cNvGrpSpPr/>
          <p:nvPr/>
        </p:nvGrpSpPr>
        <p:grpSpPr>
          <a:xfrm>
            <a:off x="1169863" y="1998226"/>
            <a:ext cx="3143559" cy="2999601"/>
            <a:chOff x="877397" y="1498669"/>
            <a:chExt cx="2357669" cy="2249701"/>
          </a:xfrm>
        </p:grpSpPr>
        <p:sp>
          <p:nvSpPr>
            <p:cNvPr id="16" name="Freeform: Shape 21"/>
            <p:cNvSpPr/>
            <p:nvPr/>
          </p:nvSpPr>
          <p:spPr>
            <a:xfrm>
              <a:off x="877397" y="1546839"/>
              <a:ext cx="2357669" cy="2041672"/>
            </a:xfrm>
            <a:custGeom>
              <a:avLst/>
              <a:gdLst/>
              <a:ahLst/>
              <a:cxnLst>
                <a:cxn ang="0">
                  <a:pos x="wd2" y="hd2"/>
                </a:cxn>
                <a:cxn ang="5400000">
                  <a:pos x="wd2" y="hd2"/>
                </a:cxn>
                <a:cxn ang="10800000">
                  <a:pos x="wd2" y="hd2"/>
                </a:cxn>
                <a:cxn ang="16200000">
                  <a:pos x="wd2" y="hd2"/>
                </a:cxn>
              </a:cxnLst>
              <a:rect l="0" t="0" r="r" b="b"/>
              <a:pathLst>
                <a:path w="21535" h="21600" extrusionOk="0">
                  <a:moveTo>
                    <a:pt x="20910" y="6750"/>
                  </a:moveTo>
                  <a:lnTo>
                    <a:pt x="624" y="6750"/>
                  </a:lnTo>
                  <a:cubicBezTo>
                    <a:pt x="256" y="6750"/>
                    <a:pt x="-33" y="7147"/>
                    <a:pt x="3" y="7607"/>
                  </a:cubicBezTo>
                  <a:lnTo>
                    <a:pt x="997" y="20660"/>
                  </a:lnTo>
                  <a:cubicBezTo>
                    <a:pt x="1037" y="21192"/>
                    <a:pt x="1395" y="21600"/>
                    <a:pt x="1823" y="21600"/>
                  </a:cubicBezTo>
                  <a:lnTo>
                    <a:pt x="19711" y="21600"/>
                  </a:lnTo>
                  <a:cubicBezTo>
                    <a:pt x="20139" y="21600"/>
                    <a:pt x="20496" y="21192"/>
                    <a:pt x="20537" y="20660"/>
                  </a:cubicBezTo>
                  <a:lnTo>
                    <a:pt x="21531" y="7607"/>
                  </a:lnTo>
                  <a:cubicBezTo>
                    <a:pt x="21567" y="7147"/>
                    <a:pt x="21278" y="6750"/>
                    <a:pt x="20910" y="6750"/>
                  </a:cubicBezTo>
                  <a:close/>
                  <a:moveTo>
                    <a:pt x="19825" y="3779"/>
                  </a:moveTo>
                  <a:cubicBezTo>
                    <a:pt x="19705" y="3185"/>
                    <a:pt x="19119" y="2700"/>
                    <a:pt x="18521" y="2700"/>
                  </a:cubicBezTo>
                  <a:lnTo>
                    <a:pt x="11178" y="2700"/>
                  </a:lnTo>
                  <a:cubicBezTo>
                    <a:pt x="10581" y="2700"/>
                    <a:pt x="9744" y="2271"/>
                    <a:pt x="9322" y="1746"/>
                  </a:cubicBezTo>
                  <a:lnTo>
                    <a:pt x="8680" y="952"/>
                  </a:lnTo>
                  <a:cubicBezTo>
                    <a:pt x="8257" y="427"/>
                    <a:pt x="7422" y="0"/>
                    <a:pt x="6825" y="0"/>
                  </a:cubicBezTo>
                  <a:lnTo>
                    <a:pt x="3317" y="0"/>
                  </a:lnTo>
                  <a:cubicBezTo>
                    <a:pt x="2719" y="0"/>
                    <a:pt x="2176" y="603"/>
                    <a:pt x="2110" y="1342"/>
                  </a:cubicBezTo>
                  <a:lnTo>
                    <a:pt x="1796" y="5400"/>
                  </a:lnTo>
                  <a:lnTo>
                    <a:pt x="20041" y="5400"/>
                  </a:lnTo>
                  <a:cubicBezTo>
                    <a:pt x="20041" y="5400"/>
                    <a:pt x="19825" y="3779"/>
                    <a:pt x="19825" y="3779"/>
                  </a:cubicBezTo>
                  <a:close/>
                </a:path>
              </a:pathLst>
            </a:custGeom>
            <a:solidFill>
              <a:srgbClr val="36A7DF"/>
            </a:solidFill>
            <a:ln w="12700">
              <a:miter lim="400000"/>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17" name="Freeform: Shape 22"/>
            <p:cNvSpPr/>
            <p:nvPr/>
          </p:nvSpPr>
          <p:spPr>
            <a:xfrm rot="18900000">
              <a:off x="1574741" y="1498669"/>
              <a:ext cx="1446237" cy="2249701"/>
            </a:xfrm>
            <a:custGeom>
              <a:avLst/>
              <a:gdLst/>
              <a:ahLst/>
              <a:cxnLst>
                <a:cxn ang="0">
                  <a:pos x="wd2" y="hd2"/>
                </a:cxn>
                <a:cxn ang="5400000">
                  <a:pos x="wd2" y="hd2"/>
                </a:cxn>
                <a:cxn ang="10800000">
                  <a:pos x="wd2" y="hd2"/>
                </a:cxn>
                <a:cxn ang="16200000">
                  <a:pos x="wd2" y="hd2"/>
                </a:cxn>
              </a:cxnLst>
              <a:rect l="0" t="0" r="r" b="b"/>
              <a:pathLst>
                <a:path w="21600" h="21600" extrusionOk="0">
                  <a:moveTo>
                    <a:pt x="19200" y="6943"/>
                  </a:moveTo>
                  <a:cubicBezTo>
                    <a:pt x="19200" y="3966"/>
                    <a:pt x="15431" y="1543"/>
                    <a:pt x="10800" y="1543"/>
                  </a:cubicBezTo>
                  <a:cubicBezTo>
                    <a:pt x="6169" y="1543"/>
                    <a:pt x="2400" y="3966"/>
                    <a:pt x="2400" y="6943"/>
                  </a:cubicBezTo>
                  <a:cubicBezTo>
                    <a:pt x="2400" y="9920"/>
                    <a:pt x="6169" y="12343"/>
                    <a:pt x="10800" y="12343"/>
                  </a:cubicBezTo>
                  <a:cubicBezTo>
                    <a:pt x="15431" y="12343"/>
                    <a:pt x="19200" y="9920"/>
                    <a:pt x="19200" y="6943"/>
                  </a:cubicBezTo>
                  <a:close/>
                  <a:moveTo>
                    <a:pt x="12000" y="13837"/>
                  </a:moveTo>
                  <a:lnTo>
                    <a:pt x="12000" y="21214"/>
                  </a:lnTo>
                  <a:cubicBezTo>
                    <a:pt x="12000" y="21431"/>
                    <a:pt x="11738" y="21600"/>
                    <a:pt x="11400" y="21600"/>
                  </a:cubicBezTo>
                  <a:lnTo>
                    <a:pt x="10200" y="21600"/>
                  </a:lnTo>
                  <a:cubicBezTo>
                    <a:pt x="9862" y="21600"/>
                    <a:pt x="9600" y="21431"/>
                    <a:pt x="9600" y="21214"/>
                  </a:cubicBezTo>
                  <a:lnTo>
                    <a:pt x="9600" y="13837"/>
                  </a:lnTo>
                  <a:cubicBezTo>
                    <a:pt x="4200" y="13452"/>
                    <a:pt x="0" y="10511"/>
                    <a:pt x="0" y="6943"/>
                  </a:cubicBezTo>
                  <a:cubicBezTo>
                    <a:pt x="0" y="3110"/>
                    <a:pt x="4837" y="0"/>
                    <a:pt x="10800" y="0"/>
                  </a:cubicBezTo>
                  <a:cubicBezTo>
                    <a:pt x="16763" y="0"/>
                    <a:pt x="21600" y="3110"/>
                    <a:pt x="21600" y="6943"/>
                  </a:cubicBezTo>
                  <a:cubicBezTo>
                    <a:pt x="21600" y="10511"/>
                    <a:pt x="17400" y="13452"/>
                    <a:pt x="12000" y="13837"/>
                  </a:cubicBezTo>
                  <a:close/>
                </a:path>
              </a:pathLst>
            </a:custGeom>
            <a:solidFill>
              <a:srgbClr val="E6E7EA"/>
            </a:solidFill>
            <a:ln w="12700">
              <a:miter lim="400000"/>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grpSp>
      <p:sp>
        <p:nvSpPr>
          <p:cNvPr id="31" name="Title 1"/>
          <p:cNvSpPr txBox="1">
            <a:spLocks/>
          </p:cNvSpPr>
          <p:nvPr/>
        </p:nvSpPr>
        <p:spPr>
          <a:xfrm>
            <a:off x="4889044" y="1673453"/>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400" b="1" dirty="0">
                <a:solidFill>
                  <a:srgbClr val="0070C0"/>
                </a:solidFill>
                <a:latin typeface="微软雅黑" panose="020B0503020204020204" pitchFamily="34" charset="-122"/>
                <a:ea typeface="微软雅黑" panose="020B0503020204020204" pitchFamily="34" charset="-122"/>
                <a:cs typeface="+mn-ea"/>
                <a:sym typeface="+mn-lt"/>
              </a:rPr>
              <a:t>在此输入标题文本</a:t>
            </a:r>
            <a:endParaRPr lang="en-GB" altLang="zh-CN" sz="2400" b="1" dirty="0">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32" name="Freeform: Shape 69"/>
          <p:cNvSpPr>
            <a:spLocks/>
          </p:cNvSpPr>
          <p:nvPr/>
        </p:nvSpPr>
        <p:spPr bwMode="auto">
          <a:xfrm>
            <a:off x="5011028" y="2440116"/>
            <a:ext cx="157784" cy="179973"/>
          </a:xfrm>
          <a:custGeom>
            <a:avLst/>
            <a:gdLst>
              <a:gd name="T0" fmla="*/ 145512959 w 21600"/>
              <a:gd name="T1" fmla="*/ 203073433 h 21600"/>
              <a:gd name="T2" fmla="*/ 145802623 w 21600"/>
              <a:gd name="T3" fmla="*/ 194761133 h 21600"/>
              <a:gd name="T4" fmla="*/ 145802623 w 21600"/>
              <a:gd name="T5" fmla="*/ 125373600 h 21600"/>
              <a:gd name="T6" fmla="*/ 104926995 w 21600"/>
              <a:gd name="T7" fmla="*/ 39943277 h 21600"/>
              <a:gd name="T8" fmla="*/ 105749513 w 21600"/>
              <a:gd name="T9" fmla="*/ 31392540 h 21600"/>
              <a:gd name="T10" fmla="*/ 84532065 w 21600"/>
              <a:gd name="T11" fmla="*/ 0 h 21600"/>
              <a:gd name="T12" fmla="*/ 63314533 w 21600"/>
              <a:gd name="T13" fmla="*/ 31392540 h 21600"/>
              <a:gd name="T14" fmla="*/ 64145452 w 21600"/>
              <a:gd name="T15" fmla="*/ 39996478 h 21600"/>
              <a:gd name="T16" fmla="*/ 23363023 w 21600"/>
              <a:gd name="T17" fmla="*/ 125385918 h 21600"/>
              <a:gd name="T18" fmla="*/ 23363023 w 21600"/>
              <a:gd name="T19" fmla="*/ 194761133 h 21600"/>
              <a:gd name="T20" fmla="*/ 23645246 w 21600"/>
              <a:gd name="T21" fmla="*/ 203100602 h 21600"/>
              <a:gd name="T22" fmla="*/ 0 w 21600"/>
              <a:gd name="T23" fmla="*/ 236998693 h 21600"/>
              <a:gd name="T24" fmla="*/ 9272957 w 21600"/>
              <a:gd name="T25" fmla="*/ 250706436 h 21600"/>
              <a:gd name="T26" fmla="*/ 63534281 w 21600"/>
              <a:gd name="T27" fmla="*/ 250706436 h 21600"/>
              <a:gd name="T28" fmla="*/ 63314533 w 21600"/>
              <a:gd name="T29" fmla="*/ 254962705 h 21600"/>
              <a:gd name="T30" fmla="*/ 84532065 w 21600"/>
              <a:gd name="T31" fmla="*/ 286355233 h 21600"/>
              <a:gd name="T32" fmla="*/ 105749513 w 21600"/>
              <a:gd name="T33" fmla="*/ 254962705 h 21600"/>
              <a:gd name="T34" fmla="*/ 105529766 w 21600"/>
              <a:gd name="T35" fmla="*/ 250706436 h 21600"/>
              <a:gd name="T36" fmla="*/ 159908522 w 21600"/>
              <a:gd name="T37" fmla="*/ 250706436 h 21600"/>
              <a:gd name="T38" fmla="*/ 169173962 w 21600"/>
              <a:gd name="T39" fmla="*/ 236998693 h 21600"/>
              <a:gd name="T40" fmla="*/ 145512959 w 21600"/>
              <a:gd name="T41" fmla="*/ 203073433 h 21600"/>
              <a:gd name="T42" fmla="*/ 72721479 w 21600"/>
              <a:gd name="T43" fmla="*/ 31392540 h 21600"/>
              <a:gd name="T44" fmla="*/ 84532065 w 21600"/>
              <a:gd name="T45" fmla="*/ 13920288 h 21600"/>
              <a:gd name="T46" fmla="*/ 96343451 w 21600"/>
              <a:gd name="T47" fmla="*/ 31392540 h 21600"/>
              <a:gd name="T48" fmla="*/ 95802281 w 21600"/>
              <a:gd name="T49" fmla="*/ 36338135 h 21600"/>
              <a:gd name="T50" fmla="*/ 84587024 w 21600"/>
              <a:gd name="T51" fmla="*/ 34799986 h 21600"/>
              <a:gd name="T52" fmla="*/ 73269292 w 21600"/>
              <a:gd name="T53" fmla="*/ 36364156 h 21600"/>
              <a:gd name="T54" fmla="*/ 72721479 w 21600"/>
              <a:gd name="T55" fmla="*/ 31392540 h 21600"/>
              <a:gd name="T56" fmla="*/ 72721479 w 21600"/>
              <a:gd name="T57" fmla="*/ 31392540 h 216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600" h="21600">
                <a:moveTo>
                  <a:pt x="18579" y="15318"/>
                </a:moveTo>
                <a:cubicBezTo>
                  <a:pt x="18603" y="15119"/>
                  <a:pt x="18616" y="14912"/>
                  <a:pt x="18616" y="14691"/>
                </a:cubicBezTo>
                <a:lnTo>
                  <a:pt x="18616" y="9457"/>
                </a:lnTo>
                <a:cubicBezTo>
                  <a:pt x="18616" y="6480"/>
                  <a:pt x="16437" y="3949"/>
                  <a:pt x="13397" y="3013"/>
                </a:cubicBezTo>
                <a:cubicBezTo>
                  <a:pt x="13464" y="2807"/>
                  <a:pt x="13502" y="2592"/>
                  <a:pt x="13502" y="2368"/>
                </a:cubicBezTo>
                <a:cubicBezTo>
                  <a:pt x="13502" y="1061"/>
                  <a:pt x="12289" y="0"/>
                  <a:pt x="10793" y="0"/>
                </a:cubicBezTo>
                <a:cubicBezTo>
                  <a:pt x="9297" y="0"/>
                  <a:pt x="8084" y="1060"/>
                  <a:pt x="8084" y="2368"/>
                </a:cubicBezTo>
                <a:cubicBezTo>
                  <a:pt x="8084" y="2593"/>
                  <a:pt x="8122" y="2810"/>
                  <a:pt x="8190" y="3017"/>
                </a:cubicBezTo>
                <a:cubicBezTo>
                  <a:pt x="5156" y="3956"/>
                  <a:pt x="2983" y="6484"/>
                  <a:pt x="2983" y="9458"/>
                </a:cubicBezTo>
                <a:lnTo>
                  <a:pt x="2983" y="14691"/>
                </a:lnTo>
                <a:cubicBezTo>
                  <a:pt x="2983" y="14912"/>
                  <a:pt x="2996" y="15121"/>
                  <a:pt x="3019" y="15320"/>
                </a:cubicBezTo>
                <a:lnTo>
                  <a:pt x="0" y="17877"/>
                </a:lnTo>
                <a:cubicBezTo>
                  <a:pt x="0" y="18448"/>
                  <a:pt x="530" y="18911"/>
                  <a:pt x="1184" y="18911"/>
                </a:cubicBezTo>
                <a:lnTo>
                  <a:pt x="8112" y="18911"/>
                </a:lnTo>
                <a:cubicBezTo>
                  <a:pt x="8096" y="19017"/>
                  <a:pt x="8084" y="19123"/>
                  <a:pt x="8084" y="19232"/>
                </a:cubicBezTo>
                <a:cubicBezTo>
                  <a:pt x="8084" y="20540"/>
                  <a:pt x="9297" y="21600"/>
                  <a:pt x="10793" y="21600"/>
                </a:cubicBezTo>
                <a:cubicBezTo>
                  <a:pt x="12289" y="21600"/>
                  <a:pt x="13502" y="20540"/>
                  <a:pt x="13502" y="19232"/>
                </a:cubicBezTo>
                <a:cubicBezTo>
                  <a:pt x="13502" y="19123"/>
                  <a:pt x="13490" y="19016"/>
                  <a:pt x="13474" y="18911"/>
                </a:cubicBezTo>
                <a:lnTo>
                  <a:pt x="20417" y="18911"/>
                </a:lnTo>
                <a:cubicBezTo>
                  <a:pt x="21070" y="18911"/>
                  <a:pt x="21600" y="18448"/>
                  <a:pt x="21600" y="17877"/>
                </a:cubicBezTo>
                <a:lnTo>
                  <a:pt x="18579" y="15318"/>
                </a:lnTo>
                <a:close/>
                <a:moveTo>
                  <a:pt x="9285" y="2368"/>
                </a:moveTo>
                <a:cubicBezTo>
                  <a:pt x="9285" y="1641"/>
                  <a:pt x="9962" y="1050"/>
                  <a:pt x="10793" y="1050"/>
                </a:cubicBezTo>
                <a:cubicBezTo>
                  <a:pt x="11624" y="1050"/>
                  <a:pt x="12301" y="1641"/>
                  <a:pt x="12301" y="2368"/>
                </a:cubicBezTo>
                <a:cubicBezTo>
                  <a:pt x="12301" y="2498"/>
                  <a:pt x="12272" y="2622"/>
                  <a:pt x="12232" y="2741"/>
                </a:cubicBezTo>
                <a:cubicBezTo>
                  <a:pt x="11767" y="2666"/>
                  <a:pt x="11289" y="2625"/>
                  <a:pt x="10800" y="2625"/>
                </a:cubicBezTo>
                <a:cubicBezTo>
                  <a:pt x="10306" y="2625"/>
                  <a:pt x="9824" y="2666"/>
                  <a:pt x="9355" y="2743"/>
                </a:cubicBezTo>
                <a:cubicBezTo>
                  <a:pt x="9314" y="2623"/>
                  <a:pt x="9285" y="2499"/>
                  <a:pt x="9285" y="2368"/>
                </a:cubicBezTo>
                <a:close/>
                <a:moveTo>
                  <a:pt x="9285" y="2368"/>
                </a:moveTo>
              </a:path>
            </a:pathLst>
          </a:custGeom>
          <a:solidFill>
            <a:schemeClr val="bg1"/>
          </a:solidFill>
          <a:ln>
            <a:noFill/>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grpSp>
        <p:nvGrpSpPr>
          <p:cNvPr id="33" name="Group 51"/>
          <p:cNvGrpSpPr>
            <a:grpSpLocks/>
          </p:cNvGrpSpPr>
          <p:nvPr/>
        </p:nvGrpSpPr>
        <p:grpSpPr bwMode="auto">
          <a:xfrm>
            <a:off x="8210595" y="2440114"/>
            <a:ext cx="179973" cy="179974"/>
            <a:chOff x="0" y="0"/>
            <a:chExt cx="577" cy="574"/>
          </a:xfrm>
          <a:solidFill>
            <a:schemeClr val="bg1"/>
          </a:solidFill>
        </p:grpSpPr>
        <p:sp>
          <p:nvSpPr>
            <p:cNvPr id="34" name="Freeform: Shape 52"/>
            <p:cNvSpPr>
              <a:spLocks/>
            </p:cNvSpPr>
            <p:nvPr/>
          </p:nvSpPr>
          <p:spPr bwMode="auto">
            <a:xfrm>
              <a:off x="368" y="368"/>
              <a:ext cx="205"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8447" y="8564"/>
                  </a:moveTo>
                  <a:lnTo>
                    <a:pt x="6893" y="0"/>
                  </a:lnTo>
                  <a:lnTo>
                    <a:pt x="0" y="6909"/>
                  </a:lnTo>
                  <a:lnTo>
                    <a:pt x="8514" y="18507"/>
                  </a:lnTo>
                  <a:cubicBezTo>
                    <a:pt x="10541" y="16972"/>
                    <a:pt x="14706" y="18290"/>
                    <a:pt x="18327" y="21600"/>
                  </a:cubicBezTo>
                  <a:lnTo>
                    <a:pt x="21600" y="18319"/>
                  </a:lnTo>
                  <a:cubicBezTo>
                    <a:pt x="18344" y="14739"/>
                    <a:pt x="17015" y="10625"/>
                    <a:pt x="18447" y="8564"/>
                  </a:cubicBezTo>
                  <a:close/>
                  <a:moveTo>
                    <a:pt x="14477" y="14461"/>
                  </a:moveTo>
                  <a:cubicBezTo>
                    <a:pt x="13723" y="15214"/>
                    <a:pt x="12501" y="15214"/>
                    <a:pt x="11748" y="14461"/>
                  </a:cubicBezTo>
                  <a:cubicBezTo>
                    <a:pt x="10995" y="13705"/>
                    <a:pt x="10995" y="12479"/>
                    <a:pt x="11749" y="11725"/>
                  </a:cubicBezTo>
                  <a:cubicBezTo>
                    <a:pt x="12502" y="10969"/>
                    <a:pt x="13724" y="10969"/>
                    <a:pt x="14477" y="11725"/>
                  </a:cubicBezTo>
                  <a:cubicBezTo>
                    <a:pt x="15230" y="12479"/>
                    <a:pt x="15230" y="13705"/>
                    <a:pt x="14477" y="14461"/>
                  </a:cubicBezTo>
                  <a:close/>
                  <a:moveTo>
                    <a:pt x="14477" y="14461"/>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2400"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35" name="Freeform: Shape 53"/>
            <p:cNvSpPr>
              <a:spLocks/>
            </p:cNvSpPr>
            <p:nvPr/>
          </p:nvSpPr>
          <p:spPr bwMode="auto">
            <a:xfrm>
              <a:off x="328" y="304"/>
              <a:ext cx="107" cy="13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4544" y="0"/>
                  </a:moveTo>
                  <a:lnTo>
                    <a:pt x="13967" y="562"/>
                  </a:lnTo>
                  <a:cubicBezTo>
                    <a:pt x="14018" y="3961"/>
                    <a:pt x="12593" y="7264"/>
                    <a:pt x="9866" y="9922"/>
                  </a:cubicBezTo>
                  <a:lnTo>
                    <a:pt x="24" y="19504"/>
                  </a:lnTo>
                  <a:cubicBezTo>
                    <a:pt x="18" y="19554"/>
                    <a:pt x="6" y="19602"/>
                    <a:pt x="0" y="19652"/>
                  </a:cubicBezTo>
                  <a:lnTo>
                    <a:pt x="2371" y="21600"/>
                  </a:lnTo>
                  <a:lnTo>
                    <a:pt x="21600" y="5798"/>
                  </a:lnTo>
                  <a:lnTo>
                    <a:pt x="14544" y="0"/>
                  </a:lnTo>
                  <a:close/>
                  <a:moveTo>
                    <a:pt x="14544" y="0"/>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36" name="Freeform: Shape 54"/>
            <p:cNvSpPr>
              <a:spLocks/>
            </p:cNvSpPr>
            <p:nvPr/>
          </p:nvSpPr>
          <p:spPr bwMode="auto">
            <a:xfrm>
              <a:off x="0" y="0"/>
              <a:ext cx="297" cy="289"/>
            </a:xfrm>
            <a:custGeom>
              <a:avLst/>
              <a:gdLst>
                <a:gd name="T0" fmla="*/ 0 w 21222"/>
                <a:gd name="T1" fmla="*/ 0 h 21211"/>
                <a:gd name="T2" fmla="*/ 0 w 21222"/>
                <a:gd name="T3" fmla="*/ 0 h 21211"/>
                <a:gd name="T4" fmla="*/ 0 w 21222"/>
                <a:gd name="T5" fmla="*/ 0 h 21211"/>
                <a:gd name="T6" fmla="*/ 0 w 21222"/>
                <a:gd name="T7" fmla="*/ 0 h 21211"/>
                <a:gd name="T8" fmla="*/ 0 w 21222"/>
                <a:gd name="T9" fmla="*/ 0 h 21211"/>
                <a:gd name="T10" fmla="*/ 0 w 21222"/>
                <a:gd name="T11" fmla="*/ 0 h 21211"/>
                <a:gd name="T12" fmla="*/ 0 w 21222"/>
                <a:gd name="T13" fmla="*/ 0 h 21211"/>
                <a:gd name="T14" fmla="*/ 0 w 21222"/>
                <a:gd name="T15" fmla="*/ 0 h 21211"/>
                <a:gd name="T16" fmla="*/ 0 w 21222"/>
                <a:gd name="T17" fmla="*/ 0 h 2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222" h="21211">
                  <a:moveTo>
                    <a:pt x="15153" y="21211"/>
                  </a:moveTo>
                  <a:lnTo>
                    <a:pt x="17409" y="18463"/>
                  </a:lnTo>
                  <a:cubicBezTo>
                    <a:pt x="18368" y="17292"/>
                    <a:pt x="19694" y="16530"/>
                    <a:pt x="21146" y="16293"/>
                  </a:cubicBezTo>
                  <a:lnTo>
                    <a:pt x="21222" y="16201"/>
                  </a:lnTo>
                  <a:lnTo>
                    <a:pt x="6603" y="1165"/>
                  </a:lnTo>
                  <a:cubicBezTo>
                    <a:pt x="5093" y="-389"/>
                    <a:pt x="2643" y="-389"/>
                    <a:pt x="1133" y="1165"/>
                  </a:cubicBezTo>
                  <a:cubicBezTo>
                    <a:pt x="-378" y="2718"/>
                    <a:pt x="-378" y="5237"/>
                    <a:pt x="1133" y="6791"/>
                  </a:cubicBezTo>
                  <a:lnTo>
                    <a:pt x="15153" y="21211"/>
                  </a:lnTo>
                  <a:close/>
                  <a:moveTo>
                    <a:pt x="15153" y="21211"/>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37" name="Freeform: Shape 55"/>
            <p:cNvSpPr>
              <a:spLocks/>
            </p:cNvSpPr>
            <p:nvPr/>
          </p:nvSpPr>
          <p:spPr bwMode="auto">
            <a:xfrm>
              <a:off x="0" y="328"/>
              <a:ext cx="298" cy="246"/>
            </a:xfrm>
            <a:custGeom>
              <a:avLst/>
              <a:gdLst>
                <a:gd name="T0" fmla="*/ 0 w 21116"/>
                <a:gd name="T1" fmla="*/ 0 h 21374"/>
                <a:gd name="T2" fmla="*/ 0 w 21116"/>
                <a:gd name="T3" fmla="*/ 0 h 21374"/>
                <a:gd name="T4" fmla="*/ 0 w 21116"/>
                <a:gd name="T5" fmla="*/ 0 h 21374"/>
                <a:gd name="T6" fmla="*/ 0 w 21116"/>
                <a:gd name="T7" fmla="*/ 0 h 21374"/>
                <a:gd name="T8" fmla="*/ 0 w 21116"/>
                <a:gd name="T9" fmla="*/ 0 h 21374"/>
                <a:gd name="T10" fmla="*/ 0 w 21116"/>
                <a:gd name="T11" fmla="*/ 0 h 21374"/>
                <a:gd name="T12" fmla="*/ 0 w 21116"/>
                <a:gd name="T13" fmla="*/ 0 h 21374"/>
                <a:gd name="T14" fmla="*/ 0 w 21116"/>
                <a:gd name="T15" fmla="*/ 0 h 21374"/>
                <a:gd name="T16" fmla="*/ 0 w 21116"/>
                <a:gd name="T17" fmla="*/ 0 h 213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116" h="21374">
                  <a:moveTo>
                    <a:pt x="17024" y="721"/>
                  </a:moveTo>
                  <a:cubicBezTo>
                    <a:pt x="16543" y="427"/>
                    <a:pt x="16052" y="191"/>
                    <a:pt x="15571" y="0"/>
                  </a:cubicBezTo>
                  <a:cubicBezTo>
                    <a:pt x="13915" y="235"/>
                    <a:pt x="7378" y="2037"/>
                    <a:pt x="6834" y="8291"/>
                  </a:cubicBezTo>
                  <a:cubicBezTo>
                    <a:pt x="6063" y="17146"/>
                    <a:pt x="1254" y="15657"/>
                    <a:pt x="153" y="15771"/>
                  </a:cubicBezTo>
                  <a:cubicBezTo>
                    <a:pt x="-484" y="15837"/>
                    <a:pt x="743" y="21126"/>
                    <a:pt x="6046" y="21364"/>
                  </a:cubicBezTo>
                  <a:cubicBezTo>
                    <a:pt x="11298" y="21600"/>
                    <a:pt x="20647" y="17485"/>
                    <a:pt x="21032" y="7006"/>
                  </a:cubicBezTo>
                  <a:lnTo>
                    <a:pt x="21116" y="6884"/>
                  </a:lnTo>
                  <a:cubicBezTo>
                    <a:pt x="20449" y="3612"/>
                    <a:pt x="18811" y="1844"/>
                    <a:pt x="17024" y="721"/>
                  </a:cubicBezTo>
                  <a:close/>
                  <a:moveTo>
                    <a:pt x="17024" y="721"/>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2400"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38" name="Freeform: Shape 56"/>
            <p:cNvSpPr>
              <a:spLocks/>
            </p:cNvSpPr>
            <p:nvPr/>
          </p:nvSpPr>
          <p:spPr bwMode="auto">
            <a:xfrm>
              <a:off x="240" y="0"/>
              <a:ext cx="337" cy="385"/>
            </a:xfrm>
            <a:custGeom>
              <a:avLst/>
              <a:gdLst>
                <a:gd name="T0" fmla="*/ 0 w 21345"/>
                <a:gd name="T1" fmla="*/ 0 h 21376"/>
                <a:gd name="T2" fmla="*/ 0 w 21345"/>
                <a:gd name="T3" fmla="*/ 0 h 21376"/>
                <a:gd name="T4" fmla="*/ 0 w 21345"/>
                <a:gd name="T5" fmla="*/ 0 h 21376"/>
                <a:gd name="T6" fmla="*/ 0 w 21345"/>
                <a:gd name="T7" fmla="*/ 0 h 21376"/>
                <a:gd name="T8" fmla="*/ 0 w 21345"/>
                <a:gd name="T9" fmla="*/ 0 h 21376"/>
                <a:gd name="T10" fmla="*/ 0 w 21345"/>
                <a:gd name="T11" fmla="*/ 0 h 21376"/>
                <a:gd name="T12" fmla="*/ 0 w 21345"/>
                <a:gd name="T13" fmla="*/ 0 h 21376"/>
                <a:gd name="T14" fmla="*/ 0 w 21345"/>
                <a:gd name="T15" fmla="*/ 0 h 21376"/>
                <a:gd name="T16" fmla="*/ 0 w 21345"/>
                <a:gd name="T17" fmla="*/ 0 h 21376"/>
                <a:gd name="T18" fmla="*/ 0 w 21345"/>
                <a:gd name="T19" fmla="*/ 0 h 21376"/>
                <a:gd name="T20" fmla="*/ 0 w 21345"/>
                <a:gd name="T21" fmla="*/ 0 h 21376"/>
                <a:gd name="T22" fmla="*/ 0 w 21345"/>
                <a:gd name="T23" fmla="*/ 0 h 21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345" h="21376">
                  <a:moveTo>
                    <a:pt x="7963" y="16438"/>
                  </a:moveTo>
                  <a:lnTo>
                    <a:pt x="20844" y="3060"/>
                  </a:lnTo>
                  <a:cubicBezTo>
                    <a:pt x="21600" y="2274"/>
                    <a:pt x="21488" y="1102"/>
                    <a:pt x="20592" y="438"/>
                  </a:cubicBezTo>
                  <a:cubicBezTo>
                    <a:pt x="19696" y="-224"/>
                    <a:pt x="18359" y="-125"/>
                    <a:pt x="17602" y="661"/>
                  </a:cubicBezTo>
                  <a:lnTo>
                    <a:pt x="4720" y="14039"/>
                  </a:lnTo>
                  <a:cubicBezTo>
                    <a:pt x="3698" y="14005"/>
                    <a:pt x="2666" y="14368"/>
                    <a:pt x="1957" y="15106"/>
                  </a:cubicBezTo>
                  <a:lnTo>
                    <a:pt x="0" y="17139"/>
                  </a:lnTo>
                  <a:cubicBezTo>
                    <a:pt x="266" y="17232"/>
                    <a:pt x="533" y="17334"/>
                    <a:pt x="800" y="17450"/>
                  </a:cubicBezTo>
                  <a:cubicBezTo>
                    <a:pt x="2456" y="18154"/>
                    <a:pt x="4079" y="19406"/>
                    <a:pt x="4942" y="21376"/>
                  </a:cubicBezTo>
                  <a:lnTo>
                    <a:pt x="7225" y="19005"/>
                  </a:lnTo>
                  <a:cubicBezTo>
                    <a:pt x="7936" y="18266"/>
                    <a:pt x="8172" y="17316"/>
                    <a:pt x="7963" y="16438"/>
                  </a:cubicBezTo>
                  <a:close/>
                  <a:moveTo>
                    <a:pt x="7963" y="16438"/>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grpSp>
      <p:sp>
        <p:nvSpPr>
          <p:cNvPr id="39" name="KSO_Shape"/>
          <p:cNvSpPr>
            <a:spLocks/>
          </p:cNvSpPr>
          <p:nvPr/>
        </p:nvSpPr>
        <p:spPr bwMode="auto">
          <a:xfrm>
            <a:off x="4994722" y="4250071"/>
            <a:ext cx="190397" cy="211677"/>
          </a:xfrm>
          <a:custGeom>
            <a:avLst/>
            <a:gdLst>
              <a:gd name="T0" fmla="*/ 399456 w 3512"/>
              <a:gd name="T1" fmla="*/ 1326099 h 3906"/>
              <a:gd name="T2" fmla="*/ 732566 w 3512"/>
              <a:gd name="T3" fmla="*/ 1326099 h 3906"/>
              <a:gd name="T4" fmla="*/ 732566 w 3512"/>
              <a:gd name="T5" fmla="*/ 1480972 h 3906"/>
              <a:gd name="T6" fmla="*/ 1106220 w 3512"/>
              <a:gd name="T7" fmla="*/ 1480972 h 3906"/>
              <a:gd name="T8" fmla="*/ 1106220 w 3512"/>
              <a:gd name="T9" fmla="*/ 1326099 h 3906"/>
              <a:gd name="T10" fmla="*/ 1411687 w 3512"/>
              <a:gd name="T11" fmla="*/ 1326099 h 3906"/>
              <a:gd name="T12" fmla="*/ 1618095 w 3512"/>
              <a:gd name="T13" fmla="*/ 1800397 h 3906"/>
              <a:gd name="T14" fmla="*/ 251560 w 3512"/>
              <a:gd name="T15" fmla="*/ 1800397 h 3906"/>
              <a:gd name="T16" fmla="*/ 399456 w 3512"/>
              <a:gd name="T17" fmla="*/ 1326099 h 3906"/>
              <a:gd name="T18" fmla="*/ 267686 w 3512"/>
              <a:gd name="T19" fmla="*/ 671577 h 3906"/>
              <a:gd name="T20" fmla="*/ 0 w 3512"/>
              <a:gd name="T21" fmla="*/ 671577 h 3906"/>
              <a:gd name="T22" fmla="*/ 0 w 3512"/>
              <a:gd name="T23" fmla="*/ 523618 h 3906"/>
              <a:gd name="T24" fmla="*/ 286115 w 3512"/>
              <a:gd name="T25" fmla="*/ 494579 h 3906"/>
              <a:gd name="T26" fmla="*/ 915477 w 3512"/>
              <a:gd name="T27" fmla="*/ 0 h 3906"/>
              <a:gd name="T28" fmla="*/ 1564189 w 3512"/>
              <a:gd name="T29" fmla="*/ 648991 h 3906"/>
              <a:gd name="T30" fmla="*/ 1563268 w 3512"/>
              <a:gd name="T31" fmla="*/ 671577 h 3906"/>
              <a:gd name="T32" fmla="*/ 1479875 w 3512"/>
              <a:gd name="T33" fmla="*/ 671577 h 3906"/>
              <a:gd name="T34" fmla="*/ 1309864 w 3512"/>
              <a:gd name="T35" fmla="*/ 1063368 h 3906"/>
              <a:gd name="T36" fmla="*/ 897508 w 3512"/>
              <a:gd name="T37" fmla="*/ 1234374 h 3906"/>
              <a:gd name="T38" fmla="*/ 485613 w 3512"/>
              <a:gd name="T39" fmla="*/ 1063368 h 3906"/>
              <a:gd name="T40" fmla="*/ 315602 w 3512"/>
              <a:gd name="T41" fmla="*/ 671577 h 3906"/>
              <a:gd name="T42" fmla="*/ 267686 w 3512"/>
              <a:gd name="T43" fmla="*/ 671577 h 3906"/>
              <a:gd name="T44" fmla="*/ 1312168 w 3512"/>
              <a:gd name="T45" fmla="*/ 671577 h 3906"/>
              <a:gd name="T46" fmla="*/ 773571 w 3512"/>
              <a:gd name="T47" fmla="*/ 671577 h 3906"/>
              <a:gd name="T48" fmla="*/ 483309 w 3512"/>
              <a:gd name="T49" fmla="*/ 671577 h 3906"/>
              <a:gd name="T50" fmla="*/ 604482 w 3512"/>
              <a:gd name="T51" fmla="*/ 944909 h 3906"/>
              <a:gd name="T52" fmla="*/ 897508 w 3512"/>
              <a:gd name="T53" fmla="*/ 1066595 h 3906"/>
              <a:gd name="T54" fmla="*/ 1190995 w 3512"/>
              <a:gd name="T55" fmla="*/ 944909 h 3906"/>
              <a:gd name="T56" fmla="*/ 1312168 w 3512"/>
              <a:gd name="T57" fmla="*/ 671577 h 390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512" h="3906">
                <a:moveTo>
                  <a:pt x="867" y="2877"/>
                </a:moveTo>
                <a:cubicBezTo>
                  <a:pt x="1590" y="2877"/>
                  <a:pt x="1590" y="2877"/>
                  <a:pt x="1590" y="2877"/>
                </a:cubicBezTo>
                <a:cubicBezTo>
                  <a:pt x="1590" y="3213"/>
                  <a:pt x="1590" y="3213"/>
                  <a:pt x="1590" y="3213"/>
                </a:cubicBezTo>
                <a:cubicBezTo>
                  <a:pt x="2401" y="3213"/>
                  <a:pt x="2401" y="3213"/>
                  <a:pt x="2401" y="3213"/>
                </a:cubicBezTo>
                <a:cubicBezTo>
                  <a:pt x="2401" y="2877"/>
                  <a:pt x="2401" y="2877"/>
                  <a:pt x="2401" y="2877"/>
                </a:cubicBezTo>
                <a:cubicBezTo>
                  <a:pt x="3064" y="2877"/>
                  <a:pt x="3064" y="2877"/>
                  <a:pt x="3064" y="2877"/>
                </a:cubicBezTo>
                <a:cubicBezTo>
                  <a:pt x="3512" y="3906"/>
                  <a:pt x="3512" y="3906"/>
                  <a:pt x="3512" y="3906"/>
                </a:cubicBezTo>
                <a:cubicBezTo>
                  <a:pt x="546" y="3906"/>
                  <a:pt x="546" y="3906"/>
                  <a:pt x="546" y="3906"/>
                </a:cubicBezTo>
                <a:cubicBezTo>
                  <a:pt x="867" y="2877"/>
                  <a:pt x="867" y="2877"/>
                  <a:pt x="867" y="2877"/>
                </a:cubicBezTo>
                <a:close/>
                <a:moveTo>
                  <a:pt x="581" y="1457"/>
                </a:moveTo>
                <a:cubicBezTo>
                  <a:pt x="0" y="1457"/>
                  <a:pt x="0" y="1457"/>
                  <a:pt x="0" y="1457"/>
                </a:cubicBezTo>
                <a:cubicBezTo>
                  <a:pt x="0" y="1136"/>
                  <a:pt x="0" y="1136"/>
                  <a:pt x="0" y="1136"/>
                </a:cubicBezTo>
                <a:cubicBezTo>
                  <a:pt x="621" y="1073"/>
                  <a:pt x="621" y="1073"/>
                  <a:pt x="621" y="1073"/>
                </a:cubicBezTo>
                <a:cubicBezTo>
                  <a:pt x="771" y="457"/>
                  <a:pt x="1326" y="0"/>
                  <a:pt x="1987" y="0"/>
                </a:cubicBezTo>
                <a:cubicBezTo>
                  <a:pt x="2764" y="0"/>
                  <a:pt x="3395" y="630"/>
                  <a:pt x="3395" y="1408"/>
                </a:cubicBezTo>
                <a:cubicBezTo>
                  <a:pt x="3395" y="1424"/>
                  <a:pt x="3394" y="1441"/>
                  <a:pt x="3393" y="1457"/>
                </a:cubicBezTo>
                <a:cubicBezTo>
                  <a:pt x="3212" y="1457"/>
                  <a:pt x="3212" y="1457"/>
                  <a:pt x="3212" y="1457"/>
                </a:cubicBezTo>
                <a:cubicBezTo>
                  <a:pt x="3201" y="1789"/>
                  <a:pt x="3062" y="2088"/>
                  <a:pt x="2843" y="2307"/>
                </a:cubicBezTo>
                <a:cubicBezTo>
                  <a:pt x="2613" y="2536"/>
                  <a:pt x="2297" y="2678"/>
                  <a:pt x="1948" y="2678"/>
                </a:cubicBezTo>
                <a:cubicBezTo>
                  <a:pt x="1599" y="2678"/>
                  <a:pt x="1283" y="2536"/>
                  <a:pt x="1054" y="2307"/>
                </a:cubicBezTo>
                <a:cubicBezTo>
                  <a:pt x="835" y="2088"/>
                  <a:pt x="696" y="1789"/>
                  <a:pt x="685" y="1457"/>
                </a:cubicBezTo>
                <a:cubicBezTo>
                  <a:pt x="581" y="1457"/>
                  <a:pt x="581" y="1457"/>
                  <a:pt x="581" y="1457"/>
                </a:cubicBezTo>
                <a:close/>
                <a:moveTo>
                  <a:pt x="2848" y="1457"/>
                </a:moveTo>
                <a:cubicBezTo>
                  <a:pt x="1679" y="1457"/>
                  <a:pt x="1679" y="1457"/>
                  <a:pt x="1679" y="1457"/>
                </a:cubicBezTo>
                <a:cubicBezTo>
                  <a:pt x="1049" y="1457"/>
                  <a:pt x="1049" y="1457"/>
                  <a:pt x="1049" y="1457"/>
                </a:cubicBezTo>
                <a:cubicBezTo>
                  <a:pt x="1060" y="1688"/>
                  <a:pt x="1158" y="1897"/>
                  <a:pt x="1312" y="2050"/>
                </a:cubicBezTo>
                <a:cubicBezTo>
                  <a:pt x="1475" y="2213"/>
                  <a:pt x="1700" y="2314"/>
                  <a:pt x="1948" y="2314"/>
                </a:cubicBezTo>
                <a:cubicBezTo>
                  <a:pt x="2197" y="2314"/>
                  <a:pt x="2423" y="2213"/>
                  <a:pt x="2585" y="2050"/>
                </a:cubicBezTo>
                <a:cubicBezTo>
                  <a:pt x="2739" y="1897"/>
                  <a:pt x="2837" y="1688"/>
                  <a:pt x="2848" y="1457"/>
                </a:cubicBez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0" name="Freeform: Shape 8"/>
          <p:cNvSpPr>
            <a:spLocks/>
          </p:cNvSpPr>
          <p:nvPr/>
        </p:nvSpPr>
        <p:spPr bwMode="auto">
          <a:xfrm>
            <a:off x="8186599" y="4262225"/>
            <a:ext cx="227964" cy="187368"/>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137026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80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80000">
                                          <p:cBhvr additive="base">
                                            <p:cTn id="7" dur="1000" fill="hold"/>
                                            <p:tgtEl>
                                              <p:spTgt spid="26"/>
                                            </p:tgtEl>
                                            <p:attrNameLst>
                                              <p:attrName>ppt_x</p:attrName>
                                            </p:attrNameLst>
                                          </p:cBhvr>
                                          <p:tavLst>
                                            <p:tav tm="0">
                                              <p:val>
                                                <p:strVal val="0-#ppt_w/2"/>
                                              </p:val>
                                            </p:tav>
                                            <p:tav tm="100000">
                                              <p:val>
                                                <p:strVal val="#ppt_x"/>
                                              </p:val>
                                            </p:tav>
                                          </p:tavLst>
                                        </p:anim>
                                        <p:anim calcmode="lin" valueType="num" p14:bounceEnd="80000">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41" presetClass="entr" presetSubtype="0" fill="hold" grpId="0" nodeType="withEffect">
                                      <p:stCondLst>
                                        <p:cond delay="500"/>
                                      </p:stCondLst>
                                      <p:iterate type="lt">
                                        <p:tmPct val="10000"/>
                                      </p:iterate>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1"/>
                                            </p:tgtEl>
                                            <p:attrNameLst>
                                              <p:attrName>ppt_y</p:attrName>
                                            </p:attrNameLst>
                                          </p:cBhvr>
                                          <p:tavLst>
                                            <p:tav tm="0">
                                              <p:val>
                                                <p:strVal val="#ppt_y"/>
                                              </p:val>
                                            </p:tav>
                                            <p:tav tm="100000">
                                              <p:val>
                                                <p:strVal val="#ppt_y"/>
                                              </p:val>
                                            </p:tav>
                                          </p:tavLst>
                                        </p:anim>
                                        <p:anim calcmode="lin" valueType="num">
                                          <p:cBhvr>
                                            <p:cTn id="1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1"/>
                                            </p:tgtEl>
                                          </p:cBhvr>
                                        </p:animEffect>
                                      </p:childTnLst>
                                    </p:cTn>
                                  </p:par>
                                </p:childTnLst>
                              </p:cTn>
                            </p:par>
                            <p:par>
                              <p:cTn id="16" fill="hold">
                                <p:stCondLst>
                                  <p:cond delay="1350"/>
                                </p:stCondLst>
                                <p:childTnLst>
                                  <p:par>
                                    <p:cTn id="17" presetID="2" presetClass="entr" presetSubtype="2" fill="hold" grpId="0" nodeType="afterEffect" p14:presetBounceEnd="60000">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14:bounceEnd="60000">
                                          <p:cBhvr additive="base">
                                            <p:cTn id="19" dur="75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20" dur="75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60000">
                                          <p:cBhvr additive="base">
                                            <p:cTn id="23" dur="75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24" dur="75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210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750"/>
                                            <p:tgtEl>
                                              <p:spTgt spid="9"/>
                                            </p:tgtEl>
                                          </p:cBhvr>
                                        </p:animEffect>
                                        <p:anim calcmode="lin" valueType="num">
                                          <p:cBhvr>
                                            <p:cTn id="29" dur="750" fill="hold"/>
                                            <p:tgtEl>
                                              <p:spTgt spid="9"/>
                                            </p:tgtEl>
                                            <p:attrNameLst>
                                              <p:attrName>ppt_x</p:attrName>
                                            </p:attrNameLst>
                                          </p:cBhvr>
                                          <p:tavLst>
                                            <p:tav tm="0">
                                              <p:val>
                                                <p:strVal val="#ppt_x"/>
                                              </p:val>
                                            </p:tav>
                                            <p:tav tm="100000">
                                              <p:val>
                                                <p:strVal val="#ppt_x"/>
                                              </p:val>
                                            </p:tav>
                                          </p:tavLst>
                                        </p:anim>
                                        <p:anim calcmode="lin" valueType="num">
                                          <p:cBhvr>
                                            <p:cTn id="30" dur="75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750"/>
                                            <p:tgtEl>
                                              <p:spTgt spid="8"/>
                                            </p:tgtEl>
                                          </p:cBhvr>
                                        </p:animEffect>
                                        <p:anim calcmode="lin" valueType="num">
                                          <p:cBhvr>
                                            <p:cTn id="34" dur="750" fill="hold"/>
                                            <p:tgtEl>
                                              <p:spTgt spid="8"/>
                                            </p:tgtEl>
                                            <p:attrNameLst>
                                              <p:attrName>ppt_x</p:attrName>
                                            </p:attrNameLst>
                                          </p:cBhvr>
                                          <p:tavLst>
                                            <p:tav tm="0">
                                              <p:val>
                                                <p:strVal val="#ppt_x"/>
                                              </p:val>
                                            </p:tav>
                                            <p:tav tm="100000">
                                              <p:val>
                                                <p:strVal val="#ppt_x"/>
                                              </p:val>
                                            </p:tav>
                                          </p:tavLst>
                                        </p:anim>
                                        <p:anim calcmode="lin" valueType="num">
                                          <p:cBhvr>
                                            <p:cTn id="35" dur="750" fill="hold"/>
                                            <p:tgtEl>
                                              <p:spTgt spid="8"/>
                                            </p:tgtEl>
                                            <p:attrNameLst>
                                              <p:attrName>ppt_y</p:attrName>
                                            </p:attrNameLst>
                                          </p:cBhvr>
                                          <p:tavLst>
                                            <p:tav tm="0">
                                              <p:val>
                                                <p:strVal val="#ppt_y+.1"/>
                                              </p:val>
                                            </p:tav>
                                            <p:tav tm="100000">
                                              <p:val>
                                                <p:strVal val="#ppt_y"/>
                                              </p:val>
                                            </p:tav>
                                          </p:tavLst>
                                        </p:anim>
                                      </p:childTnLst>
                                    </p:cTn>
                                  </p:par>
                                </p:childTnLst>
                              </p:cTn>
                            </p:par>
                            <p:par>
                              <p:cTn id="36" fill="hold">
                                <p:stCondLst>
                                  <p:cond delay="2850"/>
                                </p:stCondLst>
                                <p:childTnLst>
                                  <p:par>
                                    <p:cTn id="37" presetID="2" presetClass="entr" presetSubtype="2" fill="hold" grpId="0" nodeType="afterEffect" p14:presetBounceEnd="6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60000">
                                          <p:cBhvr additive="base">
                                            <p:cTn id="39" dur="750" fill="hold"/>
                                            <p:tgtEl>
                                              <p:spTgt spid="22"/>
                                            </p:tgtEl>
                                            <p:attrNameLst>
                                              <p:attrName>ppt_x</p:attrName>
                                            </p:attrNameLst>
                                          </p:cBhvr>
                                          <p:tavLst>
                                            <p:tav tm="0">
                                              <p:val>
                                                <p:strVal val="1+#ppt_w/2"/>
                                              </p:val>
                                            </p:tav>
                                            <p:tav tm="100000">
                                              <p:val>
                                                <p:strVal val="#ppt_x"/>
                                              </p:val>
                                            </p:tav>
                                          </p:tavLst>
                                        </p:anim>
                                        <p:anim calcmode="lin" valueType="num" p14:bounceEnd="60000">
                                          <p:cBhvr additive="base">
                                            <p:cTn id="40" dur="75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60000">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14:bounceEnd="60000">
                                          <p:cBhvr additive="base">
                                            <p:cTn id="43" dur="750" fill="hold"/>
                                            <p:tgtEl>
                                              <p:spTgt spid="39"/>
                                            </p:tgtEl>
                                            <p:attrNameLst>
                                              <p:attrName>ppt_x</p:attrName>
                                            </p:attrNameLst>
                                          </p:cBhvr>
                                          <p:tavLst>
                                            <p:tav tm="0">
                                              <p:val>
                                                <p:strVal val="1+#ppt_w/2"/>
                                              </p:val>
                                            </p:tav>
                                            <p:tav tm="100000">
                                              <p:val>
                                                <p:strVal val="#ppt_x"/>
                                              </p:val>
                                            </p:tav>
                                          </p:tavLst>
                                        </p:anim>
                                        <p:anim calcmode="lin" valueType="num" p14:bounceEnd="60000">
                                          <p:cBhvr additive="base">
                                            <p:cTn id="44" dur="750" fill="hold"/>
                                            <p:tgtEl>
                                              <p:spTgt spid="39"/>
                                            </p:tgtEl>
                                            <p:attrNameLst>
                                              <p:attrName>ppt_y</p:attrName>
                                            </p:attrNameLst>
                                          </p:cBhvr>
                                          <p:tavLst>
                                            <p:tav tm="0">
                                              <p:val>
                                                <p:strVal val="#ppt_y"/>
                                              </p:val>
                                            </p:tav>
                                            <p:tav tm="100000">
                                              <p:val>
                                                <p:strVal val="#ppt_y"/>
                                              </p:val>
                                            </p:tav>
                                          </p:tavLst>
                                        </p:anim>
                                      </p:childTnLst>
                                    </p:cTn>
                                  </p:par>
                                </p:childTnLst>
                              </p:cTn>
                            </p:par>
                            <p:par>
                              <p:cTn id="45" fill="hold">
                                <p:stCondLst>
                                  <p:cond delay="3600"/>
                                </p:stCondLst>
                                <p:childTnLst>
                                  <p:par>
                                    <p:cTn id="46" presetID="42"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750"/>
                                            <p:tgtEl>
                                              <p:spTgt spid="11"/>
                                            </p:tgtEl>
                                          </p:cBhvr>
                                        </p:animEffect>
                                        <p:anim calcmode="lin" valueType="num">
                                          <p:cBhvr>
                                            <p:cTn id="49" dur="750" fill="hold"/>
                                            <p:tgtEl>
                                              <p:spTgt spid="11"/>
                                            </p:tgtEl>
                                            <p:attrNameLst>
                                              <p:attrName>ppt_x</p:attrName>
                                            </p:attrNameLst>
                                          </p:cBhvr>
                                          <p:tavLst>
                                            <p:tav tm="0">
                                              <p:val>
                                                <p:strVal val="#ppt_x"/>
                                              </p:val>
                                            </p:tav>
                                            <p:tav tm="100000">
                                              <p:val>
                                                <p:strVal val="#ppt_x"/>
                                              </p:val>
                                            </p:tav>
                                          </p:tavLst>
                                        </p:anim>
                                        <p:anim calcmode="lin" valueType="num">
                                          <p:cBhvr>
                                            <p:cTn id="50" dur="75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750"/>
                                            <p:tgtEl>
                                              <p:spTgt spid="10"/>
                                            </p:tgtEl>
                                          </p:cBhvr>
                                        </p:animEffect>
                                        <p:anim calcmode="lin" valueType="num">
                                          <p:cBhvr>
                                            <p:cTn id="54" dur="750" fill="hold"/>
                                            <p:tgtEl>
                                              <p:spTgt spid="10"/>
                                            </p:tgtEl>
                                            <p:attrNameLst>
                                              <p:attrName>ppt_x</p:attrName>
                                            </p:attrNameLst>
                                          </p:cBhvr>
                                          <p:tavLst>
                                            <p:tav tm="0">
                                              <p:val>
                                                <p:strVal val="#ppt_x"/>
                                              </p:val>
                                            </p:tav>
                                            <p:tav tm="100000">
                                              <p:val>
                                                <p:strVal val="#ppt_x"/>
                                              </p:val>
                                            </p:tav>
                                          </p:tavLst>
                                        </p:anim>
                                        <p:anim calcmode="lin" valueType="num">
                                          <p:cBhvr>
                                            <p:cTn id="55" dur="750" fill="hold"/>
                                            <p:tgtEl>
                                              <p:spTgt spid="10"/>
                                            </p:tgtEl>
                                            <p:attrNameLst>
                                              <p:attrName>ppt_y</p:attrName>
                                            </p:attrNameLst>
                                          </p:cBhvr>
                                          <p:tavLst>
                                            <p:tav tm="0">
                                              <p:val>
                                                <p:strVal val="#ppt_y+.1"/>
                                              </p:val>
                                            </p:tav>
                                            <p:tav tm="100000">
                                              <p:val>
                                                <p:strVal val="#ppt_y"/>
                                              </p:val>
                                            </p:tav>
                                          </p:tavLst>
                                        </p:anim>
                                      </p:childTnLst>
                                    </p:cTn>
                                  </p:par>
                                </p:childTnLst>
                              </p:cTn>
                            </p:par>
                            <p:par>
                              <p:cTn id="56" fill="hold">
                                <p:stCondLst>
                                  <p:cond delay="4350"/>
                                </p:stCondLst>
                                <p:childTnLst>
                                  <p:par>
                                    <p:cTn id="57" presetID="2" presetClass="entr" presetSubtype="2" fill="hold" grpId="0" nodeType="afterEffect" p14:presetBounceEnd="60000">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14:bounceEnd="60000">
                                          <p:cBhvr additive="base">
                                            <p:cTn id="59" dur="75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60" dur="750" fill="hold"/>
                                            <p:tgtEl>
                                              <p:spTgt spid="20"/>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14:presetBounceEnd="60000">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14:bounceEnd="60000">
                                          <p:cBhvr additive="base">
                                            <p:cTn id="63" dur="750" fill="hold"/>
                                            <p:tgtEl>
                                              <p:spTgt spid="33"/>
                                            </p:tgtEl>
                                            <p:attrNameLst>
                                              <p:attrName>ppt_x</p:attrName>
                                            </p:attrNameLst>
                                          </p:cBhvr>
                                          <p:tavLst>
                                            <p:tav tm="0">
                                              <p:val>
                                                <p:strVal val="1+#ppt_w/2"/>
                                              </p:val>
                                            </p:tav>
                                            <p:tav tm="100000">
                                              <p:val>
                                                <p:strVal val="#ppt_x"/>
                                              </p:val>
                                            </p:tav>
                                          </p:tavLst>
                                        </p:anim>
                                        <p:anim calcmode="lin" valueType="num" p14:bounceEnd="60000">
                                          <p:cBhvr additive="base">
                                            <p:cTn id="64" dur="750" fill="hold"/>
                                            <p:tgtEl>
                                              <p:spTgt spid="33"/>
                                            </p:tgtEl>
                                            <p:attrNameLst>
                                              <p:attrName>ppt_y</p:attrName>
                                            </p:attrNameLst>
                                          </p:cBhvr>
                                          <p:tavLst>
                                            <p:tav tm="0">
                                              <p:val>
                                                <p:strVal val="#ppt_y"/>
                                              </p:val>
                                            </p:tav>
                                            <p:tav tm="100000">
                                              <p:val>
                                                <p:strVal val="#ppt_y"/>
                                              </p:val>
                                            </p:tav>
                                          </p:tavLst>
                                        </p:anim>
                                      </p:childTnLst>
                                    </p:cTn>
                                  </p:par>
                                </p:childTnLst>
                              </p:cTn>
                            </p:par>
                            <p:par>
                              <p:cTn id="65" fill="hold">
                                <p:stCondLst>
                                  <p:cond delay="5100"/>
                                </p:stCondLst>
                                <p:childTnLst>
                                  <p:par>
                                    <p:cTn id="66" presetID="42" presetClass="entr" presetSubtype="0" fill="hold" grpId="0" nodeType="after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fade">
                                          <p:cBhvr>
                                            <p:cTn id="68" dur="750"/>
                                            <p:tgtEl>
                                              <p:spTgt spid="4"/>
                                            </p:tgtEl>
                                          </p:cBhvr>
                                        </p:animEffect>
                                        <p:anim calcmode="lin" valueType="num">
                                          <p:cBhvr>
                                            <p:cTn id="69" dur="750" fill="hold"/>
                                            <p:tgtEl>
                                              <p:spTgt spid="4"/>
                                            </p:tgtEl>
                                            <p:attrNameLst>
                                              <p:attrName>ppt_x</p:attrName>
                                            </p:attrNameLst>
                                          </p:cBhvr>
                                          <p:tavLst>
                                            <p:tav tm="0">
                                              <p:val>
                                                <p:strVal val="#ppt_x"/>
                                              </p:val>
                                            </p:tav>
                                            <p:tav tm="100000">
                                              <p:val>
                                                <p:strVal val="#ppt_x"/>
                                              </p:val>
                                            </p:tav>
                                          </p:tavLst>
                                        </p:anim>
                                        <p:anim calcmode="lin" valueType="num">
                                          <p:cBhvr>
                                            <p:cTn id="70" dur="750" fill="hold"/>
                                            <p:tgtEl>
                                              <p:spTgt spid="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fade">
                                          <p:cBhvr>
                                            <p:cTn id="73" dur="750"/>
                                            <p:tgtEl>
                                              <p:spTgt spid="5"/>
                                            </p:tgtEl>
                                          </p:cBhvr>
                                        </p:animEffect>
                                        <p:anim calcmode="lin" valueType="num">
                                          <p:cBhvr>
                                            <p:cTn id="74" dur="750" fill="hold"/>
                                            <p:tgtEl>
                                              <p:spTgt spid="5"/>
                                            </p:tgtEl>
                                            <p:attrNameLst>
                                              <p:attrName>ppt_x</p:attrName>
                                            </p:attrNameLst>
                                          </p:cBhvr>
                                          <p:tavLst>
                                            <p:tav tm="0">
                                              <p:val>
                                                <p:strVal val="#ppt_x"/>
                                              </p:val>
                                            </p:tav>
                                            <p:tav tm="100000">
                                              <p:val>
                                                <p:strVal val="#ppt_x"/>
                                              </p:val>
                                            </p:tav>
                                          </p:tavLst>
                                        </p:anim>
                                        <p:anim calcmode="lin" valueType="num">
                                          <p:cBhvr>
                                            <p:cTn id="75" dur="750" fill="hold"/>
                                            <p:tgtEl>
                                              <p:spTgt spid="5"/>
                                            </p:tgtEl>
                                            <p:attrNameLst>
                                              <p:attrName>ppt_y</p:attrName>
                                            </p:attrNameLst>
                                          </p:cBhvr>
                                          <p:tavLst>
                                            <p:tav tm="0">
                                              <p:val>
                                                <p:strVal val="#ppt_y+.1"/>
                                              </p:val>
                                            </p:tav>
                                            <p:tav tm="100000">
                                              <p:val>
                                                <p:strVal val="#ppt_y"/>
                                              </p:val>
                                            </p:tav>
                                          </p:tavLst>
                                        </p:anim>
                                      </p:childTnLst>
                                    </p:cTn>
                                  </p:par>
                                </p:childTnLst>
                              </p:cTn>
                            </p:par>
                            <p:par>
                              <p:cTn id="76" fill="hold">
                                <p:stCondLst>
                                  <p:cond delay="5850"/>
                                </p:stCondLst>
                                <p:childTnLst>
                                  <p:par>
                                    <p:cTn id="77" presetID="2" presetClass="entr" presetSubtype="2" fill="hold" grpId="0" nodeType="afterEffect" p14:presetBounceEnd="60000">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14:bounceEnd="60000">
                                          <p:cBhvr additive="base">
                                            <p:cTn id="79" dur="750" fill="hold"/>
                                            <p:tgtEl>
                                              <p:spTgt spid="18"/>
                                            </p:tgtEl>
                                            <p:attrNameLst>
                                              <p:attrName>ppt_x</p:attrName>
                                            </p:attrNameLst>
                                          </p:cBhvr>
                                          <p:tavLst>
                                            <p:tav tm="0">
                                              <p:val>
                                                <p:strVal val="1+#ppt_w/2"/>
                                              </p:val>
                                            </p:tav>
                                            <p:tav tm="100000">
                                              <p:val>
                                                <p:strVal val="#ppt_x"/>
                                              </p:val>
                                            </p:tav>
                                          </p:tavLst>
                                        </p:anim>
                                        <p:anim calcmode="lin" valueType="num" p14:bounceEnd="60000">
                                          <p:cBhvr additive="base">
                                            <p:cTn id="80" dur="750" fill="hold"/>
                                            <p:tgtEl>
                                              <p:spTgt spid="18"/>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60000">
                                      <p:stCondLst>
                                        <p:cond delay="0"/>
                                      </p:stCondLst>
                                      <p:childTnLst>
                                        <p:set>
                                          <p:cBhvr>
                                            <p:cTn id="82" dur="1" fill="hold">
                                              <p:stCondLst>
                                                <p:cond delay="0"/>
                                              </p:stCondLst>
                                            </p:cTn>
                                            <p:tgtEl>
                                              <p:spTgt spid="40"/>
                                            </p:tgtEl>
                                            <p:attrNameLst>
                                              <p:attrName>style.visibility</p:attrName>
                                            </p:attrNameLst>
                                          </p:cBhvr>
                                          <p:to>
                                            <p:strVal val="visible"/>
                                          </p:to>
                                        </p:set>
                                        <p:anim calcmode="lin" valueType="num" p14:bounceEnd="60000">
                                          <p:cBhvr additive="base">
                                            <p:cTn id="83" dur="750" fill="hold"/>
                                            <p:tgtEl>
                                              <p:spTgt spid="40"/>
                                            </p:tgtEl>
                                            <p:attrNameLst>
                                              <p:attrName>ppt_x</p:attrName>
                                            </p:attrNameLst>
                                          </p:cBhvr>
                                          <p:tavLst>
                                            <p:tav tm="0">
                                              <p:val>
                                                <p:strVal val="1+#ppt_w/2"/>
                                              </p:val>
                                            </p:tav>
                                            <p:tav tm="100000">
                                              <p:val>
                                                <p:strVal val="#ppt_x"/>
                                              </p:val>
                                            </p:tav>
                                          </p:tavLst>
                                        </p:anim>
                                        <p:anim calcmode="lin" valueType="num" p14:bounceEnd="60000">
                                          <p:cBhvr additive="base">
                                            <p:cTn id="84" dur="750" fill="hold"/>
                                            <p:tgtEl>
                                              <p:spTgt spid="40"/>
                                            </p:tgtEl>
                                            <p:attrNameLst>
                                              <p:attrName>ppt_y</p:attrName>
                                            </p:attrNameLst>
                                          </p:cBhvr>
                                          <p:tavLst>
                                            <p:tav tm="0">
                                              <p:val>
                                                <p:strVal val="#ppt_y"/>
                                              </p:val>
                                            </p:tav>
                                            <p:tav tm="100000">
                                              <p:val>
                                                <p:strVal val="#ppt_y"/>
                                              </p:val>
                                            </p:tav>
                                          </p:tavLst>
                                        </p:anim>
                                      </p:childTnLst>
                                    </p:cTn>
                                  </p:par>
                                </p:childTnLst>
                              </p:cTn>
                            </p:par>
                            <p:par>
                              <p:cTn id="85" fill="hold">
                                <p:stCondLst>
                                  <p:cond delay="6600"/>
                                </p:stCondLst>
                                <p:childTnLst>
                                  <p:par>
                                    <p:cTn id="86" presetID="42" presetClass="entr" presetSubtype="0" fill="hold" grpId="0"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750"/>
                                            <p:tgtEl>
                                              <p:spTgt spid="7"/>
                                            </p:tgtEl>
                                          </p:cBhvr>
                                        </p:animEffect>
                                        <p:anim calcmode="lin" valueType="num">
                                          <p:cBhvr>
                                            <p:cTn id="89" dur="750" fill="hold"/>
                                            <p:tgtEl>
                                              <p:spTgt spid="7"/>
                                            </p:tgtEl>
                                            <p:attrNameLst>
                                              <p:attrName>ppt_x</p:attrName>
                                            </p:attrNameLst>
                                          </p:cBhvr>
                                          <p:tavLst>
                                            <p:tav tm="0">
                                              <p:val>
                                                <p:strVal val="#ppt_x"/>
                                              </p:val>
                                            </p:tav>
                                            <p:tav tm="100000">
                                              <p:val>
                                                <p:strVal val="#ppt_x"/>
                                              </p:val>
                                            </p:tav>
                                          </p:tavLst>
                                        </p:anim>
                                        <p:anim calcmode="lin" valueType="num">
                                          <p:cBhvr>
                                            <p:cTn id="90" dur="750" fill="hold"/>
                                            <p:tgtEl>
                                              <p:spTgt spid="7"/>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6"/>
                                            </p:tgtEl>
                                            <p:attrNameLst>
                                              <p:attrName>style.visibility</p:attrName>
                                            </p:attrNameLst>
                                          </p:cBhvr>
                                          <p:to>
                                            <p:strVal val="visible"/>
                                          </p:to>
                                        </p:set>
                                        <p:animEffect transition="in" filter="fade">
                                          <p:cBhvr>
                                            <p:cTn id="93" dur="750"/>
                                            <p:tgtEl>
                                              <p:spTgt spid="6"/>
                                            </p:tgtEl>
                                          </p:cBhvr>
                                        </p:animEffect>
                                        <p:anim calcmode="lin" valueType="num">
                                          <p:cBhvr>
                                            <p:cTn id="94" dur="750" fill="hold"/>
                                            <p:tgtEl>
                                              <p:spTgt spid="6"/>
                                            </p:tgtEl>
                                            <p:attrNameLst>
                                              <p:attrName>ppt_x</p:attrName>
                                            </p:attrNameLst>
                                          </p:cBhvr>
                                          <p:tavLst>
                                            <p:tav tm="0">
                                              <p:val>
                                                <p:strVal val="#ppt_x"/>
                                              </p:val>
                                            </p:tav>
                                            <p:tav tm="100000">
                                              <p:val>
                                                <p:strVal val="#ppt_x"/>
                                              </p:val>
                                            </p:tav>
                                          </p:tavLst>
                                        </p:anim>
                                        <p:anim calcmode="lin" valueType="num">
                                          <p:cBhvr>
                                            <p:cTn id="95"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4" grpId="0" animBg="1"/>
          <p:bldP spid="10" grpId="0" animBg="1"/>
          <p:bldP spid="11" grpId="0" animBg="1"/>
          <p:bldP spid="22" grpId="0" animBg="1"/>
          <p:bldP spid="4" grpId="0" animBg="1"/>
          <p:bldP spid="5" grpId="0" animBg="1"/>
          <p:bldP spid="20" grpId="0" animBg="1"/>
          <p:bldP spid="6" grpId="0" animBg="1"/>
          <p:bldP spid="7" grpId="0" animBg="1"/>
          <p:bldP spid="18" grpId="0" animBg="1"/>
          <p:bldP spid="31" grpId="0"/>
          <p:bldP spid="32" grpId="0" animBg="1"/>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41" presetClass="entr" presetSubtype="0" fill="hold" grpId="0" nodeType="withEffect">
                                      <p:stCondLst>
                                        <p:cond delay="500"/>
                                      </p:stCondLst>
                                      <p:iterate type="lt">
                                        <p:tmPct val="10000"/>
                                      </p:iterate>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1"/>
                                            </p:tgtEl>
                                            <p:attrNameLst>
                                              <p:attrName>ppt_y</p:attrName>
                                            </p:attrNameLst>
                                          </p:cBhvr>
                                          <p:tavLst>
                                            <p:tav tm="0">
                                              <p:val>
                                                <p:strVal val="#ppt_y"/>
                                              </p:val>
                                            </p:tav>
                                            <p:tav tm="100000">
                                              <p:val>
                                                <p:strVal val="#ppt_y"/>
                                              </p:val>
                                            </p:tav>
                                          </p:tavLst>
                                        </p:anim>
                                        <p:anim calcmode="lin" valueType="num">
                                          <p:cBhvr>
                                            <p:cTn id="1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1"/>
                                            </p:tgtEl>
                                          </p:cBhvr>
                                        </p:animEffect>
                                      </p:childTnLst>
                                    </p:cTn>
                                  </p:par>
                                </p:childTnLst>
                              </p:cTn>
                            </p:par>
                            <p:par>
                              <p:cTn id="16" fill="hold">
                                <p:stCondLst>
                                  <p:cond delay="1350"/>
                                </p:stCondLst>
                                <p:childTnLst>
                                  <p:par>
                                    <p:cTn id="17" presetID="2" presetClass="entr" presetSubtype="2"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750" fill="hold"/>
                                            <p:tgtEl>
                                              <p:spTgt spid="24"/>
                                            </p:tgtEl>
                                            <p:attrNameLst>
                                              <p:attrName>ppt_x</p:attrName>
                                            </p:attrNameLst>
                                          </p:cBhvr>
                                          <p:tavLst>
                                            <p:tav tm="0">
                                              <p:val>
                                                <p:strVal val="1+#ppt_w/2"/>
                                              </p:val>
                                            </p:tav>
                                            <p:tav tm="100000">
                                              <p:val>
                                                <p:strVal val="#ppt_x"/>
                                              </p:val>
                                            </p:tav>
                                          </p:tavLst>
                                        </p:anim>
                                        <p:anim calcmode="lin" valueType="num">
                                          <p:cBhvr additive="base">
                                            <p:cTn id="20" dur="75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750" fill="hold"/>
                                            <p:tgtEl>
                                              <p:spTgt spid="32"/>
                                            </p:tgtEl>
                                            <p:attrNameLst>
                                              <p:attrName>ppt_x</p:attrName>
                                            </p:attrNameLst>
                                          </p:cBhvr>
                                          <p:tavLst>
                                            <p:tav tm="0">
                                              <p:val>
                                                <p:strVal val="1+#ppt_w/2"/>
                                              </p:val>
                                            </p:tav>
                                            <p:tav tm="100000">
                                              <p:val>
                                                <p:strVal val="#ppt_x"/>
                                              </p:val>
                                            </p:tav>
                                          </p:tavLst>
                                        </p:anim>
                                        <p:anim calcmode="lin" valueType="num">
                                          <p:cBhvr additive="base">
                                            <p:cTn id="24" dur="75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210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750"/>
                                            <p:tgtEl>
                                              <p:spTgt spid="9"/>
                                            </p:tgtEl>
                                          </p:cBhvr>
                                        </p:animEffect>
                                        <p:anim calcmode="lin" valueType="num">
                                          <p:cBhvr>
                                            <p:cTn id="29" dur="750" fill="hold"/>
                                            <p:tgtEl>
                                              <p:spTgt spid="9"/>
                                            </p:tgtEl>
                                            <p:attrNameLst>
                                              <p:attrName>ppt_x</p:attrName>
                                            </p:attrNameLst>
                                          </p:cBhvr>
                                          <p:tavLst>
                                            <p:tav tm="0">
                                              <p:val>
                                                <p:strVal val="#ppt_x"/>
                                              </p:val>
                                            </p:tav>
                                            <p:tav tm="100000">
                                              <p:val>
                                                <p:strVal val="#ppt_x"/>
                                              </p:val>
                                            </p:tav>
                                          </p:tavLst>
                                        </p:anim>
                                        <p:anim calcmode="lin" valueType="num">
                                          <p:cBhvr>
                                            <p:cTn id="30" dur="75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750"/>
                                            <p:tgtEl>
                                              <p:spTgt spid="8"/>
                                            </p:tgtEl>
                                          </p:cBhvr>
                                        </p:animEffect>
                                        <p:anim calcmode="lin" valueType="num">
                                          <p:cBhvr>
                                            <p:cTn id="34" dur="750" fill="hold"/>
                                            <p:tgtEl>
                                              <p:spTgt spid="8"/>
                                            </p:tgtEl>
                                            <p:attrNameLst>
                                              <p:attrName>ppt_x</p:attrName>
                                            </p:attrNameLst>
                                          </p:cBhvr>
                                          <p:tavLst>
                                            <p:tav tm="0">
                                              <p:val>
                                                <p:strVal val="#ppt_x"/>
                                              </p:val>
                                            </p:tav>
                                            <p:tav tm="100000">
                                              <p:val>
                                                <p:strVal val="#ppt_x"/>
                                              </p:val>
                                            </p:tav>
                                          </p:tavLst>
                                        </p:anim>
                                        <p:anim calcmode="lin" valueType="num">
                                          <p:cBhvr>
                                            <p:cTn id="35" dur="750" fill="hold"/>
                                            <p:tgtEl>
                                              <p:spTgt spid="8"/>
                                            </p:tgtEl>
                                            <p:attrNameLst>
                                              <p:attrName>ppt_y</p:attrName>
                                            </p:attrNameLst>
                                          </p:cBhvr>
                                          <p:tavLst>
                                            <p:tav tm="0">
                                              <p:val>
                                                <p:strVal val="#ppt_y+.1"/>
                                              </p:val>
                                            </p:tav>
                                            <p:tav tm="100000">
                                              <p:val>
                                                <p:strVal val="#ppt_y"/>
                                              </p:val>
                                            </p:tav>
                                          </p:tavLst>
                                        </p:anim>
                                      </p:childTnLst>
                                    </p:cTn>
                                  </p:par>
                                </p:childTnLst>
                              </p:cTn>
                            </p:par>
                            <p:par>
                              <p:cTn id="36" fill="hold">
                                <p:stCondLst>
                                  <p:cond delay="2850"/>
                                </p:stCondLst>
                                <p:childTnLst>
                                  <p:par>
                                    <p:cTn id="37" presetID="2" presetClass="entr" presetSubtype="2"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750" fill="hold"/>
                                            <p:tgtEl>
                                              <p:spTgt spid="22"/>
                                            </p:tgtEl>
                                            <p:attrNameLst>
                                              <p:attrName>ppt_x</p:attrName>
                                            </p:attrNameLst>
                                          </p:cBhvr>
                                          <p:tavLst>
                                            <p:tav tm="0">
                                              <p:val>
                                                <p:strVal val="1+#ppt_w/2"/>
                                              </p:val>
                                            </p:tav>
                                            <p:tav tm="100000">
                                              <p:val>
                                                <p:strVal val="#ppt_x"/>
                                              </p:val>
                                            </p:tav>
                                          </p:tavLst>
                                        </p:anim>
                                        <p:anim calcmode="lin" valueType="num">
                                          <p:cBhvr additive="base">
                                            <p:cTn id="40" dur="75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750" fill="hold"/>
                                            <p:tgtEl>
                                              <p:spTgt spid="39"/>
                                            </p:tgtEl>
                                            <p:attrNameLst>
                                              <p:attrName>ppt_x</p:attrName>
                                            </p:attrNameLst>
                                          </p:cBhvr>
                                          <p:tavLst>
                                            <p:tav tm="0">
                                              <p:val>
                                                <p:strVal val="1+#ppt_w/2"/>
                                              </p:val>
                                            </p:tav>
                                            <p:tav tm="100000">
                                              <p:val>
                                                <p:strVal val="#ppt_x"/>
                                              </p:val>
                                            </p:tav>
                                          </p:tavLst>
                                        </p:anim>
                                        <p:anim calcmode="lin" valueType="num">
                                          <p:cBhvr additive="base">
                                            <p:cTn id="44" dur="750" fill="hold"/>
                                            <p:tgtEl>
                                              <p:spTgt spid="39"/>
                                            </p:tgtEl>
                                            <p:attrNameLst>
                                              <p:attrName>ppt_y</p:attrName>
                                            </p:attrNameLst>
                                          </p:cBhvr>
                                          <p:tavLst>
                                            <p:tav tm="0">
                                              <p:val>
                                                <p:strVal val="#ppt_y"/>
                                              </p:val>
                                            </p:tav>
                                            <p:tav tm="100000">
                                              <p:val>
                                                <p:strVal val="#ppt_y"/>
                                              </p:val>
                                            </p:tav>
                                          </p:tavLst>
                                        </p:anim>
                                      </p:childTnLst>
                                    </p:cTn>
                                  </p:par>
                                </p:childTnLst>
                              </p:cTn>
                            </p:par>
                            <p:par>
                              <p:cTn id="45" fill="hold">
                                <p:stCondLst>
                                  <p:cond delay="3600"/>
                                </p:stCondLst>
                                <p:childTnLst>
                                  <p:par>
                                    <p:cTn id="46" presetID="42"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750"/>
                                            <p:tgtEl>
                                              <p:spTgt spid="11"/>
                                            </p:tgtEl>
                                          </p:cBhvr>
                                        </p:animEffect>
                                        <p:anim calcmode="lin" valueType="num">
                                          <p:cBhvr>
                                            <p:cTn id="49" dur="750" fill="hold"/>
                                            <p:tgtEl>
                                              <p:spTgt spid="11"/>
                                            </p:tgtEl>
                                            <p:attrNameLst>
                                              <p:attrName>ppt_x</p:attrName>
                                            </p:attrNameLst>
                                          </p:cBhvr>
                                          <p:tavLst>
                                            <p:tav tm="0">
                                              <p:val>
                                                <p:strVal val="#ppt_x"/>
                                              </p:val>
                                            </p:tav>
                                            <p:tav tm="100000">
                                              <p:val>
                                                <p:strVal val="#ppt_x"/>
                                              </p:val>
                                            </p:tav>
                                          </p:tavLst>
                                        </p:anim>
                                        <p:anim calcmode="lin" valueType="num">
                                          <p:cBhvr>
                                            <p:cTn id="50" dur="75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750"/>
                                            <p:tgtEl>
                                              <p:spTgt spid="10"/>
                                            </p:tgtEl>
                                          </p:cBhvr>
                                        </p:animEffect>
                                        <p:anim calcmode="lin" valueType="num">
                                          <p:cBhvr>
                                            <p:cTn id="54" dur="750" fill="hold"/>
                                            <p:tgtEl>
                                              <p:spTgt spid="10"/>
                                            </p:tgtEl>
                                            <p:attrNameLst>
                                              <p:attrName>ppt_x</p:attrName>
                                            </p:attrNameLst>
                                          </p:cBhvr>
                                          <p:tavLst>
                                            <p:tav tm="0">
                                              <p:val>
                                                <p:strVal val="#ppt_x"/>
                                              </p:val>
                                            </p:tav>
                                            <p:tav tm="100000">
                                              <p:val>
                                                <p:strVal val="#ppt_x"/>
                                              </p:val>
                                            </p:tav>
                                          </p:tavLst>
                                        </p:anim>
                                        <p:anim calcmode="lin" valueType="num">
                                          <p:cBhvr>
                                            <p:cTn id="55" dur="750" fill="hold"/>
                                            <p:tgtEl>
                                              <p:spTgt spid="10"/>
                                            </p:tgtEl>
                                            <p:attrNameLst>
                                              <p:attrName>ppt_y</p:attrName>
                                            </p:attrNameLst>
                                          </p:cBhvr>
                                          <p:tavLst>
                                            <p:tav tm="0">
                                              <p:val>
                                                <p:strVal val="#ppt_y+.1"/>
                                              </p:val>
                                            </p:tav>
                                            <p:tav tm="100000">
                                              <p:val>
                                                <p:strVal val="#ppt_y"/>
                                              </p:val>
                                            </p:tav>
                                          </p:tavLst>
                                        </p:anim>
                                      </p:childTnLst>
                                    </p:cTn>
                                  </p:par>
                                </p:childTnLst>
                              </p:cTn>
                            </p:par>
                            <p:par>
                              <p:cTn id="56" fill="hold">
                                <p:stCondLst>
                                  <p:cond delay="4350"/>
                                </p:stCondLst>
                                <p:childTnLst>
                                  <p:par>
                                    <p:cTn id="57" presetID="2" presetClass="entr" presetSubtype="2"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750" fill="hold"/>
                                            <p:tgtEl>
                                              <p:spTgt spid="20"/>
                                            </p:tgtEl>
                                            <p:attrNameLst>
                                              <p:attrName>ppt_x</p:attrName>
                                            </p:attrNameLst>
                                          </p:cBhvr>
                                          <p:tavLst>
                                            <p:tav tm="0">
                                              <p:val>
                                                <p:strVal val="1+#ppt_w/2"/>
                                              </p:val>
                                            </p:tav>
                                            <p:tav tm="100000">
                                              <p:val>
                                                <p:strVal val="#ppt_x"/>
                                              </p:val>
                                            </p:tav>
                                          </p:tavLst>
                                        </p:anim>
                                        <p:anim calcmode="lin" valueType="num">
                                          <p:cBhvr additive="base">
                                            <p:cTn id="60" dur="750" fill="hold"/>
                                            <p:tgtEl>
                                              <p:spTgt spid="20"/>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750" fill="hold"/>
                                            <p:tgtEl>
                                              <p:spTgt spid="33"/>
                                            </p:tgtEl>
                                            <p:attrNameLst>
                                              <p:attrName>ppt_x</p:attrName>
                                            </p:attrNameLst>
                                          </p:cBhvr>
                                          <p:tavLst>
                                            <p:tav tm="0">
                                              <p:val>
                                                <p:strVal val="1+#ppt_w/2"/>
                                              </p:val>
                                            </p:tav>
                                            <p:tav tm="100000">
                                              <p:val>
                                                <p:strVal val="#ppt_x"/>
                                              </p:val>
                                            </p:tav>
                                          </p:tavLst>
                                        </p:anim>
                                        <p:anim calcmode="lin" valueType="num">
                                          <p:cBhvr additive="base">
                                            <p:cTn id="64" dur="750" fill="hold"/>
                                            <p:tgtEl>
                                              <p:spTgt spid="33"/>
                                            </p:tgtEl>
                                            <p:attrNameLst>
                                              <p:attrName>ppt_y</p:attrName>
                                            </p:attrNameLst>
                                          </p:cBhvr>
                                          <p:tavLst>
                                            <p:tav tm="0">
                                              <p:val>
                                                <p:strVal val="#ppt_y"/>
                                              </p:val>
                                            </p:tav>
                                            <p:tav tm="100000">
                                              <p:val>
                                                <p:strVal val="#ppt_y"/>
                                              </p:val>
                                            </p:tav>
                                          </p:tavLst>
                                        </p:anim>
                                      </p:childTnLst>
                                    </p:cTn>
                                  </p:par>
                                </p:childTnLst>
                              </p:cTn>
                            </p:par>
                            <p:par>
                              <p:cTn id="65" fill="hold">
                                <p:stCondLst>
                                  <p:cond delay="5100"/>
                                </p:stCondLst>
                                <p:childTnLst>
                                  <p:par>
                                    <p:cTn id="66" presetID="42" presetClass="entr" presetSubtype="0" fill="hold" grpId="0" nodeType="after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fade">
                                          <p:cBhvr>
                                            <p:cTn id="68" dur="750"/>
                                            <p:tgtEl>
                                              <p:spTgt spid="4"/>
                                            </p:tgtEl>
                                          </p:cBhvr>
                                        </p:animEffect>
                                        <p:anim calcmode="lin" valueType="num">
                                          <p:cBhvr>
                                            <p:cTn id="69" dur="750" fill="hold"/>
                                            <p:tgtEl>
                                              <p:spTgt spid="4"/>
                                            </p:tgtEl>
                                            <p:attrNameLst>
                                              <p:attrName>ppt_x</p:attrName>
                                            </p:attrNameLst>
                                          </p:cBhvr>
                                          <p:tavLst>
                                            <p:tav tm="0">
                                              <p:val>
                                                <p:strVal val="#ppt_x"/>
                                              </p:val>
                                            </p:tav>
                                            <p:tav tm="100000">
                                              <p:val>
                                                <p:strVal val="#ppt_x"/>
                                              </p:val>
                                            </p:tav>
                                          </p:tavLst>
                                        </p:anim>
                                        <p:anim calcmode="lin" valueType="num">
                                          <p:cBhvr>
                                            <p:cTn id="70" dur="750" fill="hold"/>
                                            <p:tgtEl>
                                              <p:spTgt spid="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fade">
                                          <p:cBhvr>
                                            <p:cTn id="73" dur="750"/>
                                            <p:tgtEl>
                                              <p:spTgt spid="5"/>
                                            </p:tgtEl>
                                          </p:cBhvr>
                                        </p:animEffect>
                                        <p:anim calcmode="lin" valueType="num">
                                          <p:cBhvr>
                                            <p:cTn id="74" dur="750" fill="hold"/>
                                            <p:tgtEl>
                                              <p:spTgt spid="5"/>
                                            </p:tgtEl>
                                            <p:attrNameLst>
                                              <p:attrName>ppt_x</p:attrName>
                                            </p:attrNameLst>
                                          </p:cBhvr>
                                          <p:tavLst>
                                            <p:tav tm="0">
                                              <p:val>
                                                <p:strVal val="#ppt_x"/>
                                              </p:val>
                                            </p:tav>
                                            <p:tav tm="100000">
                                              <p:val>
                                                <p:strVal val="#ppt_x"/>
                                              </p:val>
                                            </p:tav>
                                          </p:tavLst>
                                        </p:anim>
                                        <p:anim calcmode="lin" valueType="num">
                                          <p:cBhvr>
                                            <p:cTn id="75" dur="750" fill="hold"/>
                                            <p:tgtEl>
                                              <p:spTgt spid="5"/>
                                            </p:tgtEl>
                                            <p:attrNameLst>
                                              <p:attrName>ppt_y</p:attrName>
                                            </p:attrNameLst>
                                          </p:cBhvr>
                                          <p:tavLst>
                                            <p:tav tm="0">
                                              <p:val>
                                                <p:strVal val="#ppt_y+.1"/>
                                              </p:val>
                                            </p:tav>
                                            <p:tav tm="100000">
                                              <p:val>
                                                <p:strVal val="#ppt_y"/>
                                              </p:val>
                                            </p:tav>
                                          </p:tavLst>
                                        </p:anim>
                                      </p:childTnLst>
                                    </p:cTn>
                                  </p:par>
                                </p:childTnLst>
                              </p:cTn>
                            </p:par>
                            <p:par>
                              <p:cTn id="76" fill="hold">
                                <p:stCondLst>
                                  <p:cond delay="5850"/>
                                </p:stCondLst>
                                <p:childTnLst>
                                  <p:par>
                                    <p:cTn id="77" presetID="2" presetClass="entr" presetSubtype="2"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750" fill="hold"/>
                                            <p:tgtEl>
                                              <p:spTgt spid="18"/>
                                            </p:tgtEl>
                                            <p:attrNameLst>
                                              <p:attrName>ppt_x</p:attrName>
                                            </p:attrNameLst>
                                          </p:cBhvr>
                                          <p:tavLst>
                                            <p:tav tm="0">
                                              <p:val>
                                                <p:strVal val="1+#ppt_w/2"/>
                                              </p:val>
                                            </p:tav>
                                            <p:tav tm="100000">
                                              <p:val>
                                                <p:strVal val="#ppt_x"/>
                                              </p:val>
                                            </p:tav>
                                          </p:tavLst>
                                        </p:anim>
                                        <p:anim calcmode="lin" valueType="num">
                                          <p:cBhvr additive="base">
                                            <p:cTn id="80" dur="750" fill="hold"/>
                                            <p:tgtEl>
                                              <p:spTgt spid="18"/>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40"/>
                                            </p:tgtEl>
                                            <p:attrNameLst>
                                              <p:attrName>style.visibility</p:attrName>
                                            </p:attrNameLst>
                                          </p:cBhvr>
                                          <p:to>
                                            <p:strVal val="visible"/>
                                          </p:to>
                                        </p:set>
                                        <p:anim calcmode="lin" valueType="num">
                                          <p:cBhvr additive="base">
                                            <p:cTn id="83" dur="750" fill="hold"/>
                                            <p:tgtEl>
                                              <p:spTgt spid="40"/>
                                            </p:tgtEl>
                                            <p:attrNameLst>
                                              <p:attrName>ppt_x</p:attrName>
                                            </p:attrNameLst>
                                          </p:cBhvr>
                                          <p:tavLst>
                                            <p:tav tm="0">
                                              <p:val>
                                                <p:strVal val="1+#ppt_w/2"/>
                                              </p:val>
                                            </p:tav>
                                            <p:tav tm="100000">
                                              <p:val>
                                                <p:strVal val="#ppt_x"/>
                                              </p:val>
                                            </p:tav>
                                          </p:tavLst>
                                        </p:anim>
                                        <p:anim calcmode="lin" valueType="num">
                                          <p:cBhvr additive="base">
                                            <p:cTn id="84" dur="750" fill="hold"/>
                                            <p:tgtEl>
                                              <p:spTgt spid="40"/>
                                            </p:tgtEl>
                                            <p:attrNameLst>
                                              <p:attrName>ppt_y</p:attrName>
                                            </p:attrNameLst>
                                          </p:cBhvr>
                                          <p:tavLst>
                                            <p:tav tm="0">
                                              <p:val>
                                                <p:strVal val="#ppt_y"/>
                                              </p:val>
                                            </p:tav>
                                            <p:tav tm="100000">
                                              <p:val>
                                                <p:strVal val="#ppt_y"/>
                                              </p:val>
                                            </p:tav>
                                          </p:tavLst>
                                        </p:anim>
                                      </p:childTnLst>
                                    </p:cTn>
                                  </p:par>
                                </p:childTnLst>
                              </p:cTn>
                            </p:par>
                            <p:par>
                              <p:cTn id="85" fill="hold">
                                <p:stCondLst>
                                  <p:cond delay="6600"/>
                                </p:stCondLst>
                                <p:childTnLst>
                                  <p:par>
                                    <p:cTn id="86" presetID="42" presetClass="entr" presetSubtype="0" fill="hold" grpId="0"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750"/>
                                            <p:tgtEl>
                                              <p:spTgt spid="7"/>
                                            </p:tgtEl>
                                          </p:cBhvr>
                                        </p:animEffect>
                                        <p:anim calcmode="lin" valueType="num">
                                          <p:cBhvr>
                                            <p:cTn id="89" dur="750" fill="hold"/>
                                            <p:tgtEl>
                                              <p:spTgt spid="7"/>
                                            </p:tgtEl>
                                            <p:attrNameLst>
                                              <p:attrName>ppt_x</p:attrName>
                                            </p:attrNameLst>
                                          </p:cBhvr>
                                          <p:tavLst>
                                            <p:tav tm="0">
                                              <p:val>
                                                <p:strVal val="#ppt_x"/>
                                              </p:val>
                                            </p:tav>
                                            <p:tav tm="100000">
                                              <p:val>
                                                <p:strVal val="#ppt_x"/>
                                              </p:val>
                                            </p:tav>
                                          </p:tavLst>
                                        </p:anim>
                                        <p:anim calcmode="lin" valueType="num">
                                          <p:cBhvr>
                                            <p:cTn id="90" dur="750" fill="hold"/>
                                            <p:tgtEl>
                                              <p:spTgt spid="7"/>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6"/>
                                            </p:tgtEl>
                                            <p:attrNameLst>
                                              <p:attrName>style.visibility</p:attrName>
                                            </p:attrNameLst>
                                          </p:cBhvr>
                                          <p:to>
                                            <p:strVal val="visible"/>
                                          </p:to>
                                        </p:set>
                                        <p:animEffect transition="in" filter="fade">
                                          <p:cBhvr>
                                            <p:cTn id="93" dur="750"/>
                                            <p:tgtEl>
                                              <p:spTgt spid="6"/>
                                            </p:tgtEl>
                                          </p:cBhvr>
                                        </p:animEffect>
                                        <p:anim calcmode="lin" valueType="num">
                                          <p:cBhvr>
                                            <p:cTn id="94" dur="750" fill="hold"/>
                                            <p:tgtEl>
                                              <p:spTgt spid="6"/>
                                            </p:tgtEl>
                                            <p:attrNameLst>
                                              <p:attrName>ppt_x</p:attrName>
                                            </p:attrNameLst>
                                          </p:cBhvr>
                                          <p:tavLst>
                                            <p:tav tm="0">
                                              <p:val>
                                                <p:strVal val="#ppt_x"/>
                                              </p:val>
                                            </p:tav>
                                            <p:tav tm="100000">
                                              <p:val>
                                                <p:strVal val="#ppt_x"/>
                                              </p:val>
                                            </p:tav>
                                          </p:tavLst>
                                        </p:anim>
                                        <p:anim calcmode="lin" valueType="num">
                                          <p:cBhvr>
                                            <p:cTn id="95"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4" grpId="0" animBg="1"/>
          <p:bldP spid="10" grpId="0" animBg="1"/>
          <p:bldP spid="11" grpId="0" animBg="1"/>
          <p:bldP spid="22" grpId="0" animBg="1"/>
          <p:bldP spid="4" grpId="0" animBg="1"/>
          <p:bldP spid="5" grpId="0" animBg="1"/>
          <p:bldP spid="20" grpId="0" animBg="1"/>
          <p:bldP spid="6" grpId="0" animBg="1"/>
          <p:bldP spid="7" grpId="0" animBg="1"/>
          <p:bldP spid="18" grpId="0" animBg="1"/>
          <p:bldP spid="31" grpId="0"/>
          <p:bldP spid="32" grpId="0" animBg="1"/>
          <p:bldP spid="39" grpId="0" animBg="1"/>
          <p:bldP spid="40"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Line 3"/>
          <p:cNvSpPr>
            <a:spLocks noChangeShapeType="1"/>
          </p:cNvSpPr>
          <p:nvPr/>
        </p:nvSpPr>
        <p:spPr bwMode="auto">
          <a:xfrm flipV="1">
            <a:off x="1142207" y="4498975"/>
            <a:ext cx="5938838" cy="0"/>
          </a:xfrm>
          <a:prstGeom prst="line">
            <a:avLst/>
          </a:prstGeom>
          <a:noFill/>
          <a:ln w="38100" cap="flat" cmpd="sng">
            <a:solidFill>
              <a:srgbClr val="929292"/>
            </a:solidFill>
            <a:prstDash val="dash"/>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600" fontAlgn="base" hangingPunct="0">
              <a:spcBef>
                <a:spcPct val="0"/>
              </a:spcBef>
              <a:spcAft>
                <a:spcPct val="0"/>
              </a:spcAft>
              <a:defRPr/>
            </a:pPr>
            <a:endParaRPr lang="es-ES" sz="600">
              <a:solidFill>
                <a:srgbClr val="000000"/>
              </a:solidFill>
              <a:latin typeface="微软雅黑" panose="020B0503020204020204" pitchFamily="34" charset="-122"/>
              <a:ea typeface="微软雅黑" panose="020B0503020204020204" pitchFamily="34" charset="-122"/>
              <a:cs typeface="Helvetica" charset="0"/>
              <a:sym typeface="Helvetica" charset="0"/>
            </a:endParaRPr>
          </a:p>
        </p:txBody>
      </p:sp>
      <p:sp>
        <p:nvSpPr>
          <p:cNvPr id="55300" name="AutoShape 4"/>
          <p:cNvSpPr>
            <a:spLocks/>
          </p:cNvSpPr>
          <p:nvPr/>
        </p:nvSpPr>
        <p:spPr bwMode="auto">
          <a:xfrm>
            <a:off x="2391569" y="1533525"/>
            <a:ext cx="476250" cy="344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1500" b="1" dirty="0">
                <a:solidFill>
                  <a:schemeClr val="bg1">
                    <a:lumMod val="50000"/>
                  </a:schemeClr>
                </a:solidFill>
                <a:latin typeface="微软雅黑" panose="020B0503020204020204" pitchFamily="34" charset="-122"/>
                <a:ea typeface="微软雅黑" panose="020B0503020204020204" pitchFamily="34" charset="-122"/>
                <a:cs typeface="Lato" charset="0"/>
                <a:sym typeface="Lato" charset="0"/>
              </a:rPr>
              <a:t>80%</a:t>
            </a:r>
            <a:endParaRPr lang="es-ES" sz="2900" dirty="0">
              <a:solidFill>
                <a:schemeClr val="bg1">
                  <a:lumMod val="50000"/>
                </a:schemeClr>
              </a:solidFill>
              <a:latin typeface="微软雅黑" panose="020B0503020204020204" pitchFamily="34" charset="-122"/>
              <a:ea typeface="微软雅黑" panose="020B0503020204020204" pitchFamily="34" charset="-122"/>
              <a:sym typeface="Gill Sans" charset="0"/>
            </a:endParaRPr>
          </a:p>
        </p:txBody>
      </p:sp>
      <p:sp>
        <p:nvSpPr>
          <p:cNvPr id="55301" name="AutoShape 5"/>
          <p:cNvSpPr>
            <a:spLocks/>
          </p:cNvSpPr>
          <p:nvPr/>
        </p:nvSpPr>
        <p:spPr bwMode="auto">
          <a:xfrm>
            <a:off x="1603375" y="2330450"/>
            <a:ext cx="475457" cy="344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1500" b="1" dirty="0">
                <a:solidFill>
                  <a:schemeClr val="bg1">
                    <a:lumMod val="50000"/>
                  </a:schemeClr>
                </a:solidFill>
                <a:latin typeface="微软雅黑" panose="020B0503020204020204" pitchFamily="34" charset="-122"/>
                <a:ea typeface="微软雅黑" panose="020B0503020204020204" pitchFamily="34" charset="-122"/>
                <a:cs typeface="Lato" charset="0"/>
                <a:sym typeface="Lato" charset="0"/>
              </a:rPr>
              <a:t>45%</a:t>
            </a:r>
            <a:endParaRPr lang="es-ES" sz="2900" dirty="0">
              <a:solidFill>
                <a:schemeClr val="bg1">
                  <a:lumMod val="50000"/>
                </a:schemeClr>
              </a:solidFill>
              <a:latin typeface="微软雅黑" panose="020B0503020204020204" pitchFamily="34" charset="-122"/>
              <a:ea typeface="微软雅黑" panose="020B0503020204020204" pitchFamily="34" charset="-122"/>
              <a:sym typeface="Gill Sans" charset="0"/>
            </a:endParaRPr>
          </a:p>
        </p:txBody>
      </p:sp>
      <p:sp>
        <p:nvSpPr>
          <p:cNvPr id="55302" name="AutoShape 6"/>
          <p:cNvSpPr>
            <a:spLocks/>
          </p:cNvSpPr>
          <p:nvPr/>
        </p:nvSpPr>
        <p:spPr bwMode="auto">
          <a:xfrm>
            <a:off x="3180557" y="2818607"/>
            <a:ext cx="476250" cy="344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1500" b="1">
                <a:solidFill>
                  <a:schemeClr val="bg1">
                    <a:lumMod val="50000"/>
                  </a:schemeClr>
                </a:solidFill>
                <a:latin typeface="微软雅黑" panose="020B0503020204020204" pitchFamily="34" charset="-122"/>
                <a:ea typeface="微软雅黑" panose="020B0503020204020204" pitchFamily="34" charset="-122"/>
                <a:cs typeface="Lato" charset="0"/>
                <a:sym typeface="Lato" charset="0"/>
              </a:rPr>
              <a:t>25%</a:t>
            </a:r>
            <a:endParaRPr lang="es-ES" sz="2900">
              <a:solidFill>
                <a:schemeClr val="bg1">
                  <a:lumMod val="50000"/>
                </a:schemeClr>
              </a:solidFill>
              <a:latin typeface="微软雅黑" panose="020B0503020204020204" pitchFamily="34" charset="-122"/>
              <a:ea typeface="微软雅黑" panose="020B0503020204020204" pitchFamily="34" charset="-122"/>
              <a:sym typeface="Gill Sans" charset="0"/>
            </a:endParaRPr>
          </a:p>
        </p:txBody>
      </p:sp>
      <p:sp>
        <p:nvSpPr>
          <p:cNvPr id="55303" name="AutoShape 7"/>
          <p:cNvSpPr>
            <a:spLocks/>
          </p:cNvSpPr>
          <p:nvPr/>
        </p:nvSpPr>
        <p:spPr bwMode="auto">
          <a:xfrm>
            <a:off x="4029075" y="1904207"/>
            <a:ext cx="476250" cy="345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1500" b="1">
                <a:solidFill>
                  <a:schemeClr val="bg1">
                    <a:lumMod val="50000"/>
                  </a:schemeClr>
                </a:solidFill>
                <a:latin typeface="微软雅黑" panose="020B0503020204020204" pitchFamily="34" charset="-122"/>
                <a:ea typeface="微软雅黑" panose="020B0503020204020204" pitchFamily="34" charset="-122"/>
                <a:cs typeface="Lato" charset="0"/>
                <a:sym typeface="Lato" charset="0"/>
              </a:rPr>
              <a:t>70%</a:t>
            </a:r>
            <a:endParaRPr lang="es-ES" sz="2900">
              <a:solidFill>
                <a:schemeClr val="bg1">
                  <a:lumMod val="50000"/>
                </a:schemeClr>
              </a:solidFill>
              <a:latin typeface="微软雅黑" panose="020B0503020204020204" pitchFamily="34" charset="-122"/>
              <a:ea typeface="微软雅黑" panose="020B0503020204020204" pitchFamily="34" charset="-122"/>
              <a:sym typeface="Gill Sans" charset="0"/>
            </a:endParaRPr>
          </a:p>
        </p:txBody>
      </p:sp>
      <p:sp>
        <p:nvSpPr>
          <p:cNvPr id="55304" name="AutoShape 8"/>
          <p:cNvSpPr>
            <a:spLocks/>
          </p:cNvSpPr>
          <p:nvPr/>
        </p:nvSpPr>
        <p:spPr bwMode="auto">
          <a:xfrm>
            <a:off x="4757738" y="2393950"/>
            <a:ext cx="476250" cy="344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1500" b="1">
                <a:solidFill>
                  <a:schemeClr val="bg1">
                    <a:lumMod val="50000"/>
                  </a:schemeClr>
                </a:solidFill>
                <a:latin typeface="微软雅黑" panose="020B0503020204020204" pitchFamily="34" charset="-122"/>
                <a:ea typeface="微软雅黑" panose="020B0503020204020204" pitchFamily="34" charset="-122"/>
                <a:cs typeface="Lato" charset="0"/>
                <a:sym typeface="Lato" charset="0"/>
              </a:rPr>
              <a:t>35%</a:t>
            </a:r>
            <a:endParaRPr lang="es-ES" sz="2900">
              <a:solidFill>
                <a:schemeClr val="bg1">
                  <a:lumMod val="50000"/>
                </a:schemeClr>
              </a:solidFill>
              <a:latin typeface="微软雅黑" panose="020B0503020204020204" pitchFamily="34" charset="-122"/>
              <a:ea typeface="微软雅黑" panose="020B0503020204020204" pitchFamily="34" charset="-122"/>
              <a:sym typeface="Gill Sans" charset="0"/>
            </a:endParaRPr>
          </a:p>
        </p:txBody>
      </p:sp>
      <p:sp>
        <p:nvSpPr>
          <p:cNvPr id="55305" name="AutoShape 9"/>
          <p:cNvSpPr>
            <a:spLocks/>
          </p:cNvSpPr>
          <p:nvPr/>
        </p:nvSpPr>
        <p:spPr bwMode="auto">
          <a:xfrm>
            <a:off x="2287588" y="4774407"/>
            <a:ext cx="669925" cy="2452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900" b="1" dirty="0">
                <a:solidFill>
                  <a:srgbClr val="0070C0"/>
                </a:solidFill>
                <a:latin typeface="微软雅黑" panose="020B0503020204020204" pitchFamily="34" charset="-122"/>
                <a:ea typeface="微软雅黑" panose="020B0503020204020204" pitchFamily="34" charset="-122"/>
                <a:cs typeface="Lato" charset="0"/>
                <a:sym typeface="Lato" charset="0"/>
              </a:rPr>
              <a:t>Data Here</a:t>
            </a:r>
            <a:endParaRPr lang="es-ES" sz="2900" dirty="0">
              <a:solidFill>
                <a:srgbClr val="0070C0"/>
              </a:solidFill>
              <a:latin typeface="微软雅黑" panose="020B0503020204020204" pitchFamily="34" charset="-122"/>
              <a:ea typeface="微软雅黑" panose="020B0503020204020204" pitchFamily="34" charset="-122"/>
              <a:sym typeface="Gill Sans" charset="0"/>
            </a:endParaRPr>
          </a:p>
        </p:txBody>
      </p:sp>
      <p:sp>
        <p:nvSpPr>
          <p:cNvPr id="55306" name="AutoShape 10"/>
          <p:cNvSpPr>
            <a:spLocks/>
          </p:cNvSpPr>
          <p:nvPr/>
        </p:nvSpPr>
        <p:spPr bwMode="auto">
          <a:xfrm>
            <a:off x="1511300" y="4774407"/>
            <a:ext cx="669925" cy="2452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900" b="1" dirty="0">
                <a:solidFill>
                  <a:srgbClr val="0070C0"/>
                </a:solidFill>
                <a:latin typeface="微软雅黑" panose="020B0503020204020204" pitchFamily="34" charset="-122"/>
                <a:ea typeface="微软雅黑" panose="020B0503020204020204" pitchFamily="34" charset="-122"/>
                <a:cs typeface="Lato" charset="0"/>
                <a:sym typeface="Lato" charset="0"/>
              </a:rPr>
              <a:t>Data Here</a:t>
            </a:r>
            <a:endParaRPr lang="es-ES" sz="2900" dirty="0">
              <a:solidFill>
                <a:srgbClr val="0070C0"/>
              </a:solidFill>
              <a:latin typeface="微软雅黑" panose="020B0503020204020204" pitchFamily="34" charset="-122"/>
              <a:ea typeface="微软雅黑" panose="020B0503020204020204" pitchFamily="34" charset="-122"/>
              <a:sym typeface="Gill Sans" charset="0"/>
            </a:endParaRPr>
          </a:p>
        </p:txBody>
      </p:sp>
      <p:sp>
        <p:nvSpPr>
          <p:cNvPr id="55307" name="AutoShape 11"/>
          <p:cNvSpPr>
            <a:spLocks/>
          </p:cNvSpPr>
          <p:nvPr/>
        </p:nvSpPr>
        <p:spPr bwMode="auto">
          <a:xfrm>
            <a:off x="3075782" y="4774407"/>
            <a:ext cx="669925" cy="2452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900" b="1" dirty="0">
                <a:solidFill>
                  <a:srgbClr val="0070C0"/>
                </a:solidFill>
                <a:latin typeface="微软雅黑" panose="020B0503020204020204" pitchFamily="34" charset="-122"/>
                <a:ea typeface="微软雅黑" panose="020B0503020204020204" pitchFamily="34" charset="-122"/>
                <a:cs typeface="Lato" charset="0"/>
                <a:sym typeface="Lato" charset="0"/>
              </a:rPr>
              <a:t>Data Here</a:t>
            </a:r>
            <a:endParaRPr lang="es-ES" sz="2900" dirty="0">
              <a:solidFill>
                <a:srgbClr val="0070C0"/>
              </a:solidFill>
              <a:latin typeface="微软雅黑" panose="020B0503020204020204" pitchFamily="34" charset="-122"/>
              <a:ea typeface="微软雅黑" panose="020B0503020204020204" pitchFamily="34" charset="-122"/>
              <a:sym typeface="Gill Sans" charset="0"/>
            </a:endParaRPr>
          </a:p>
        </p:txBody>
      </p:sp>
      <p:sp>
        <p:nvSpPr>
          <p:cNvPr id="55308" name="AutoShape 12"/>
          <p:cNvSpPr>
            <a:spLocks/>
          </p:cNvSpPr>
          <p:nvPr/>
        </p:nvSpPr>
        <p:spPr bwMode="auto">
          <a:xfrm>
            <a:off x="3860800" y="4774407"/>
            <a:ext cx="669925" cy="2452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900" b="1" dirty="0">
                <a:solidFill>
                  <a:srgbClr val="0070C0"/>
                </a:solidFill>
                <a:latin typeface="微软雅黑" panose="020B0503020204020204" pitchFamily="34" charset="-122"/>
                <a:ea typeface="微软雅黑" panose="020B0503020204020204" pitchFamily="34" charset="-122"/>
                <a:cs typeface="Lato" charset="0"/>
                <a:sym typeface="Lato" charset="0"/>
              </a:rPr>
              <a:t>Data Here</a:t>
            </a:r>
            <a:endParaRPr lang="es-ES" sz="2900" dirty="0">
              <a:solidFill>
                <a:srgbClr val="0070C0"/>
              </a:solidFill>
              <a:latin typeface="微软雅黑" panose="020B0503020204020204" pitchFamily="34" charset="-122"/>
              <a:ea typeface="微软雅黑" panose="020B0503020204020204" pitchFamily="34" charset="-122"/>
              <a:sym typeface="Gill Sans" charset="0"/>
            </a:endParaRPr>
          </a:p>
        </p:txBody>
      </p:sp>
      <p:sp>
        <p:nvSpPr>
          <p:cNvPr id="55309" name="AutoShape 13"/>
          <p:cNvSpPr>
            <a:spLocks/>
          </p:cNvSpPr>
          <p:nvPr/>
        </p:nvSpPr>
        <p:spPr bwMode="auto">
          <a:xfrm>
            <a:off x="4653757" y="4774407"/>
            <a:ext cx="669925" cy="2452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900" b="1" dirty="0">
                <a:solidFill>
                  <a:srgbClr val="0070C0"/>
                </a:solidFill>
                <a:latin typeface="微软雅黑" panose="020B0503020204020204" pitchFamily="34" charset="-122"/>
                <a:ea typeface="微软雅黑" panose="020B0503020204020204" pitchFamily="34" charset="-122"/>
                <a:cs typeface="Lato" charset="0"/>
                <a:sym typeface="Lato" charset="0"/>
              </a:rPr>
              <a:t>Data Here</a:t>
            </a:r>
            <a:endParaRPr lang="es-ES" sz="2900" dirty="0">
              <a:solidFill>
                <a:srgbClr val="0070C0"/>
              </a:solidFill>
              <a:latin typeface="微软雅黑" panose="020B0503020204020204" pitchFamily="34" charset="-122"/>
              <a:ea typeface="微软雅黑" panose="020B0503020204020204" pitchFamily="34" charset="-122"/>
              <a:sym typeface="Gill Sans" charset="0"/>
            </a:endParaRPr>
          </a:p>
        </p:txBody>
      </p:sp>
      <p:sp>
        <p:nvSpPr>
          <p:cNvPr id="55310" name="AutoShape 14"/>
          <p:cNvSpPr>
            <a:spLocks/>
          </p:cNvSpPr>
          <p:nvPr/>
        </p:nvSpPr>
        <p:spPr bwMode="auto">
          <a:xfrm>
            <a:off x="5505450" y="1901032"/>
            <a:ext cx="476250" cy="344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1500" b="1">
                <a:solidFill>
                  <a:schemeClr val="bg1">
                    <a:lumMod val="50000"/>
                  </a:schemeClr>
                </a:solidFill>
                <a:latin typeface="微软雅黑" panose="020B0503020204020204" pitchFamily="34" charset="-122"/>
                <a:ea typeface="微软雅黑" panose="020B0503020204020204" pitchFamily="34" charset="-122"/>
                <a:cs typeface="Lato" charset="0"/>
                <a:sym typeface="Lato" charset="0"/>
              </a:rPr>
              <a:t>70%</a:t>
            </a:r>
            <a:endParaRPr lang="es-ES" sz="2900">
              <a:solidFill>
                <a:schemeClr val="bg1">
                  <a:lumMod val="50000"/>
                </a:schemeClr>
              </a:solidFill>
              <a:latin typeface="微软雅黑" panose="020B0503020204020204" pitchFamily="34" charset="-122"/>
              <a:ea typeface="微软雅黑" panose="020B0503020204020204" pitchFamily="34" charset="-122"/>
              <a:sym typeface="Gill Sans" charset="0"/>
            </a:endParaRPr>
          </a:p>
        </p:txBody>
      </p:sp>
      <p:sp>
        <p:nvSpPr>
          <p:cNvPr id="55311" name="AutoShape 15"/>
          <p:cNvSpPr>
            <a:spLocks/>
          </p:cNvSpPr>
          <p:nvPr/>
        </p:nvSpPr>
        <p:spPr bwMode="auto">
          <a:xfrm>
            <a:off x="5425282" y="4770438"/>
            <a:ext cx="669131" cy="2452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900" b="1" dirty="0">
                <a:solidFill>
                  <a:srgbClr val="0070C0"/>
                </a:solidFill>
                <a:latin typeface="微软雅黑" panose="020B0503020204020204" pitchFamily="34" charset="-122"/>
                <a:ea typeface="微软雅黑" panose="020B0503020204020204" pitchFamily="34" charset="-122"/>
                <a:cs typeface="Lato" charset="0"/>
                <a:sym typeface="Lato" charset="0"/>
              </a:rPr>
              <a:t>Data Here</a:t>
            </a:r>
            <a:endParaRPr lang="es-ES" sz="2900" dirty="0">
              <a:solidFill>
                <a:srgbClr val="0070C0"/>
              </a:solidFill>
              <a:latin typeface="微软雅黑" panose="020B0503020204020204" pitchFamily="34" charset="-122"/>
              <a:ea typeface="微软雅黑" panose="020B0503020204020204" pitchFamily="34" charset="-122"/>
              <a:sym typeface="Gill Sans" charset="0"/>
            </a:endParaRPr>
          </a:p>
        </p:txBody>
      </p:sp>
      <p:sp>
        <p:nvSpPr>
          <p:cNvPr id="55312" name="AutoShape 16"/>
          <p:cNvSpPr>
            <a:spLocks/>
          </p:cNvSpPr>
          <p:nvPr/>
        </p:nvSpPr>
        <p:spPr bwMode="auto">
          <a:xfrm>
            <a:off x="1633538" y="2778919"/>
            <a:ext cx="411957" cy="1869281"/>
          </a:xfrm>
          <a:prstGeom prst="roundRect">
            <a:avLst>
              <a:gd name="adj" fmla="val 50000"/>
            </a:avLst>
          </a:prstGeom>
          <a:solidFill>
            <a:srgbClr val="36A7DF"/>
          </a:solidFill>
          <a:ln w="25400" cap="flat" cmpd="sng">
            <a:solidFill>
              <a:srgbClr val="000000">
                <a:alpha val="0"/>
              </a:srgbClr>
            </a:solidFill>
            <a:prstDash val="solid"/>
            <a:miter lim="0"/>
            <a:headEnd/>
            <a:tailEnd/>
          </a:ln>
          <a:effectLst/>
          <a:extLst/>
        </p:spPr>
        <p:txBody>
          <a:bodyPr lIns="0" tIns="0" rIns="0" bIns="0" anchor="ctr"/>
          <a:lstStyle/>
          <a:p>
            <a:pPr algn="ctr" defTabSz="292100" fontAlgn="base" hangingPunct="0">
              <a:spcBef>
                <a:spcPct val="0"/>
              </a:spcBef>
              <a:spcAft>
                <a:spcPct val="0"/>
              </a:spcAft>
              <a:defRPr/>
            </a:pPr>
            <a:endParaRPr lang="es-ES">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55313" name="AutoShape 17"/>
          <p:cNvSpPr>
            <a:spLocks/>
          </p:cNvSpPr>
          <p:nvPr/>
        </p:nvSpPr>
        <p:spPr bwMode="auto">
          <a:xfrm>
            <a:off x="2422525" y="1873250"/>
            <a:ext cx="411957" cy="2774950"/>
          </a:xfrm>
          <a:prstGeom prst="roundRect">
            <a:avLst>
              <a:gd name="adj" fmla="val 50000"/>
            </a:avLst>
          </a:prstGeom>
          <a:solidFill>
            <a:srgbClr val="83CDDD"/>
          </a:solidFill>
          <a:ln w="25400" cap="flat" cmpd="sng">
            <a:solidFill>
              <a:srgbClr val="000000">
                <a:alpha val="0"/>
              </a:srgbClr>
            </a:solidFill>
            <a:prstDash val="solid"/>
            <a:miter lim="0"/>
            <a:headEnd/>
            <a:tailEnd/>
          </a:ln>
          <a:effectLst/>
          <a:extLst/>
        </p:spPr>
        <p:txBody>
          <a:bodyPr lIns="0" tIns="0" rIns="0" bIns="0" anchor="ctr"/>
          <a:lstStyle/>
          <a:p>
            <a:pPr algn="ctr" defTabSz="292100" fontAlgn="base" hangingPunct="0">
              <a:spcBef>
                <a:spcPct val="0"/>
              </a:spcBef>
              <a:spcAft>
                <a:spcPct val="0"/>
              </a:spcAft>
              <a:defRPr/>
            </a:pPr>
            <a:endParaRPr lang="es-ES">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55314" name="AutoShape 18"/>
          <p:cNvSpPr>
            <a:spLocks/>
          </p:cNvSpPr>
          <p:nvPr/>
        </p:nvSpPr>
        <p:spPr bwMode="auto">
          <a:xfrm>
            <a:off x="3211513" y="3266282"/>
            <a:ext cx="411957" cy="1381919"/>
          </a:xfrm>
          <a:prstGeom prst="roundRect">
            <a:avLst>
              <a:gd name="adj" fmla="val 50000"/>
            </a:avLst>
          </a:prstGeom>
          <a:solidFill>
            <a:srgbClr val="00518E"/>
          </a:solidFill>
          <a:ln w="25400" cap="flat" cmpd="sng">
            <a:solidFill>
              <a:srgbClr val="000000">
                <a:alpha val="0"/>
              </a:srgbClr>
            </a:solidFill>
            <a:prstDash val="solid"/>
            <a:miter lim="0"/>
            <a:headEnd/>
            <a:tailEnd/>
          </a:ln>
          <a:effectLst/>
          <a:extLst/>
        </p:spPr>
        <p:txBody>
          <a:bodyPr lIns="0" tIns="0" rIns="0" bIns="0" anchor="ctr"/>
          <a:lstStyle/>
          <a:p>
            <a:pPr algn="ctr" defTabSz="292100" fontAlgn="base" hangingPunct="0">
              <a:spcBef>
                <a:spcPct val="0"/>
              </a:spcBef>
              <a:spcAft>
                <a:spcPct val="0"/>
              </a:spcAft>
              <a:defRPr/>
            </a:pPr>
            <a:endParaRPr lang="es-ES" sz="2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55315" name="AutoShape 19"/>
          <p:cNvSpPr>
            <a:spLocks/>
          </p:cNvSpPr>
          <p:nvPr/>
        </p:nvSpPr>
        <p:spPr bwMode="auto">
          <a:xfrm>
            <a:off x="4000500" y="2325688"/>
            <a:ext cx="411957" cy="2322513"/>
          </a:xfrm>
          <a:prstGeom prst="roundRect">
            <a:avLst>
              <a:gd name="adj" fmla="val 50000"/>
            </a:avLst>
          </a:prstGeom>
          <a:solidFill>
            <a:srgbClr val="B495C5"/>
          </a:solidFill>
          <a:ln w="25400" cap="flat" cmpd="sng">
            <a:solidFill>
              <a:srgbClr val="000000">
                <a:alpha val="0"/>
              </a:srgbClr>
            </a:solidFill>
            <a:prstDash val="solid"/>
            <a:miter lim="0"/>
            <a:headEnd/>
            <a:tailEnd/>
          </a:ln>
          <a:effectLst/>
          <a:extLst/>
        </p:spPr>
        <p:txBody>
          <a:bodyPr lIns="0" tIns="0" rIns="0" bIns="0" anchor="ctr"/>
          <a:lstStyle/>
          <a:p>
            <a:pPr algn="ctr" defTabSz="292100" fontAlgn="base" hangingPunct="0">
              <a:spcBef>
                <a:spcPct val="0"/>
              </a:spcBef>
              <a:spcAft>
                <a:spcPct val="0"/>
              </a:spcAft>
              <a:defRPr/>
            </a:pPr>
            <a:endParaRPr lang="es-ES">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55316" name="AutoShape 20"/>
          <p:cNvSpPr>
            <a:spLocks/>
          </p:cNvSpPr>
          <p:nvPr/>
        </p:nvSpPr>
        <p:spPr bwMode="auto">
          <a:xfrm>
            <a:off x="4790282" y="2778919"/>
            <a:ext cx="411163" cy="1869281"/>
          </a:xfrm>
          <a:prstGeom prst="roundRect">
            <a:avLst>
              <a:gd name="adj" fmla="val 50000"/>
            </a:avLst>
          </a:prstGeom>
          <a:solidFill>
            <a:srgbClr val="36A7DF"/>
          </a:solidFill>
          <a:ln w="25400" cap="flat" cmpd="sng">
            <a:solidFill>
              <a:srgbClr val="000000">
                <a:alpha val="0"/>
              </a:srgbClr>
            </a:solidFill>
            <a:prstDash val="solid"/>
            <a:miter lim="0"/>
            <a:headEnd/>
            <a:tailEnd/>
          </a:ln>
          <a:effectLst/>
          <a:extLst/>
        </p:spPr>
        <p:txBody>
          <a:bodyPr lIns="0" tIns="0" rIns="0" bIns="0" anchor="ctr"/>
          <a:lstStyle/>
          <a:p>
            <a:pPr algn="ctr" defTabSz="292100" fontAlgn="base" hangingPunct="0">
              <a:spcBef>
                <a:spcPct val="0"/>
              </a:spcBef>
              <a:spcAft>
                <a:spcPct val="0"/>
              </a:spcAft>
              <a:defRPr/>
            </a:pPr>
            <a:endParaRPr lang="es-ES">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55317" name="AutoShape 21"/>
          <p:cNvSpPr>
            <a:spLocks/>
          </p:cNvSpPr>
          <p:nvPr/>
        </p:nvSpPr>
        <p:spPr bwMode="auto">
          <a:xfrm>
            <a:off x="5539582" y="2313782"/>
            <a:ext cx="411163" cy="2322513"/>
          </a:xfrm>
          <a:prstGeom prst="roundRect">
            <a:avLst>
              <a:gd name="adj" fmla="val 50000"/>
            </a:avLst>
          </a:prstGeom>
          <a:solidFill>
            <a:srgbClr val="83CDDD"/>
          </a:solidFill>
          <a:ln w="25400" cap="flat" cmpd="sng">
            <a:solidFill>
              <a:srgbClr val="000000">
                <a:alpha val="0"/>
              </a:srgbClr>
            </a:solidFill>
            <a:prstDash val="solid"/>
            <a:miter lim="0"/>
            <a:headEnd/>
            <a:tailEnd/>
          </a:ln>
          <a:effectLst/>
          <a:extLst/>
        </p:spPr>
        <p:txBody>
          <a:bodyPr lIns="0" tIns="0" rIns="0" bIns="0" anchor="ctr"/>
          <a:lstStyle/>
          <a:p>
            <a:pPr algn="ctr" defTabSz="292100" fontAlgn="base" hangingPunct="0">
              <a:spcBef>
                <a:spcPct val="0"/>
              </a:spcBef>
              <a:spcAft>
                <a:spcPct val="0"/>
              </a:spcAft>
              <a:defRPr/>
            </a:pPr>
            <a:endParaRPr lang="es-ES">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55318" name="AutoShape 22"/>
          <p:cNvSpPr>
            <a:spLocks/>
          </p:cNvSpPr>
          <p:nvPr/>
        </p:nvSpPr>
        <p:spPr bwMode="auto">
          <a:xfrm>
            <a:off x="6403975" y="2778919"/>
            <a:ext cx="411163" cy="1869281"/>
          </a:xfrm>
          <a:prstGeom prst="roundRect">
            <a:avLst>
              <a:gd name="adj" fmla="val 50000"/>
            </a:avLst>
          </a:prstGeom>
          <a:solidFill>
            <a:srgbClr val="B495C5"/>
          </a:solidFill>
          <a:ln w="25400" cap="flat" cmpd="sng">
            <a:solidFill>
              <a:srgbClr val="000000">
                <a:alpha val="0"/>
              </a:srgbClr>
            </a:solidFill>
            <a:prstDash val="solid"/>
            <a:miter lim="0"/>
            <a:headEnd/>
            <a:tailEnd/>
          </a:ln>
          <a:effectLst/>
          <a:extLst/>
        </p:spPr>
        <p:txBody>
          <a:bodyPr lIns="0" tIns="0" rIns="0" bIns="0" anchor="ctr"/>
          <a:lstStyle/>
          <a:p>
            <a:pPr algn="ctr" defTabSz="292100" fontAlgn="base" hangingPunct="0">
              <a:spcBef>
                <a:spcPct val="0"/>
              </a:spcBef>
              <a:spcAft>
                <a:spcPct val="0"/>
              </a:spcAft>
              <a:defRPr/>
            </a:pPr>
            <a:endParaRPr lang="es-ES">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55319" name="AutoShape 23"/>
          <p:cNvSpPr>
            <a:spLocks/>
          </p:cNvSpPr>
          <p:nvPr/>
        </p:nvSpPr>
        <p:spPr bwMode="auto">
          <a:xfrm>
            <a:off x="6370638" y="2393950"/>
            <a:ext cx="476250" cy="344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1500" b="1">
                <a:solidFill>
                  <a:schemeClr val="bg1">
                    <a:lumMod val="50000"/>
                  </a:schemeClr>
                </a:solidFill>
                <a:latin typeface="微软雅黑" panose="020B0503020204020204" pitchFamily="34" charset="-122"/>
                <a:ea typeface="微软雅黑" panose="020B0503020204020204" pitchFamily="34" charset="-122"/>
                <a:cs typeface="Lato" charset="0"/>
                <a:sym typeface="Lato" charset="0"/>
              </a:rPr>
              <a:t>35%</a:t>
            </a:r>
            <a:endParaRPr lang="es-ES" sz="2900">
              <a:solidFill>
                <a:schemeClr val="bg1">
                  <a:lumMod val="50000"/>
                </a:schemeClr>
              </a:solidFill>
              <a:latin typeface="微软雅黑" panose="020B0503020204020204" pitchFamily="34" charset="-122"/>
              <a:ea typeface="微软雅黑" panose="020B0503020204020204" pitchFamily="34" charset="-122"/>
              <a:sym typeface="Gill Sans" charset="0"/>
            </a:endParaRPr>
          </a:p>
        </p:txBody>
      </p:sp>
      <p:sp>
        <p:nvSpPr>
          <p:cNvPr id="55320" name="AutoShape 24"/>
          <p:cNvSpPr>
            <a:spLocks/>
          </p:cNvSpPr>
          <p:nvPr/>
        </p:nvSpPr>
        <p:spPr bwMode="auto">
          <a:xfrm>
            <a:off x="6288882" y="4770438"/>
            <a:ext cx="669131" cy="2452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2750" fontAlgn="base" hangingPunct="0">
              <a:spcBef>
                <a:spcPct val="0"/>
              </a:spcBef>
              <a:spcAft>
                <a:spcPct val="0"/>
              </a:spcAft>
              <a:defRPr/>
            </a:pPr>
            <a:r>
              <a:rPr lang="es-ES" sz="900" b="1" dirty="0">
                <a:solidFill>
                  <a:srgbClr val="0070C0"/>
                </a:solidFill>
                <a:latin typeface="微软雅黑" panose="020B0503020204020204" pitchFamily="34" charset="-122"/>
                <a:ea typeface="微软雅黑" panose="020B0503020204020204" pitchFamily="34" charset="-122"/>
                <a:cs typeface="Lato" charset="0"/>
                <a:sym typeface="Lato" charset="0"/>
              </a:rPr>
              <a:t>Data Here</a:t>
            </a:r>
            <a:endParaRPr lang="es-ES" sz="2900" dirty="0">
              <a:solidFill>
                <a:srgbClr val="0070C0"/>
              </a:solidFill>
              <a:latin typeface="微软雅黑" panose="020B0503020204020204" pitchFamily="34" charset="-122"/>
              <a:ea typeface="微软雅黑" panose="020B0503020204020204" pitchFamily="34" charset="-122"/>
              <a:sym typeface="Gill Sans" charset="0"/>
            </a:endParaRPr>
          </a:p>
        </p:txBody>
      </p:sp>
      <p:sp>
        <p:nvSpPr>
          <p:cNvPr id="55321" name="AutoShape 25"/>
          <p:cNvSpPr>
            <a:spLocks/>
          </p:cNvSpPr>
          <p:nvPr/>
        </p:nvSpPr>
        <p:spPr bwMode="auto">
          <a:xfrm>
            <a:off x="7747000" y="2641601"/>
            <a:ext cx="3248660" cy="835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在此处输入具体的文字描述内容在此处输入具体的文字描述内容，在此处输入具体的文字描述内容在此处输入具体的文字描述内容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charset="0"/>
                <a:sym typeface="Lato" charset="0"/>
              </a:rPr>
              <a:t>，</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322" name="AutoShape 26"/>
          <p:cNvSpPr>
            <a:spLocks/>
          </p:cNvSpPr>
          <p:nvPr/>
        </p:nvSpPr>
        <p:spPr bwMode="auto">
          <a:xfrm>
            <a:off x="7734300" y="2156620"/>
            <a:ext cx="2813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fontAlgn="base" hangingPunct="0">
              <a:spcBef>
                <a:spcPts val="850"/>
              </a:spcBef>
              <a:spcAft>
                <a:spcPct val="0"/>
              </a:spcAft>
              <a:defRPr/>
            </a:pPr>
            <a:r>
              <a:rPr lang="zh-CN" altLang="en-US" sz="2400" b="1" dirty="0">
                <a:solidFill>
                  <a:srgbClr val="0070C0"/>
                </a:solidFill>
                <a:latin typeface="微软雅黑" panose="020B0503020204020204" pitchFamily="34" charset="-122"/>
                <a:ea typeface="微软雅黑" panose="020B0503020204020204" pitchFamily="34" charset="-122"/>
                <a:sym typeface="Gill Sans" charset="0"/>
              </a:rPr>
              <a:t>在此输入标题文本</a:t>
            </a:r>
            <a:endParaRPr lang="es-ES" sz="2400" b="1" dirty="0">
              <a:solidFill>
                <a:srgbClr val="0070C0"/>
              </a:solidFill>
              <a:latin typeface="微软雅黑" panose="020B0503020204020204" pitchFamily="34" charset="-122"/>
              <a:ea typeface="微软雅黑" panose="020B0503020204020204" pitchFamily="34" charset="-122"/>
              <a:sym typeface="Gill Sans" charset="0"/>
            </a:endParaRPr>
          </a:p>
        </p:txBody>
      </p:sp>
      <p:sp>
        <p:nvSpPr>
          <p:cNvPr id="55323" name="AutoShape 27"/>
          <p:cNvSpPr>
            <a:spLocks/>
          </p:cNvSpPr>
          <p:nvPr/>
        </p:nvSpPr>
        <p:spPr bwMode="auto">
          <a:xfrm>
            <a:off x="2078832" y="5634037"/>
            <a:ext cx="8770145"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在此处输入具体的文字描述内容在此处输入具体的文字描述内容，在此处输入具体的文字描述内容在此处输入具体的文字描述内容</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Lato" charset="0"/>
                <a:sym typeface="Lato" charset="0"/>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在此处输入具体的文字描述内容在此处输入具体的文字描述内容，在此处输入具体的文字描述内容在此处输入具体的文字描述内容，在此处输入具体的文字描述内容在此处输入具体的文字描述内容</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Lato" charset="0"/>
                <a:sym typeface="Lato" charset="0"/>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900"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endParaRPr lang="en-GB" altLang="zh-CN"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324" name="AutoShape 28"/>
          <p:cNvSpPr>
            <a:spLocks/>
          </p:cNvSpPr>
          <p:nvPr/>
        </p:nvSpPr>
        <p:spPr bwMode="auto">
          <a:xfrm>
            <a:off x="4964113" y="5257800"/>
            <a:ext cx="28130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323850" fontAlgn="base" hangingPunct="0">
              <a:spcBef>
                <a:spcPts val="850"/>
              </a:spcBef>
              <a:spcAft>
                <a:spcPct val="0"/>
              </a:spcAft>
              <a:defRPr/>
            </a:pPr>
            <a:r>
              <a:rPr lang="zh-CN" altLang="en-US" sz="2000" dirty="0">
                <a:solidFill>
                  <a:srgbClr val="0070C0"/>
                </a:solidFill>
                <a:latin typeface="微软雅黑" panose="020B0503020204020204" pitchFamily="34" charset="-122"/>
                <a:ea typeface="微软雅黑" panose="020B0503020204020204" pitchFamily="34" charset="-122"/>
                <a:sym typeface="Gill Sans" charset="0"/>
              </a:rPr>
              <a:t>输入标题文本</a:t>
            </a:r>
            <a:endParaRPr lang="es-ES" sz="2000" dirty="0">
              <a:solidFill>
                <a:srgbClr val="0070C0"/>
              </a:solidFill>
              <a:latin typeface="微软雅黑" panose="020B0503020204020204" pitchFamily="34" charset="-122"/>
              <a:ea typeface="微软雅黑" panose="020B0503020204020204" pitchFamily="34" charset="-122"/>
              <a:sym typeface="Gill Sans" charset="0"/>
            </a:endParaRPr>
          </a:p>
        </p:txBody>
      </p:sp>
      <p:sp>
        <p:nvSpPr>
          <p:cNvPr id="3" name="Slide Number Placeholder 2"/>
          <p:cNvSpPr>
            <a:spLocks noGrp="1"/>
          </p:cNvSpPr>
          <p:nvPr>
            <p:ph type="sldNum" sz="quarter" idx="4294967295"/>
          </p:nvPr>
        </p:nvSpPr>
        <p:spPr>
          <a:xfrm>
            <a:off x="9448800" y="6356350"/>
            <a:ext cx="2743200" cy="365125"/>
          </a:xfrm>
        </p:spPr>
        <p:txBody>
          <a:bodyPr/>
          <a:lstStyle/>
          <a:p>
            <a:pPr>
              <a:defRPr/>
            </a:pPr>
            <a:fld id="{F1D92401-259E-E84E-B5E0-BC228C3AF342}" type="slidenum">
              <a:rPr lang="es-ES" smtClean="0">
                <a:solidFill>
                  <a:prstClr val="white"/>
                </a:solidFill>
                <a:latin typeface="微软雅黑" panose="020B0503020204020204" pitchFamily="34" charset="-122"/>
                <a:ea typeface="微软雅黑" panose="020B0503020204020204" pitchFamily="34" charset="-122"/>
              </a:rPr>
              <a:pPr>
                <a:defRPr/>
              </a:pPr>
              <a:t>15</a:t>
            </a:fld>
            <a:endParaRPr lang="es-ES" sz="120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89634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5312"/>
                                            </p:tgtEl>
                                            <p:attrNameLst>
                                              <p:attrName>style.visibility</p:attrName>
                                            </p:attrNameLst>
                                          </p:cBhvr>
                                          <p:to>
                                            <p:strVal val="visible"/>
                                          </p:to>
                                        </p:set>
                                        <p:animEffect transition="in" filter="wipe(down)">
                                          <p:cBhvr>
                                            <p:cTn id="7" dur="500"/>
                                            <p:tgtEl>
                                              <p:spTgt spid="55312"/>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5313"/>
                                            </p:tgtEl>
                                            <p:attrNameLst>
                                              <p:attrName>style.visibility</p:attrName>
                                            </p:attrNameLst>
                                          </p:cBhvr>
                                          <p:to>
                                            <p:strVal val="visible"/>
                                          </p:to>
                                        </p:set>
                                        <p:animEffect transition="in" filter="wipe(down)">
                                          <p:cBhvr>
                                            <p:cTn id="11" dur="500"/>
                                            <p:tgtEl>
                                              <p:spTgt spid="553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5314"/>
                                            </p:tgtEl>
                                            <p:attrNameLst>
                                              <p:attrName>style.visibility</p:attrName>
                                            </p:attrNameLst>
                                          </p:cBhvr>
                                          <p:to>
                                            <p:strVal val="visible"/>
                                          </p:to>
                                        </p:set>
                                        <p:animEffect transition="in" filter="wipe(down)">
                                          <p:cBhvr>
                                            <p:cTn id="15" dur="500"/>
                                            <p:tgtEl>
                                              <p:spTgt spid="55314"/>
                                            </p:tgtEl>
                                          </p:cBhvr>
                                        </p:animEffect>
                                      </p:childTnLst>
                                    </p:cTn>
                                  </p:par>
                                </p:childTnLst>
                              </p:cTn>
                            </p:par>
                            <p:par>
                              <p:cTn id="16" fill="hold" nodeType="afterGroup">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5315"/>
                                            </p:tgtEl>
                                            <p:attrNameLst>
                                              <p:attrName>style.visibility</p:attrName>
                                            </p:attrNameLst>
                                          </p:cBhvr>
                                          <p:to>
                                            <p:strVal val="visible"/>
                                          </p:to>
                                        </p:set>
                                        <p:animEffect transition="in" filter="wipe(down)">
                                          <p:cBhvr>
                                            <p:cTn id="19" dur="500"/>
                                            <p:tgtEl>
                                              <p:spTgt spid="55315"/>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5316"/>
                                            </p:tgtEl>
                                            <p:attrNameLst>
                                              <p:attrName>style.visibility</p:attrName>
                                            </p:attrNameLst>
                                          </p:cBhvr>
                                          <p:to>
                                            <p:strVal val="visible"/>
                                          </p:to>
                                        </p:set>
                                        <p:animEffect transition="in" filter="wipe(down)">
                                          <p:cBhvr>
                                            <p:cTn id="23" dur="500"/>
                                            <p:tgtEl>
                                              <p:spTgt spid="55316"/>
                                            </p:tgtEl>
                                          </p:cBhvr>
                                        </p:animEffect>
                                      </p:childTnLst>
                                    </p:cTn>
                                  </p:par>
                                </p:childTnLst>
                              </p:cTn>
                            </p:par>
                            <p:par>
                              <p:cTn id="24" fill="hold" nodeType="afterGroup">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55317"/>
                                            </p:tgtEl>
                                            <p:attrNameLst>
                                              <p:attrName>style.visibility</p:attrName>
                                            </p:attrNameLst>
                                          </p:cBhvr>
                                          <p:to>
                                            <p:strVal val="visible"/>
                                          </p:to>
                                        </p:set>
                                        <p:animEffect transition="in" filter="wipe(down)">
                                          <p:cBhvr>
                                            <p:cTn id="27" dur="500"/>
                                            <p:tgtEl>
                                              <p:spTgt spid="55317"/>
                                            </p:tgtEl>
                                          </p:cBhvr>
                                        </p:animEffect>
                                      </p:childTnLst>
                                    </p:cTn>
                                  </p:par>
                                </p:childTnLst>
                              </p:cTn>
                            </p:par>
                            <p:par>
                              <p:cTn id="28" fill="hold" nodeType="afterGroup">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55318"/>
                                            </p:tgtEl>
                                            <p:attrNameLst>
                                              <p:attrName>style.visibility</p:attrName>
                                            </p:attrNameLst>
                                          </p:cBhvr>
                                          <p:to>
                                            <p:strVal val="visible"/>
                                          </p:to>
                                        </p:set>
                                        <p:animEffect transition="in" filter="wipe(down)">
                                          <p:cBhvr>
                                            <p:cTn id="31" dur="500"/>
                                            <p:tgtEl>
                                              <p:spTgt spid="55318"/>
                                            </p:tgtEl>
                                          </p:cBhvr>
                                        </p:animEffect>
                                      </p:childTnLst>
                                    </p:cTn>
                                  </p:par>
                                </p:childTnLst>
                              </p:cTn>
                            </p:par>
                            <p:par>
                              <p:cTn id="32" fill="hold">
                                <p:stCondLst>
                                  <p:cond delay="3500"/>
                                </p:stCondLst>
                                <p:childTnLst>
                                  <p:par>
                                    <p:cTn id="33" presetID="2" presetClass="entr" presetSubtype="4" fill="hold" grpId="0" nodeType="afterEffect" p14:presetBounceEnd="80000">
                                      <p:stCondLst>
                                        <p:cond delay="0"/>
                                      </p:stCondLst>
                                      <p:childTnLst>
                                        <p:set>
                                          <p:cBhvr>
                                            <p:cTn id="34" dur="1" fill="hold">
                                              <p:stCondLst>
                                                <p:cond delay="0"/>
                                              </p:stCondLst>
                                            </p:cTn>
                                            <p:tgtEl>
                                              <p:spTgt spid="55324"/>
                                            </p:tgtEl>
                                            <p:attrNameLst>
                                              <p:attrName>style.visibility</p:attrName>
                                            </p:attrNameLst>
                                          </p:cBhvr>
                                          <p:to>
                                            <p:strVal val="visible"/>
                                          </p:to>
                                        </p:set>
                                        <p:anim calcmode="lin" valueType="num" p14:bounceEnd="80000">
                                          <p:cBhvr additive="base">
                                            <p:cTn id="35" dur="750" fill="hold"/>
                                            <p:tgtEl>
                                              <p:spTgt spid="55324"/>
                                            </p:tgtEl>
                                            <p:attrNameLst>
                                              <p:attrName>ppt_x</p:attrName>
                                            </p:attrNameLst>
                                          </p:cBhvr>
                                          <p:tavLst>
                                            <p:tav tm="0">
                                              <p:val>
                                                <p:strVal val="#ppt_x"/>
                                              </p:val>
                                            </p:tav>
                                            <p:tav tm="100000">
                                              <p:val>
                                                <p:strVal val="#ppt_x"/>
                                              </p:val>
                                            </p:tav>
                                          </p:tavLst>
                                        </p:anim>
                                        <p:anim calcmode="lin" valueType="num" p14:bounceEnd="80000">
                                          <p:cBhvr additive="base">
                                            <p:cTn id="36" dur="750" fill="hold"/>
                                            <p:tgtEl>
                                              <p:spTgt spid="55324"/>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4250"/>
                                </p:stCondLst>
                                <p:childTnLst>
                                  <p:par>
                                    <p:cTn id="38" presetID="9" presetClass="entr" presetSubtype="0" fill="hold" grpId="0" nodeType="afterEffect">
                                      <p:stCondLst>
                                        <p:cond delay="0"/>
                                      </p:stCondLst>
                                      <p:childTnLst>
                                        <p:set>
                                          <p:cBhvr>
                                            <p:cTn id="39" dur="1" fill="hold">
                                              <p:stCondLst>
                                                <p:cond delay="0"/>
                                              </p:stCondLst>
                                            </p:cTn>
                                            <p:tgtEl>
                                              <p:spTgt spid="55323"/>
                                            </p:tgtEl>
                                            <p:attrNameLst>
                                              <p:attrName>style.visibility</p:attrName>
                                            </p:attrNameLst>
                                          </p:cBhvr>
                                          <p:to>
                                            <p:strVal val="visible"/>
                                          </p:to>
                                        </p:set>
                                        <p:animEffect transition="in" filter="dissolve">
                                          <p:cBhvr>
                                            <p:cTn id="40" dur="500"/>
                                            <p:tgtEl>
                                              <p:spTgt spid="55323"/>
                                            </p:tgtEl>
                                          </p:cBhvr>
                                        </p:animEffect>
                                      </p:childTnLst>
                                    </p:cTn>
                                  </p:par>
                                </p:childTnLst>
                              </p:cTn>
                            </p:par>
                            <p:par>
                              <p:cTn id="41" fill="hold">
                                <p:stCondLst>
                                  <p:cond delay="4750"/>
                                </p:stCondLst>
                                <p:childTnLst>
                                  <p:par>
                                    <p:cTn id="42" presetID="9" presetClass="entr" presetSubtype="0" fill="hold" nodeType="afterEffect">
                                      <p:stCondLst>
                                        <p:cond delay="0"/>
                                      </p:stCondLst>
                                      <p:childTnLst>
                                        <p:set>
                                          <p:cBhvr>
                                            <p:cTn id="43" dur="1" fill="hold">
                                              <p:stCondLst>
                                                <p:cond delay="0"/>
                                              </p:stCondLst>
                                            </p:cTn>
                                            <p:tgtEl>
                                              <p:spTgt spid="55299"/>
                                            </p:tgtEl>
                                            <p:attrNameLst>
                                              <p:attrName>style.visibility</p:attrName>
                                            </p:attrNameLst>
                                          </p:cBhvr>
                                          <p:to>
                                            <p:strVal val="visible"/>
                                          </p:to>
                                        </p:set>
                                        <p:animEffect transition="in" filter="dissolve">
                                          <p:cBhvr>
                                            <p:cTn id="44" dur="500"/>
                                            <p:tgtEl>
                                              <p:spTgt spid="55299"/>
                                            </p:tgtEl>
                                          </p:cBhvr>
                                        </p:animEffect>
                                      </p:childTnLst>
                                    </p:cTn>
                                  </p:par>
                                </p:childTnLst>
                              </p:cTn>
                            </p:par>
                            <p:par>
                              <p:cTn id="45" fill="hold" nodeType="afterGroup">
                                <p:stCondLst>
                                  <p:cond delay="5250"/>
                                </p:stCondLst>
                                <p:childTnLst>
                                  <p:par>
                                    <p:cTn id="46" presetID="9" presetClass="entr" presetSubtype="0" fill="hold" grpId="0" nodeType="afterEffect">
                                      <p:stCondLst>
                                        <p:cond delay="0"/>
                                      </p:stCondLst>
                                      <p:childTnLst>
                                        <p:set>
                                          <p:cBhvr>
                                            <p:cTn id="47" dur="1" fill="hold">
                                              <p:stCondLst>
                                                <p:cond delay="0"/>
                                              </p:stCondLst>
                                            </p:cTn>
                                            <p:tgtEl>
                                              <p:spTgt spid="55306"/>
                                            </p:tgtEl>
                                            <p:attrNameLst>
                                              <p:attrName>style.visibility</p:attrName>
                                            </p:attrNameLst>
                                          </p:cBhvr>
                                          <p:to>
                                            <p:strVal val="visible"/>
                                          </p:to>
                                        </p:set>
                                        <p:animEffect transition="in" filter="dissolve">
                                          <p:cBhvr>
                                            <p:cTn id="48" dur="500"/>
                                            <p:tgtEl>
                                              <p:spTgt spid="55306"/>
                                            </p:tgtEl>
                                          </p:cBhvr>
                                        </p:animEffect>
                                      </p:childTnLst>
                                    </p:cTn>
                                  </p:par>
                                </p:childTnLst>
                              </p:cTn>
                            </p:par>
                            <p:par>
                              <p:cTn id="49" fill="hold">
                                <p:stCondLst>
                                  <p:cond delay="5750"/>
                                </p:stCondLst>
                                <p:childTnLst>
                                  <p:par>
                                    <p:cTn id="50" presetID="9" presetClass="entr" presetSubtype="0" fill="hold" grpId="0" nodeType="afterEffect">
                                      <p:stCondLst>
                                        <p:cond delay="0"/>
                                      </p:stCondLst>
                                      <p:childTnLst>
                                        <p:set>
                                          <p:cBhvr>
                                            <p:cTn id="51" dur="1" fill="hold">
                                              <p:stCondLst>
                                                <p:cond delay="0"/>
                                              </p:stCondLst>
                                            </p:cTn>
                                            <p:tgtEl>
                                              <p:spTgt spid="55305"/>
                                            </p:tgtEl>
                                            <p:attrNameLst>
                                              <p:attrName>style.visibility</p:attrName>
                                            </p:attrNameLst>
                                          </p:cBhvr>
                                          <p:to>
                                            <p:strVal val="visible"/>
                                          </p:to>
                                        </p:set>
                                        <p:animEffect transition="in" filter="dissolve">
                                          <p:cBhvr>
                                            <p:cTn id="52" dur="500"/>
                                            <p:tgtEl>
                                              <p:spTgt spid="55305"/>
                                            </p:tgtEl>
                                          </p:cBhvr>
                                        </p:animEffect>
                                      </p:childTnLst>
                                    </p:cTn>
                                  </p:par>
                                </p:childTnLst>
                              </p:cTn>
                            </p:par>
                            <p:par>
                              <p:cTn id="53" fill="hold" nodeType="afterGroup">
                                <p:stCondLst>
                                  <p:cond delay="6250"/>
                                </p:stCondLst>
                                <p:childTnLst>
                                  <p:par>
                                    <p:cTn id="54" presetID="9" presetClass="entr" presetSubtype="0" fill="hold" grpId="0" nodeType="afterEffect">
                                      <p:stCondLst>
                                        <p:cond delay="0"/>
                                      </p:stCondLst>
                                      <p:childTnLst>
                                        <p:set>
                                          <p:cBhvr>
                                            <p:cTn id="55" dur="1" fill="hold">
                                              <p:stCondLst>
                                                <p:cond delay="0"/>
                                              </p:stCondLst>
                                            </p:cTn>
                                            <p:tgtEl>
                                              <p:spTgt spid="55307"/>
                                            </p:tgtEl>
                                            <p:attrNameLst>
                                              <p:attrName>style.visibility</p:attrName>
                                            </p:attrNameLst>
                                          </p:cBhvr>
                                          <p:to>
                                            <p:strVal val="visible"/>
                                          </p:to>
                                        </p:set>
                                        <p:animEffect transition="in" filter="dissolve">
                                          <p:cBhvr>
                                            <p:cTn id="56" dur="500"/>
                                            <p:tgtEl>
                                              <p:spTgt spid="55307"/>
                                            </p:tgtEl>
                                          </p:cBhvr>
                                        </p:animEffect>
                                      </p:childTnLst>
                                    </p:cTn>
                                  </p:par>
                                </p:childTnLst>
                              </p:cTn>
                            </p:par>
                            <p:par>
                              <p:cTn id="57" fill="hold" nodeType="afterGroup">
                                <p:stCondLst>
                                  <p:cond delay="6750"/>
                                </p:stCondLst>
                                <p:childTnLst>
                                  <p:par>
                                    <p:cTn id="58" presetID="9" presetClass="entr" presetSubtype="0" fill="hold" grpId="0" nodeType="afterEffect">
                                      <p:stCondLst>
                                        <p:cond delay="0"/>
                                      </p:stCondLst>
                                      <p:childTnLst>
                                        <p:set>
                                          <p:cBhvr>
                                            <p:cTn id="59" dur="1" fill="hold">
                                              <p:stCondLst>
                                                <p:cond delay="0"/>
                                              </p:stCondLst>
                                            </p:cTn>
                                            <p:tgtEl>
                                              <p:spTgt spid="55308"/>
                                            </p:tgtEl>
                                            <p:attrNameLst>
                                              <p:attrName>style.visibility</p:attrName>
                                            </p:attrNameLst>
                                          </p:cBhvr>
                                          <p:to>
                                            <p:strVal val="visible"/>
                                          </p:to>
                                        </p:set>
                                        <p:animEffect transition="in" filter="dissolve">
                                          <p:cBhvr>
                                            <p:cTn id="60" dur="500"/>
                                            <p:tgtEl>
                                              <p:spTgt spid="55308"/>
                                            </p:tgtEl>
                                          </p:cBhvr>
                                        </p:animEffect>
                                      </p:childTnLst>
                                    </p:cTn>
                                  </p:par>
                                </p:childTnLst>
                              </p:cTn>
                            </p:par>
                            <p:par>
                              <p:cTn id="61" fill="hold" nodeType="afterGroup">
                                <p:stCondLst>
                                  <p:cond delay="7250"/>
                                </p:stCondLst>
                                <p:childTnLst>
                                  <p:par>
                                    <p:cTn id="62" presetID="9" presetClass="entr" presetSubtype="0" fill="hold" grpId="0" nodeType="afterEffect">
                                      <p:stCondLst>
                                        <p:cond delay="0"/>
                                      </p:stCondLst>
                                      <p:childTnLst>
                                        <p:set>
                                          <p:cBhvr>
                                            <p:cTn id="63" dur="1" fill="hold">
                                              <p:stCondLst>
                                                <p:cond delay="0"/>
                                              </p:stCondLst>
                                            </p:cTn>
                                            <p:tgtEl>
                                              <p:spTgt spid="55309"/>
                                            </p:tgtEl>
                                            <p:attrNameLst>
                                              <p:attrName>style.visibility</p:attrName>
                                            </p:attrNameLst>
                                          </p:cBhvr>
                                          <p:to>
                                            <p:strVal val="visible"/>
                                          </p:to>
                                        </p:set>
                                        <p:animEffect transition="in" filter="dissolve">
                                          <p:cBhvr>
                                            <p:cTn id="64" dur="500"/>
                                            <p:tgtEl>
                                              <p:spTgt spid="55309"/>
                                            </p:tgtEl>
                                          </p:cBhvr>
                                        </p:animEffect>
                                      </p:childTnLst>
                                    </p:cTn>
                                  </p:par>
                                </p:childTnLst>
                              </p:cTn>
                            </p:par>
                            <p:par>
                              <p:cTn id="65" fill="hold" nodeType="afterGroup">
                                <p:stCondLst>
                                  <p:cond delay="7750"/>
                                </p:stCondLst>
                                <p:childTnLst>
                                  <p:par>
                                    <p:cTn id="66" presetID="9" presetClass="entr" presetSubtype="0" fill="hold" grpId="0" nodeType="afterEffect">
                                      <p:stCondLst>
                                        <p:cond delay="0"/>
                                      </p:stCondLst>
                                      <p:childTnLst>
                                        <p:set>
                                          <p:cBhvr>
                                            <p:cTn id="67" dur="1" fill="hold">
                                              <p:stCondLst>
                                                <p:cond delay="0"/>
                                              </p:stCondLst>
                                            </p:cTn>
                                            <p:tgtEl>
                                              <p:spTgt spid="55311"/>
                                            </p:tgtEl>
                                            <p:attrNameLst>
                                              <p:attrName>style.visibility</p:attrName>
                                            </p:attrNameLst>
                                          </p:cBhvr>
                                          <p:to>
                                            <p:strVal val="visible"/>
                                          </p:to>
                                        </p:set>
                                        <p:animEffect transition="in" filter="dissolve">
                                          <p:cBhvr>
                                            <p:cTn id="68" dur="500"/>
                                            <p:tgtEl>
                                              <p:spTgt spid="55311"/>
                                            </p:tgtEl>
                                          </p:cBhvr>
                                        </p:animEffect>
                                      </p:childTnLst>
                                    </p:cTn>
                                  </p:par>
                                </p:childTnLst>
                              </p:cTn>
                            </p:par>
                            <p:par>
                              <p:cTn id="69" fill="hold">
                                <p:stCondLst>
                                  <p:cond delay="8250"/>
                                </p:stCondLst>
                                <p:childTnLst>
                                  <p:par>
                                    <p:cTn id="70" presetID="9" presetClass="entr" presetSubtype="0" fill="hold" grpId="0" nodeType="afterEffect">
                                      <p:stCondLst>
                                        <p:cond delay="0"/>
                                      </p:stCondLst>
                                      <p:childTnLst>
                                        <p:set>
                                          <p:cBhvr>
                                            <p:cTn id="71" dur="1" fill="hold">
                                              <p:stCondLst>
                                                <p:cond delay="0"/>
                                              </p:stCondLst>
                                            </p:cTn>
                                            <p:tgtEl>
                                              <p:spTgt spid="55320"/>
                                            </p:tgtEl>
                                            <p:attrNameLst>
                                              <p:attrName>style.visibility</p:attrName>
                                            </p:attrNameLst>
                                          </p:cBhvr>
                                          <p:to>
                                            <p:strVal val="visible"/>
                                          </p:to>
                                        </p:set>
                                        <p:animEffect transition="in" filter="dissolve">
                                          <p:cBhvr>
                                            <p:cTn id="72" dur="500"/>
                                            <p:tgtEl>
                                              <p:spTgt spid="55320"/>
                                            </p:tgtEl>
                                          </p:cBhvr>
                                        </p:animEffect>
                                      </p:childTnLst>
                                    </p:cTn>
                                  </p:par>
                                </p:childTnLst>
                              </p:cTn>
                            </p:par>
                            <p:par>
                              <p:cTn id="73" fill="hold" nodeType="afterGroup">
                                <p:stCondLst>
                                  <p:cond delay="8750"/>
                                </p:stCondLst>
                                <p:childTnLst>
                                  <p:par>
                                    <p:cTn id="74" presetID="2" presetClass="entr" presetSubtype="4" fill="hold" grpId="0" nodeType="afterEffect" p14:presetBounceEnd="80000">
                                      <p:stCondLst>
                                        <p:cond delay="0"/>
                                      </p:stCondLst>
                                      <p:childTnLst>
                                        <p:set>
                                          <p:cBhvr>
                                            <p:cTn id="75" dur="1" fill="hold">
                                              <p:stCondLst>
                                                <p:cond delay="0"/>
                                              </p:stCondLst>
                                            </p:cTn>
                                            <p:tgtEl>
                                              <p:spTgt spid="55322"/>
                                            </p:tgtEl>
                                            <p:attrNameLst>
                                              <p:attrName>style.visibility</p:attrName>
                                            </p:attrNameLst>
                                          </p:cBhvr>
                                          <p:to>
                                            <p:strVal val="visible"/>
                                          </p:to>
                                        </p:set>
                                        <p:anim calcmode="lin" valueType="num" p14:bounceEnd="80000">
                                          <p:cBhvr additive="base">
                                            <p:cTn id="76" dur="750" fill="hold"/>
                                            <p:tgtEl>
                                              <p:spTgt spid="55322"/>
                                            </p:tgtEl>
                                            <p:attrNameLst>
                                              <p:attrName>ppt_x</p:attrName>
                                            </p:attrNameLst>
                                          </p:cBhvr>
                                          <p:tavLst>
                                            <p:tav tm="0">
                                              <p:val>
                                                <p:strVal val="#ppt_x"/>
                                              </p:val>
                                            </p:tav>
                                            <p:tav tm="100000">
                                              <p:val>
                                                <p:strVal val="#ppt_x"/>
                                              </p:val>
                                            </p:tav>
                                          </p:tavLst>
                                        </p:anim>
                                        <p:anim calcmode="lin" valueType="num" p14:bounceEnd="80000">
                                          <p:cBhvr additive="base">
                                            <p:cTn id="77" dur="750" fill="hold"/>
                                            <p:tgtEl>
                                              <p:spTgt spid="55322"/>
                                            </p:tgtEl>
                                            <p:attrNameLst>
                                              <p:attrName>ppt_y</p:attrName>
                                            </p:attrNameLst>
                                          </p:cBhvr>
                                          <p:tavLst>
                                            <p:tav tm="0">
                                              <p:val>
                                                <p:strVal val="1+#ppt_h/2"/>
                                              </p:val>
                                            </p:tav>
                                            <p:tav tm="100000">
                                              <p:val>
                                                <p:strVal val="#ppt_y"/>
                                              </p:val>
                                            </p:tav>
                                          </p:tavLst>
                                        </p:anim>
                                      </p:childTnLst>
                                    </p:cTn>
                                  </p:par>
                                </p:childTnLst>
                              </p:cTn>
                            </p:par>
                            <p:par>
                              <p:cTn id="78" fill="hold" nodeType="afterGroup">
                                <p:stCondLst>
                                  <p:cond delay="9500"/>
                                </p:stCondLst>
                                <p:childTnLst>
                                  <p:par>
                                    <p:cTn id="79" presetID="9" presetClass="entr" presetSubtype="0" fill="hold" grpId="0" nodeType="afterEffect">
                                      <p:stCondLst>
                                        <p:cond delay="0"/>
                                      </p:stCondLst>
                                      <p:childTnLst>
                                        <p:set>
                                          <p:cBhvr>
                                            <p:cTn id="80" dur="1" fill="hold">
                                              <p:stCondLst>
                                                <p:cond delay="0"/>
                                              </p:stCondLst>
                                            </p:cTn>
                                            <p:tgtEl>
                                              <p:spTgt spid="55321"/>
                                            </p:tgtEl>
                                            <p:attrNameLst>
                                              <p:attrName>style.visibility</p:attrName>
                                            </p:attrNameLst>
                                          </p:cBhvr>
                                          <p:to>
                                            <p:strVal val="visible"/>
                                          </p:to>
                                        </p:set>
                                        <p:animEffect transition="in" filter="dissolve">
                                          <p:cBhvr>
                                            <p:cTn id="81" dur="500"/>
                                            <p:tgtEl>
                                              <p:spTgt spid="55321"/>
                                            </p:tgtEl>
                                          </p:cBhvr>
                                        </p:animEffect>
                                      </p:childTnLst>
                                    </p:cTn>
                                  </p:par>
                                </p:childTnLst>
                              </p:cTn>
                            </p:par>
                            <p:par>
                              <p:cTn id="82" fill="hold" nodeType="afterGroup">
                                <p:stCondLst>
                                  <p:cond delay="10000"/>
                                </p:stCondLst>
                                <p:childTnLst>
                                  <p:par>
                                    <p:cTn id="83" presetID="9" presetClass="entr" presetSubtype="0" fill="hold" grpId="0" nodeType="afterEffect">
                                      <p:stCondLst>
                                        <p:cond delay="0"/>
                                      </p:stCondLst>
                                      <p:childTnLst>
                                        <p:set>
                                          <p:cBhvr>
                                            <p:cTn id="84" dur="1" fill="hold">
                                              <p:stCondLst>
                                                <p:cond delay="0"/>
                                              </p:stCondLst>
                                            </p:cTn>
                                            <p:tgtEl>
                                              <p:spTgt spid="55301"/>
                                            </p:tgtEl>
                                            <p:attrNameLst>
                                              <p:attrName>style.visibility</p:attrName>
                                            </p:attrNameLst>
                                          </p:cBhvr>
                                          <p:to>
                                            <p:strVal val="visible"/>
                                          </p:to>
                                        </p:set>
                                        <p:animEffect transition="in" filter="dissolve">
                                          <p:cBhvr>
                                            <p:cTn id="85" dur="500"/>
                                            <p:tgtEl>
                                              <p:spTgt spid="55301"/>
                                            </p:tgtEl>
                                          </p:cBhvr>
                                        </p:animEffect>
                                      </p:childTnLst>
                                    </p:cTn>
                                  </p:par>
                                </p:childTnLst>
                              </p:cTn>
                            </p:par>
                            <p:par>
                              <p:cTn id="86" fill="hold">
                                <p:stCondLst>
                                  <p:cond delay="10500"/>
                                </p:stCondLst>
                                <p:childTnLst>
                                  <p:par>
                                    <p:cTn id="87" presetID="9" presetClass="entr" presetSubtype="0" fill="hold" grpId="0" nodeType="afterEffect">
                                      <p:stCondLst>
                                        <p:cond delay="0"/>
                                      </p:stCondLst>
                                      <p:childTnLst>
                                        <p:set>
                                          <p:cBhvr>
                                            <p:cTn id="88" dur="1" fill="hold">
                                              <p:stCondLst>
                                                <p:cond delay="0"/>
                                              </p:stCondLst>
                                            </p:cTn>
                                            <p:tgtEl>
                                              <p:spTgt spid="55300"/>
                                            </p:tgtEl>
                                            <p:attrNameLst>
                                              <p:attrName>style.visibility</p:attrName>
                                            </p:attrNameLst>
                                          </p:cBhvr>
                                          <p:to>
                                            <p:strVal val="visible"/>
                                          </p:to>
                                        </p:set>
                                        <p:animEffect transition="in" filter="dissolve">
                                          <p:cBhvr>
                                            <p:cTn id="89" dur="500"/>
                                            <p:tgtEl>
                                              <p:spTgt spid="55300"/>
                                            </p:tgtEl>
                                          </p:cBhvr>
                                        </p:animEffect>
                                      </p:childTnLst>
                                    </p:cTn>
                                  </p:par>
                                </p:childTnLst>
                              </p:cTn>
                            </p:par>
                            <p:par>
                              <p:cTn id="90" fill="hold" nodeType="afterGroup">
                                <p:stCondLst>
                                  <p:cond delay="11000"/>
                                </p:stCondLst>
                                <p:childTnLst>
                                  <p:par>
                                    <p:cTn id="91" presetID="9" presetClass="entr" presetSubtype="0" fill="hold" grpId="0" nodeType="afterEffect">
                                      <p:stCondLst>
                                        <p:cond delay="0"/>
                                      </p:stCondLst>
                                      <p:childTnLst>
                                        <p:set>
                                          <p:cBhvr>
                                            <p:cTn id="92" dur="1" fill="hold">
                                              <p:stCondLst>
                                                <p:cond delay="0"/>
                                              </p:stCondLst>
                                            </p:cTn>
                                            <p:tgtEl>
                                              <p:spTgt spid="55302"/>
                                            </p:tgtEl>
                                            <p:attrNameLst>
                                              <p:attrName>style.visibility</p:attrName>
                                            </p:attrNameLst>
                                          </p:cBhvr>
                                          <p:to>
                                            <p:strVal val="visible"/>
                                          </p:to>
                                        </p:set>
                                        <p:animEffect transition="in" filter="dissolve">
                                          <p:cBhvr>
                                            <p:cTn id="93" dur="500"/>
                                            <p:tgtEl>
                                              <p:spTgt spid="55302"/>
                                            </p:tgtEl>
                                          </p:cBhvr>
                                        </p:animEffect>
                                      </p:childTnLst>
                                    </p:cTn>
                                  </p:par>
                                </p:childTnLst>
                              </p:cTn>
                            </p:par>
                            <p:par>
                              <p:cTn id="94" fill="hold" nodeType="afterGroup">
                                <p:stCondLst>
                                  <p:cond delay="11500"/>
                                </p:stCondLst>
                                <p:childTnLst>
                                  <p:par>
                                    <p:cTn id="95" presetID="9" presetClass="entr" presetSubtype="0" fill="hold" grpId="0" nodeType="afterEffect">
                                      <p:stCondLst>
                                        <p:cond delay="0"/>
                                      </p:stCondLst>
                                      <p:childTnLst>
                                        <p:set>
                                          <p:cBhvr>
                                            <p:cTn id="96" dur="1" fill="hold">
                                              <p:stCondLst>
                                                <p:cond delay="0"/>
                                              </p:stCondLst>
                                            </p:cTn>
                                            <p:tgtEl>
                                              <p:spTgt spid="55303"/>
                                            </p:tgtEl>
                                            <p:attrNameLst>
                                              <p:attrName>style.visibility</p:attrName>
                                            </p:attrNameLst>
                                          </p:cBhvr>
                                          <p:to>
                                            <p:strVal val="visible"/>
                                          </p:to>
                                        </p:set>
                                        <p:animEffect transition="in" filter="dissolve">
                                          <p:cBhvr>
                                            <p:cTn id="97" dur="500"/>
                                            <p:tgtEl>
                                              <p:spTgt spid="55303"/>
                                            </p:tgtEl>
                                          </p:cBhvr>
                                        </p:animEffect>
                                      </p:childTnLst>
                                    </p:cTn>
                                  </p:par>
                                </p:childTnLst>
                              </p:cTn>
                            </p:par>
                            <p:par>
                              <p:cTn id="98" fill="hold" nodeType="afterGroup">
                                <p:stCondLst>
                                  <p:cond delay="12000"/>
                                </p:stCondLst>
                                <p:childTnLst>
                                  <p:par>
                                    <p:cTn id="99" presetID="9" presetClass="entr" presetSubtype="0" fill="hold" grpId="0" nodeType="afterEffect">
                                      <p:stCondLst>
                                        <p:cond delay="0"/>
                                      </p:stCondLst>
                                      <p:childTnLst>
                                        <p:set>
                                          <p:cBhvr>
                                            <p:cTn id="100" dur="1" fill="hold">
                                              <p:stCondLst>
                                                <p:cond delay="0"/>
                                              </p:stCondLst>
                                            </p:cTn>
                                            <p:tgtEl>
                                              <p:spTgt spid="55304"/>
                                            </p:tgtEl>
                                            <p:attrNameLst>
                                              <p:attrName>style.visibility</p:attrName>
                                            </p:attrNameLst>
                                          </p:cBhvr>
                                          <p:to>
                                            <p:strVal val="visible"/>
                                          </p:to>
                                        </p:set>
                                        <p:animEffect transition="in" filter="dissolve">
                                          <p:cBhvr>
                                            <p:cTn id="101" dur="500"/>
                                            <p:tgtEl>
                                              <p:spTgt spid="55304"/>
                                            </p:tgtEl>
                                          </p:cBhvr>
                                        </p:animEffect>
                                      </p:childTnLst>
                                    </p:cTn>
                                  </p:par>
                                </p:childTnLst>
                              </p:cTn>
                            </p:par>
                            <p:par>
                              <p:cTn id="102" fill="hold" nodeType="afterGroup">
                                <p:stCondLst>
                                  <p:cond delay="12500"/>
                                </p:stCondLst>
                                <p:childTnLst>
                                  <p:par>
                                    <p:cTn id="103" presetID="9" presetClass="entr" presetSubtype="0" fill="hold" grpId="0" nodeType="afterEffect">
                                      <p:stCondLst>
                                        <p:cond delay="0"/>
                                      </p:stCondLst>
                                      <p:childTnLst>
                                        <p:set>
                                          <p:cBhvr>
                                            <p:cTn id="104" dur="1" fill="hold">
                                              <p:stCondLst>
                                                <p:cond delay="0"/>
                                              </p:stCondLst>
                                            </p:cTn>
                                            <p:tgtEl>
                                              <p:spTgt spid="55310"/>
                                            </p:tgtEl>
                                            <p:attrNameLst>
                                              <p:attrName>style.visibility</p:attrName>
                                            </p:attrNameLst>
                                          </p:cBhvr>
                                          <p:to>
                                            <p:strVal val="visible"/>
                                          </p:to>
                                        </p:set>
                                        <p:animEffect transition="in" filter="dissolve">
                                          <p:cBhvr>
                                            <p:cTn id="105" dur="500"/>
                                            <p:tgtEl>
                                              <p:spTgt spid="55310"/>
                                            </p:tgtEl>
                                          </p:cBhvr>
                                        </p:animEffect>
                                      </p:childTnLst>
                                    </p:cTn>
                                  </p:par>
                                </p:childTnLst>
                              </p:cTn>
                            </p:par>
                            <p:par>
                              <p:cTn id="106" fill="hold" nodeType="afterGroup">
                                <p:stCondLst>
                                  <p:cond delay="13000"/>
                                </p:stCondLst>
                                <p:childTnLst>
                                  <p:par>
                                    <p:cTn id="107" presetID="9" presetClass="entr" presetSubtype="0" fill="hold" grpId="0" nodeType="afterEffect">
                                      <p:stCondLst>
                                        <p:cond delay="0"/>
                                      </p:stCondLst>
                                      <p:childTnLst>
                                        <p:set>
                                          <p:cBhvr>
                                            <p:cTn id="108" dur="1" fill="hold">
                                              <p:stCondLst>
                                                <p:cond delay="0"/>
                                              </p:stCondLst>
                                            </p:cTn>
                                            <p:tgtEl>
                                              <p:spTgt spid="55319"/>
                                            </p:tgtEl>
                                            <p:attrNameLst>
                                              <p:attrName>style.visibility</p:attrName>
                                            </p:attrNameLst>
                                          </p:cBhvr>
                                          <p:to>
                                            <p:strVal val="visible"/>
                                          </p:to>
                                        </p:set>
                                        <p:animEffect transition="in" filter="dissolve">
                                          <p:cBhvr>
                                            <p:cTn id="109" dur="500"/>
                                            <p:tgtEl>
                                              <p:spTgt spid="55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utoUpdateAnimBg="0"/>
          <p:bldP spid="55301" grpId="0" autoUpdateAnimBg="0"/>
          <p:bldP spid="55302" grpId="0" autoUpdateAnimBg="0"/>
          <p:bldP spid="55303" grpId="0" autoUpdateAnimBg="0"/>
          <p:bldP spid="55304" grpId="0" autoUpdateAnimBg="0"/>
          <p:bldP spid="55305" grpId="0" autoUpdateAnimBg="0"/>
          <p:bldP spid="55306" grpId="0" autoUpdateAnimBg="0"/>
          <p:bldP spid="55307" grpId="0" autoUpdateAnimBg="0"/>
          <p:bldP spid="55308" grpId="0" autoUpdateAnimBg="0"/>
          <p:bldP spid="55309" grpId="0" autoUpdateAnimBg="0"/>
          <p:bldP spid="55310" grpId="0" autoUpdateAnimBg="0"/>
          <p:bldP spid="55311" grpId="0" autoUpdateAnimBg="0"/>
          <p:bldP spid="55312" grpId="0" animBg="1" autoUpdateAnimBg="0"/>
          <p:bldP spid="55313" grpId="0" animBg="1" autoUpdateAnimBg="0"/>
          <p:bldP spid="55314" grpId="0" animBg="1"/>
          <p:bldP spid="55315" grpId="0" animBg="1" autoUpdateAnimBg="0"/>
          <p:bldP spid="55316" grpId="0" animBg="1" autoUpdateAnimBg="0"/>
          <p:bldP spid="55317" grpId="0" animBg="1" autoUpdateAnimBg="0"/>
          <p:bldP spid="55318" grpId="0" animBg="1" autoUpdateAnimBg="0"/>
          <p:bldP spid="55319" grpId="0" autoUpdateAnimBg="0"/>
          <p:bldP spid="55320" grpId="0" autoUpdateAnimBg="0"/>
          <p:bldP spid="55321" grpId="0" autoUpdateAnimBg="0"/>
          <p:bldP spid="55322" grpId="0"/>
          <p:bldP spid="55323" grpId="0" autoUpdateAnimBg="0"/>
          <p:bldP spid="55324" grpId="0"/>
        </p:bldLst>
      </p:timing>
    </mc:Choice>
    <mc:Fallback xmlns="">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5312"/>
                                            </p:tgtEl>
                                            <p:attrNameLst>
                                              <p:attrName>style.visibility</p:attrName>
                                            </p:attrNameLst>
                                          </p:cBhvr>
                                          <p:to>
                                            <p:strVal val="visible"/>
                                          </p:to>
                                        </p:set>
                                        <p:animEffect transition="in" filter="wipe(down)">
                                          <p:cBhvr>
                                            <p:cTn id="7" dur="500"/>
                                            <p:tgtEl>
                                              <p:spTgt spid="55312"/>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5313"/>
                                            </p:tgtEl>
                                            <p:attrNameLst>
                                              <p:attrName>style.visibility</p:attrName>
                                            </p:attrNameLst>
                                          </p:cBhvr>
                                          <p:to>
                                            <p:strVal val="visible"/>
                                          </p:to>
                                        </p:set>
                                        <p:animEffect transition="in" filter="wipe(down)">
                                          <p:cBhvr>
                                            <p:cTn id="11" dur="500"/>
                                            <p:tgtEl>
                                              <p:spTgt spid="553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5314"/>
                                            </p:tgtEl>
                                            <p:attrNameLst>
                                              <p:attrName>style.visibility</p:attrName>
                                            </p:attrNameLst>
                                          </p:cBhvr>
                                          <p:to>
                                            <p:strVal val="visible"/>
                                          </p:to>
                                        </p:set>
                                        <p:animEffect transition="in" filter="wipe(down)">
                                          <p:cBhvr>
                                            <p:cTn id="15" dur="500"/>
                                            <p:tgtEl>
                                              <p:spTgt spid="55314"/>
                                            </p:tgtEl>
                                          </p:cBhvr>
                                        </p:animEffect>
                                      </p:childTnLst>
                                    </p:cTn>
                                  </p:par>
                                </p:childTnLst>
                              </p:cTn>
                            </p:par>
                            <p:par>
                              <p:cTn id="16" fill="hold" nodeType="afterGroup">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5315"/>
                                            </p:tgtEl>
                                            <p:attrNameLst>
                                              <p:attrName>style.visibility</p:attrName>
                                            </p:attrNameLst>
                                          </p:cBhvr>
                                          <p:to>
                                            <p:strVal val="visible"/>
                                          </p:to>
                                        </p:set>
                                        <p:animEffect transition="in" filter="wipe(down)">
                                          <p:cBhvr>
                                            <p:cTn id="19" dur="500"/>
                                            <p:tgtEl>
                                              <p:spTgt spid="55315"/>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5316"/>
                                            </p:tgtEl>
                                            <p:attrNameLst>
                                              <p:attrName>style.visibility</p:attrName>
                                            </p:attrNameLst>
                                          </p:cBhvr>
                                          <p:to>
                                            <p:strVal val="visible"/>
                                          </p:to>
                                        </p:set>
                                        <p:animEffect transition="in" filter="wipe(down)">
                                          <p:cBhvr>
                                            <p:cTn id="23" dur="500"/>
                                            <p:tgtEl>
                                              <p:spTgt spid="55316"/>
                                            </p:tgtEl>
                                          </p:cBhvr>
                                        </p:animEffect>
                                      </p:childTnLst>
                                    </p:cTn>
                                  </p:par>
                                </p:childTnLst>
                              </p:cTn>
                            </p:par>
                            <p:par>
                              <p:cTn id="24" fill="hold" nodeType="afterGroup">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55317"/>
                                            </p:tgtEl>
                                            <p:attrNameLst>
                                              <p:attrName>style.visibility</p:attrName>
                                            </p:attrNameLst>
                                          </p:cBhvr>
                                          <p:to>
                                            <p:strVal val="visible"/>
                                          </p:to>
                                        </p:set>
                                        <p:animEffect transition="in" filter="wipe(down)">
                                          <p:cBhvr>
                                            <p:cTn id="27" dur="500"/>
                                            <p:tgtEl>
                                              <p:spTgt spid="55317"/>
                                            </p:tgtEl>
                                          </p:cBhvr>
                                        </p:animEffect>
                                      </p:childTnLst>
                                    </p:cTn>
                                  </p:par>
                                </p:childTnLst>
                              </p:cTn>
                            </p:par>
                            <p:par>
                              <p:cTn id="28" fill="hold" nodeType="afterGroup">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55318"/>
                                            </p:tgtEl>
                                            <p:attrNameLst>
                                              <p:attrName>style.visibility</p:attrName>
                                            </p:attrNameLst>
                                          </p:cBhvr>
                                          <p:to>
                                            <p:strVal val="visible"/>
                                          </p:to>
                                        </p:set>
                                        <p:animEffect transition="in" filter="wipe(down)">
                                          <p:cBhvr>
                                            <p:cTn id="31" dur="500"/>
                                            <p:tgtEl>
                                              <p:spTgt spid="55318"/>
                                            </p:tgtEl>
                                          </p:cBhvr>
                                        </p:animEffect>
                                      </p:childTnLst>
                                    </p:cTn>
                                  </p:par>
                                </p:childTnLst>
                              </p:cTn>
                            </p:par>
                            <p:par>
                              <p:cTn id="32" fill="hold">
                                <p:stCondLst>
                                  <p:cond delay="3500"/>
                                </p:stCondLst>
                                <p:childTnLst>
                                  <p:par>
                                    <p:cTn id="33" presetID="2" presetClass="entr" presetSubtype="4" fill="hold" grpId="0" nodeType="afterEffect">
                                      <p:stCondLst>
                                        <p:cond delay="0"/>
                                      </p:stCondLst>
                                      <p:childTnLst>
                                        <p:set>
                                          <p:cBhvr>
                                            <p:cTn id="34" dur="1" fill="hold">
                                              <p:stCondLst>
                                                <p:cond delay="0"/>
                                              </p:stCondLst>
                                            </p:cTn>
                                            <p:tgtEl>
                                              <p:spTgt spid="55324"/>
                                            </p:tgtEl>
                                            <p:attrNameLst>
                                              <p:attrName>style.visibility</p:attrName>
                                            </p:attrNameLst>
                                          </p:cBhvr>
                                          <p:to>
                                            <p:strVal val="visible"/>
                                          </p:to>
                                        </p:set>
                                        <p:anim calcmode="lin" valueType="num">
                                          <p:cBhvr additive="base">
                                            <p:cTn id="35" dur="750" fill="hold"/>
                                            <p:tgtEl>
                                              <p:spTgt spid="55324"/>
                                            </p:tgtEl>
                                            <p:attrNameLst>
                                              <p:attrName>ppt_x</p:attrName>
                                            </p:attrNameLst>
                                          </p:cBhvr>
                                          <p:tavLst>
                                            <p:tav tm="0">
                                              <p:val>
                                                <p:strVal val="#ppt_x"/>
                                              </p:val>
                                            </p:tav>
                                            <p:tav tm="100000">
                                              <p:val>
                                                <p:strVal val="#ppt_x"/>
                                              </p:val>
                                            </p:tav>
                                          </p:tavLst>
                                        </p:anim>
                                        <p:anim calcmode="lin" valueType="num">
                                          <p:cBhvr additive="base">
                                            <p:cTn id="36" dur="750" fill="hold"/>
                                            <p:tgtEl>
                                              <p:spTgt spid="55324"/>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4250"/>
                                </p:stCondLst>
                                <p:childTnLst>
                                  <p:par>
                                    <p:cTn id="38" presetID="9" presetClass="entr" presetSubtype="0" fill="hold" grpId="0" nodeType="afterEffect">
                                      <p:stCondLst>
                                        <p:cond delay="0"/>
                                      </p:stCondLst>
                                      <p:childTnLst>
                                        <p:set>
                                          <p:cBhvr>
                                            <p:cTn id="39" dur="1" fill="hold">
                                              <p:stCondLst>
                                                <p:cond delay="0"/>
                                              </p:stCondLst>
                                            </p:cTn>
                                            <p:tgtEl>
                                              <p:spTgt spid="55323"/>
                                            </p:tgtEl>
                                            <p:attrNameLst>
                                              <p:attrName>style.visibility</p:attrName>
                                            </p:attrNameLst>
                                          </p:cBhvr>
                                          <p:to>
                                            <p:strVal val="visible"/>
                                          </p:to>
                                        </p:set>
                                        <p:animEffect transition="in" filter="dissolve">
                                          <p:cBhvr>
                                            <p:cTn id="40" dur="500"/>
                                            <p:tgtEl>
                                              <p:spTgt spid="55323"/>
                                            </p:tgtEl>
                                          </p:cBhvr>
                                        </p:animEffect>
                                      </p:childTnLst>
                                    </p:cTn>
                                  </p:par>
                                </p:childTnLst>
                              </p:cTn>
                            </p:par>
                            <p:par>
                              <p:cTn id="41" fill="hold">
                                <p:stCondLst>
                                  <p:cond delay="4750"/>
                                </p:stCondLst>
                                <p:childTnLst>
                                  <p:par>
                                    <p:cTn id="42" presetID="9" presetClass="entr" presetSubtype="0" fill="hold" nodeType="afterEffect">
                                      <p:stCondLst>
                                        <p:cond delay="0"/>
                                      </p:stCondLst>
                                      <p:childTnLst>
                                        <p:set>
                                          <p:cBhvr>
                                            <p:cTn id="43" dur="1" fill="hold">
                                              <p:stCondLst>
                                                <p:cond delay="0"/>
                                              </p:stCondLst>
                                            </p:cTn>
                                            <p:tgtEl>
                                              <p:spTgt spid="55299"/>
                                            </p:tgtEl>
                                            <p:attrNameLst>
                                              <p:attrName>style.visibility</p:attrName>
                                            </p:attrNameLst>
                                          </p:cBhvr>
                                          <p:to>
                                            <p:strVal val="visible"/>
                                          </p:to>
                                        </p:set>
                                        <p:animEffect transition="in" filter="dissolve">
                                          <p:cBhvr>
                                            <p:cTn id="44" dur="500"/>
                                            <p:tgtEl>
                                              <p:spTgt spid="55299"/>
                                            </p:tgtEl>
                                          </p:cBhvr>
                                        </p:animEffect>
                                      </p:childTnLst>
                                    </p:cTn>
                                  </p:par>
                                </p:childTnLst>
                              </p:cTn>
                            </p:par>
                            <p:par>
                              <p:cTn id="45" fill="hold" nodeType="afterGroup">
                                <p:stCondLst>
                                  <p:cond delay="5250"/>
                                </p:stCondLst>
                                <p:childTnLst>
                                  <p:par>
                                    <p:cTn id="46" presetID="9" presetClass="entr" presetSubtype="0" fill="hold" grpId="0" nodeType="afterEffect">
                                      <p:stCondLst>
                                        <p:cond delay="0"/>
                                      </p:stCondLst>
                                      <p:childTnLst>
                                        <p:set>
                                          <p:cBhvr>
                                            <p:cTn id="47" dur="1" fill="hold">
                                              <p:stCondLst>
                                                <p:cond delay="0"/>
                                              </p:stCondLst>
                                            </p:cTn>
                                            <p:tgtEl>
                                              <p:spTgt spid="55306"/>
                                            </p:tgtEl>
                                            <p:attrNameLst>
                                              <p:attrName>style.visibility</p:attrName>
                                            </p:attrNameLst>
                                          </p:cBhvr>
                                          <p:to>
                                            <p:strVal val="visible"/>
                                          </p:to>
                                        </p:set>
                                        <p:animEffect transition="in" filter="dissolve">
                                          <p:cBhvr>
                                            <p:cTn id="48" dur="500"/>
                                            <p:tgtEl>
                                              <p:spTgt spid="55306"/>
                                            </p:tgtEl>
                                          </p:cBhvr>
                                        </p:animEffect>
                                      </p:childTnLst>
                                    </p:cTn>
                                  </p:par>
                                </p:childTnLst>
                              </p:cTn>
                            </p:par>
                            <p:par>
                              <p:cTn id="49" fill="hold">
                                <p:stCondLst>
                                  <p:cond delay="5750"/>
                                </p:stCondLst>
                                <p:childTnLst>
                                  <p:par>
                                    <p:cTn id="50" presetID="9" presetClass="entr" presetSubtype="0" fill="hold" grpId="0" nodeType="afterEffect">
                                      <p:stCondLst>
                                        <p:cond delay="0"/>
                                      </p:stCondLst>
                                      <p:childTnLst>
                                        <p:set>
                                          <p:cBhvr>
                                            <p:cTn id="51" dur="1" fill="hold">
                                              <p:stCondLst>
                                                <p:cond delay="0"/>
                                              </p:stCondLst>
                                            </p:cTn>
                                            <p:tgtEl>
                                              <p:spTgt spid="55305"/>
                                            </p:tgtEl>
                                            <p:attrNameLst>
                                              <p:attrName>style.visibility</p:attrName>
                                            </p:attrNameLst>
                                          </p:cBhvr>
                                          <p:to>
                                            <p:strVal val="visible"/>
                                          </p:to>
                                        </p:set>
                                        <p:animEffect transition="in" filter="dissolve">
                                          <p:cBhvr>
                                            <p:cTn id="52" dur="500"/>
                                            <p:tgtEl>
                                              <p:spTgt spid="55305"/>
                                            </p:tgtEl>
                                          </p:cBhvr>
                                        </p:animEffect>
                                      </p:childTnLst>
                                    </p:cTn>
                                  </p:par>
                                </p:childTnLst>
                              </p:cTn>
                            </p:par>
                            <p:par>
                              <p:cTn id="53" fill="hold" nodeType="afterGroup">
                                <p:stCondLst>
                                  <p:cond delay="6250"/>
                                </p:stCondLst>
                                <p:childTnLst>
                                  <p:par>
                                    <p:cTn id="54" presetID="9" presetClass="entr" presetSubtype="0" fill="hold" grpId="0" nodeType="afterEffect">
                                      <p:stCondLst>
                                        <p:cond delay="0"/>
                                      </p:stCondLst>
                                      <p:childTnLst>
                                        <p:set>
                                          <p:cBhvr>
                                            <p:cTn id="55" dur="1" fill="hold">
                                              <p:stCondLst>
                                                <p:cond delay="0"/>
                                              </p:stCondLst>
                                            </p:cTn>
                                            <p:tgtEl>
                                              <p:spTgt spid="55307"/>
                                            </p:tgtEl>
                                            <p:attrNameLst>
                                              <p:attrName>style.visibility</p:attrName>
                                            </p:attrNameLst>
                                          </p:cBhvr>
                                          <p:to>
                                            <p:strVal val="visible"/>
                                          </p:to>
                                        </p:set>
                                        <p:animEffect transition="in" filter="dissolve">
                                          <p:cBhvr>
                                            <p:cTn id="56" dur="500"/>
                                            <p:tgtEl>
                                              <p:spTgt spid="55307"/>
                                            </p:tgtEl>
                                          </p:cBhvr>
                                        </p:animEffect>
                                      </p:childTnLst>
                                    </p:cTn>
                                  </p:par>
                                </p:childTnLst>
                              </p:cTn>
                            </p:par>
                            <p:par>
                              <p:cTn id="57" fill="hold" nodeType="afterGroup">
                                <p:stCondLst>
                                  <p:cond delay="6750"/>
                                </p:stCondLst>
                                <p:childTnLst>
                                  <p:par>
                                    <p:cTn id="58" presetID="9" presetClass="entr" presetSubtype="0" fill="hold" grpId="0" nodeType="afterEffect">
                                      <p:stCondLst>
                                        <p:cond delay="0"/>
                                      </p:stCondLst>
                                      <p:childTnLst>
                                        <p:set>
                                          <p:cBhvr>
                                            <p:cTn id="59" dur="1" fill="hold">
                                              <p:stCondLst>
                                                <p:cond delay="0"/>
                                              </p:stCondLst>
                                            </p:cTn>
                                            <p:tgtEl>
                                              <p:spTgt spid="55308"/>
                                            </p:tgtEl>
                                            <p:attrNameLst>
                                              <p:attrName>style.visibility</p:attrName>
                                            </p:attrNameLst>
                                          </p:cBhvr>
                                          <p:to>
                                            <p:strVal val="visible"/>
                                          </p:to>
                                        </p:set>
                                        <p:animEffect transition="in" filter="dissolve">
                                          <p:cBhvr>
                                            <p:cTn id="60" dur="500"/>
                                            <p:tgtEl>
                                              <p:spTgt spid="55308"/>
                                            </p:tgtEl>
                                          </p:cBhvr>
                                        </p:animEffect>
                                      </p:childTnLst>
                                    </p:cTn>
                                  </p:par>
                                </p:childTnLst>
                              </p:cTn>
                            </p:par>
                            <p:par>
                              <p:cTn id="61" fill="hold" nodeType="afterGroup">
                                <p:stCondLst>
                                  <p:cond delay="7250"/>
                                </p:stCondLst>
                                <p:childTnLst>
                                  <p:par>
                                    <p:cTn id="62" presetID="9" presetClass="entr" presetSubtype="0" fill="hold" grpId="0" nodeType="afterEffect">
                                      <p:stCondLst>
                                        <p:cond delay="0"/>
                                      </p:stCondLst>
                                      <p:childTnLst>
                                        <p:set>
                                          <p:cBhvr>
                                            <p:cTn id="63" dur="1" fill="hold">
                                              <p:stCondLst>
                                                <p:cond delay="0"/>
                                              </p:stCondLst>
                                            </p:cTn>
                                            <p:tgtEl>
                                              <p:spTgt spid="55309"/>
                                            </p:tgtEl>
                                            <p:attrNameLst>
                                              <p:attrName>style.visibility</p:attrName>
                                            </p:attrNameLst>
                                          </p:cBhvr>
                                          <p:to>
                                            <p:strVal val="visible"/>
                                          </p:to>
                                        </p:set>
                                        <p:animEffect transition="in" filter="dissolve">
                                          <p:cBhvr>
                                            <p:cTn id="64" dur="500"/>
                                            <p:tgtEl>
                                              <p:spTgt spid="55309"/>
                                            </p:tgtEl>
                                          </p:cBhvr>
                                        </p:animEffect>
                                      </p:childTnLst>
                                    </p:cTn>
                                  </p:par>
                                </p:childTnLst>
                              </p:cTn>
                            </p:par>
                            <p:par>
                              <p:cTn id="65" fill="hold" nodeType="afterGroup">
                                <p:stCondLst>
                                  <p:cond delay="7750"/>
                                </p:stCondLst>
                                <p:childTnLst>
                                  <p:par>
                                    <p:cTn id="66" presetID="9" presetClass="entr" presetSubtype="0" fill="hold" grpId="0" nodeType="afterEffect">
                                      <p:stCondLst>
                                        <p:cond delay="0"/>
                                      </p:stCondLst>
                                      <p:childTnLst>
                                        <p:set>
                                          <p:cBhvr>
                                            <p:cTn id="67" dur="1" fill="hold">
                                              <p:stCondLst>
                                                <p:cond delay="0"/>
                                              </p:stCondLst>
                                            </p:cTn>
                                            <p:tgtEl>
                                              <p:spTgt spid="55311"/>
                                            </p:tgtEl>
                                            <p:attrNameLst>
                                              <p:attrName>style.visibility</p:attrName>
                                            </p:attrNameLst>
                                          </p:cBhvr>
                                          <p:to>
                                            <p:strVal val="visible"/>
                                          </p:to>
                                        </p:set>
                                        <p:animEffect transition="in" filter="dissolve">
                                          <p:cBhvr>
                                            <p:cTn id="68" dur="500"/>
                                            <p:tgtEl>
                                              <p:spTgt spid="55311"/>
                                            </p:tgtEl>
                                          </p:cBhvr>
                                        </p:animEffect>
                                      </p:childTnLst>
                                    </p:cTn>
                                  </p:par>
                                </p:childTnLst>
                              </p:cTn>
                            </p:par>
                            <p:par>
                              <p:cTn id="69" fill="hold">
                                <p:stCondLst>
                                  <p:cond delay="8250"/>
                                </p:stCondLst>
                                <p:childTnLst>
                                  <p:par>
                                    <p:cTn id="70" presetID="9" presetClass="entr" presetSubtype="0" fill="hold" grpId="0" nodeType="afterEffect">
                                      <p:stCondLst>
                                        <p:cond delay="0"/>
                                      </p:stCondLst>
                                      <p:childTnLst>
                                        <p:set>
                                          <p:cBhvr>
                                            <p:cTn id="71" dur="1" fill="hold">
                                              <p:stCondLst>
                                                <p:cond delay="0"/>
                                              </p:stCondLst>
                                            </p:cTn>
                                            <p:tgtEl>
                                              <p:spTgt spid="55320"/>
                                            </p:tgtEl>
                                            <p:attrNameLst>
                                              <p:attrName>style.visibility</p:attrName>
                                            </p:attrNameLst>
                                          </p:cBhvr>
                                          <p:to>
                                            <p:strVal val="visible"/>
                                          </p:to>
                                        </p:set>
                                        <p:animEffect transition="in" filter="dissolve">
                                          <p:cBhvr>
                                            <p:cTn id="72" dur="500"/>
                                            <p:tgtEl>
                                              <p:spTgt spid="55320"/>
                                            </p:tgtEl>
                                          </p:cBhvr>
                                        </p:animEffect>
                                      </p:childTnLst>
                                    </p:cTn>
                                  </p:par>
                                </p:childTnLst>
                              </p:cTn>
                            </p:par>
                            <p:par>
                              <p:cTn id="73" fill="hold" nodeType="afterGroup">
                                <p:stCondLst>
                                  <p:cond delay="8750"/>
                                </p:stCondLst>
                                <p:childTnLst>
                                  <p:par>
                                    <p:cTn id="74" presetID="2" presetClass="entr" presetSubtype="4" fill="hold" grpId="0" nodeType="afterEffect">
                                      <p:stCondLst>
                                        <p:cond delay="0"/>
                                      </p:stCondLst>
                                      <p:childTnLst>
                                        <p:set>
                                          <p:cBhvr>
                                            <p:cTn id="75" dur="1" fill="hold">
                                              <p:stCondLst>
                                                <p:cond delay="0"/>
                                              </p:stCondLst>
                                            </p:cTn>
                                            <p:tgtEl>
                                              <p:spTgt spid="55322"/>
                                            </p:tgtEl>
                                            <p:attrNameLst>
                                              <p:attrName>style.visibility</p:attrName>
                                            </p:attrNameLst>
                                          </p:cBhvr>
                                          <p:to>
                                            <p:strVal val="visible"/>
                                          </p:to>
                                        </p:set>
                                        <p:anim calcmode="lin" valueType="num">
                                          <p:cBhvr additive="base">
                                            <p:cTn id="76" dur="750" fill="hold"/>
                                            <p:tgtEl>
                                              <p:spTgt spid="55322"/>
                                            </p:tgtEl>
                                            <p:attrNameLst>
                                              <p:attrName>ppt_x</p:attrName>
                                            </p:attrNameLst>
                                          </p:cBhvr>
                                          <p:tavLst>
                                            <p:tav tm="0">
                                              <p:val>
                                                <p:strVal val="#ppt_x"/>
                                              </p:val>
                                            </p:tav>
                                            <p:tav tm="100000">
                                              <p:val>
                                                <p:strVal val="#ppt_x"/>
                                              </p:val>
                                            </p:tav>
                                          </p:tavLst>
                                        </p:anim>
                                        <p:anim calcmode="lin" valueType="num">
                                          <p:cBhvr additive="base">
                                            <p:cTn id="77" dur="750" fill="hold"/>
                                            <p:tgtEl>
                                              <p:spTgt spid="55322"/>
                                            </p:tgtEl>
                                            <p:attrNameLst>
                                              <p:attrName>ppt_y</p:attrName>
                                            </p:attrNameLst>
                                          </p:cBhvr>
                                          <p:tavLst>
                                            <p:tav tm="0">
                                              <p:val>
                                                <p:strVal val="1+#ppt_h/2"/>
                                              </p:val>
                                            </p:tav>
                                            <p:tav tm="100000">
                                              <p:val>
                                                <p:strVal val="#ppt_y"/>
                                              </p:val>
                                            </p:tav>
                                          </p:tavLst>
                                        </p:anim>
                                      </p:childTnLst>
                                    </p:cTn>
                                  </p:par>
                                </p:childTnLst>
                              </p:cTn>
                            </p:par>
                            <p:par>
                              <p:cTn id="78" fill="hold" nodeType="afterGroup">
                                <p:stCondLst>
                                  <p:cond delay="9500"/>
                                </p:stCondLst>
                                <p:childTnLst>
                                  <p:par>
                                    <p:cTn id="79" presetID="9" presetClass="entr" presetSubtype="0" fill="hold" grpId="0" nodeType="afterEffect">
                                      <p:stCondLst>
                                        <p:cond delay="0"/>
                                      </p:stCondLst>
                                      <p:childTnLst>
                                        <p:set>
                                          <p:cBhvr>
                                            <p:cTn id="80" dur="1" fill="hold">
                                              <p:stCondLst>
                                                <p:cond delay="0"/>
                                              </p:stCondLst>
                                            </p:cTn>
                                            <p:tgtEl>
                                              <p:spTgt spid="55321"/>
                                            </p:tgtEl>
                                            <p:attrNameLst>
                                              <p:attrName>style.visibility</p:attrName>
                                            </p:attrNameLst>
                                          </p:cBhvr>
                                          <p:to>
                                            <p:strVal val="visible"/>
                                          </p:to>
                                        </p:set>
                                        <p:animEffect transition="in" filter="dissolve">
                                          <p:cBhvr>
                                            <p:cTn id="81" dur="500"/>
                                            <p:tgtEl>
                                              <p:spTgt spid="55321"/>
                                            </p:tgtEl>
                                          </p:cBhvr>
                                        </p:animEffect>
                                      </p:childTnLst>
                                    </p:cTn>
                                  </p:par>
                                </p:childTnLst>
                              </p:cTn>
                            </p:par>
                            <p:par>
                              <p:cTn id="82" fill="hold" nodeType="afterGroup">
                                <p:stCondLst>
                                  <p:cond delay="10000"/>
                                </p:stCondLst>
                                <p:childTnLst>
                                  <p:par>
                                    <p:cTn id="83" presetID="9" presetClass="entr" presetSubtype="0" fill="hold" grpId="0" nodeType="afterEffect">
                                      <p:stCondLst>
                                        <p:cond delay="0"/>
                                      </p:stCondLst>
                                      <p:childTnLst>
                                        <p:set>
                                          <p:cBhvr>
                                            <p:cTn id="84" dur="1" fill="hold">
                                              <p:stCondLst>
                                                <p:cond delay="0"/>
                                              </p:stCondLst>
                                            </p:cTn>
                                            <p:tgtEl>
                                              <p:spTgt spid="55301"/>
                                            </p:tgtEl>
                                            <p:attrNameLst>
                                              <p:attrName>style.visibility</p:attrName>
                                            </p:attrNameLst>
                                          </p:cBhvr>
                                          <p:to>
                                            <p:strVal val="visible"/>
                                          </p:to>
                                        </p:set>
                                        <p:animEffect transition="in" filter="dissolve">
                                          <p:cBhvr>
                                            <p:cTn id="85" dur="500"/>
                                            <p:tgtEl>
                                              <p:spTgt spid="55301"/>
                                            </p:tgtEl>
                                          </p:cBhvr>
                                        </p:animEffect>
                                      </p:childTnLst>
                                    </p:cTn>
                                  </p:par>
                                </p:childTnLst>
                              </p:cTn>
                            </p:par>
                            <p:par>
                              <p:cTn id="86" fill="hold">
                                <p:stCondLst>
                                  <p:cond delay="10500"/>
                                </p:stCondLst>
                                <p:childTnLst>
                                  <p:par>
                                    <p:cTn id="87" presetID="9" presetClass="entr" presetSubtype="0" fill="hold" grpId="0" nodeType="afterEffect">
                                      <p:stCondLst>
                                        <p:cond delay="0"/>
                                      </p:stCondLst>
                                      <p:childTnLst>
                                        <p:set>
                                          <p:cBhvr>
                                            <p:cTn id="88" dur="1" fill="hold">
                                              <p:stCondLst>
                                                <p:cond delay="0"/>
                                              </p:stCondLst>
                                            </p:cTn>
                                            <p:tgtEl>
                                              <p:spTgt spid="55300"/>
                                            </p:tgtEl>
                                            <p:attrNameLst>
                                              <p:attrName>style.visibility</p:attrName>
                                            </p:attrNameLst>
                                          </p:cBhvr>
                                          <p:to>
                                            <p:strVal val="visible"/>
                                          </p:to>
                                        </p:set>
                                        <p:animEffect transition="in" filter="dissolve">
                                          <p:cBhvr>
                                            <p:cTn id="89" dur="500"/>
                                            <p:tgtEl>
                                              <p:spTgt spid="55300"/>
                                            </p:tgtEl>
                                          </p:cBhvr>
                                        </p:animEffect>
                                      </p:childTnLst>
                                    </p:cTn>
                                  </p:par>
                                </p:childTnLst>
                              </p:cTn>
                            </p:par>
                            <p:par>
                              <p:cTn id="90" fill="hold" nodeType="afterGroup">
                                <p:stCondLst>
                                  <p:cond delay="11000"/>
                                </p:stCondLst>
                                <p:childTnLst>
                                  <p:par>
                                    <p:cTn id="91" presetID="9" presetClass="entr" presetSubtype="0" fill="hold" grpId="0" nodeType="afterEffect">
                                      <p:stCondLst>
                                        <p:cond delay="0"/>
                                      </p:stCondLst>
                                      <p:childTnLst>
                                        <p:set>
                                          <p:cBhvr>
                                            <p:cTn id="92" dur="1" fill="hold">
                                              <p:stCondLst>
                                                <p:cond delay="0"/>
                                              </p:stCondLst>
                                            </p:cTn>
                                            <p:tgtEl>
                                              <p:spTgt spid="55302"/>
                                            </p:tgtEl>
                                            <p:attrNameLst>
                                              <p:attrName>style.visibility</p:attrName>
                                            </p:attrNameLst>
                                          </p:cBhvr>
                                          <p:to>
                                            <p:strVal val="visible"/>
                                          </p:to>
                                        </p:set>
                                        <p:animEffect transition="in" filter="dissolve">
                                          <p:cBhvr>
                                            <p:cTn id="93" dur="500"/>
                                            <p:tgtEl>
                                              <p:spTgt spid="55302"/>
                                            </p:tgtEl>
                                          </p:cBhvr>
                                        </p:animEffect>
                                      </p:childTnLst>
                                    </p:cTn>
                                  </p:par>
                                </p:childTnLst>
                              </p:cTn>
                            </p:par>
                            <p:par>
                              <p:cTn id="94" fill="hold" nodeType="afterGroup">
                                <p:stCondLst>
                                  <p:cond delay="11500"/>
                                </p:stCondLst>
                                <p:childTnLst>
                                  <p:par>
                                    <p:cTn id="95" presetID="9" presetClass="entr" presetSubtype="0" fill="hold" grpId="0" nodeType="afterEffect">
                                      <p:stCondLst>
                                        <p:cond delay="0"/>
                                      </p:stCondLst>
                                      <p:childTnLst>
                                        <p:set>
                                          <p:cBhvr>
                                            <p:cTn id="96" dur="1" fill="hold">
                                              <p:stCondLst>
                                                <p:cond delay="0"/>
                                              </p:stCondLst>
                                            </p:cTn>
                                            <p:tgtEl>
                                              <p:spTgt spid="55303"/>
                                            </p:tgtEl>
                                            <p:attrNameLst>
                                              <p:attrName>style.visibility</p:attrName>
                                            </p:attrNameLst>
                                          </p:cBhvr>
                                          <p:to>
                                            <p:strVal val="visible"/>
                                          </p:to>
                                        </p:set>
                                        <p:animEffect transition="in" filter="dissolve">
                                          <p:cBhvr>
                                            <p:cTn id="97" dur="500"/>
                                            <p:tgtEl>
                                              <p:spTgt spid="55303"/>
                                            </p:tgtEl>
                                          </p:cBhvr>
                                        </p:animEffect>
                                      </p:childTnLst>
                                    </p:cTn>
                                  </p:par>
                                </p:childTnLst>
                              </p:cTn>
                            </p:par>
                            <p:par>
                              <p:cTn id="98" fill="hold" nodeType="afterGroup">
                                <p:stCondLst>
                                  <p:cond delay="12000"/>
                                </p:stCondLst>
                                <p:childTnLst>
                                  <p:par>
                                    <p:cTn id="99" presetID="9" presetClass="entr" presetSubtype="0" fill="hold" grpId="0" nodeType="afterEffect">
                                      <p:stCondLst>
                                        <p:cond delay="0"/>
                                      </p:stCondLst>
                                      <p:childTnLst>
                                        <p:set>
                                          <p:cBhvr>
                                            <p:cTn id="100" dur="1" fill="hold">
                                              <p:stCondLst>
                                                <p:cond delay="0"/>
                                              </p:stCondLst>
                                            </p:cTn>
                                            <p:tgtEl>
                                              <p:spTgt spid="55304"/>
                                            </p:tgtEl>
                                            <p:attrNameLst>
                                              <p:attrName>style.visibility</p:attrName>
                                            </p:attrNameLst>
                                          </p:cBhvr>
                                          <p:to>
                                            <p:strVal val="visible"/>
                                          </p:to>
                                        </p:set>
                                        <p:animEffect transition="in" filter="dissolve">
                                          <p:cBhvr>
                                            <p:cTn id="101" dur="500"/>
                                            <p:tgtEl>
                                              <p:spTgt spid="55304"/>
                                            </p:tgtEl>
                                          </p:cBhvr>
                                        </p:animEffect>
                                      </p:childTnLst>
                                    </p:cTn>
                                  </p:par>
                                </p:childTnLst>
                              </p:cTn>
                            </p:par>
                            <p:par>
                              <p:cTn id="102" fill="hold" nodeType="afterGroup">
                                <p:stCondLst>
                                  <p:cond delay="12500"/>
                                </p:stCondLst>
                                <p:childTnLst>
                                  <p:par>
                                    <p:cTn id="103" presetID="9" presetClass="entr" presetSubtype="0" fill="hold" grpId="0" nodeType="afterEffect">
                                      <p:stCondLst>
                                        <p:cond delay="0"/>
                                      </p:stCondLst>
                                      <p:childTnLst>
                                        <p:set>
                                          <p:cBhvr>
                                            <p:cTn id="104" dur="1" fill="hold">
                                              <p:stCondLst>
                                                <p:cond delay="0"/>
                                              </p:stCondLst>
                                            </p:cTn>
                                            <p:tgtEl>
                                              <p:spTgt spid="55310"/>
                                            </p:tgtEl>
                                            <p:attrNameLst>
                                              <p:attrName>style.visibility</p:attrName>
                                            </p:attrNameLst>
                                          </p:cBhvr>
                                          <p:to>
                                            <p:strVal val="visible"/>
                                          </p:to>
                                        </p:set>
                                        <p:animEffect transition="in" filter="dissolve">
                                          <p:cBhvr>
                                            <p:cTn id="105" dur="500"/>
                                            <p:tgtEl>
                                              <p:spTgt spid="55310"/>
                                            </p:tgtEl>
                                          </p:cBhvr>
                                        </p:animEffect>
                                      </p:childTnLst>
                                    </p:cTn>
                                  </p:par>
                                </p:childTnLst>
                              </p:cTn>
                            </p:par>
                            <p:par>
                              <p:cTn id="106" fill="hold" nodeType="afterGroup">
                                <p:stCondLst>
                                  <p:cond delay="13000"/>
                                </p:stCondLst>
                                <p:childTnLst>
                                  <p:par>
                                    <p:cTn id="107" presetID="9" presetClass="entr" presetSubtype="0" fill="hold" grpId="0" nodeType="afterEffect">
                                      <p:stCondLst>
                                        <p:cond delay="0"/>
                                      </p:stCondLst>
                                      <p:childTnLst>
                                        <p:set>
                                          <p:cBhvr>
                                            <p:cTn id="108" dur="1" fill="hold">
                                              <p:stCondLst>
                                                <p:cond delay="0"/>
                                              </p:stCondLst>
                                            </p:cTn>
                                            <p:tgtEl>
                                              <p:spTgt spid="55319"/>
                                            </p:tgtEl>
                                            <p:attrNameLst>
                                              <p:attrName>style.visibility</p:attrName>
                                            </p:attrNameLst>
                                          </p:cBhvr>
                                          <p:to>
                                            <p:strVal val="visible"/>
                                          </p:to>
                                        </p:set>
                                        <p:animEffect transition="in" filter="dissolve">
                                          <p:cBhvr>
                                            <p:cTn id="109" dur="500"/>
                                            <p:tgtEl>
                                              <p:spTgt spid="55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utoUpdateAnimBg="0"/>
          <p:bldP spid="55301" grpId="0" autoUpdateAnimBg="0"/>
          <p:bldP spid="55302" grpId="0" autoUpdateAnimBg="0"/>
          <p:bldP spid="55303" grpId="0" autoUpdateAnimBg="0"/>
          <p:bldP spid="55304" grpId="0" autoUpdateAnimBg="0"/>
          <p:bldP spid="55305" grpId="0" autoUpdateAnimBg="0"/>
          <p:bldP spid="55306" grpId="0" autoUpdateAnimBg="0"/>
          <p:bldP spid="55307" grpId="0" autoUpdateAnimBg="0"/>
          <p:bldP spid="55308" grpId="0" autoUpdateAnimBg="0"/>
          <p:bldP spid="55309" grpId="0" autoUpdateAnimBg="0"/>
          <p:bldP spid="55310" grpId="0" autoUpdateAnimBg="0"/>
          <p:bldP spid="55311" grpId="0" autoUpdateAnimBg="0"/>
          <p:bldP spid="55312" grpId="0" animBg="1" autoUpdateAnimBg="0"/>
          <p:bldP spid="55313" grpId="0" animBg="1" autoUpdateAnimBg="0"/>
          <p:bldP spid="55314" grpId="0" animBg="1"/>
          <p:bldP spid="55315" grpId="0" animBg="1" autoUpdateAnimBg="0"/>
          <p:bldP spid="55316" grpId="0" animBg="1" autoUpdateAnimBg="0"/>
          <p:bldP spid="55317" grpId="0" animBg="1" autoUpdateAnimBg="0"/>
          <p:bldP spid="55318" grpId="0" animBg="1" autoUpdateAnimBg="0"/>
          <p:bldP spid="55319" grpId="0" autoUpdateAnimBg="0"/>
          <p:bldP spid="55320" grpId="0" autoUpdateAnimBg="0"/>
          <p:bldP spid="55321" grpId="0" autoUpdateAnimBg="0"/>
          <p:bldP spid="55322" grpId="0"/>
          <p:bldP spid="55323" grpId="0" autoUpdateAnimBg="0"/>
          <p:bldP spid="55324"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flipH="1">
            <a:off x="-64008" y="2278506"/>
            <a:ext cx="5229164" cy="4579494"/>
            <a:chOff x="6972219" y="1915145"/>
            <a:chExt cx="5339939" cy="6105993"/>
          </a:xfrm>
        </p:grpSpPr>
        <p:sp>
          <p:nvSpPr>
            <p:cNvPr id="29" name="Rectangle 28"/>
            <p:cNvSpPr/>
            <p:nvPr/>
          </p:nvSpPr>
          <p:spPr>
            <a:xfrm>
              <a:off x="9023074" y="3338159"/>
              <a:ext cx="3274447" cy="1246850"/>
            </a:xfrm>
            <a:prstGeom prst="rect">
              <a:avLst/>
            </a:prstGeom>
            <a:gradFill flip="none" rotWithShape="1">
              <a:gsLst>
                <a:gs pos="0">
                  <a:srgbClr val="B495C5">
                    <a:alpha val="70000"/>
                  </a:srgbClr>
                </a:gs>
                <a:gs pos="57000">
                  <a:srgbClr val="B495C5"/>
                </a:gs>
                <a:gs pos="100000">
                  <a:srgbClr val="B495C5"/>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prstClr val="white"/>
                </a:solidFill>
              </a:endParaRPr>
            </a:p>
          </p:txBody>
        </p:sp>
        <p:sp>
          <p:nvSpPr>
            <p:cNvPr id="30" name="Rectangle 29"/>
            <p:cNvSpPr/>
            <p:nvPr/>
          </p:nvSpPr>
          <p:spPr>
            <a:xfrm>
              <a:off x="9037709" y="4528684"/>
              <a:ext cx="3274449" cy="1246850"/>
            </a:xfrm>
            <a:prstGeom prst="rect">
              <a:avLst/>
            </a:prstGeom>
            <a:gradFill flip="none" rotWithShape="1">
              <a:gsLst>
                <a:gs pos="0">
                  <a:srgbClr val="36A7DF">
                    <a:alpha val="70000"/>
                  </a:srgbClr>
                </a:gs>
                <a:gs pos="57000">
                  <a:srgbClr val="36A7DF"/>
                </a:gs>
                <a:gs pos="100000">
                  <a:srgbClr val="36A7D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endParaRPr>
            </a:p>
          </p:txBody>
        </p:sp>
        <p:sp>
          <p:nvSpPr>
            <p:cNvPr id="31" name="Rectangle 30"/>
            <p:cNvSpPr/>
            <p:nvPr/>
          </p:nvSpPr>
          <p:spPr>
            <a:xfrm>
              <a:off x="9023073" y="5693634"/>
              <a:ext cx="3274449" cy="2327503"/>
            </a:xfrm>
            <a:prstGeom prst="rect">
              <a:avLst/>
            </a:prstGeom>
            <a:gradFill flip="none" rotWithShape="1">
              <a:gsLst>
                <a:gs pos="0">
                  <a:srgbClr val="00518E">
                    <a:alpha val="70000"/>
                  </a:srgbClr>
                </a:gs>
                <a:gs pos="53000">
                  <a:srgbClr val="00518E"/>
                </a:gs>
                <a:gs pos="100000">
                  <a:srgbClr val="00518E"/>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endParaRPr>
            </a:p>
          </p:txBody>
        </p:sp>
        <p:sp>
          <p:nvSpPr>
            <p:cNvPr id="32" name="Rectangle 31"/>
            <p:cNvSpPr/>
            <p:nvPr/>
          </p:nvSpPr>
          <p:spPr>
            <a:xfrm>
              <a:off x="8981719" y="2101516"/>
              <a:ext cx="3330439" cy="1246850"/>
            </a:xfrm>
            <a:prstGeom prst="rect">
              <a:avLst/>
            </a:prstGeom>
            <a:gradFill flip="none" rotWithShape="1">
              <a:gsLst>
                <a:gs pos="0">
                  <a:srgbClr val="83CDDD">
                    <a:alpha val="70000"/>
                  </a:srgbClr>
                </a:gs>
                <a:gs pos="56000">
                  <a:srgbClr val="83CDDD">
                    <a:alpha val="98000"/>
                  </a:srgbClr>
                </a:gs>
                <a:gs pos="100000">
                  <a:srgbClr val="83CDDD"/>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endParaRPr>
            </a:p>
          </p:txBody>
        </p:sp>
        <p:sp>
          <p:nvSpPr>
            <p:cNvPr id="33" name="Freeform 32"/>
            <p:cNvSpPr>
              <a:spLocks noChangeAspect="1"/>
            </p:cNvSpPr>
            <p:nvPr/>
          </p:nvSpPr>
          <p:spPr bwMode="auto">
            <a:xfrm>
              <a:off x="8097490" y="5696441"/>
              <a:ext cx="2625605" cy="2324697"/>
            </a:xfrm>
            <a:custGeom>
              <a:avLst/>
              <a:gdLst>
                <a:gd name="T0" fmla="*/ 465 w 641"/>
                <a:gd name="T1" fmla="*/ 0 h 284"/>
                <a:gd name="T2" fmla="*/ 641 w 641"/>
                <a:gd name="T3" fmla="*/ 284 h 284"/>
                <a:gd name="T4" fmla="*/ 4 w 641"/>
                <a:gd name="T5" fmla="*/ 284 h 284"/>
                <a:gd name="T6" fmla="*/ 37 w 641"/>
                <a:gd name="T7" fmla="*/ 70 h 284"/>
                <a:gd name="T8" fmla="*/ 0 w 641"/>
                <a:gd name="T9" fmla="*/ 0 h 284"/>
                <a:gd name="T10" fmla="*/ 465 w 641"/>
                <a:gd name="T11" fmla="*/ 0 h 284"/>
              </a:gdLst>
              <a:ahLst/>
              <a:cxnLst>
                <a:cxn ang="0">
                  <a:pos x="T0" y="T1"/>
                </a:cxn>
                <a:cxn ang="0">
                  <a:pos x="T2" y="T3"/>
                </a:cxn>
                <a:cxn ang="0">
                  <a:pos x="T4" y="T5"/>
                </a:cxn>
                <a:cxn ang="0">
                  <a:pos x="T6" y="T7"/>
                </a:cxn>
                <a:cxn ang="0">
                  <a:pos x="T8" y="T9"/>
                </a:cxn>
                <a:cxn ang="0">
                  <a:pos x="T10" y="T11"/>
                </a:cxn>
              </a:cxnLst>
              <a:rect l="0" t="0" r="r" b="b"/>
              <a:pathLst>
                <a:path w="641" h="284">
                  <a:moveTo>
                    <a:pt x="465" y="0"/>
                  </a:moveTo>
                  <a:cubicBezTo>
                    <a:pt x="511" y="135"/>
                    <a:pt x="613" y="217"/>
                    <a:pt x="641" y="284"/>
                  </a:cubicBezTo>
                  <a:cubicBezTo>
                    <a:pt x="4" y="284"/>
                    <a:pt x="4" y="284"/>
                    <a:pt x="4" y="284"/>
                  </a:cubicBezTo>
                  <a:cubicBezTo>
                    <a:pt x="23" y="214"/>
                    <a:pt x="63" y="151"/>
                    <a:pt x="37" y="70"/>
                  </a:cubicBezTo>
                  <a:cubicBezTo>
                    <a:pt x="28" y="40"/>
                    <a:pt x="15" y="17"/>
                    <a:pt x="0" y="0"/>
                  </a:cubicBezTo>
                  <a:lnTo>
                    <a:pt x="465" y="0"/>
                  </a:lnTo>
                  <a:close/>
                </a:path>
              </a:pathLst>
            </a:custGeom>
            <a:solidFill>
              <a:srgbClr val="00518E"/>
            </a:solidFill>
            <a:ln>
              <a:noFill/>
            </a:ln>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34" name="Freeform 33"/>
            <p:cNvSpPr>
              <a:spLocks noChangeAspect="1"/>
            </p:cNvSpPr>
            <p:nvPr/>
          </p:nvSpPr>
          <p:spPr bwMode="auto">
            <a:xfrm>
              <a:off x="7331636" y="1915145"/>
              <a:ext cx="3076745" cy="1445033"/>
            </a:xfrm>
            <a:custGeom>
              <a:avLst/>
              <a:gdLst>
                <a:gd name="T0" fmla="*/ 0 w 751"/>
                <a:gd name="T1" fmla="*/ 353 h 353"/>
                <a:gd name="T2" fmla="*/ 57 w 751"/>
                <a:gd name="T3" fmla="*/ 201 h 353"/>
                <a:gd name="T4" fmla="*/ 680 w 751"/>
                <a:gd name="T5" fmla="*/ 150 h 353"/>
                <a:gd name="T6" fmla="*/ 751 w 751"/>
                <a:gd name="T7" fmla="*/ 353 h 353"/>
                <a:gd name="T8" fmla="*/ 0 w 751"/>
                <a:gd name="T9" fmla="*/ 353 h 353"/>
              </a:gdLst>
              <a:ahLst/>
              <a:cxnLst>
                <a:cxn ang="0">
                  <a:pos x="T0" y="T1"/>
                </a:cxn>
                <a:cxn ang="0">
                  <a:pos x="T2" y="T3"/>
                </a:cxn>
                <a:cxn ang="0">
                  <a:pos x="T4" y="T5"/>
                </a:cxn>
                <a:cxn ang="0">
                  <a:pos x="T6" y="T7"/>
                </a:cxn>
                <a:cxn ang="0">
                  <a:pos x="T8" y="T9"/>
                </a:cxn>
              </a:cxnLst>
              <a:rect l="0" t="0" r="r" b="b"/>
              <a:pathLst>
                <a:path w="751" h="353">
                  <a:moveTo>
                    <a:pt x="0" y="353"/>
                  </a:moveTo>
                  <a:cubicBezTo>
                    <a:pt x="14" y="313"/>
                    <a:pt x="20" y="305"/>
                    <a:pt x="57" y="201"/>
                  </a:cubicBezTo>
                  <a:cubicBezTo>
                    <a:pt x="126" y="10"/>
                    <a:pt x="558" y="0"/>
                    <a:pt x="680" y="150"/>
                  </a:cubicBezTo>
                  <a:cubicBezTo>
                    <a:pt x="730" y="213"/>
                    <a:pt x="751" y="284"/>
                    <a:pt x="751" y="353"/>
                  </a:cubicBezTo>
                  <a:lnTo>
                    <a:pt x="0" y="353"/>
                  </a:lnTo>
                  <a:close/>
                </a:path>
              </a:pathLst>
            </a:custGeom>
            <a:solidFill>
              <a:srgbClr val="83CDDD"/>
            </a:solidFill>
            <a:ln>
              <a:noFill/>
            </a:ln>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35" name="Freeform 34"/>
            <p:cNvSpPr>
              <a:spLocks noChangeAspect="1"/>
            </p:cNvSpPr>
            <p:nvPr/>
          </p:nvSpPr>
          <p:spPr bwMode="auto">
            <a:xfrm>
              <a:off x="6972219" y="3348366"/>
              <a:ext cx="3438003" cy="1175385"/>
            </a:xfrm>
            <a:custGeom>
              <a:avLst/>
              <a:gdLst>
                <a:gd name="T0" fmla="*/ 77 w 839"/>
                <a:gd name="T1" fmla="*/ 287 h 287"/>
                <a:gd name="T2" fmla="*/ 71 w 839"/>
                <a:gd name="T3" fmla="*/ 275 h 287"/>
                <a:gd name="T4" fmla="*/ 42 w 839"/>
                <a:gd name="T5" fmla="*/ 261 h 287"/>
                <a:gd name="T6" fmla="*/ 13 w 839"/>
                <a:gd name="T7" fmla="*/ 219 h 287"/>
                <a:gd name="T8" fmla="*/ 51 w 839"/>
                <a:gd name="T9" fmla="*/ 165 h 287"/>
                <a:gd name="T10" fmla="*/ 102 w 839"/>
                <a:gd name="T11" fmla="*/ 86 h 287"/>
                <a:gd name="T12" fmla="*/ 78 w 839"/>
                <a:gd name="T13" fmla="*/ 31 h 287"/>
                <a:gd name="T14" fmla="*/ 88 w 839"/>
                <a:gd name="T15" fmla="*/ 0 h 287"/>
                <a:gd name="T16" fmla="*/ 839 w 839"/>
                <a:gd name="T17" fmla="*/ 0 h 287"/>
                <a:gd name="T18" fmla="*/ 779 w 839"/>
                <a:gd name="T19" fmla="*/ 199 h 287"/>
                <a:gd name="T20" fmla="*/ 737 w 839"/>
                <a:gd name="T21" fmla="*/ 287 h 287"/>
                <a:gd name="T22" fmla="*/ 77 w 839"/>
                <a:gd name="T23" fmla="*/ 28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287">
                  <a:moveTo>
                    <a:pt x="77" y="287"/>
                  </a:moveTo>
                  <a:cubicBezTo>
                    <a:pt x="76" y="283"/>
                    <a:pt x="74" y="279"/>
                    <a:pt x="71" y="275"/>
                  </a:cubicBezTo>
                  <a:cubicBezTo>
                    <a:pt x="63" y="266"/>
                    <a:pt x="55" y="265"/>
                    <a:pt x="42" y="261"/>
                  </a:cubicBezTo>
                  <a:cubicBezTo>
                    <a:pt x="18" y="253"/>
                    <a:pt x="0" y="244"/>
                    <a:pt x="13" y="219"/>
                  </a:cubicBezTo>
                  <a:cubicBezTo>
                    <a:pt x="24" y="197"/>
                    <a:pt x="26" y="198"/>
                    <a:pt x="51" y="165"/>
                  </a:cubicBezTo>
                  <a:cubicBezTo>
                    <a:pt x="77" y="129"/>
                    <a:pt x="102" y="96"/>
                    <a:pt x="102" y="86"/>
                  </a:cubicBezTo>
                  <a:cubicBezTo>
                    <a:pt x="102" y="60"/>
                    <a:pt x="69" y="60"/>
                    <a:pt x="78" y="31"/>
                  </a:cubicBezTo>
                  <a:cubicBezTo>
                    <a:pt x="82" y="18"/>
                    <a:pt x="85" y="9"/>
                    <a:pt x="88" y="0"/>
                  </a:cubicBezTo>
                  <a:cubicBezTo>
                    <a:pt x="839" y="0"/>
                    <a:pt x="839" y="0"/>
                    <a:pt x="839" y="0"/>
                  </a:cubicBezTo>
                  <a:cubicBezTo>
                    <a:pt x="839" y="74"/>
                    <a:pt x="815" y="145"/>
                    <a:pt x="779" y="199"/>
                  </a:cubicBezTo>
                  <a:cubicBezTo>
                    <a:pt x="764" y="222"/>
                    <a:pt x="749" y="248"/>
                    <a:pt x="737" y="287"/>
                  </a:cubicBezTo>
                  <a:lnTo>
                    <a:pt x="77" y="287"/>
                  </a:lnTo>
                  <a:close/>
                </a:path>
              </a:pathLst>
            </a:custGeom>
            <a:solidFill>
              <a:srgbClr val="B495C5"/>
            </a:solidFill>
            <a:ln>
              <a:noFill/>
            </a:ln>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36" name="Freeform 35"/>
            <p:cNvSpPr>
              <a:spLocks noChangeAspect="1"/>
            </p:cNvSpPr>
            <p:nvPr/>
          </p:nvSpPr>
          <p:spPr bwMode="auto">
            <a:xfrm>
              <a:off x="7185298" y="4521824"/>
              <a:ext cx="2810554" cy="1175385"/>
            </a:xfrm>
            <a:custGeom>
              <a:avLst/>
              <a:gdLst>
                <a:gd name="T0" fmla="*/ 666 w 686"/>
                <a:gd name="T1" fmla="*/ 99 h 287"/>
                <a:gd name="T2" fmla="*/ 686 w 686"/>
                <a:gd name="T3" fmla="*/ 287 h 287"/>
                <a:gd name="T4" fmla="*/ 221 w 686"/>
                <a:gd name="T5" fmla="*/ 287 h 287"/>
                <a:gd name="T6" fmla="*/ 53 w 686"/>
                <a:gd name="T7" fmla="*/ 222 h 287"/>
                <a:gd name="T8" fmla="*/ 15 w 686"/>
                <a:gd name="T9" fmla="*/ 184 h 287"/>
                <a:gd name="T10" fmla="*/ 25 w 686"/>
                <a:gd name="T11" fmla="*/ 130 h 287"/>
                <a:gd name="T12" fmla="*/ 15 w 686"/>
                <a:gd name="T13" fmla="*/ 94 h 287"/>
                <a:gd name="T14" fmla="*/ 20 w 686"/>
                <a:gd name="T15" fmla="*/ 75 h 287"/>
                <a:gd name="T16" fmla="*/ 8 w 686"/>
                <a:gd name="T17" fmla="*/ 64 h 287"/>
                <a:gd name="T18" fmla="*/ 14 w 686"/>
                <a:gd name="T19" fmla="*/ 35 h 287"/>
                <a:gd name="T20" fmla="*/ 25 w 686"/>
                <a:gd name="T21" fmla="*/ 0 h 287"/>
                <a:gd name="T22" fmla="*/ 685 w 686"/>
                <a:gd name="T23" fmla="*/ 0 h 287"/>
                <a:gd name="T24" fmla="*/ 666 w 686"/>
                <a:gd name="T25" fmla="*/ 9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6" h="287">
                  <a:moveTo>
                    <a:pt x="666" y="99"/>
                  </a:moveTo>
                  <a:cubicBezTo>
                    <a:pt x="658" y="172"/>
                    <a:pt x="668" y="233"/>
                    <a:pt x="686" y="287"/>
                  </a:cubicBezTo>
                  <a:cubicBezTo>
                    <a:pt x="221" y="287"/>
                    <a:pt x="221" y="287"/>
                    <a:pt x="221" y="287"/>
                  </a:cubicBezTo>
                  <a:cubicBezTo>
                    <a:pt x="167" y="221"/>
                    <a:pt x="86" y="228"/>
                    <a:pt x="53" y="222"/>
                  </a:cubicBezTo>
                  <a:cubicBezTo>
                    <a:pt x="26" y="217"/>
                    <a:pt x="16" y="192"/>
                    <a:pt x="15" y="184"/>
                  </a:cubicBezTo>
                  <a:cubicBezTo>
                    <a:pt x="12" y="171"/>
                    <a:pt x="12" y="151"/>
                    <a:pt x="25" y="130"/>
                  </a:cubicBezTo>
                  <a:cubicBezTo>
                    <a:pt x="37" y="108"/>
                    <a:pt x="22" y="109"/>
                    <a:pt x="15" y="94"/>
                  </a:cubicBezTo>
                  <a:cubicBezTo>
                    <a:pt x="11" y="87"/>
                    <a:pt x="18" y="76"/>
                    <a:pt x="20" y="75"/>
                  </a:cubicBezTo>
                  <a:cubicBezTo>
                    <a:pt x="24" y="73"/>
                    <a:pt x="16" y="73"/>
                    <a:pt x="8" y="64"/>
                  </a:cubicBezTo>
                  <a:cubicBezTo>
                    <a:pt x="0" y="54"/>
                    <a:pt x="8" y="45"/>
                    <a:pt x="14" y="35"/>
                  </a:cubicBezTo>
                  <a:cubicBezTo>
                    <a:pt x="19" y="27"/>
                    <a:pt x="28" y="14"/>
                    <a:pt x="25" y="0"/>
                  </a:cubicBezTo>
                  <a:cubicBezTo>
                    <a:pt x="685" y="0"/>
                    <a:pt x="685" y="0"/>
                    <a:pt x="685" y="0"/>
                  </a:cubicBezTo>
                  <a:cubicBezTo>
                    <a:pt x="677" y="27"/>
                    <a:pt x="670" y="59"/>
                    <a:pt x="666" y="99"/>
                  </a:cubicBezTo>
                  <a:close/>
                </a:path>
              </a:pathLst>
            </a:custGeom>
            <a:solidFill>
              <a:srgbClr val="36A7DF"/>
            </a:solidFill>
            <a:ln>
              <a:noFill/>
            </a:ln>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grpSp>
      <p:grpSp>
        <p:nvGrpSpPr>
          <p:cNvPr id="37" name="Group 36"/>
          <p:cNvGrpSpPr>
            <a:grpSpLocks noChangeAspect="1"/>
          </p:cNvGrpSpPr>
          <p:nvPr/>
        </p:nvGrpSpPr>
        <p:grpSpPr>
          <a:xfrm>
            <a:off x="3166771" y="2719821"/>
            <a:ext cx="405000" cy="423663"/>
            <a:chOff x="2529179" y="2115623"/>
            <a:chExt cx="720000" cy="753179"/>
          </a:xfrm>
        </p:grpSpPr>
        <p:sp>
          <p:nvSpPr>
            <p:cNvPr id="38" name="TextBox 37"/>
            <p:cNvSpPr txBox="1"/>
            <p:nvPr/>
          </p:nvSpPr>
          <p:spPr>
            <a:xfrm>
              <a:off x="2713023" y="2130139"/>
              <a:ext cx="352393" cy="738663"/>
            </a:xfrm>
            <a:prstGeom prst="rect">
              <a:avLst/>
            </a:prstGeom>
            <a:noFill/>
          </p:spPr>
          <p:txBody>
            <a:bodyPr wrap="square" rtlCol="0">
              <a:spAutoFit/>
            </a:bodyPr>
            <a:lstStyle/>
            <a:p>
              <a:pPr algn="ctr"/>
              <a:r>
                <a:rPr lang="id-ID" sz="2100" dirty="0">
                  <a:solidFill>
                    <a:prstClr val="white">
                      <a:lumMod val="95000"/>
                    </a:prstClr>
                  </a:solidFill>
                  <a:latin typeface="FontAwesome" pitchFamily="2" charset="0"/>
                </a:rPr>
                <a:t></a:t>
              </a:r>
              <a:endParaRPr lang="id-ID" sz="1500" dirty="0">
                <a:solidFill>
                  <a:prstClr val="white">
                    <a:lumMod val="95000"/>
                  </a:prstClr>
                </a:solidFill>
                <a:latin typeface="FontAwesome" pitchFamily="2" charset="0"/>
              </a:endParaRPr>
            </a:p>
          </p:txBody>
        </p:sp>
        <p:sp>
          <p:nvSpPr>
            <p:cNvPr id="39" name="Oval 38"/>
            <p:cNvSpPr>
              <a:spLocks/>
            </p:cNvSpPr>
            <p:nvPr/>
          </p:nvSpPr>
          <p:spPr>
            <a:xfrm>
              <a:off x="2529179" y="2115623"/>
              <a:ext cx="720000" cy="720000"/>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endParaRPr>
            </a:p>
          </p:txBody>
        </p:sp>
      </p:grpSp>
      <p:grpSp>
        <p:nvGrpSpPr>
          <p:cNvPr id="40" name="Group 39"/>
          <p:cNvGrpSpPr>
            <a:grpSpLocks noChangeAspect="1"/>
          </p:cNvGrpSpPr>
          <p:nvPr/>
        </p:nvGrpSpPr>
        <p:grpSpPr>
          <a:xfrm>
            <a:off x="3170433" y="3587629"/>
            <a:ext cx="405000" cy="428454"/>
            <a:chOff x="2330860" y="3229159"/>
            <a:chExt cx="720000" cy="761696"/>
          </a:xfrm>
        </p:grpSpPr>
        <p:sp>
          <p:nvSpPr>
            <p:cNvPr id="41" name="TextBox 40"/>
            <p:cNvSpPr txBox="1"/>
            <p:nvPr/>
          </p:nvSpPr>
          <p:spPr>
            <a:xfrm>
              <a:off x="2514664" y="3252192"/>
              <a:ext cx="352393" cy="738663"/>
            </a:xfrm>
            <a:prstGeom prst="rect">
              <a:avLst/>
            </a:prstGeom>
            <a:noFill/>
          </p:spPr>
          <p:txBody>
            <a:bodyPr wrap="square" rtlCol="0">
              <a:spAutoFit/>
            </a:bodyPr>
            <a:lstStyle/>
            <a:p>
              <a:pPr algn="ctr"/>
              <a:r>
                <a:rPr lang="id-ID" sz="2100" dirty="0">
                  <a:solidFill>
                    <a:prstClr val="white">
                      <a:lumMod val="95000"/>
                    </a:prstClr>
                  </a:solidFill>
                  <a:latin typeface="FontAwesome" pitchFamily="2" charset="0"/>
                </a:rPr>
                <a:t></a:t>
              </a:r>
            </a:p>
          </p:txBody>
        </p:sp>
        <p:sp>
          <p:nvSpPr>
            <p:cNvPr id="42" name="Oval 41"/>
            <p:cNvSpPr>
              <a:spLocks/>
            </p:cNvSpPr>
            <p:nvPr/>
          </p:nvSpPr>
          <p:spPr>
            <a:xfrm>
              <a:off x="2330860" y="3229159"/>
              <a:ext cx="720000" cy="720000"/>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endParaRPr>
            </a:p>
          </p:txBody>
        </p:sp>
      </p:grpSp>
      <p:grpSp>
        <p:nvGrpSpPr>
          <p:cNvPr id="43" name="Group 42"/>
          <p:cNvGrpSpPr>
            <a:grpSpLocks/>
          </p:cNvGrpSpPr>
          <p:nvPr/>
        </p:nvGrpSpPr>
        <p:grpSpPr>
          <a:xfrm>
            <a:off x="3172524" y="4460537"/>
            <a:ext cx="391500" cy="415498"/>
            <a:chOff x="2522334" y="4393039"/>
            <a:chExt cx="720000" cy="747703"/>
          </a:xfrm>
        </p:grpSpPr>
        <p:sp>
          <p:nvSpPr>
            <p:cNvPr id="44" name="TextBox 43"/>
            <p:cNvSpPr txBox="1"/>
            <p:nvPr/>
          </p:nvSpPr>
          <p:spPr>
            <a:xfrm>
              <a:off x="2712052" y="4393039"/>
              <a:ext cx="352392" cy="747703"/>
            </a:xfrm>
            <a:prstGeom prst="rect">
              <a:avLst/>
            </a:prstGeom>
            <a:noFill/>
          </p:spPr>
          <p:txBody>
            <a:bodyPr wrap="square" rtlCol="0">
              <a:spAutoFit/>
            </a:bodyPr>
            <a:lstStyle/>
            <a:p>
              <a:pPr algn="ctr"/>
              <a:r>
                <a:rPr lang="id-ID" sz="2100" dirty="0">
                  <a:solidFill>
                    <a:prstClr val="white">
                      <a:lumMod val="95000"/>
                    </a:prstClr>
                  </a:solidFill>
                  <a:latin typeface="FontAwesome" pitchFamily="2" charset="0"/>
                </a:rPr>
                <a:t></a:t>
              </a:r>
            </a:p>
          </p:txBody>
        </p:sp>
        <p:sp>
          <p:nvSpPr>
            <p:cNvPr id="45" name="Oval 44"/>
            <p:cNvSpPr>
              <a:spLocks/>
            </p:cNvSpPr>
            <p:nvPr/>
          </p:nvSpPr>
          <p:spPr>
            <a:xfrm>
              <a:off x="2522334" y="4401850"/>
              <a:ext cx="720000" cy="720000"/>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endParaRPr>
            </a:p>
          </p:txBody>
        </p:sp>
      </p:grpSp>
      <p:grpSp>
        <p:nvGrpSpPr>
          <p:cNvPr id="46" name="Group 45"/>
          <p:cNvGrpSpPr>
            <a:grpSpLocks noChangeAspect="1"/>
          </p:cNvGrpSpPr>
          <p:nvPr/>
        </p:nvGrpSpPr>
        <p:grpSpPr>
          <a:xfrm>
            <a:off x="3162580" y="5321584"/>
            <a:ext cx="391763" cy="426771"/>
            <a:chOff x="2900962" y="5515601"/>
            <a:chExt cx="720000" cy="784340"/>
          </a:xfrm>
        </p:grpSpPr>
        <p:sp>
          <p:nvSpPr>
            <p:cNvPr id="47" name="TextBox 46"/>
            <p:cNvSpPr txBox="1"/>
            <p:nvPr/>
          </p:nvSpPr>
          <p:spPr>
            <a:xfrm>
              <a:off x="3084767" y="5515601"/>
              <a:ext cx="352392" cy="763622"/>
            </a:xfrm>
            <a:prstGeom prst="rect">
              <a:avLst/>
            </a:prstGeom>
            <a:noFill/>
          </p:spPr>
          <p:txBody>
            <a:bodyPr wrap="square" rtlCol="0">
              <a:spAutoFit/>
            </a:bodyPr>
            <a:lstStyle/>
            <a:p>
              <a:pPr algn="ctr"/>
              <a:r>
                <a:rPr lang="id-ID" sz="2100" dirty="0">
                  <a:solidFill>
                    <a:prstClr val="white">
                      <a:lumMod val="95000"/>
                    </a:prstClr>
                  </a:solidFill>
                  <a:latin typeface="FontAwesome" pitchFamily="2" charset="0"/>
                </a:rPr>
                <a:t></a:t>
              </a:r>
            </a:p>
          </p:txBody>
        </p:sp>
        <p:sp>
          <p:nvSpPr>
            <p:cNvPr id="48" name="Oval 47"/>
            <p:cNvSpPr>
              <a:spLocks/>
            </p:cNvSpPr>
            <p:nvPr/>
          </p:nvSpPr>
          <p:spPr>
            <a:xfrm>
              <a:off x="2900962" y="5579941"/>
              <a:ext cx="720000" cy="720000"/>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endParaRPr>
            </a:p>
          </p:txBody>
        </p:sp>
      </p:grpSp>
      <p:sp>
        <p:nvSpPr>
          <p:cNvPr id="73" name="Rectangle 5"/>
          <p:cNvSpPr/>
          <p:nvPr/>
        </p:nvSpPr>
        <p:spPr>
          <a:xfrm>
            <a:off x="5554877" y="2142217"/>
            <a:ext cx="2787143" cy="436017"/>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orm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Rectangle 6"/>
          <p:cNvSpPr/>
          <p:nvPr/>
        </p:nvSpPr>
        <p:spPr>
          <a:xfrm>
            <a:off x="6062877" y="1636489"/>
            <a:ext cx="1397819" cy="374461"/>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79" name="Rectangle 7"/>
          <p:cNvSpPr/>
          <p:nvPr/>
        </p:nvSpPr>
        <p:spPr>
          <a:xfrm>
            <a:off x="6835703" y="3497125"/>
            <a:ext cx="2787143" cy="436017"/>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orm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0" name="Rectangle 8"/>
          <p:cNvSpPr/>
          <p:nvPr/>
        </p:nvSpPr>
        <p:spPr>
          <a:xfrm>
            <a:off x="7343703" y="2991395"/>
            <a:ext cx="1397819" cy="374461"/>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85" name="TextBox 1"/>
          <p:cNvSpPr txBox="1">
            <a:spLocks/>
          </p:cNvSpPr>
          <p:nvPr/>
        </p:nvSpPr>
        <p:spPr>
          <a:xfrm>
            <a:off x="7372279" y="4344942"/>
            <a:ext cx="1397819" cy="374461"/>
          </a:xfrm>
          <a:prstGeom prst="rect">
            <a:avLst/>
          </a:prstGeom>
          <a:ln w="12700">
            <a:miter lim="400000"/>
          </a:ln>
        </p:spPr>
        <p:txBody>
          <a:bodyPr wrap="none" lIns="33867" tIns="33867" rIns="33867" bIns="33867" anchor="ctr">
            <a:norm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86" name="TextBox 2"/>
          <p:cNvSpPr txBox="1">
            <a:spLocks/>
          </p:cNvSpPr>
          <p:nvPr/>
        </p:nvSpPr>
        <p:spPr>
          <a:xfrm>
            <a:off x="6859567" y="4861393"/>
            <a:ext cx="2534203" cy="436017"/>
          </a:xfrm>
          <a:prstGeom prst="rect">
            <a:avLst/>
          </a:prstGeom>
          <a:ln w="12700">
            <a:miter lim="400000"/>
          </a:ln>
        </p:spPr>
        <p:txBody>
          <a:bodyPr wrap="square" lIns="33867" tIns="33867" rIns="33867" bIns="33867">
            <a:norm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1" name="Rectangle 3"/>
          <p:cNvSpPr/>
          <p:nvPr/>
        </p:nvSpPr>
        <p:spPr>
          <a:xfrm>
            <a:off x="5628793" y="6216302"/>
            <a:ext cx="2787143" cy="436017"/>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orm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2" name="Rectangle 4"/>
          <p:cNvSpPr/>
          <p:nvPr/>
        </p:nvSpPr>
        <p:spPr>
          <a:xfrm>
            <a:off x="6136793" y="5710572"/>
            <a:ext cx="1397819" cy="374461"/>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96" name="TextBox 76"/>
          <p:cNvSpPr txBox="1"/>
          <p:nvPr/>
        </p:nvSpPr>
        <p:spPr>
          <a:xfrm>
            <a:off x="924893" y="6047509"/>
            <a:ext cx="2646878" cy="461665"/>
          </a:xfrm>
          <a:prstGeom prst="rect">
            <a:avLst/>
          </a:prstGeom>
          <a:noFill/>
        </p:spPr>
        <p:txBody>
          <a:bodyPr wrap="non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此处输入标题文本</a:t>
            </a:r>
          </a:p>
        </p:txBody>
      </p:sp>
      <p:grpSp>
        <p:nvGrpSpPr>
          <p:cNvPr id="2" name="组合 1"/>
          <p:cNvGrpSpPr/>
          <p:nvPr/>
        </p:nvGrpSpPr>
        <p:grpSpPr>
          <a:xfrm>
            <a:off x="5506381" y="1646181"/>
            <a:ext cx="393180" cy="393179"/>
            <a:chOff x="5506381" y="1646181"/>
            <a:chExt cx="393180" cy="393179"/>
          </a:xfrm>
        </p:grpSpPr>
        <p:sp>
          <p:nvSpPr>
            <p:cNvPr id="76" name="Oval 10"/>
            <p:cNvSpPr/>
            <p:nvPr/>
          </p:nvSpPr>
          <p:spPr>
            <a:xfrm>
              <a:off x="5506381" y="1646181"/>
              <a:ext cx="393180" cy="393179"/>
            </a:xfrm>
            <a:prstGeom prst="ellipse">
              <a:avLst/>
            </a:prstGeom>
            <a:solidFill>
              <a:srgbClr val="83CDD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49" name="Freeform 43"/>
            <p:cNvSpPr>
              <a:spLocks/>
            </p:cNvSpPr>
            <p:nvPr/>
          </p:nvSpPr>
          <p:spPr bwMode="auto">
            <a:xfrm>
              <a:off x="5601636" y="1720267"/>
              <a:ext cx="189564" cy="230988"/>
            </a:xfrm>
            <a:custGeom>
              <a:avLst/>
              <a:gdLst>
                <a:gd name="T0" fmla="*/ 108 w 114"/>
                <a:gd name="T1" fmla="*/ 60 h 139"/>
                <a:gd name="T2" fmla="*/ 101 w 114"/>
                <a:gd name="T3" fmla="*/ 57 h 139"/>
                <a:gd name="T4" fmla="*/ 98 w 114"/>
                <a:gd name="T5" fmla="*/ 58 h 139"/>
                <a:gd name="T6" fmla="*/ 98 w 114"/>
                <a:gd name="T7" fmla="*/ 57 h 139"/>
                <a:gd name="T8" fmla="*/ 98 w 114"/>
                <a:gd name="T9" fmla="*/ 57 h 139"/>
                <a:gd name="T10" fmla="*/ 98 w 114"/>
                <a:gd name="T11" fmla="*/ 57 h 139"/>
                <a:gd name="T12" fmla="*/ 99 w 114"/>
                <a:gd name="T13" fmla="*/ 54 h 139"/>
                <a:gd name="T14" fmla="*/ 89 w 114"/>
                <a:gd name="T15" fmla="*/ 44 h 139"/>
                <a:gd name="T16" fmla="*/ 86 w 114"/>
                <a:gd name="T17" fmla="*/ 43 h 139"/>
                <a:gd name="T18" fmla="*/ 78 w 114"/>
                <a:gd name="T19" fmla="*/ 50 h 139"/>
                <a:gd name="T20" fmla="*/ 78 w 114"/>
                <a:gd name="T21" fmla="*/ 50 h 139"/>
                <a:gd name="T22" fmla="*/ 77 w 114"/>
                <a:gd name="T23" fmla="*/ 45 h 139"/>
                <a:gd name="T24" fmla="*/ 77 w 114"/>
                <a:gd name="T25" fmla="*/ 45 h 139"/>
                <a:gd name="T26" fmla="*/ 77 w 114"/>
                <a:gd name="T27" fmla="*/ 45 h 139"/>
                <a:gd name="T28" fmla="*/ 68 w 114"/>
                <a:gd name="T29" fmla="*/ 37 h 139"/>
                <a:gd name="T30" fmla="*/ 66 w 114"/>
                <a:gd name="T31" fmla="*/ 37 h 139"/>
                <a:gd name="T32" fmla="*/ 56 w 114"/>
                <a:gd name="T33" fmla="*/ 46 h 139"/>
                <a:gd name="T34" fmla="*/ 56 w 114"/>
                <a:gd name="T35" fmla="*/ 47 h 139"/>
                <a:gd name="T36" fmla="*/ 55 w 114"/>
                <a:gd name="T37" fmla="*/ 49 h 139"/>
                <a:gd name="T38" fmla="*/ 55 w 114"/>
                <a:gd name="T39" fmla="*/ 10 h 139"/>
                <a:gd name="T40" fmla="*/ 55 w 114"/>
                <a:gd name="T41" fmla="*/ 10 h 139"/>
                <a:gd name="T42" fmla="*/ 55 w 114"/>
                <a:gd name="T43" fmla="*/ 10 h 139"/>
                <a:gd name="T44" fmla="*/ 44 w 114"/>
                <a:gd name="T45" fmla="*/ 0 h 139"/>
                <a:gd name="T46" fmla="*/ 44 w 114"/>
                <a:gd name="T47" fmla="*/ 0 h 139"/>
                <a:gd name="T48" fmla="*/ 37 w 114"/>
                <a:gd name="T49" fmla="*/ 3 h 139"/>
                <a:gd name="T50" fmla="*/ 34 w 114"/>
                <a:gd name="T51" fmla="*/ 11 h 139"/>
                <a:gd name="T52" fmla="*/ 34 w 114"/>
                <a:gd name="T53" fmla="*/ 60 h 139"/>
                <a:gd name="T54" fmla="*/ 33 w 114"/>
                <a:gd name="T55" fmla="*/ 81 h 139"/>
                <a:gd name="T56" fmla="*/ 32 w 114"/>
                <a:gd name="T57" fmla="*/ 81 h 139"/>
                <a:gd name="T58" fmla="*/ 18 w 114"/>
                <a:gd name="T59" fmla="*/ 69 h 139"/>
                <a:gd name="T60" fmla="*/ 11 w 114"/>
                <a:gd name="T61" fmla="*/ 67 h 139"/>
                <a:gd name="T62" fmla="*/ 3 w 114"/>
                <a:gd name="T63" fmla="*/ 71 h 139"/>
                <a:gd name="T64" fmla="*/ 0 w 114"/>
                <a:gd name="T65" fmla="*/ 79 h 139"/>
                <a:gd name="T66" fmla="*/ 4 w 114"/>
                <a:gd name="T67" fmla="*/ 86 h 139"/>
                <a:gd name="T68" fmla="*/ 29 w 114"/>
                <a:gd name="T69" fmla="*/ 107 h 139"/>
                <a:gd name="T70" fmla="*/ 44 w 114"/>
                <a:gd name="T71" fmla="*/ 125 h 139"/>
                <a:gd name="T72" fmla="*/ 44 w 114"/>
                <a:gd name="T73" fmla="*/ 136 h 139"/>
                <a:gd name="T74" fmla="*/ 45 w 114"/>
                <a:gd name="T75" fmla="*/ 139 h 139"/>
                <a:gd name="T76" fmla="*/ 95 w 114"/>
                <a:gd name="T77" fmla="*/ 139 h 139"/>
                <a:gd name="T78" fmla="*/ 95 w 114"/>
                <a:gd name="T79" fmla="*/ 136 h 139"/>
                <a:gd name="T80" fmla="*/ 95 w 114"/>
                <a:gd name="T81" fmla="*/ 124 h 139"/>
                <a:gd name="T82" fmla="*/ 110 w 114"/>
                <a:gd name="T83" fmla="*/ 78 h 139"/>
                <a:gd name="T84" fmla="*/ 110 w 114"/>
                <a:gd name="T85" fmla="*/ 77 h 139"/>
                <a:gd name="T86" fmla="*/ 110 w 114"/>
                <a:gd name="T87" fmla="*/ 77 h 139"/>
                <a:gd name="T88" fmla="*/ 110 w 114"/>
                <a:gd name="T89" fmla="*/ 76 h 139"/>
                <a:gd name="T90" fmla="*/ 108 w 114"/>
                <a:gd name="T91" fmla="*/ 6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4" h="139">
                  <a:moveTo>
                    <a:pt x="108" y="60"/>
                  </a:moveTo>
                  <a:cubicBezTo>
                    <a:pt x="106" y="58"/>
                    <a:pt x="104" y="57"/>
                    <a:pt x="101" y="57"/>
                  </a:cubicBezTo>
                  <a:cubicBezTo>
                    <a:pt x="100" y="57"/>
                    <a:pt x="99" y="57"/>
                    <a:pt x="98" y="58"/>
                  </a:cubicBezTo>
                  <a:cubicBezTo>
                    <a:pt x="98" y="57"/>
                    <a:pt x="98" y="57"/>
                    <a:pt x="98" y="57"/>
                  </a:cubicBezTo>
                  <a:cubicBezTo>
                    <a:pt x="98" y="57"/>
                    <a:pt x="98" y="57"/>
                    <a:pt x="98" y="57"/>
                  </a:cubicBezTo>
                  <a:cubicBezTo>
                    <a:pt x="98" y="57"/>
                    <a:pt x="98" y="57"/>
                    <a:pt x="98" y="57"/>
                  </a:cubicBezTo>
                  <a:cubicBezTo>
                    <a:pt x="99" y="54"/>
                    <a:pt x="99" y="54"/>
                    <a:pt x="99" y="54"/>
                  </a:cubicBezTo>
                  <a:cubicBezTo>
                    <a:pt x="99" y="51"/>
                    <a:pt x="99" y="46"/>
                    <a:pt x="89" y="44"/>
                  </a:cubicBezTo>
                  <a:cubicBezTo>
                    <a:pt x="88" y="43"/>
                    <a:pt x="87" y="43"/>
                    <a:pt x="86" y="43"/>
                  </a:cubicBezTo>
                  <a:cubicBezTo>
                    <a:pt x="81" y="43"/>
                    <a:pt x="78" y="46"/>
                    <a:pt x="78" y="50"/>
                  </a:cubicBezTo>
                  <a:cubicBezTo>
                    <a:pt x="78" y="50"/>
                    <a:pt x="78" y="50"/>
                    <a:pt x="78" y="50"/>
                  </a:cubicBezTo>
                  <a:cubicBezTo>
                    <a:pt x="77" y="45"/>
                    <a:pt x="77" y="45"/>
                    <a:pt x="77" y="45"/>
                  </a:cubicBezTo>
                  <a:cubicBezTo>
                    <a:pt x="77" y="45"/>
                    <a:pt x="77" y="45"/>
                    <a:pt x="77" y="45"/>
                  </a:cubicBezTo>
                  <a:cubicBezTo>
                    <a:pt x="77" y="45"/>
                    <a:pt x="77" y="45"/>
                    <a:pt x="77" y="45"/>
                  </a:cubicBezTo>
                  <a:cubicBezTo>
                    <a:pt x="77" y="42"/>
                    <a:pt x="76" y="37"/>
                    <a:pt x="68" y="37"/>
                  </a:cubicBezTo>
                  <a:cubicBezTo>
                    <a:pt x="68" y="37"/>
                    <a:pt x="67" y="37"/>
                    <a:pt x="66" y="37"/>
                  </a:cubicBezTo>
                  <a:cubicBezTo>
                    <a:pt x="57" y="38"/>
                    <a:pt x="56" y="43"/>
                    <a:pt x="56" y="46"/>
                  </a:cubicBezTo>
                  <a:cubicBezTo>
                    <a:pt x="56" y="47"/>
                    <a:pt x="56" y="47"/>
                    <a:pt x="56" y="47"/>
                  </a:cubicBezTo>
                  <a:cubicBezTo>
                    <a:pt x="56" y="48"/>
                    <a:pt x="55" y="49"/>
                    <a:pt x="55" y="49"/>
                  </a:cubicBezTo>
                  <a:cubicBezTo>
                    <a:pt x="55" y="36"/>
                    <a:pt x="55" y="12"/>
                    <a:pt x="55" y="10"/>
                  </a:cubicBezTo>
                  <a:cubicBezTo>
                    <a:pt x="55" y="10"/>
                    <a:pt x="55" y="10"/>
                    <a:pt x="55" y="10"/>
                  </a:cubicBezTo>
                  <a:cubicBezTo>
                    <a:pt x="55" y="10"/>
                    <a:pt x="55" y="10"/>
                    <a:pt x="55" y="10"/>
                  </a:cubicBezTo>
                  <a:cubicBezTo>
                    <a:pt x="55" y="5"/>
                    <a:pt x="50" y="0"/>
                    <a:pt x="44" y="0"/>
                  </a:cubicBezTo>
                  <a:cubicBezTo>
                    <a:pt x="44" y="0"/>
                    <a:pt x="44" y="0"/>
                    <a:pt x="44" y="0"/>
                  </a:cubicBezTo>
                  <a:cubicBezTo>
                    <a:pt x="41" y="0"/>
                    <a:pt x="39" y="1"/>
                    <a:pt x="37" y="3"/>
                  </a:cubicBezTo>
                  <a:cubicBezTo>
                    <a:pt x="35" y="6"/>
                    <a:pt x="34" y="8"/>
                    <a:pt x="34" y="11"/>
                  </a:cubicBezTo>
                  <a:cubicBezTo>
                    <a:pt x="34" y="60"/>
                    <a:pt x="34" y="60"/>
                    <a:pt x="34" y="60"/>
                  </a:cubicBezTo>
                  <a:cubicBezTo>
                    <a:pt x="34" y="72"/>
                    <a:pt x="34" y="79"/>
                    <a:pt x="33" y="81"/>
                  </a:cubicBezTo>
                  <a:cubicBezTo>
                    <a:pt x="33" y="81"/>
                    <a:pt x="32" y="81"/>
                    <a:pt x="32" y="81"/>
                  </a:cubicBezTo>
                  <a:cubicBezTo>
                    <a:pt x="18" y="69"/>
                    <a:pt x="18" y="69"/>
                    <a:pt x="18" y="69"/>
                  </a:cubicBezTo>
                  <a:cubicBezTo>
                    <a:pt x="16" y="68"/>
                    <a:pt x="13" y="67"/>
                    <a:pt x="11" y="67"/>
                  </a:cubicBezTo>
                  <a:cubicBezTo>
                    <a:pt x="8" y="67"/>
                    <a:pt x="5" y="68"/>
                    <a:pt x="3" y="71"/>
                  </a:cubicBezTo>
                  <a:cubicBezTo>
                    <a:pt x="1" y="73"/>
                    <a:pt x="0" y="76"/>
                    <a:pt x="0" y="79"/>
                  </a:cubicBezTo>
                  <a:cubicBezTo>
                    <a:pt x="1" y="81"/>
                    <a:pt x="2" y="84"/>
                    <a:pt x="4" y="86"/>
                  </a:cubicBezTo>
                  <a:cubicBezTo>
                    <a:pt x="29" y="107"/>
                    <a:pt x="29" y="107"/>
                    <a:pt x="29" y="107"/>
                  </a:cubicBezTo>
                  <a:cubicBezTo>
                    <a:pt x="35" y="117"/>
                    <a:pt x="41" y="123"/>
                    <a:pt x="44" y="125"/>
                  </a:cubicBezTo>
                  <a:cubicBezTo>
                    <a:pt x="44" y="136"/>
                    <a:pt x="44" y="136"/>
                    <a:pt x="44" y="136"/>
                  </a:cubicBezTo>
                  <a:cubicBezTo>
                    <a:pt x="45" y="139"/>
                    <a:pt x="45" y="139"/>
                    <a:pt x="45" y="139"/>
                  </a:cubicBezTo>
                  <a:cubicBezTo>
                    <a:pt x="95" y="139"/>
                    <a:pt x="95" y="139"/>
                    <a:pt x="95" y="139"/>
                  </a:cubicBezTo>
                  <a:cubicBezTo>
                    <a:pt x="95" y="136"/>
                    <a:pt x="95" y="136"/>
                    <a:pt x="95" y="136"/>
                  </a:cubicBezTo>
                  <a:cubicBezTo>
                    <a:pt x="95" y="124"/>
                    <a:pt x="95" y="124"/>
                    <a:pt x="95" y="124"/>
                  </a:cubicBezTo>
                  <a:cubicBezTo>
                    <a:pt x="110" y="78"/>
                    <a:pt x="110" y="78"/>
                    <a:pt x="110" y="78"/>
                  </a:cubicBezTo>
                  <a:cubicBezTo>
                    <a:pt x="110" y="77"/>
                    <a:pt x="110" y="77"/>
                    <a:pt x="110" y="77"/>
                  </a:cubicBezTo>
                  <a:cubicBezTo>
                    <a:pt x="110" y="77"/>
                    <a:pt x="110" y="77"/>
                    <a:pt x="110" y="77"/>
                  </a:cubicBezTo>
                  <a:cubicBezTo>
                    <a:pt x="110" y="76"/>
                    <a:pt x="110" y="76"/>
                    <a:pt x="110" y="76"/>
                  </a:cubicBezTo>
                  <a:cubicBezTo>
                    <a:pt x="112" y="68"/>
                    <a:pt x="114" y="63"/>
                    <a:pt x="108" y="6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5580297" y="5701215"/>
            <a:ext cx="393180" cy="393177"/>
            <a:chOff x="7884487" y="5701215"/>
            <a:chExt cx="393180" cy="393177"/>
          </a:xfrm>
        </p:grpSpPr>
        <p:sp>
          <p:nvSpPr>
            <p:cNvPr id="94" name="Oval 19"/>
            <p:cNvSpPr/>
            <p:nvPr/>
          </p:nvSpPr>
          <p:spPr>
            <a:xfrm>
              <a:off x="7884487" y="5701215"/>
              <a:ext cx="393180" cy="393177"/>
            </a:xfrm>
            <a:prstGeom prst="ellipse">
              <a:avLst/>
            </a:prstGeom>
            <a:solidFill>
              <a:srgbClr val="0051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0" name="KSO_Shape"/>
            <p:cNvSpPr>
              <a:spLocks/>
            </p:cNvSpPr>
            <p:nvPr/>
          </p:nvSpPr>
          <p:spPr bwMode="auto">
            <a:xfrm>
              <a:off x="7964927" y="5798660"/>
              <a:ext cx="215141" cy="215500"/>
            </a:xfrm>
            <a:custGeom>
              <a:avLst/>
              <a:gdLst>
                <a:gd name="T0" fmla="*/ 2147483646 w 4408"/>
                <a:gd name="T1" fmla="*/ 2147483646 h 4408"/>
                <a:gd name="T2" fmla="*/ 2147483646 w 4408"/>
                <a:gd name="T3" fmla="*/ 2147483646 h 4408"/>
                <a:gd name="T4" fmla="*/ 2147483646 w 4408"/>
                <a:gd name="T5" fmla="*/ 2147483646 h 4408"/>
                <a:gd name="T6" fmla="*/ 2147483646 w 4408"/>
                <a:gd name="T7" fmla="*/ 2147483646 h 4408"/>
                <a:gd name="T8" fmla="*/ 2147483646 w 4408"/>
                <a:gd name="T9" fmla="*/ 2147483646 h 4408"/>
                <a:gd name="T10" fmla="*/ 2147483646 w 4408"/>
                <a:gd name="T11" fmla="*/ 2147483646 h 4408"/>
                <a:gd name="T12" fmla="*/ 2147483646 w 4408"/>
                <a:gd name="T13" fmla="*/ 2147483646 h 4408"/>
                <a:gd name="T14" fmla="*/ 2147483646 w 4408"/>
                <a:gd name="T15" fmla="*/ 2147483646 h 4408"/>
                <a:gd name="T16" fmla="*/ 2147483646 w 4408"/>
                <a:gd name="T17" fmla="*/ 2147483646 h 4408"/>
                <a:gd name="T18" fmla="*/ 2147483646 w 4408"/>
                <a:gd name="T19" fmla="*/ 2147483646 h 4408"/>
                <a:gd name="T20" fmla="*/ 2147483646 w 4408"/>
                <a:gd name="T21" fmla="*/ 564979005 h 4408"/>
                <a:gd name="T22" fmla="*/ 2147483646 w 4408"/>
                <a:gd name="T23" fmla="*/ 2147483646 h 4408"/>
                <a:gd name="T24" fmla="*/ 2147483646 w 4408"/>
                <a:gd name="T25" fmla="*/ 2147483646 h 4408"/>
                <a:gd name="T26" fmla="*/ 2147483646 w 4408"/>
                <a:gd name="T27" fmla="*/ 2147483646 h 4408"/>
                <a:gd name="T28" fmla="*/ 2147483646 w 4408"/>
                <a:gd name="T29" fmla="*/ 2147483646 h 4408"/>
                <a:gd name="T30" fmla="*/ 2147483646 w 4408"/>
                <a:gd name="T31" fmla="*/ 2147483646 h 4408"/>
                <a:gd name="T32" fmla="*/ 2147483646 w 4408"/>
                <a:gd name="T33" fmla="*/ 2147483646 h 4408"/>
                <a:gd name="T34" fmla="*/ 2147483646 w 4408"/>
                <a:gd name="T35" fmla="*/ 2147483646 h 4408"/>
                <a:gd name="T36" fmla="*/ 2147483646 w 4408"/>
                <a:gd name="T37" fmla="*/ 2147483646 h 4408"/>
                <a:gd name="T38" fmla="*/ 2147483646 w 4408"/>
                <a:gd name="T39" fmla="*/ 2147483646 h 4408"/>
                <a:gd name="T40" fmla="*/ 2147483646 w 4408"/>
                <a:gd name="T41" fmla="*/ 2147483646 h 4408"/>
                <a:gd name="T42" fmla="*/ 2147483646 w 4408"/>
                <a:gd name="T43" fmla="*/ 2147483646 h 4408"/>
                <a:gd name="T44" fmla="*/ 642768528 w 4408"/>
                <a:gd name="T45" fmla="*/ 2147483646 h 4408"/>
                <a:gd name="T46" fmla="*/ 2147483646 w 4408"/>
                <a:gd name="T47" fmla="*/ 2147483646 h 4408"/>
                <a:gd name="T48" fmla="*/ 2147483646 w 4408"/>
                <a:gd name="T49" fmla="*/ 2147483646 h 4408"/>
                <a:gd name="T50" fmla="*/ 2147483646 w 4408"/>
                <a:gd name="T51" fmla="*/ 2147483646 h 4408"/>
                <a:gd name="T52" fmla="*/ 2147483646 w 4408"/>
                <a:gd name="T53" fmla="*/ 2147483646 h 4408"/>
                <a:gd name="T54" fmla="*/ 2147483646 w 4408"/>
                <a:gd name="T55" fmla="*/ 2147483646 h 4408"/>
                <a:gd name="T56" fmla="*/ 2147483646 w 4408"/>
                <a:gd name="T57" fmla="*/ 2147483646 h 4408"/>
                <a:gd name="T58" fmla="*/ 2147483646 w 4408"/>
                <a:gd name="T59" fmla="*/ 2147483646 h 4408"/>
                <a:gd name="T60" fmla="*/ 2147483646 w 4408"/>
                <a:gd name="T61" fmla="*/ 2147483646 h 4408"/>
                <a:gd name="T62" fmla="*/ 2147483646 w 4408"/>
                <a:gd name="T63" fmla="*/ 2147483646 h 4408"/>
                <a:gd name="T64" fmla="*/ 2147483646 w 4408"/>
                <a:gd name="T65" fmla="*/ 2147483646 h 4408"/>
                <a:gd name="T66" fmla="*/ 2147483646 w 4408"/>
                <a:gd name="T67" fmla="*/ 2147483646 h 4408"/>
                <a:gd name="T68" fmla="*/ 2147483646 w 4408"/>
                <a:gd name="T69" fmla="*/ 2147483646 h 4408"/>
                <a:gd name="T70" fmla="*/ 2147483646 w 4408"/>
                <a:gd name="T71" fmla="*/ 2147483646 h 4408"/>
                <a:gd name="T72" fmla="*/ 2147483646 w 4408"/>
                <a:gd name="T73" fmla="*/ 2147483646 h 4408"/>
                <a:gd name="T74" fmla="*/ 2147483646 w 4408"/>
                <a:gd name="T75" fmla="*/ 2147483646 h 4408"/>
                <a:gd name="T76" fmla="*/ 2147483646 w 4408"/>
                <a:gd name="T77" fmla="*/ 2147483646 h 4408"/>
                <a:gd name="T78" fmla="*/ 2147483646 w 4408"/>
                <a:gd name="T79" fmla="*/ 2147483646 h 4408"/>
                <a:gd name="T80" fmla="*/ 2147483646 w 4408"/>
                <a:gd name="T81" fmla="*/ 2147483646 h 4408"/>
                <a:gd name="T82" fmla="*/ 2147483646 w 4408"/>
                <a:gd name="T83" fmla="*/ 2147483646 h 4408"/>
                <a:gd name="T84" fmla="*/ 2147483646 w 4408"/>
                <a:gd name="T85" fmla="*/ 2147483646 h 4408"/>
                <a:gd name="T86" fmla="*/ 2147483646 w 4408"/>
                <a:gd name="T87" fmla="*/ 2147483646 h 4408"/>
                <a:gd name="T88" fmla="*/ 2147483646 w 4408"/>
                <a:gd name="T89" fmla="*/ 2147483646 h 4408"/>
                <a:gd name="T90" fmla="*/ 2147483646 w 4408"/>
                <a:gd name="T91" fmla="*/ 2147483646 h 4408"/>
                <a:gd name="T92" fmla="*/ 2147483646 w 4408"/>
                <a:gd name="T93" fmla="*/ 2147483646 h 4408"/>
                <a:gd name="T94" fmla="*/ 2147483646 w 4408"/>
                <a:gd name="T95" fmla="*/ 2147483646 h 4408"/>
                <a:gd name="T96" fmla="*/ 2147483646 w 4408"/>
                <a:gd name="T97" fmla="*/ 2147483646 h 4408"/>
                <a:gd name="T98" fmla="*/ 2147483646 w 4408"/>
                <a:gd name="T99" fmla="*/ 2147483646 h 4408"/>
                <a:gd name="T100" fmla="*/ 2147483646 w 4408"/>
                <a:gd name="T101" fmla="*/ 2147483646 h 4408"/>
                <a:gd name="T102" fmla="*/ 2147483646 w 4408"/>
                <a:gd name="T103" fmla="*/ 2147483646 h 4408"/>
                <a:gd name="T104" fmla="*/ 2147483646 w 4408"/>
                <a:gd name="T105" fmla="*/ 2147483646 h 4408"/>
                <a:gd name="T106" fmla="*/ 2147483646 w 4408"/>
                <a:gd name="T107" fmla="*/ 2147483646 h 4408"/>
                <a:gd name="T108" fmla="*/ 2147483646 w 4408"/>
                <a:gd name="T109" fmla="*/ 2147483646 h 4408"/>
                <a:gd name="T110" fmla="*/ 2147483646 w 4408"/>
                <a:gd name="T111" fmla="*/ 2147483646 h 4408"/>
                <a:gd name="T112" fmla="*/ 2147483646 w 4408"/>
                <a:gd name="T113" fmla="*/ 2147483646 h 4408"/>
                <a:gd name="T114" fmla="*/ 2147483646 w 4408"/>
                <a:gd name="T115" fmla="*/ 2147483646 h 4408"/>
                <a:gd name="T116" fmla="*/ 2147483646 w 4408"/>
                <a:gd name="T117" fmla="*/ 2147483646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3" name="组合 2"/>
          <p:cNvGrpSpPr/>
          <p:nvPr/>
        </p:nvGrpSpPr>
        <p:grpSpPr>
          <a:xfrm>
            <a:off x="6787207" y="2982038"/>
            <a:ext cx="393180" cy="393179"/>
            <a:chOff x="6787207" y="2982038"/>
            <a:chExt cx="393180" cy="393179"/>
          </a:xfrm>
        </p:grpSpPr>
        <p:sp>
          <p:nvSpPr>
            <p:cNvPr id="82" name="Oval 13"/>
            <p:cNvSpPr/>
            <p:nvPr/>
          </p:nvSpPr>
          <p:spPr>
            <a:xfrm>
              <a:off x="6787207" y="2982038"/>
              <a:ext cx="393180" cy="393179"/>
            </a:xfrm>
            <a:prstGeom prst="ellipse">
              <a:avLst/>
            </a:prstGeom>
            <a:solidFill>
              <a:srgbClr val="B495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1" name="KSO_Shape"/>
            <p:cNvSpPr>
              <a:spLocks/>
            </p:cNvSpPr>
            <p:nvPr/>
          </p:nvSpPr>
          <p:spPr bwMode="auto">
            <a:xfrm>
              <a:off x="6905665" y="3069697"/>
              <a:ext cx="149506" cy="240824"/>
            </a:xfrm>
            <a:custGeom>
              <a:avLst/>
              <a:gdLst>
                <a:gd name="T0" fmla="*/ 626709 w 2415"/>
                <a:gd name="T1" fmla="*/ 1437082 h 3895"/>
                <a:gd name="T2" fmla="*/ 626709 w 2415"/>
                <a:gd name="T3" fmla="*/ 1656643 h 3895"/>
                <a:gd name="T4" fmla="*/ 877670 w 2415"/>
                <a:gd name="T5" fmla="*/ 1656643 h 3895"/>
                <a:gd name="T6" fmla="*/ 877670 w 2415"/>
                <a:gd name="T7" fmla="*/ 1800397 h 3895"/>
                <a:gd name="T8" fmla="*/ 226466 w 2415"/>
                <a:gd name="T9" fmla="*/ 1800397 h 3895"/>
                <a:gd name="T10" fmla="*/ 226466 w 2415"/>
                <a:gd name="T11" fmla="*/ 1656643 h 3895"/>
                <a:gd name="T12" fmla="*/ 477427 w 2415"/>
                <a:gd name="T13" fmla="*/ 1656643 h 3895"/>
                <a:gd name="T14" fmla="*/ 477427 w 2415"/>
                <a:gd name="T15" fmla="*/ 1437082 h 3895"/>
                <a:gd name="T16" fmla="*/ 0 w 2415"/>
                <a:gd name="T17" fmla="*/ 883789 h 3895"/>
                <a:gd name="T18" fmla="*/ 0 w 2415"/>
                <a:gd name="T19" fmla="*/ 683180 h 3895"/>
                <a:gd name="T20" fmla="*/ 155291 w 2415"/>
                <a:gd name="T21" fmla="*/ 683180 h 3895"/>
                <a:gd name="T22" fmla="*/ 155291 w 2415"/>
                <a:gd name="T23" fmla="*/ 883789 h 3895"/>
                <a:gd name="T24" fmla="*/ 268986 w 2415"/>
                <a:gd name="T25" fmla="*/ 1172685 h 3895"/>
                <a:gd name="T26" fmla="*/ 557845 w 2415"/>
                <a:gd name="T27" fmla="*/ 1292403 h 3895"/>
                <a:gd name="T28" fmla="*/ 847166 w 2415"/>
                <a:gd name="T29" fmla="*/ 1172685 h 3895"/>
                <a:gd name="T30" fmla="*/ 948845 w 2415"/>
                <a:gd name="T31" fmla="*/ 883789 h 3895"/>
                <a:gd name="T32" fmla="*/ 948845 w 2415"/>
                <a:gd name="T33" fmla="*/ 683180 h 3895"/>
                <a:gd name="T34" fmla="*/ 1116152 w 2415"/>
                <a:gd name="T35" fmla="*/ 683180 h 3895"/>
                <a:gd name="T36" fmla="*/ 1116152 w 2415"/>
                <a:gd name="T37" fmla="*/ 883789 h 3895"/>
                <a:gd name="T38" fmla="*/ 626709 w 2415"/>
                <a:gd name="T39" fmla="*/ 1437082 h 3895"/>
                <a:gd name="T40" fmla="*/ 570786 w 2415"/>
                <a:gd name="T41" fmla="*/ 1187476 h 3895"/>
                <a:gd name="T42" fmla="*/ 264364 w 2415"/>
                <a:gd name="T43" fmla="*/ 868536 h 3895"/>
                <a:gd name="T44" fmla="*/ 264364 w 2415"/>
                <a:gd name="T45" fmla="*/ 793654 h 3895"/>
                <a:gd name="T46" fmla="*/ 694186 w 2415"/>
                <a:gd name="T47" fmla="*/ 793654 h 3895"/>
                <a:gd name="T48" fmla="*/ 694186 w 2415"/>
                <a:gd name="T49" fmla="*/ 718310 h 3895"/>
                <a:gd name="T50" fmla="*/ 264364 w 2415"/>
                <a:gd name="T51" fmla="*/ 718310 h 3895"/>
                <a:gd name="T52" fmla="*/ 264364 w 2415"/>
                <a:gd name="T53" fmla="*/ 578253 h 3895"/>
                <a:gd name="T54" fmla="*/ 694186 w 2415"/>
                <a:gd name="T55" fmla="*/ 578253 h 3895"/>
                <a:gd name="T56" fmla="*/ 694186 w 2415"/>
                <a:gd name="T57" fmla="*/ 502909 h 3895"/>
                <a:gd name="T58" fmla="*/ 264364 w 2415"/>
                <a:gd name="T59" fmla="*/ 502909 h 3895"/>
                <a:gd name="T60" fmla="*/ 264364 w 2415"/>
                <a:gd name="T61" fmla="*/ 394747 h 3895"/>
                <a:gd name="T62" fmla="*/ 694186 w 2415"/>
                <a:gd name="T63" fmla="*/ 394747 h 3895"/>
                <a:gd name="T64" fmla="*/ 694186 w 2415"/>
                <a:gd name="T65" fmla="*/ 324025 h 3895"/>
                <a:gd name="T66" fmla="*/ 264826 w 2415"/>
                <a:gd name="T67" fmla="*/ 324025 h 3895"/>
                <a:gd name="T68" fmla="*/ 570786 w 2415"/>
                <a:gd name="T69" fmla="*/ 0 h 3895"/>
                <a:gd name="T70" fmla="*/ 876745 w 2415"/>
                <a:gd name="T71" fmla="*/ 318941 h 3895"/>
                <a:gd name="T72" fmla="*/ 876745 w 2415"/>
                <a:gd name="T73" fmla="*/ 868536 h 3895"/>
                <a:gd name="T74" fmla="*/ 570786 w 2415"/>
                <a:gd name="T75" fmla="*/ 1187476 h 389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415" h="3895">
                  <a:moveTo>
                    <a:pt x="1356" y="3109"/>
                  </a:moveTo>
                  <a:cubicBezTo>
                    <a:pt x="1356" y="3584"/>
                    <a:pt x="1356" y="3584"/>
                    <a:pt x="1356" y="3584"/>
                  </a:cubicBezTo>
                  <a:cubicBezTo>
                    <a:pt x="1899" y="3584"/>
                    <a:pt x="1899" y="3584"/>
                    <a:pt x="1899" y="3584"/>
                  </a:cubicBezTo>
                  <a:cubicBezTo>
                    <a:pt x="1899" y="3895"/>
                    <a:pt x="1899" y="3895"/>
                    <a:pt x="1899" y="3895"/>
                  </a:cubicBezTo>
                  <a:cubicBezTo>
                    <a:pt x="490" y="3895"/>
                    <a:pt x="490" y="3895"/>
                    <a:pt x="490" y="3895"/>
                  </a:cubicBezTo>
                  <a:cubicBezTo>
                    <a:pt x="490" y="3584"/>
                    <a:pt x="490" y="3584"/>
                    <a:pt x="490" y="3584"/>
                  </a:cubicBezTo>
                  <a:cubicBezTo>
                    <a:pt x="1033" y="3584"/>
                    <a:pt x="1033" y="3584"/>
                    <a:pt x="1033" y="3584"/>
                  </a:cubicBezTo>
                  <a:cubicBezTo>
                    <a:pt x="1033" y="3109"/>
                    <a:pt x="1033" y="3109"/>
                    <a:pt x="1033" y="3109"/>
                  </a:cubicBezTo>
                  <a:cubicBezTo>
                    <a:pt x="442" y="3030"/>
                    <a:pt x="0" y="2524"/>
                    <a:pt x="0" y="1912"/>
                  </a:cubicBezTo>
                  <a:cubicBezTo>
                    <a:pt x="0" y="1478"/>
                    <a:pt x="0" y="1478"/>
                    <a:pt x="0" y="1478"/>
                  </a:cubicBezTo>
                  <a:cubicBezTo>
                    <a:pt x="336" y="1478"/>
                    <a:pt x="336" y="1478"/>
                    <a:pt x="336" y="1478"/>
                  </a:cubicBezTo>
                  <a:cubicBezTo>
                    <a:pt x="336" y="1912"/>
                    <a:pt x="336" y="1912"/>
                    <a:pt x="336" y="1912"/>
                  </a:cubicBezTo>
                  <a:cubicBezTo>
                    <a:pt x="336" y="2157"/>
                    <a:pt x="422" y="2377"/>
                    <a:pt x="582" y="2537"/>
                  </a:cubicBezTo>
                  <a:cubicBezTo>
                    <a:pt x="743" y="2698"/>
                    <a:pt x="963" y="2796"/>
                    <a:pt x="1207" y="2796"/>
                  </a:cubicBezTo>
                  <a:cubicBezTo>
                    <a:pt x="1452" y="2796"/>
                    <a:pt x="1672" y="2698"/>
                    <a:pt x="1833" y="2537"/>
                  </a:cubicBezTo>
                  <a:cubicBezTo>
                    <a:pt x="1993" y="2377"/>
                    <a:pt x="2053" y="2157"/>
                    <a:pt x="2053" y="1912"/>
                  </a:cubicBezTo>
                  <a:cubicBezTo>
                    <a:pt x="2053" y="1478"/>
                    <a:pt x="2053" y="1478"/>
                    <a:pt x="2053" y="1478"/>
                  </a:cubicBezTo>
                  <a:cubicBezTo>
                    <a:pt x="2415" y="1478"/>
                    <a:pt x="2415" y="1478"/>
                    <a:pt x="2415" y="1478"/>
                  </a:cubicBezTo>
                  <a:cubicBezTo>
                    <a:pt x="2415" y="1912"/>
                    <a:pt x="2415" y="1912"/>
                    <a:pt x="2415" y="1912"/>
                  </a:cubicBezTo>
                  <a:cubicBezTo>
                    <a:pt x="2415" y="2524"/>
                    <a:pt x="1947" y="3030"/>
                    <a:pt x="1356" y="3109"/>
                  </a:cubicBezTo>
                  <a:close/>
                  <a:moveTo>
                    <a:pt x="1235" y="2569"/>
                  </a:moveTo>
                  <a:cubicBezTo>
                    <a:pt x="879" y="2569"/>
                    <a:pt x="572" y="2260"/>
                    <a:pt x="572" y="1879"/>
                  </a:cubicBezTo>
                  <a:cubicBezTo>
                    <a:pt x="572" y="1717"/>
                    <a:pt x="572" y="1717"/>
                    <a:pt x="572" y="1717"/>
                  </a:cubicBezTo>
                  <a:cubicBezTo>
                    <a:pt x="1502" y="1717"/>
                    <a:pt x="1502" y="1717"/>
                    <a:pt x="1502" y="1717"/>
                  </a:cubicBezTo>
                  <a:cubicBezTo>
                    <a:pt x="1502" y="1554"/>
                    <a:pt x="1502" y="1554"/>
                    <a:pt x="1502" y="1554"/>
                  </a:cubicBezTo>
                  <a:cubicBezTo>
                    <a:pt x="572" y="1554"/>
                    <a:pt x="572" y="1554"/>
                    <a:pt x="572" y="1554"/>
                  </a:cubicBezTo>
                  <a:cubicBezTo>
                    <a:pt x="572" y="1251"/>
                    <a:pt x="572" y="1251"/>
                    <a:pt x="572" y="1251"/>
                  </a:cubicBezTo>
                  <a:cubicBezTo>
                    <a:pt x="1502" y="1251"/>
                    <a:pt x="1502" y="1251"/>
                    <a:pt x="1502" y="1251"/>
                  </a:cubicBezTo>
                  <a:cubicBezTo>
                    <a:pt x="1502" y="1088"/>
                    <a:pt x="1502" y="1088"/>
                    <a:pt x="1502" y="1088"/>
                  </a:cubicBezTo>
                  <a:cubicBezTo>
                    <a:pt x="572" y="1088"/>
                    <a:pt x="572" y="1088"/>
                    <a:pt x="572" y="1088"/>
                  </a:cubicBezTo>
                  <a:cubicBezTo>
                    <a:pt x="572" y="854"/>
                    <a:pt x="572" y="854"/>
                    <a:pt x="572" y="854"/>
                  </a:cubicBezTo>
                  <a:cubicBezTo>
                    <a:pt x="1502" y="854"/>
                    <a:pt x="1502" y="854"/>
                    <a:pt x="1502" y="854"/>
                  </a:cubicBezTo>
                  <a:cubicBezTo>
                    <a:pt x="1502" y="701"/>
                    <a:pt x="1502" y="701"/>
                    <a:pt x="1502" y="701"/>
                  </a:cubicBezTo>
                  <a:cubicBezTo>
                    <a:pt x="573" y="701"/>
                    <a:pt x="573" y="701"/>
                    <a:pt x="573" y="701"/>
                  </a:cubicBezTo>
                  <a:cubicBezTo>
                    <a:pt x="587" y="333"/>
                    <a:pt x="888" y="0"/>
                    <a:pt x="1235" y="0"/>
                  </a:cubicBezTo>
                  <a:cubicBezTo>
                    <a:pt x="1590" y="0"/>
                    <a:pt x="1897" y="309"/>
                    <a:pt x="1897" y="690"/>
                  </a:cubicBezTo>
                  <a:cubicBezTo>
                    <a:pt x="1897" y="1879"/>
                    <a:pt x="1897" y="1879"/>
                    <a:pt x="1897" y="1879"/>
                  </a:cubicBezTo>
                  <a:cubicBezTo>
                    <a:pt x="1897" y="2260"/>
                    <a:pt x="1590" y="2569"/>
                    <a:pt x="1235" y="2569"/>
                  </a:cubicBez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grpSp>
        <p:nvGrpSpPr>
          <p:cNvPr id="4" name="组合 3"/>
          <p:cNvGrpSpPr/>
          <p:nvPr/>
        </p:nvGrpSpPr>
        <p:grpSpPr>
          <a:xfrm>
            <a:off x="6787207" y="4336946"/>
            <a:ext cx="393180" cy="393179"/>
            <a:chOff x="6787207" y="4336946"/>
            <a:chExt cx="393180" cy="393179"/>
          </a:xfrm>
        </p:grpSpPr>
        <p:sp>
          <p:nvSpPr>
            <p:cNvPr id="88" name="Oval 16"/>
            <p:cNvSpPr/>
            <p:nvPr/>
          </p:nvSpPr>
          <p:spPr>
            <a:xfrm>
              <a:off x="6787207" y="4336946"/>
              <a:ext cx="393180" cy="393179"/>
            </a:xfrm>
            <a:prstGeom prst="ellipse">
              <a:avLst/>
            </a:prstGeom>
            <a:solidFill>
              <a:srgbClr val="36A7D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2" name="KSO_Shape"/>
            <p:cNvSpPr>
              <a:spLocks/>
            </p:cNvSpPr>
            <p:nvPr/>
          </p:nvSpPr>
          <p:spPr bwMode="auto">
            <a:xfrm>
              <a:off x="6893435" y="4442447"/>
              <a:ext cx="187137" cy="187137"/>
            </a:xfrm>
            <a:custGeom>
              <a:avLst/>
              <a:gdLst>
                <a:gd name="T0" fmla="*/ 180755 w 10036083"/>
                <a:gd name="T1" fmla="*/ 1049245 h 10027181"/>
                <a:gd name="T2" fmla="*/ 749989 w 10036083"/>
                <a:gd name="T3" fmla="*/ 1617641 h 10027181"/>
                <a:gd name="T4" fmla="*/ 675302 w 10036083"/>
                <a:gd name="T5" fmla="*/ 1691721 h 10027181"/>
                <a:gd name="T6" fmla="*/ 435767 w 10036083"/>
                <a:gd name="T7" fmla="*/ 1798800 h 10027181"/>
                <a:gd name="T8" fmla="*/ 141730 w 10036083"/>
                <a:gd name="T9" fmla="*/ 1657374 h 10027181"/>
                <a:gd name="T10" fmla="*/ 1104 w 10036083"/>
                <a:gd name="T11" fmla="*/ 1388666 h 10027181"/>
                <a:gd name="T12" fmla="*/ 106742 w 10036083"/>
                <a:gd name="T13" fmla="*/ 1123324 h 10027181"/>
                <a:gd name="T14" fmla="*/ 1212175 w 10036083"/>
                <a:gd name="T15" fmla="*/ 496167 h 10027181"/>
                <a:gd name="T16" fmla="*/ 1278105 w 10036083"/>
                <a:gd name="T17" fmla="*/ 523434 h 10027181"/>
                <a:gd name="T18" fmla="*/ 1278105 w 10036083"/>
                <a:gd name="T19" fmla="*/ 654720 h 10027181"/>
                <a:gd name="T20" fmla="*/ 649750 w 10036083"/>
                <a:gd name="T21" fmla="*/ 1282199 h 10027181"/>
                <a:gd name="T22" fmla="*/ 517889 w 10036083"/>
                <a:gd name="T23" fmla="*/ 1150913 h 10027181"/>
                <a:gd name="T24" fmla="*/ 1146245 w 10036083"/>
                <a:gd name="T25" fmla="*/ 523434 h 10027181"/>
                <a:gd name="T26" fmla="*/ 1212175 w 10036083"/>
                <a:gd name="T27" fmla="*/ 496167 h 10027181"/>
                <a:gd name="T28" fmla="*/ 1702318 w 10036083"/>
                <a:gd name="T29" fmla="*/ 142 h 10027181"/>
                <a:gd name="T30" fmla="*/ 1773471 w 10036083"/>
                <a:gd name="T31" fmla="*/ 27606 h 10027181"/>
                <a:gd name="T32" fmla="*/ 1795002 w 10036083"/>
                <a:gd name="T33" fmla="*/ 123910 h 10027181"/>
                <a:gd name="T34" fmla="*/ 1566909 w 10036083"/>
                <a:gd name="T35" fmla="*/ 787935 h 10027181"/>
                <a:gd name="T36" fmla="*/ 1544705 w 10036083"/>
                <a:gd name="T37" fmla="*/ 824301 h 10027181"/>
                <a:gd name="T38" fmla="*/ 867827 w 10036083"/>
                <a:gd name="T39" fmla="*/ 1499775 h 10027181"/>
                <a:gd name="T40" fmla="*/ 735951 w 10036083"/>
                <a:gd name="T41" fmla="*/ 1368452 h 10027181"/>
                <a:gd name="T42" fmla="*/ 1396680 w 10036083"/>
                <a:gd name="T43" fmla="*/ 709141 h 10027181"/>
                <a:gd name="T44" fmla="*/ 1482804 w 10036083"/>
                <a:gd name="T45" fmla="*/ 454575 h 10027181"/>
                <a:gd name="T46" fmla="*/ 1345544 w 10036083"/>
                <a:gd name="T47" fmla="*/ 317191 h 10027181"/>
                <a:gd name="T48" fmla="*/ 1091210 w 10036083"/>
                <a:gd name="T49" fmla="*/ 403393 h 10027181"/>
                <a:gd name="T50" fmla="*/ 430481 w 10036083"/>
                <a:gd name="T51" fmla="*/ 1063377 h 10027181"/>
                <a:gd name="T52" fmla="*/ 298604 w 10036083"/>
                <a:gd name="T53" fmla="*/ 931380 h 10027181"/>
                <a:gd name="T54" fmla="*/ 974809 w 10036083"/>
                <a:gd name="T55" fmla="*/ 255907 h 10027181"/>
                <a:gd name="T56" fmla="*/ 1011815 w 10036083"/>
                <a:gd name="T57" fmla="*/ 233009 h 10027181"/>
                <a:gd name="T58" fmla="*/ 1676582 w 10036083"/>
                <a:gd name="T59" fmla="*/ 5382 h 10027181"/>
                <a:gd name="T60" fmla="*/ 1702318 w 10036083"/>
                <a:gd name="T61" fmla="*/ 142 h 100271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036083" h="10027181">
                  <a:moveTo>
                    <a:pt x="1007598" y="5848881"/>
                  </a:moveTo>
                  <a:cubicBezTo>
                    <a:pt x="1007598" y="5848881"/>
                    <a:pt x="1007598" y="5848881"/>
                    <a:pt x="4180718" y="9017331"/>
                  </a:cubicBezTo>
                  <a:cubicBezTo>
                    <a:pt x="4180718" y="9017331"/>
                    <a:pt x="4180718" y="9017331"/>
                    <a:pt x="3764387" y="9430281"/>
                  </a:cubicBezTo>
                  <a:cubicBezTo>
                    <a:pt x="3374311" y="9820705"/>
                    <a:pt x="2912971" y="10027181"/>
                    <a:pt x="2429126" y="10027181"/>
                  </a:cubicBezTo>
                  <a:cubicBezTo>
                    <a:pt x="1874017" y="10027181"/>
                    <a:pt x="1307657" y="9753131"/>
                    <a:pt x="790055" y="9238821"/>
                  </a:cubicBezTo>
                  <a:cubicBezTo>
                    <a:pt x="313712" y="8762053"/>
                    <a:pt x="47410" y="8259005"/>
                    <a:pt x="6152" y="7740941"/>
                  </a:cubicBezTo>
                  <a:cubicBezTo>
                    <a:pt x="-38857" y="7204105"/>
                    <a:pt x="163683" y="6693549"/>
                    <a:pt x="595017" y="6261829"/>
                  </a:cubicBezTo>
                  <a:lnTo>
                    <a:pt x="1007598" y="5848881"/>
                  </a:lnTo>
                  <a:close/>
                  <a:moveTo>
                    <a:pt x="6757114" y="2765821"/>
                  </a:moveTo>
                  <a:cubicBezTo>
                    <a:pt x="6890246" y="2765821"/>
                    <a:pt x="7023378" y="2816487"/>
                    <a:pt x="7124633" y="2917817"/>
                  </a:cubicBezTo>
                  <a:cubicBezTo>
                    <a:pt x="7327144" y="3120479"/>
                    <a:pt x="7327144" y="3446991"/>
                    <a:pt x="7124633" y="3649653"/>
                  </a:cubicBezTo>
                  <a:cubicBezTo>
                    <a:pt x="7124633" y="3649653"/>
                    <a:pt x="7124633" y="3649653"/>
                    <a:pt x="3621946" y="7147455"/>
                  </a:cubicBezTo>
                  <a:cubicBezTo>
                    <a:pt x="3621946" y="7147455"/>
                    <a:pt x="3621946" y="7147455"/>
                    <a:pt x="2886906" y="6415619"/>
                  </a:cubicBezTo>
                  <a:cubicBezTo>
                    <a:pt x="2886906" y="6415619"/>
                    <a:pt x="2886906" y="6415619"/>
                    <a:pt x="6389594" y="2917817"/>
                  </a:cubicBezTo>
                  <a:cubicBezTo>
                    <a:pt x="6490849" y="2816487"/>
                    <a:pt x="6623982" y="2765821"/>
                    <a:pt x="6757114" y="2765821"/>
                  </a:cubicBezTo>
                  <a:close/>
                  <a:moveTo>
                    <a:pt x="9489353" y="791"/>
                  </a:moveTo>
                  <a:cubicBezTo>
                    <a:pt x="9634222" y="-7304"/>
                    <a:pt x="9779092" y="46896"/>
                    <a:pt x="9885986" y="153887"/>
                  </a:cubicBezTo>
                  <a:cubicBezTo>
                    <a:pt x="10024761" y="292788"/>
                    <a:pt x="10073519" y="503016"/>
                    <a:pt x="10006007" y="690720"/>
                  </a:cubicBezTo>
                  <a:cubicBezTo>
                    <a:pt x="9604686" y="1828207"/>
                    <a:pt x="9143355" y="3149643"/>
                    <a:pt x="8734532" y="4392243"/>
                  </a:cubicBezTo>
                  <a:cubicBezTo>
                    <a:pt x="8708277" y="4471077"/>
                    <a:pt x="8667020" y="4538651"/>
                    <a:pt x="8610760" y="4594963"/>
                  </a:cubicBezTo>
                  <a:cubicBezTo>
                    <a:pt x="8610760" y="4594963"/>
                    <a:pt x="8610760" y="4594963"/>
                    <a:pt x="4837593" y="8360305"/>
                  </a:cubicBezTo>
                  <a:cubicBezTo>
                    <a:pt x="4837593" y="8360305"/>
                    <a:pt x="4837593" y="8360305"/>
                    <a:pt x="4102463" y="7628259"/>
                  </a:cubicBezTo>
                  <a:cubicBezTo>
                    <a:pt x="4102463" y="7628259"/>
                    <a:pt x="4102463" y="7628259"/>
                    <a:pt x="7785614" y="3953015"/>
                  </a:cubicBezTo>
                  <a:cubicBezTo>
                    <a:pt x="7943142" y="3483755"/>
                    <a:pt x="8104421" y="3006987"/>
                    <a:pt x="8265699" y="2533973"/>
                  </a:cubicBezTo>
                  <a:cubicBezTo>
                    <a:pt x="8265699" y="2533973"/>
                    <a:pt x="8265699" y="2533973"/>
                    <a:pt x="7500564" y="1768141"/>
                  </a:cubicBezTo>
                  <a:cubicBezTo>
                    <a:pt x="7027980" y="1933321"/>
                    <a:pt x="6551646" y="2090991"/>
                    <a:pt x="6082813" y="2248663"/>
                  </a:cubicBezTo>
                  <a:cubicBezTo>
                    <a:pt x="6082813" y="2248663"/>
                    <a:pt x="6082813" y="2248663"/>
                    <a:pt x="2399661" y="5927661"/>
                  </a:cubicBezTo>
                  <a:cubicBezTo>
                    <a:pt x="2399661" y="5927661"/>
                    <a:pt x="2399661" y="5927661"/>
                    <a:pt x="1664531" y="5191861"/>
                  </a:cubicBezTo>
                  <a:cubicBezTo>
                    <a:pt x="1664531" y="5191861"/>
                    <a:pt x="1664531" y="5191861"/>
                    <a:pt x="5433948" y="1426520"/>
                  </a:cubicBezTo>
                  <a:cubicBezTo>
                    <a:pt x="5493959" y="1370209"/>
                    <a:pt x="5561471" y="1325160"/>
                    <a:pt x="5640235" y="1298881"/>
                  </a:cubicBezTo>
                  <a:cubicBezTo>
                    <a:pt x="6862951" y="900949"/>
                    <a:pt x="8141927" y="454213"/>
                    <a:pt x="9345890" y="30002"/>
                  </a:cubicBezTo>
                  <a:cubicBezTo>
                    <a:pt x="9392773" y="13109"/>
                    <a:pt x="9441063" y="3489"/>
                    <a:pt x="9489353" y="791"/>
                  </a:cubicBez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spTree>
    <p:extLst>
      <p:ext uri="{BB962C8B-B14F-4D97-AF65-F5344CB8AC3E}">
        <p14:creationId xmlns:p14="http://schemas.microsoft.com/office/powerpoint/2010/main" val="8211800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0-#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96"/>
                                            </p:tgtEl>
                                            <p:attrNameLst>
                                              <p:attrName>style.visibility</p:attrName>
                                            </p:attrNameLst>
                                          </p:cBhvr>
                                          <p:to>
                                            <p:strVal val="visible"/>
                                          </p:to>
                                        </p:set>
                                        <p:animEffect transition="in" filter="fade">
                                          <p:cBhvr>
                                            <p:cTn id="11" dur="500"/>
                                            <p:tgtEl>
                                              <p:spTgt spid="9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down)">
                                          <p:cBhvr>
                                            <p:cTn id="15" dur="500"/>
                                            <p:tgtEl>
                                              <p:spTgt spid="4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500"/>
                                            <p:tgtEl>
                                              <p:spTgt spid="4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 presetClass="entr" presetSubtype="1" fill="hold" nodeType="afterEffect" p14:presetBounceEnd="80000">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14:bounceEnd="80000">
                                          <p:cBhvr additive="base">
                                            <p:cTn id="31" dur="750" fill="hold"/>
                                            <p:tgtEl>
                                              <p:spTgt spid="2"/>
                                            </p:tgtEl>
                                            <p:attrNameLst>
                                              <p:attrName>ppt_x</p:attrName>
                                            </p:attrNameLst>
                                          </p:cBhvr>
                                          <p:tavLst>
                                            <p:tav tm="0">
                                              <p:val>
                                                <p:strVal val="#ppt_x"/>
                                              </p:val>
                                            </p:tav>
                                            <p:tav tm="100000">
                                              <p:val>
                                                <p:strVal val="#ppt_x"/>
                                              </p:val>
                                            </p:tav>
                                          </p:tavLst>
                                        </p:anim>
                                        <p:anim calcmode="lin" valueType="num" p14:bounceEnd="80000">
                                          <p:cBhvr additive="base">
                                            <p:cTn id="32" dur="750" fill="hold"/>
                                            <p:tgtEl>
                                              <p:spTgt spid="2"/>
                                            </p:tgtEl>
                                            <p:attrNameLst>
                                              <p:attrName>ppt_y</p:attrName>
                                            </p:attrNameLst>
                                          </p:cBhvr>
                                          <p:tavLst>
                                            <p:tav tm="0">
                                              <p:val>
                                                <p:strVal val="0-#ppt_h/2"/>
                                              </p:val>
                                            </p:tav>
                                            <p:tav tm="100000">
                                              <p:val>
                                                <p:strVal val="#ppt_y"/>
                                              </p:val>
                                            </p:tav>
                                          </p:tavLst>
                                        </p:anim>
                                      </p:childTnLst>
                                    </p:cTn>
                                  </p:par>
                                </p:childTnLst>
                              </p:cTn>
                            </p:par>
                            <p:par>
                              <p:cTn id="33" fill="hold">
                                <p:stCondLst>
                                  <p:cond delay="3750"/>
                                </p:stCondLst>
                                <p:childTnLst>
                                  <p:par>
                                    <p:cTn id="34" presetID="53" presetClass="entr" presetSubtype="16" fill="hold" grpId="0" nodeType="after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p:cTn id="36" dur="500" fill="hold"/>
                                            <p:tgtEl>
                                              <p:spTgt spid="74"/>
                                            </p:tgtEl>
                                            <p:attrNameLst>
                                              <p:attrName>ppt_w</p:attrName>
                                            </p:attrNameLst>
                                          </p:cBhvr>
                                          <p:tavLst>
                                            <p:tav tm="0">
                                              <p:val>
                                                <p:fltVal val="0"/>
                                              </p:val>
                                            </p:tav>
                                            <p:tav tm="100000">
                                              <p:val>
                                                <p:strVal val="#ppt_w"/>
                                              </p:val>
                                            </p:tav>
                                          </p:tavLst>
                                        </p:anim>
                                        <p:anim calcmode="lin" valueType="num">
                                          <p:cBhvr>
                                            <p:cTn id="37" dur="500" fill="hold"/>
                                            <p:tgtEl>
                                              <p:spTgt spid="74"/>
                                            </p:tgtEl>
                                            <p:attrNameLst>
                                              <p:attrName>ppt_h</p:attrName>
                                            </p:attrNameLst>
                                          </p:cBhvr>
                                          <p:tavLst>
                                            <p:tav tm="0">
                                              <p:val>
                                                <p:fltVal val="0"/>
                                              </p:val>
                                            </p:tav>
                                            <p:tav tm="100000">
                                              <p:val>
                                                <p:strVal val="#ppt_h"/>
                                              </p:val>
                                            </p:tav>
                                          </p:tavLst>
                                        </p:anim>
                                        <p:animEffect transition="in" filter="fade">
                                          <p:cBhvr>
                                            <p:cTn id="38" dur="500"/>
                                            <p:tgtEl>
                                              <p:spTgt spid="74"/>
                                            </p:tgtEl>
                                          </p:cBhvr>
                                        </p:animEffect>
                                      </p:childTnLst>
                                    </p:cTn>
                                  </p:par>
                                  <p:par>
                                    <p:cTn id="39" presetID="22" presetClass="entr" presetSubtype="8" fill="hold" grpId="0" nodeType="withEffect">
                                      <p:stCondLst>
                                        <p:cond delay="350"/>
                                      </p:stCondLst>
                                      <p:childTnLst>
                                        <p:set>
                                          <p:cBhvr>
                                            <p:cTn id="40" dur="1" fill="hold">
                                              <p:stCondLst>
                                                <p:cond delay="0"/>
                                              </p:stCondLst>
                                            </p:cTn>
                                            <p:tgtEl>
                                              <p:spTgt spid="73"/>
                                            </p:tgtEl>
                                            <p:attrNameLst>
                                              <p:attrName>style.visibility</p:attrName>
                                            </p:attrNameLst>
                                          </p:cBhvr>
                                          <p:to>
                                            <p:strVal val="visible"/>
                                          </p:to>
                                        </p:set>
                                        <p:animEffect transition="in" filter="wipe(left)">
                                          <p:cBhvr>
                                            <p:cTn id="41" dur="500"/>
                                            <p:tgtEl>
                                              <p:spTgt spid="73"/>
                                            </p:tgtEl>
                                          </p:cBhvr>
                                        </p:animEffect>
                                      </p:childTnLst>
                                    </p:cTn>
                                  </p:par>
                                </p:childTnLst>
                              </p:cTn>
                            </p:par>
                            <p:par>
                              <p:cTn id="42" fill="hold">
                                <p:stCondLst>
                                  <p:cond delay="4600"/>
                                </p:stCondLst>
                                <p:childTnLst>
                                  <p:par>
                                    <p:cTn id="43" presetID="2" presetClass="entr" presetSubtype="1" fill="hold" nodeType="afterEffect" p14:presetBounceEnd="80000">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14:bounceEnd="80000">
                                          <p:cBhvr additive="base">
                                            <p:cTn id="45" dur="750" fill="hold"/>
                                            <p:tgtEl>
                                              <p:spTgt spid="3"/>
                                            </p:tgtEl>
                                            <p:attrNameLst>
                                              <p:attrName>ppt_x</p:attrName>
                                            </p:attrNameLst>
                                          </p:cBhvr>
                                          <p:tavLst>
                                            <p:tav tm="0">
                                              <p:val>
                                                <p:strVal val="#ppt_x"/>
                                              </p:val>
                                            </p:tav>
                                            <p:tav tm="100000">
                                              <p:val>
                                                <p:strVal val="#ppt_x"/>
                                              </p:val>
                                            </p:tav>
                                          </p:tavLst>
                                        </p:anim>
                                        <p:anim calcmode="lin" valueType="num" p14:bounceEnd="80000">
                                          <p:cBhvr additive="base">
                                            <p:cTn id="46" dur="750" fill="hold"/>
                                            <p:tgtEl>
                                              <p:spTgt spid="3"/>
                                            </p:tgtEl>
                                            <p:attrNameLst>
                                              <p:attrName>ppt_y</p:attrName>
                                            </p:attrNameLst>
                                          </p:cBhvr>
                                          <p:tavLst>
                                            <p:tav tm="0">
                                              <p:val>
                                                <p:strVal val="0-#ppt_h/2"/>
                                              </p:val>
                                            </p:tav>
                                            <p:tav tm="100000">
                                              <p:val>
                                                <p:strVal val="#ppt_y"/>
                                              </p:val>
                                            </p:tav>
                                          </p:tavLst>
                                        </p:anim>
                                      </p:childTnLst>
                                    </p:cTn>
                                  </p:par>
                                </p:childTnLst>
                              </p:cTn>
                            </p:par>
                            <p:par>
                              <p:cTn id="47" fill="hold">
                                <p:stCondLst>
                                  <p:cond delay="5350"/>
                                </p:stCondLst>
                                <p:childTnLst>
                                  <p:par>
                                    <p:cTn id="48" presetID="53" presetClass="entr" presetSubtype="16" fill="hold" grpId="0" nodeType="afterEffect">
                                      <p:stCondLst>
                                        <p:cond delay="0"/>
                                      </p:stCondLst>
                                      <p:childTnLst>
                                        <p:set>
                                          <p:cBhvr>
                                            <p:cTn id="49" dur="1" fill="hold">
                                              <p:stCondLst>
                                                <p:cond delay="0"/>
                                              </p:stCondLst>
                                            </p:cTn>
                                            <p:tgtEl>
                                              <p:spTgt spid="80"/>
                                            </p:tgtEl>
                                            <p:attrNameLst>
                                              <p:attrName>style.visibility</p:attrName>
                                            </p:attrNameLst>
                                          </p:cBhvr>
                                          <p:to>
                                            <p:strVal val="visible"/>
                                          </p:to>
                                        </p:set>
                                        <p:anim calcmode="lin" valueType="num">
                                          <p:cBhvr>
                                            <p:cTn id="50" dur="500" fill="hold"/>
                                            <p:tgtEl>
                                              <p:spTgt spid="80"/>
                                            </p:tgtEl>
                                            <p:attrNameLst>
                                              <p:attrName>ppt_w</p:attrName>
                                            </p:attrNameLst>
                                          </p:cBhvr>
                                          <p:tavLst>
                                            <p:tav tm="0">
                                              <p:val>
                                                <p:fltVal val="0"/>
                                              </p:val>
                                            </p:tav>
                                            <p:tav tm="100000">
                                              <p:val>
                                                <p:strVal val="#ppt_w"/>
                                              </p:val>
                                            </p:tav>
                                          </p:tavLst>
                                        </p:anim>
                                        <p:anim calcmode="lin" valueType="num">
                                          <p:cBhvr>
                                            <p:cTn id="51" dur="500" fill="hold"/>
                                            <p:tgtEl>
                                              <p:spTgt spid="80"/>
                                            </p:tgtEl>
                                            <p:attrNameLst>
                                              <p:attrName>ppt_h</p:attrName>
                                            </p:attrNameLst>
                                          </p:cBhvr>
                                          <p:tavLst>
                                            <p:tav tm="0">
                                              <p:val>
                                                <p:fltVal val="0"/>
                                              </p:val>
                                            </p:tav>
                                            <p:tav tm="100000">
                                              <p:val>
                                                <p:strVal val="#ppt_h"/>
                                              </p:val>
                                            </p:tav>
                                          </p:tavLst>
                                        </p:anim>
                                        <p:animEffect transition="in" filter="fade">
                                          <p:cBhvr>
                                            <p:cTn id="52" dur="500"/>
                                            <p:tgtEl>
                                              <p:spTgt spid="80"/>
                                            </p:tgtEl>
                                          </p:cBhvr>
                                        </p:animEffect>
                                      </p:childTnLst>
                                    </p:cTn>
                                  </p:par>
                                  <p:par>
                                    <p:cTn id="53" presetID="22" presetClass="entr" presetSubtype="8" fill="hold" grpId="0" nodeType="withEffect">
                                      <p:stCondLst>
                                        <p:cond delay="350"/>
                                      </p:stCondLst>
                                      <p:childTnLst>
                                        <p:set>
                                          <p:cBhvr>
                                            <p:cTn id="54" dur="1" fill="hold">
                                              <p:stCondLst>
                                                <p:cond delay="0"/>
                                              </p:stCondLst>
                                            </p:cTn>
                                            <p:tgtEl>
                                              <p:spTgt spid="79"/>
                                            </p:tgtEl>
                                            <p:attrNameLst>
                                              <p:attrName>style.visibility</p:attrName>
                                            </p:attrNameLst>
                                          </p:cBhvr>
                                          <p:to>
                                            <p:strVal val="visible"/>
                                          </p:to>
                                        </p:set>
                                        <p:animEffect transition="in" filter="wipe(left)">
                                          <p:cBhvr>
                                            <p:cTn id="55" dur="500"/>
                                            <p:tgtEl>
                                              <p:spTgt spid="79"/>
                                            </p:tgtEl>
                                          </p:cBhvr>
                                        </p:animEffect>
                                      </p:childTnLst>
                                    </p:cTn>
                                  </p:par>
                                </p:childTnLst>
                              </p:cTn>
                            </p:par>
                            <p:par>
                              <p:cTn id="56" fill="hold">
                                <p:stCondLst>
                                  <p:cond delay="6200"/>
                                </p:stCondLst>
                                <p:childTnLst>
                                  <p:par>
                                    <p:cTn id="57" presetID="2" presetClass="entr" presetSubtype="1" fill="hold" nodeType="afterEffect" p14:presetBounceEnd="80000">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14:bounceEnd="80000">
                                          <p:cBhvr additive="base">
                                            <p:cTn id="59" dur="750" fill="hold"/>
                                            <p:tgtEl>
                                              <p:spTgt spid="4"/>
                                            </p:tgtEl>
                                            <p:attrNameLst>
                                              <p:attrName>ppt_x</p:attrName>
                                            </p:attrNameLst>
                                          </p:cBhvr>
                                          <p:tavLst>
                                            <p:tav tm="0">
                                              <p:val>
                                                <p:strVal val="#ppt_x"/>
                                              </p:val>
                                            </p:tav>
                                            <p:tav tm="100000">
                                              <p:val>
                                                <p:strVal val="#ppt_x"/>
                                              </p:val>
                                            </p:tav>
                                          </p:tavLst>
                                        </p:anim>
                                        <p:anim calcmode="lin" valueType="num" p14:bounceEnd="80000">
                                          <p:cBhvr additive="base">
                                            <p:cTn id="60" dur="750" fill="hold"/>
                                            <p:tgtEl>
                                              <p:spTgt spid="4"/>
                                            </p:tgtEl>
                                            <p:attrNameLst>
                                              <p:attrName>ppt_y</p:attrName>
                                            </p:attrNameLst>
                                          </p:cBhvr>
                                          <p:tavLst>
                                            <p:tav tm="0">
                                              <p:val>
                                                <p:strVal val="0-#ppt_h/2"/>
                                              </p:val>
                                            </p:tav>
                                            <p:tav tm="100000">
                                              <p:val>
                                                <p:strVal val="#ppt_y"/>
                                              </p:val>
                                            </p:tav>
                                          </p:tavLst>
                                        </p:anim>
                                      </p:childTnLst>
                                    </p:cTn>
                                  </p:par>
                                </p:childTnLst>
                              </p:cTn>
                            </p:par>
                            <p:par>
                              <p:cTn id="61" fill="hold">
                                <p:stCondLst>
                                  <p:cond delay="6950"/>
                                </p:stCondLst>
                                <p:childTnLst>
                                  <p:par>
                                    <p:cTn id="62" presetID="53" presetClass="entr" presetSubtype="16" fill="hold" grpId="0" nodeType="afterEffect">
                                      <p:stCondLst>
                                        <p:cond delay="0"/>
                                      </p:stCondLst>
                                      <p:childTnLst>
                                        <p:set>
                                          <p:cBhvr>
                                            <p:cTn id="63" dur="1" fill="hold">
                                              <p:stCondLst>
                                                <p:cond delay="0"/>
                                              </p:stCondLst>
                                            </p:cTn>
                                            <p:tgtEl>
                                              <p:spTgt spid="85"/>
                                            </p:tgtEl>
                                            <p:attrNameLst>
                                              <p:attrName>style.visibility</p:attrName>
                                            </p:attrNameLst>
                                          </p:cBhvr>
                                          <p:to>
                                            <p:strVal val="visible"/>
                                          </p:to>
                                        </p:set>
                                        <p:anim calcmode="lin" valueType="num">
                                          <p:cBhvr>
                                            <p:cTn id="64" dur="500" fill="hold"/>
                                            <p:tgtEl>
                                              <p:spTgt spid="85"/>
                                            </p:tgtEl>
                                            <p:attrNameLst>
                                              <p:attrName>ppt_w</p:attrName>
                                            </p:attrNameLst>
                                          </p:cBhvr>
                                          <p:tavLst>
                                            <p:tav tm="0">
                                              <p:val>
                                                <p:fltVal val="0"/>
                                              </p:val>
                                            </p:tav>
                                            <p:tav tm="100000">
                                              <p:val>
                                                <p:strVal val="#ppt_w"/>
                                              </p:val>
                                            </p:tav>
                                          </p:tavLst>
                                        </p:anim>
                                        <p:anim calcmode="lin" valueType="num">
                                          <p:cBhvr>
                                            <p:cTn id="65" dur="500" fill="hold"/>
                                            <p:tgtEl>
                                              <p:spTgt spid="85"/>
                                            </p:tgtEl>
                                            <p:attrNameLst>
                                              <p:attrName>ppt_h</p:attrName>
                                            </p:attrNameLst>
                                          </p:cBhvr>
                                          <p:tavLst>
                                            <p:tav tm="0">
                                              <p:val>
                                                <p:fltVal val="0"/>
                                              </p:val>
                                            </p:tav>
                                            <p:tav tm="100000">
                                              <p:val>
                                                <p:strVal val="#ppt_h"/>
                                              </p:val>
                                            </p:tav>
                                          </p:tavLst>
                                        </p:anim>
                                        <p:animEffect transition="in" filter="fade">
                                          <p:cBhvr>
                                            <p:cTn id="66" dur="500"/>
                                            <p:tgtEl>
                                              <p:spTgt spid="85"/>
                                            </p:tgtEl>
                                          </p:cBhvr>
                                        </p:animEffect>
                                      </p:childTnLst>
                                    </p:cTn>
                                  </p:par>
                                  <p:par>
                                    <p:cTn id="67" presetID="22" presetClass="entr" presetSubtype="8" fill="hold" grpId="0" nodeType="withEffect">
                                      <p:stCondLst>
                                        <p:cond delay="35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7800"/>
                                </p:stCondLst>
                                <p:childTnLst>
                                  <p:par>
                                    <p:cTn id="71" presetID="2" presetClass="entr" presetSubtype="1" fill="hold" nodeType="afterEffect" p14:presetBounceEnd="80000">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14:bounceEnd="80000">
                                          <p:cBhvr additive="base">
                                            <p:cTn id="73" dur="75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74" dur="750" fill="hold"/>
                                            <p:tgtEl>
                                              <p:spTgt spid="5"/>
                                            </p:tgtEl>
                                            <p:attrNameLst>
                                              <p:attrName>ppt_y</p:attrName>
                                            </p:attrNameLst>
                                          </p:cBhvr>
                                          <p:tavLst>
                                            <p:tav tm="0">
                                              <p:val>
                                                <p:strVal val="0-#ppt_h/2"/>
                                              </p:val>
                                            </p:tav>
                                            <p:tav tm="100000">
                                              <p:val>
                                                <p:strVal val="#ppt_y"/>
                                              </p:val>
                                            </p:tav>
                                          </p:tavLst>
                                        </p:anim>
                                      </p:childTnLst>
                                    </p:cTn>
                                  </p:par>
                                </p:childTnLst>
                              </p:cTn>
                            </p:par>
                            <p:par>
                              <p:cTn id="75" fill="hold">
                                <p:stCondLst>
                                  <p:cond delay="8550"/>
                                </p:stCondLst>
                                <p:childTnLst>
                                  <p:par>
                                    <p:cTn id="76" presetID="53" presetClass="entr" presetSubtype="16" fill="hold" grpId="0" nodeType="afterEffect">
                                      <p:stCondLst>
                                        <p:cond delay="0"/>
                                      </p:stCondLst>
                                      <p:childTnLst>
                                        <p:set>
                                          <p:cBhvr>
                                            <p:cTn id="77" dur="1" fill="hold">
                                              <p:stCondLst>
                                                <p:cond delay="0"/>
                                              </p:stCondLst>
                                            </p:cTn>
                                            <p:tgtEl>
                                              <p:spTgt spid="92"/>
                                            </p:tgtEl>
                                            <p:attrNameLst>
                                              <p:attrName>style.visibility</p:attrName>
                                            </p:attrNameLst>
                                          </p:cBhvr>
                                          <p:to>
                                            <p:strVal val="visible"/>
                                          </p:to>
                                        </p:set>
                                        <p:anim calcmode="lin" valueType="num">
                                          <p:cBhvr>
                                            <p:cTn id="78" dur="500" fill="hold"/>
                                            <p:tgtEl>
                                              <p:spTgt spid="92"/>
                                            </p:tgtEl>
                                            <p:attrNameLst>
                                              <p:attrName>ppt_w</p:attrName>
                                            </p:attrNameLst>
                                          </p:cBhvr>
                                          <p:tavLst>
                                            <p:tav tm="0">
                                              <p:val>
                                                <p:fltVal val="0"/>
                                              </p:val>
                                            </p:tav>
                                            <p:tav tm="100000">
                                              <p:val>
                                                <p:strVal val="#ppt_w"/>
                                              </p:val>
                                            </p:tav>
                                          </p:tavLst>
                                        </p:anim>
                                        <p:anim calcmode="lin" valueType="num">
                                          <p:cBhvr>
                                            <p:cTn id="79" dur="500" fill="hold"/>
                                            <p:tgtEl>
                                              <p:spTgt spid="92"/>
                                            </p:tgtEl>
                                            <p:attrNameLst>
                                              <p:attrName>ppt_h</p:attrName>
                                            </p:attrNameLst>
                                          </p:cBhvr>
                                          <p:tavLst>
                                            <p:tav tm="0">
                                              <p:val>
                                                <p:fltVal val="0"/>
                                              </p:val>
                                            </p:tav>
                                            <p:tav tm="100000">
                                              <p:val>
                                                <p:strVal val="#ppt_h"/>
                                              </p:val>
                                            </p:tav>
                                          </p:tavLst>
                                        </p:anim>
                                        <p:animEffect transition="in" filter="fade">
                                          <p:cBhvr>
                                            <p:cTn id="80" dur="500"/>
                                            <p:tgtEl>
                                              <p:spTgt spid="92"/>
                                            </p:tgtEl>
                                          </p:cBhvr>
                                        </p:animEffect>
                                      </p:childTnLst>
                                    </p:cTn>
                                  </p:par>
                                  <p:par>
                                    <p:cTn id="81" presetID="22" presetClass="entr" presetSubtype="8" fill="hold" grpId="0" nodeType="withEffect">
                                      <p:stCondLst>
                                        <p:cond delay="350"/>
                                      </p:stCondLst>
                                      <p:childTnLst>
                                        <p:set>
                                          <p:cBhvr>
                                            <p:cTn id="82" dur="1" fill="hold">
                                              <p:stCondLst>
                                                <p:cond delay="0"/>
                                              </p:stCondLst>
                                            </p:cTn>
                                            <p:tgtEl>
                                              <p:spTgt spid="91"/>
                                            </p:tgtEl>
                                            <p:attrNameLst>
                                              <p:attrName>style.visibility</p:attrName>
                                            </p:attrNameLst>
                                          </p:cBhvr>
                                          <p:to>
                                            <p:strVal val="visible"/>
                                          </p:to>
                                        </p:set>
                                        <p:animEffect transition="in" filter="wipe(left)">
                                          <p:cBhvr>
                                            <p:cTn id="8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9" grpId="0" animBg="1"/>
          <p:bldP spid="80" grpId="0" animBg="1"/>
          <p:bldP spid="85" grpId="0" animBg="1"/>
          <p:bldP spid="86" grpId="0" animBg="1"/>
          <p:bldP spid="91" grpId="0" animBg="1"/>
          <p:bldP spid="92" grpId="0" animBg="1"/>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0-#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96"/>
                                            </p:tgtEl>
                                            <p:attrNameLst>
                                              <p:attrName>style.visibility</p:attrName>
                                            </p:attrNameLst>
                                          </p:cBhvr>
                                          <p:to>
                                            <p:strVal val="visible"/>
                                          </p:to>
                                        </p:set>
                                        <p:animEffect transition="in" filter="fade">
                                          <p:cBhvr>
                                            <p:cTn id="11" dur="500"/>
                                            <p:tgtEl>
                                              <p:spTgt spid="9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down)">
                                          <p:cBhvr>
                                            <p:cTn id="15" dur="500"/>
                                            <p:tgtEl>
                                              <p:spTgt spid="4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500"/>
                                            <p:tgtEl>
                                              <p:spTgt spid="4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 presetClass="entr" presetSubtype="1"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750" fill="hold"/>
                                            <p:tgtEl>
                                              <p:spTgt spid="2"/>
                                            </p:tgtEl>
                                            <p:attrNameLst>
                                              <p:attrName>ppt_x</p:attrName>
                                            </p:attrNameLst>
                                          </p:cBhvr>
                                          <p:tavLst>
                                            <p:tav tm="0">
                                              <p:val>
                                                <p:strVal val="#ppt_x"/>
                                              </p:val>
                                            </p:tav>
                                            <p:tav tm="100000">
                                              <p:val>
                                                <p:strVal val="#ppt_x"/>
                                              </p:val>
                                            </p:tav>
                                          </p:tavLst>
                                        </p:anim>
                                        <p:anim calcmode="lin" valueType="num">
                                          <p:cBhvr additive="base">
                                            <p:cTn id="32" dur="750" fill="hold"/>
                                            <p:tgtEl>
                                              <p:spTgt spid="2"/>
                                            </p:tgtEl>
                                            <p:attrNameLst>
                                              <p:attrName>ppt_y</p:attrName>
                                            </p:attrNameLst>
                                          </p:cBhvr>
                                          <p:tavLst>
                                            <p:tav tm="0">
                                              <p:val>
                                                <p:strVal val="0-#ppt_h/2"/>
                                              </p:val>
                                            </p:tav>
                                            <p:tav tm="100000">
                                              <p:val>
                                                <p:strVal val="#ppt_y"/>
                                              </p:val>
                                            </p:tav>
                                          </p:tavLst>
                                        </p:anim>
                                      </p:childTnLst>
                                    </p:cTn>
                                  </p:par>
                                </p:childTnLst>
                              </p:cTn>
                            </p:par>
                            <p:par>
                              <p:cTn id="33" fill="hold">
                                <p:stCondLst>
                                  <p:cond delay="3750"/>
                                </p:stCondLst>
                                <p:childTnLst>
                                  <p:par>
                                    <p:cTn id="34" presetID="53" presetClass="entr" presetSubtype="16" fill="hold" grpId="0" nodeType="after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p:cTn id="36" dur="500" fill="hold"/>
                                            <p:tgtEl>
                                              <p:spTgt spid="74"/>
                                            </p:tgtEl>
                                            <p:attrNameLst>
                                              <p:attrName>ppt_w</p:attrName>
                                            </p:attrNameLst>
                                          </p:cBhvr>
                                          <p:tavLst>
                                            <p:tav tm="0">
                                              <p:val>
                                                <p:fltVal val="0"/>
                                              </p:val>
                                            </p:tav>
                                            <p:tav tm="100000">
                                              <p:val>
                                                <p:strVal val="#ppt_w"/>
                                              </p:val>
                                            </p:tav>
                                          </p:tavLst>
                                        </p:anim>
                                        <p:anim calcmode="lin" valueType="num">
                                          <p:cBhvr>
                                            <p:cTn id="37" dur="500" fill="hold"/>
                                            <p:tgtEl>
                                              <p:spTgt spid="74"/>
                                            </p:tgtEl>
                                            <p:attrNameLst>
                                              <p:attrName>ppt_h</p:attrName>
                                            </p:attrNameLst>
                                          </p:cBhvr>
                                          <p:tavLst>
                                            <p:tav tm="0">
                                              <p:val>
                                                <p:fltVal val="0"/>
                                              </p:val>
                                            </p:tav>
                                            <p:tav tm="100000">
                                              <p:val>
                                                <p:strVal val="#ppt_h"/>
                                              </p:val>
                                            </p:tav>
                                          </p:tavLst>
                                        </p:anim>
                                        <p:animEffect transition="in" filter="fade">
                                          <p:cBhvr>
                                            <p:cTn id="38" dur="500"/>
                                            <p:tgtEl>
                                              <p:spTgt spid="74"/>
                                            </p:tgtEl>
                                          </p:cBhvr>
                                        </p:animEffect>
                                      </p:childTnLst>
                                    </p:cTn>
                                  </p:par>
                                  <p:par>
                                    <p:cTn id="39" presetID="22" presetClass="entr" presetSubtype="8" fill="hold" grpId="0" nodeType="withEffect">
                                      <p:stCondLst>
                                        <p:cond delay="350"/>
                                      </p:stCondLst>
                                      <p:childTnLst>
                                        <p:set>
                                          <p:cBhvr>
                                            <p:cTn id="40" dur="1" fill="hold">
                                              <p:stCondLst>
                                                <p:cond delay="0"/>
                                              </p:stCondLst>
                                            </p:cTn>
                                            <p:tgtEl>
                                              <p:spTgt spid="73"/>
                                            </p:tgtEl>
                                            <p:attrNameLst>
                                              <p:attrName>style.visibility</p:attrName>
                                            </p:attrNameLst>
                                          </p:cBhvr>
                                          <p:to>
                                            <p:strVal val="visible"/>
                                          </p:to>
                                        </p:set>
                                        <p:animEffect transition="in" filter="wipe(left)">
                                          <p:cBhvr>
                                            <p:cTn id="41" dur="500"/>
                                            <p:tgtEl>
                                              <p:spTgt spid="73"/>
                                            </p:tgtEl>
                                          </p:cBhvr>
                                        </p:animEffect>
                                      </p:childTnLst>
                                    </p:cTn>
                                  </p:par>
                                </p:childTnLst>
                              </p:cTn>
                            </p:par>
                            <p:par>
                              <p:cTn id="42" fill="hold">
                                <p:stCondLst>
                                  <p:cond delay="4600"/>
                                </p:stCondLst>
                                <p:childTnLst>
                                  <p:par>
                                    <p:cTn id="43" presetID="2" presetClass="entr" presetSubtype="1"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750" fill="hold"/>
                                            <p:tgtEl>
                                              <p:spTgt spid="3"/>
                                            </p:tgtEl>
                                            <p:attrNameLst>
                                              <p:attrName>ppt_x</p:attrName>
                                            </p:attrNameLst>
                                          </p:cBhvr>
                                          <p:tavLst>
                                            <p:tav tm="0">
                                              <p:val>
                                                <p:strVal val="#ppt_x"/>
                                              </p:val>
                                            </p:tav>
                                            <p:tav tm="100000">
                                              <p:val>
                                                <p:strVal val="#ppt_x"/>
                                              </p:val>
                                            </p:tav>
                                          </p:tavLst>
                                        </p:anim>
                                        <p:anim calcmode="lin" valueType="num">
                                          <p:cBhvr additive="base">
                                            <p:cTn id="46" dur="750" fill="hold"/>
                                            <p:tgtEl>
                                              <p:spTgt spid="3"/>
                                            </p:tgtEl>
                                            <p:attrNameLst>
                                              <p:attrName>ppt_y</p:attrName>
                                            </p:attrNameLst>
                                          </p:cBhvr>
                                          <p:tavLst>
                                            <p:tav tm="0">
                                              <p:val>
                                                <p:strVal val="0-#ppt_h/2"/>
                                              </p:val>
                                            </p:tav>
                                            <p:tav tm="100000">
                                              <p:val>
                                                <p:strVal val="#ppt_y"/>
                                              </p:val>
                                            </p:tav>
                                          </p:tavLst>
                                        </p:anim>
                                      </p:childTnLst>
                                    </p:cTn>
                                  </p:par>
                                </p:childTnLst>
                              </p:cTn>
                            </p:par>
                            <p:par>
                              <p:cTn id="47" fill="hold">
                                <p:stCondLst>
                                  <p:cond delay="5350"/>
                                </p:stCondLst>
                                <p:childTnLst>
                                  <p:par>
                                    <p:cTn id="48" presetID="53" presetClass="entr" presetSubtype="16" fill="hold" grpId="0" nodeType="afterEffect">
                                      <p:stCondLst>
                                        <p:cond delay="0"/>
                                      </p:stCondLst>
                                      <p:childTnLst>
                                        <p:set>
                                          <p:cBhvr>
                                            <p:cTn id="49" dur="1" fill="hold">
                                              <p:stCondLst>
                                                <p:cond delay="0"/>
                                              </p:stCondLst>
                                            </p:cTn>
                                            <p:tgtEl>
                                              <p:spTgt spid="80"/>
                                            </p:tgtEl>
                                            <p:attrNameLst>
                                              <p:attrName>style.visibility</p:attrName>
                                            </p:attrNameLst>
                                          </p:cBhvr>
                                          <p:to>
                                            <p:strVal val="visible"/>
                                          </p:to>
                                        </p:set>
                                        <p:anim calcmode="lin" valueType="num">
                                          <p:cBhvr>
                                            <p:cTn id="50" dur="500" fill="hold"/>
                                            <p:tgtEl>
                                              <p:spTgt spid="80"/>
                                            </p:tgtEl>
                                            <p:attrNameLst>
                                              <p:attrName>ppt_w</p:attrName>
                                            </p:attrNameLst>
                                          </p:cBhvr>
                                          <p:tavLst>
                                            <p:tav tm="0">
                                              <p:val>
                                                <p:fltVal val="0"/>
                                              </p:val>
                                            </p:tav>
                                            <p:tav tm="100000">
                                              <p:val>
                                                <p:strVal val="#ppt_w"/>
                                              </p:val>
                                            </p:tav>
                                          </p:tavLst>
                                        </p:anim>
                                        <p:anim calcmode="lin" valueType="num">
                                          <p:cBhvr>
                                            <p:cTn id="51" dur="500" fill="hold"/>
                                            <p:tgtEl>
                                              <p:spTgt spid="80"/>
                                            </p:tgtEl>
                                            <p:attrNameLst>
                                              <p:attrName>ppt_h</p:attrName>
                                            </p:attrNameLst>
                                          </p:cBhvr>
                                          <p:tavLst>
                                            <p:tav tm="0">
                                              <p:val>
                                                <p:fltVal val="0"/>
                                              </p:val>
                                            </p:tav>
                                            <p:tav tm="100000">
                                              <p:val>
                                                <p:strVal val="#ppt_h"/>
                                              </p:val>
                                            </p:tav>
                                          </p:tavLst>
                                        </p:anim>
                                        <p:animEffect transition="in" filter="fade">
                                          <p:cBhvr>
                                            <p:cTn id="52" dur="500"/>
                                            <p:tgtEl>
                                              <p:spTgt spid="80"/>
                                            </p:tgtEl>
                                          </p:cBhvr>
                                        </p:animEffect>
                                      </p:childTnLst>
                                    </p:cTn>
                                  </p:par>
                                  <p:par>
                                    <p:cTn id="53" presetID="22" presetClass="entr" presetSubtype="8" fill="hold" grpId="0" nodeType="withEffect">
                                      <p:stCondLst>
                                        <p:cond delay="350"/>
                                      </p:stCondLst>
                                      <p:childTnLst>
                                        <p:set>
                                          <p:cBhvr>
                                            <p:cTn id="54" dur="1" fill="hold">
                                              <p:stCondLst>
                                                <p:cond delay="0"/>
                                              </p:stCondLst>
                                            </p:cTn>
                                            <p:tgtEl>
                                              <p:spTgt spid="79"/>
                                            </p:tgtEl>
                                            <p:attrNameLst>
                                              <p:attrName>style.visibility</p:attrName>
                                            </p:attrNameLst>
                                          </p:cBhvr>
                                          <p:to>
                                            <p:strVal val="visible"/>
                                          </p:to>
                                        </p:set>
                                        <p:animEffect transition="in" filter="wipe(left)">
                                          <p:cBhvr>
                                            <p:cTn id="55" dur="500"/>
                                            <p:tgtEl>
                                              <p:spTgt spid="79"/>
                                            </p:tgtEl>
                                          </p:cBhvr>
                                        </p:animEffect>
                                      </p:childTnLst>
                                    </p:cTn>
                                  </p:par>
                                </p:childTnLst>
                              </p:cTn>
                            </p:par>
                            <p:par>
                              <p:cTn id="56" fill="hold">
                                <p:stCondLst>
                                  <p:cond delay="6200"/>
                                </p:stCondLst>
                                <p:childTnLst>
                                  <p:par>
                                    <p:cTn id="57" presetID="2" presetClass="entr" presetSubtype="1"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additive="base">
                                            <p:cTn id="59" dur="750" fill="hold"/>
                                            <p:tgtEl>
                                              <p:spTgt spid="4"/>
                                            </p:tgtEl>
                                            <p:attrNameLst>
                                              <p:attrName>ppt_x</p:attrName>
                                            </p:attrNameLst>
                                          </p:cBhvr>
                                          <p:tavLst>
                                            <p:tav tm="0">
                                              <p:val>
                                                <p:strVal val="#ppt_x"/>
                                              </p:val>
                                            </p:tav>
                                            <p:tav tm="100000">
                                              <p:val>
                                                <p:strVal val="#ppt_x"/>
                                              </p:val>
                                            </p:tav>
                                          </p:tavLst>
                                        </p:anim>
                                        <p:anim calcmode="lin" valueType="num">
                                          <p:cBhvr additive="base">
                                            <p:cTn id="60" dur="750" fill="hold"/>
                                            <p:tgtEl>
                                              <p:spTgt spid="4"/>
                                            </p:tgtEl>
                                            <p:attrNameLst>
                                              <p:attrName>ppt_y</p:attrName>
                                            </p:attrNameLst>
                                          </p:cBhvr>
                                          <p:tavLst>
                                            <p:tav tm="0">
                                              <p:val>
                                                <p:strVal val="0-#ppt_h/2"/>
                                              </p:val>
                                            </p:tav>
                                            <p:tav tm="100000">
                                              <p:val>
                                                <p:strVal val="#ppt_y"/>
                                              </p:val>
                                            </p:tav>
                                          </p:tavLst>
                                        </p:anim>
                                      </p:childTnLst>
                                    </p:cTn>
                                  </p:par>
                                </p:childTnLst>
                              </p:cTn>
                            </p:par>
                            <p:par>
                              <p:cTn id="61" fill="hold">
                                <p:stCondLst>
                                  <p:cond delay="6950"/>
                                </p:stCondLst>
                                <p:childTnLst>
                                  <p:par>
                                    <p:cTn id="62" presetID="53" presetClass="entr" presetSubtype="16" fill="hold" grpId="0" nodeType="afterEffect">
                                      <p:stCondLst>
                                        <p:cond delay="0"/>
                                      </p:stCondLst>
                                      <p:childTnLst>
                                        <p:set>
                                          <p:cBhvr>
                                            <p:cTn id="63" dur="1" fill="hold">
                                              <p:stCondLst>
                                                <p:cond delay="0"/>
                                              </p:stCondLst>
                                            </p:cTn>
                                            <p:tgtEl>
                                              <p:spTgt spid="85"/>
                                            </p:tgtEl>
                                            <p:attrNameLst>
                                              <p:attrName>style.visibility</p:attrName>
                                            </p:attrNameLst>
                                          </p:cBhvr>
                                          <p:to>
                                            <p:strVal val="visible"/>
                                          </p:to>
                                        </p:set>
                                        <p:anim calcmode="lin" valueType="num">
                                          <p:cBhvr>
                                            <p:cTn id="64" dur="500" fill="hold"/>
                                            <p:tgtEl>
                                              <p:spTgt spid="85"/>
                                            </p:tgtEl>
                                            <p:attrNameLst>
                                              <p:attrName>ppt_w</p:attrName>
                                            </p:attrNameLst>
                                          </p:cBhvr>
                                          <p:tavLst>
                                            <p:tav tm="0">
                                              <p:val>
                                                <p:fltVal val="0"/>
                                              </p:val>
                                            </p:tav>
                                            <p:tav tm="100000">
                                              <p:val>
                                                <p:strVal val="#ppt_w"/>
                                              </p:val>
                                            </p:tav>
                                          </p:tavLst>
                                        </p:anim>
                                        <p:anim calcmode="lin" valueType="num">
                                          <p:cBhvr>
                                            <p:cTn id="65" dur="500" fill="hold"/>
                                            <p:tgtEl>
                                              <p:spTgt spid="85"/>
                                            </p:tgtEl>
                                            <p:attrNameLst>
                                              <p:attrName>ppt_h</p:attrName>
                                            </p:attrNameLst>
                                          </p:cBhvr>
                                          <p:tavLst>
                                            <p:tav tm="0">
                                              <p:val>
                                                <p:fltVal val="0"/>
                                              </p:val>
                                            </p:tav>
                                            <p:tav tm="100000">
                                              <p:val>
                                                <p:strVal val="#ppt_h"/>
                                              </p:val>
                                            </p:tav>
                                          </p:tavLst>
                                        </p:anim>
                                        <p:animEffect transition="in" filter="fade">
                                          <p:cBhvr>
                                            <p:cTn id="66" dur="500"/>
                                            <p:tgtEl>
                                              <p:spTgt spid="85"/>
                                            </p:tgtEl>
                                          </p:cBhvr>
                                        </p:animEffect>
                                      </p:childTnLst>
                                    </p:cTn>
                                  </p:par>
                                  <p:par>
                                    <p:cTn id="67" presetID="22" presetClass="entr" presetSubtype="8" fill="hold" grpId="0" nodeType="withEffect">
                                      <p:stCondLst>
                                        <p:cond delay="35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7800"/>
                                </p:stCondLst>
                                <p:childTnLst>
                                  <p:par>
                                    <p:cTn id="71" presetID="2" presetClass="entr" presetSubtype="1" fill="hold" nodeType="after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additive="base">
                                            <p:cTn id="73" dur="750" fill="hold"/>
                                            <p:tgtEl>
                                              <p:spTgt spid="5"/>
                                            </p:tgtEl>
                                            <p:attrNameLst>
                                              <p:attrName>ppt_x</p:attrName>
                                            </p:attrNameLst>
                                          </p:cBhvr>
                                          <p:tavLst>
                                            <p:tav tm="0">
                                              <p:val>
                                                <p:strVal val="#ppt_x"/>
                                              </p:val>
                                            </p:tav>
                                            <p:tav tm="100000">
                                              <p:val>
                                                <p:strVal val="#ppt_x"/>
                                              </p:val>
                                            </p:tav>
                                          </p:tavLst>
                                        </p:anim>
                                        <p:anim calcmode="lin" valueType="num">
                                          <p:cBhvr additive="base">
                                            <p:cTn id="74" dur="750" fill="hold"/>
                                            <p:tgtEl>
                                              <p:spTgt spid="5"/>
                                            </p:tgtEl>
                                            <p:attrNameLst>
                                              <p:attrName>ppt_y</p:attrName>
                                            </p:attrNameLst>
                                          </p:cBhvr>
                                          <p:tavLst>
                                            <p:tav tm="0">
                                              <p:val>
                                                <p:strVal val="0-#ppt_h/2"/>
                                              </p:val>
                                            </p:tav>
                                            <p:tav tm="100000">
                                              <p:val>
                                                <p:strVal val="#ppt_y"/>
                                              </p:val>
                                            </p:tav>
                                          </p:tavLst>
                                        </p:anim>
                                      </p:childTnLst>
                                    </p:cTn>
                                  </p:par>
                                </p:childTnLst>
                              </p:cTn>
                            </p:par>
                            <p:par>
                              <p:cTn id="75" fill="hold">
                                <p:stCondLst>
                                  <p:cond delay="8550"/>
                                </p:stCondLst>
                                <p:childTnLst>
                                  <p:par>
                                    <p:cTn id="76" presetID="53" presetClass="entr" presetSubtype="16" fill="hold" grpId="0" nodeType="afterEffect">
                                      <p:stCondLst>
                                        <p:cond delay="0"/>
                                      </p:stCondLst>
                                      <p:childTnLst>
                                        <p:set>
                                          <p:cBhvr>
                                            <p:cTn id="77" dur="1" fill="hold">
                                              <p:stCondLst>
                                                <p:cond delay="0"/>
                                              </p:stCondLst>
                                            </p:cTn>
                                            <p:tgtEl>
                                              <p:spTgt spid="92"/>
                                            </p:tgtEl>
                                            <p:attrNameLst>
                                              <p:attrName>style.visibility</p:attrName>
                                            </p:attrNameLst>
                                          </p:cBhvr>
                                          <p:to>
                                            <p:strVal val="visible"/>
                                          </p:to>
                                        </p:set>
                                        <p:anim calcmode="lin" valueType="num">
                                          <p:cBhvr>
                                            <p:cTn id="78" dur="500" fill="hold"/>
                                            <p:tgtEl>
                                              <p:spTgt spid="92"/>
                                            </p:tgtEl>
                                            <p:attrNameLst>
                                              <p:attrName>ppt_w</p:attrName>
                                            </p:attrNameLst>
                                          </p:cBhvr>
                                          <p:tavLst>
                                            <p:tav tm="0">
                                              <p:val>
                                                <p:fltVal val="0"/>
                                              </p:val>
                                            </p:tav>
                                            <p:tav tm="100000">
                                              <p:val>
                                                <p:strVal val="#ppt_w"/>
                                              </p:val>
                                            </p:tav>
                                          </p:tavLst>
                                        </p:anim>
                                        <p:anim calcmode="lin" valueType="num">
                                          <p:cBhvr>
                                            <p:cTn id="79" dur="500" fill="hold"/>
                                            <p:tgtEl>
                                              <p:spTgt spid="92"/>
                                            </p:tgtEl>
                                            <p:attrNameLst>
                                              <p:attrName>ppt_h</p:attrName>
                                            </p:attrNameLst>
                                          </p:cBhvr>
                                          <p:tavLst>
                                            <p:tav tm="0">
                                              <p:val>
                                                <p:fltVal val="0"/>
                                              </p:val>
                                            </p:tav>
                                            <p:tav tm="100000">
                                              <p:val>
                                                <p:strVal val="#ppt_h"/>
                                              </p:val>
                                            </p:tav>
                                          </p:tavLst>
                                        </p:anim>
                                        <p:animEffect transition="in" filter="fade">
                                          <p:cBhvr>
                                            <p:cTn id="80" dur="500"/>
                                            <p:tgtEl>
                                              <p:spTgt spid="92"/>
                                            </p:tgtEl>
                                          </p:cBhvr>
                                        </p:animEffect>
                                      </p:childTnLst>
                                    </p:cTn>
                                  </p:par>
                                  <p:par>
                                    <p:cTn id="81" presetID="22" presetClass="entr" presetSubtype="8" fill="hold" grpId="0" nodeType="withEffect">
                                      <p:stCondLst>
                                        <p:cond delay="350"/>
                                      </p:stCondLst>
                                      <p:childTnLst>
                                        <p:set>
                                          <p:cBhvr>
                                            <p:cTn id="82" dur="1" fill="hold">
                                              <p:stCondLst>
                                                <p:cond delay="0"/>
                                              </p:stCondLst>
                                            </p:cTn>
                                            <p:tgtEl>
                                              <p:spTgt spid="91"/>
                                            </p:tgtEl>
                                            <p:attrNameLst>
                                              <p:attrName>style.visibility</p:attrName>
                                            </p:attrNameLst>
                                          </p:cBhvr>
                                          <p:to>
                                            <p:strVal val="visible"/>
                                          </p:to>
                                        </p:set>
                                        <p:animEffect transition="in" filter="wipe(left)">
                                          <p:cBhvr>
                                            <p:cTn id="8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9" grpId="0" animBg="1"/>
          <p:bldP spid="80" grpId="0" animBg="1"/>
          <p:bldP spid="85" grpId="0" animBg="1"/>
          <p:bldP spid="86" grpId="0" animBg="1"/>
          <p:bldP spid="91" grpId="0" animBg="1"/>
          <p:bldP spid="92" grpId="0" animBg="1"/>
          <p:bldP spid="96"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76"/>
          <p:cNvSpPr txBox="1"/>
          <p:nvPr/>
        </p:nvSpPr>
        <p:spPr>
          <a:xfrm>
            <a:off x="4782631" y="1032759"/>
            <a:ext cx="2646878" cy="461665"/>
          </a:xfrm>
          <a:prstGeom prst="rect">
            <a:avLst/>
          </a:prstGeom>
          <a:noFill/>
        </p:spPr>
        <p:txBody>
          <a:bodyPr wrap="none" rtlCol="0">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此处输入标题文本</a:t>
            </a:r>
          </a:p>
        </p:txBody>
      </p:sp>
      <p:sp>
        <p:nvSpPr>
          <p:cNvPr id="7" name="Oval 5"/>
          <p:cNvSpPr>
            <a:spLocks noChangeArrowheads="1"/>
          </p:cNvSpPr>
          <p:nvPr/>
        </p:nvSpPr>
        <p:spPr bwMode="auto">
          <a:xfrm rot="2700000">
            <a:off x="5396388" y="2319106"/>
            <a:ext cx="1419364" cy="1421732"/>
          </a:xfrm>
          <a:prstGeom prst="rect">
            <a:avLst/>
          </a:prstGeom>
          <a:blipFill dpi="0" rotWithShape="0">
            <a:blip r:embed="rId3"/>
            <a:srcRect/>
            <a:stretch>
              <a:fillRect/>
            </a:stretch>
          </a:blipFill>
          <a:ln>
            <a:noFill/>
          </a:ln>
        </p:spPr>
        <p:txBody>
          <a:bodyPr vert="horz" wrap="square" lIns="91440" tIns="45720" rIns="91440" bIns="45720" numCol="1" anchor="t" anchorCtr="0" compatLnSpc="1"/>
          <a:lstStyle/>
          <a:p>
            <a:endParaRPr lang="zh-CN" altLang="en-US">
              <a:solidFill>
                <a:prstClr val="black"/>
              </a:solidFill>
            </a:endParaRPr>
          </a:p>
        </p:txBody>
      </p:sp>
      <p:sp>
        <p:nvSpPr>
          <p:cNvPr id="8" name="Oval 6"/>
          <p:cNvSpPr>
            <a:spLocks noChangeArrowheads="1"/>
          </p:cNvSpPr>
          <p:nvPr/>
        </p:nvSpPr>
        <p:spPr bwMode="auto">
          <a:xfrm rot="2700000">
            <a:off x="8548115" y="2319106"/>
            <a:ext cx="1419364" cy="1421732"/>
          </a:xfrm>
          <a:prstGeom prst="rect">
            <a:avLst/>
          </a:prstGeom>
          <a:solidFill>
            <a:srgbClr val="B495C5"/>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9" name="Oval 7"/>
          <p:cNvSpPr>
            <a:spLocks noChangeArrowheads="1"/>
          </p:cNvSpPr>
          <p:nvPr/>
        </p:nvSpPr>
        <p:spPr bwMode="auto">
          <a:xfrm rot="2700000">
            <a:off x="2244715" y="2319106"/>
            <a:ext cx="1419364" cy="1421732"/>
          </a:xfrm>
          <a:prstGeom prst="rect">
            <a:avLst/>
          </a:prstGeom>
          <a:solidFill>
            <a:srgbClr val="83CDDD"/>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10" name="Freeform 9"/>
          <p:cNvSpPr>
            <a:spLocks noEditPoints="1"/>
          </p:cNvSpPr>
          <p:nvPr/>
        </p:nvSpPr>
        <p:spPr bwMode="auto">
          <a:xfrm rot="2700000">
            <a:off x="1931934" y="2006325"/>
            <a:ext cx="2044927" cy="2047295"/>
          </a:xfrm>
          <a:prstGeom prst="rect">
            <a:avLst/>
          </a:prstGeom>
          <a:noFill/>
          <a:ln w="28575">
            <a:solidFill>
              <a:srgbClr val="83CDDD"/>
            </a:solidFill>
          </a:ln>
        </p:spPr>
        <p:txBody>
          <a:bodyPr vert="horz" wrap="square" lIns="91440" tIns="45720" rIns="91440" bIns="45720" numCol="1" anchor="t" anchorCtr="0" compatLnSpc="1"/>
          <a:lstStyle/>
          <a:p>
            <a:endParaRPr lang="zh-CN" altLang="en-US">
              <a:solidFill>
                <a:prstClr val="black"/>
              </a:solidFill>
            </a:endParaRPr>
          </a:p>
        </p:txBody>
      </p:sp>
      <p:sp>
        <p:nvSpPr>
          <p:cNvPr id="11" name="Freeform 13"/>
          <p:cNvSpPr>
            <a:spLocks noEditPoints="1"/>
          </p:cNvSpPr>
          <p:nvPr/>
        </p:nvSpPr>
        <p:spPr bwMode="auto">
          <a:xfrm>
            <a:off x="2507340" y="2643341"/>
            <a:ext cx="862091" cy="851371"/>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chemeClr val="bg1"/>
          </a:solidFill>
          <a:ln>
            <a:noFill/>
          </a:ln>
        </p:spPr>
        <p:txBody>
          <a:bodyPr vert="horz" wrap="square" lIns="68571" tIns="34285" rIns="68571" bIns="34285" numCol="1" anchor="t" anchorCtr="0" compatLnSpc="1"/>
          <a:lstStyle/>
          <a:p>
            <a:pPr>
              <a:defRPr/>
            </a:pPr>
            <a:endParaRPr lang="zh-CN" altLang="en-US" kern="0">
              <a:solidFill>
                <a:srgbClr val="E7E6E6">
                  <a:lumMod val="25000"/>
                </a:srgbClr>
              </a:solidFill>
            </a:endParaRPr>
          </a:p>
        </p:txBody>
      </p:sp>
      <p:grpSp>
        <p:nvGrpSpPr>
          <p:cNvPr id="12" name="组合 11"/>
          <p:cNvGrpSpPr/>
          <p:nvPr/>
        </p:nvGrpSpPr>
        <p:grpSpPr>
          <a:xfrm>
            <a:off x="8782695" y="2608756"/>
            <a:ext cx="950202" cy="881859"/>
            <a:chOff x="5928340" y="670992"/>
            <a:chExt cx="506444" cy="470018"/>
          </a:xfrm>
          <a:solidFill>
            <a:schemeClr val="bg1"/>
          </a:solidFill>
        </p:grpSpPr>
        <p:sp>
          <p:nvSpPr>
            <p:cNvPr id="13" name="Freeform 36"/>
            <p:cNvSpPr>
              <a:spLocks noEditPoints="1"/>
            </p:cNvSpPr>
            <p:nvPr/>
          </p:nvSpPr>
          <p:spPr bwMode="auto">
            <a:xfrm>
              <a:off x="5993909" y="670992"/>
              <a:ext cx="241151" cy="160240"/>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rgbClr val="E7E6E6">
                    <a:lumMod val="25000"/>
                  </a:srgbClr>
                </a:solidFill>
              </a:endParaRPr>
            </a:p>
          </p:txBody>
        </p:sp>
        <p:sp>
          <p:nvSpPr>
            <p:cNvPr id="14" name="Freeform 37"/>
            <p:cNvSpPr>
              <a:spLocks noEditPoints="1"/>
            </p:cNvSpPr>
            <p:nvPr/>
          </p:nvSpPr>
          <p:spPr bwMode="auto">
            <a:xfrm>
              <a:off x="6183208" y="766203"/>
              <a:ext cx="251576" cy="263409"/>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rgbClr val="E7E6E6">
                    <a:lumMod val="25000"/>
                  </a:srgbClr>
                </a:solidFill>
              </a:endParaRPr>
            </a:p>
          </p:txBody>
        </p:sp>
        <p:sp>
          <p:nvSpPr>
            <p:cNvPr id="15" name="Freeform 38"/>
            <p:cNvSpPr>
              <a:spLocks noEditPoints="1"/>
            </p:cNvSpPr>
            <p:nvPr/>
          </p:nvSpPr>
          <p:spPr bwMode="auto">
            <a:xfrm>
              <a:off x="5928340" y="836444"/>
              <a:ext cx="304799" cy="304566"/>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rgbClr val="E7E6E6">
                    <a:lumMod val="25000"/>
                  </a:srgbClr>
                </a:solidFill>
              </a:endParaRPr>
            </a:p>
          </p:txBody>
        </p:sp>
      </p:grpSp>
      <p:sp>
        <p:nvSpPr>
          <p:cNvPr id="16" name="TextBox 76"/>
          <p:cNvSpPr txBox="1"/>
          <p:nvPr/>
        </p:nvSpPr>
        <p:spPr>
          <a:xfrm>
            <a:off x="2355178" y="4796353"/>
            <a:ext cx="1395279" cy="400110"/>
          </a:xfrm>
          <a:prstGeom prst="rect">
            <a:avLst/>
          </a:prstGeom>
          <a:noFill/>
        </p:spPr>
        <p:txBody>
          <a:bodyPr wrap="square" rtlCol="0">
            <a:spAutoFit/>
          </a:bodyPr>
          <a:lstStyle/>
          <a:p>
            <a:pPr algn="ctr"/>
            <a:r>
              <a:rPr lang="zh-CN" altLang="en-US" sz="2000" b="1" dirty="0">
                <a:solidFill>
                  <a:srgbClr val="83CDDD"/>
                </a:solidFill>
                <a:latin typeface="微软雅黑" panose="020B0503020204020204" pitchFamily="34" charset="-122"/>
                <a:ea typeface="微软雅黑" panose="020B0503020204020204" pitchFamily="34" charset="-122"/>
              </a:rPr>
              <a:t>标题文本</a:t>
            </a:r>
          </a:p>
        </p:txBody>
      </p:sp>
      <p:sp>
        <p:nvSpPr>
          <p:cNvPr id="17" name="文本框 16"/>
          <p:cNvSpPr txBox="1"/>
          <p:nvPr/>
        </p:nvSpPr>
        <p:spPr>
          <a:xfrm>
            <a:off x="1881351" y="5196463"/>
            <a:ext cx="2251738" cy="1042658"/>
          </a:xfrm>
          <a:prstGeom prst="rect">
            <a:avLst/>
          </a:prstGeom>
          <a:noFill/>
        </p:spPr>
        <p:txBody>
          <a:bodyPr wrap="square" rtlCol="0">
            <a:spAutoFit/>
          </a:bodyPr>
          <a:lstStyle/>
          <a:p>
            <a:pPr algn="ctr">
              <a:lnSpc>
                <a:spcPts val="1900"/>
              </a:lnSpc>
            </a:pPr>
            <a:r>
              <a:rPr lang="zh-CN" altLang="en-US" sz="1200" dirty="0">
                <a:solidFill>
                  <a:prstClr val="black">
                    <a:lumMod val="50000"/>
                    <a:lumOff val="50000"/>
                  </a:prstClr>
                </a:solidFill>
                <a:latin typeface="微软雅黑" panose="020B0503020204020204" charset="-122"/>
                <a:ea typeface="微软雅黑" panose="020B0503020204020204" charset="-122"/>
              </a:rPr>
              <a:t>在此处输入具体的文字描述内容在此处输入具体的文字描述内容，在此处输入具体的文字描述内容</a:t>
            </a:r>
            <a:endParaRPr lang="en-GB" altLang="zh-CN" sz="1200" dirty="0">
              <a:solidFill>
                <a:prstClr val="black">
                  <a:lumMod val="50000"/>
                  <a:lumOff val="50000"/>
                </a:prstClr>
              </a:solidFill>
              <a:latin typeface="微软雅黑" panose="020B0503020204020204" charset="-122"/>
              <a:ea typeface="微软雅黑" panose="020B0503020204020204" charset="-122"/>
            </a:endParaRPr>
          </a:p>
        </p:txBody>
      </p:sp>
      <p:sp>
        <p:nvSpPr>
          <p:cNvPr id="18" name="TextBox 76"/>
          <p:cNvSpPr txBox="1"/>
          <p:nvPr/>
        </p:nvSpPr>
        <p:spPr>
          <a:xfrm>
            <a:off x="5398361" y="4796353"/>
            <a:ext cx="1395279" cy="400110"/>
          </a:xfrm>
          <a:prstGeom prst="rect">
            <a:avLst/>
          </a:prstGeom>
          <a:noFill/>
        </p:spPr>
        <p:txBody>
          <a:bodyPr wrap="square" rtlCol="0">
            <a:spAutoFit/>
          </a:bodyPr>
          <a:lstStyle/>
          <a:p>
            <a:pPr algn="ctr"/>
            <a:r>
              <a:rPr lang="zh-CN" altLang="en-US" sz="2000" b="1" dirty="0">
                <a:solidFill>
                  <a:srgbClr val="83CDDD"/>
                </a:solidFill>
                <a:latin typeface="微软雅黑" panose="020B0503020204020204" pitchFamily="34" charset="-122"/>
                <a:ea typeface="微软雅黑" panose="020B0503020204020204" pitchFamily="34" charset="-122"/>
              </a:rPr>
              <a:t>标题文本</a:t>
            </a:r>
          </a:p>
        </p:txBody>
      </p:sp>
      <p:sp>
        <p:nvSpPr>
          <p:cNvPr id="19" name="文本框 18"/>
          <p:cNvSpPr txBox="1"/>
          <p:nvPr/>
        </p:nvSpPr>
        <p:spPr>
          <a:xfrm>
            <a:off x="4924533" y="5196463"/>
            <a:ext cx="2186017" cy="1066959"/>
          </a:xfrm>
          <a:prstGeom prst="rect">
            <a:avLst/>
          </a:prstGeom>
          <a:noFill/>
        </p:spPr>
        <p:txBody>
          <a:bodyPr wrap="square" rtlCol="0">
            <a:spAutoFit/>
          </a:bodyPr>
          <a:lstStyle/>
          <a:p>
            <a:pPr algn="ctr">
              <a:lnSpc>
                <a:spcPts val="1900"/>
              </a:lnSpc>
            </a:pPr>
            <a:r>
              <a:rPr lang="zh-CN" altLang="en-US" sz="1200" dirty="0">
                <a:solidFill>
                  <a:prstClr val="black">
                    <a:lumMod val="50000"/>
                    <a:lumOff val="50000"/>
                  </a:prstClr>
                </a:solidFill>
                <a:latin typeface="微软雅黑" panose="020B0503020204020204" charset="-122"/>
                <a:ea typeface="微软雅黑" panose="020B0503020204020204" charset="-122"/>
              </a:rPr>
              <a:t>在此处输入具体的文字描述内容在此处输入具体的文字描述内容，在此处输入具体的文字描述内容</a:t>
            </a:r>
            <a:endParaRPr lang="en-GB" altLang="zh-CN" sz="1200" dirty="0">
              <a:solidFill>
                <a:prstClr val="black">
                  <a:lumMod val="50000"/>
                  <a:lumOff val="50000"/>
                </a:prstClr>
              </a:solidFill>
              <a:latin typeface="微软雅黑" panose="020B0503020204020204" charset="-122"/>
              <a:ea typeface="微软雅黑" panose="020B0503020204020204" charset="-122"/>
            </a:endParaRPr>
          </a:p>
        </p:txBody>
      </p:sp>
      <p:sp>
        <p:nvSpPr>
          <p:cNvPr id="20" name="TextBox 76"/>
          <p:cNvSpPr txBox="1"/>
          <p:nvPr/>
        </p:nvSpPr>
        <p:spPr>
          <a:xfrm>
            <a:off x="8633177" y="4796353"/>
            <a:ext cx="1395279" cy="400110"/>
          </a:xfrm>
          <a:prstGeom prst="rect">
            <a:avLst/>
          </a:prstGeom>
          <a:noFill/>
        </p:spPr>
        <p:txBody>
          <a:bodyPr wrap="square" rtlCol="0">
            <a:spAutoFit/>
          </a:bodyPr>
          <a:lstStyle/>
          <a:p>
            <a:pPr algn="ctr"/>
            <a:r>
              <a:rPr lang="zh-CN" altLang="en-US" sz="2000" b="1" dirty="0">
                <a:solidFill>
                  <a:srgbClr val="83CDDD"/>
                </a:solidFill>
                <a:latin typeface="微软雅黑" panose="020B0503020204020204" pitchFamily="34" charset="-122"/>
                <a:ea typeface="微软雅黑" panose="020B0503020204020204" pitchFamily="34" charset="-122"/>
              </a:rPr>
              <a:t>标题文本</a:t>
            </a:r>
          </a:p>
        </p:txBody>
      </p:sp>
      <p:sp>
        <p:nvSpPr>
          <p:cNvPr id="21" name="文本框 20"/>
          <p:cNvSpPr txBox="1"/>
          <p:nvPr/>
        </p:nvSpPr>
        <p:spPr>
          <a:xfrm>
            <a:off x="8159349" y="5196463"/>
            <a:ext cx="2246523" cy="1066959"/>
          </a:xfrm>
          <a:prstGeom prst="rect">
            <a:avLst/>
          </a:prstGeom>
          <a:noFill/>
        </p:spPr>
        <p:txBody>
          <a:bodyPr wrap="square" rtlCol="0">
            <a:spAutoFit/>
          </a:bodyPr>
          <a:lstStyle/>
          <a:p>
            <a:pPr algn="ctr">
              <a:lnSpc>
                <a:spcPts val="1900"/>
              </a:lnSpc>
            </a:pPr>
            <a:r>
              <a:rPr lang="zh-CN" altLang="en-US" sz="1200" dirty="0">
                <a:solidFill>
                  <a:prstClr val="black">
                    <a:lumMod val="50000"/>
                    <a:lumOff val="50000"/>
                  </a:prstClr>
                </a:solidFill>
                <a:latin typeface="微软雅黑" panose="020B0503020204020204" charset="-122"/>
                <a:ea typeface="微软雅黑" panose="020B0503020204020204" charset="-122"/>
              </a:rPr>
              <a:t>在此处输入具体的文字描述内容在此处输入具体的文字描述内容，在此处输入具体的文字描述内容</a:t>
            </a:r>
            <a:endParaRPr lang="en-GB" altLang="zh-CN" sz="1200" dirty="0">
              <a:solidFill>
                <a:prstClr val="black">
                  <a:lumMod val="50000"/>
                  <a:lumOff val="50000"/>
                </a:prstClr>
              </a:solidFill>
              <a:latin typeface="微软雅黑" panose="020B0503020204020204" charset="-122"/>
              <a:ea typeface="微软雅黑" panose="020B0503020204020204" charset="-122"/>
            </a:endParaRPr>
          </a:p>
        </p:txBody>
      </p:sp>
      <p:sp>
        <p:nvSpPr>
          <p:cNvPr id="22" name="Freeform 9"/>
          <p:cNvSpPr>
            <a:spLocks noEditPoints="1"/>
          </p:cNvSpPr>
          <p:nvPr/>
        </p:nvSpPr>
        <p:spPr bwMode="auto">
          <a:xfrm rot="2700000">
            <a:off x="5083607" y="2006325"/>
            <a:ext cx="2044927" cy="2047295"/>
          </a:xfrm>
          <a:prstGeom prst="rect">
            <a:avLst/>
          </a:prstGeom>
          <a:noFill/>
          <a:ln w="28575">
            <a:solidFill>
              <a:srgbClr val="36A7DF"/>
            </a:solidFill>
          </a:ln>
        </p:spPr>
        <p:txBody>
          <a:bodyPr vert="horz" wrap="square" lIns="91440" tIns="45720" rIns="91440" bIns="45720" numCol="1" anchor="t" anchorCtr="0" compatLnSpc="1"/>
          <a:lstStyle/>
          <a:p>
            <a:endParaRPr lang="zh-CN" altLang="en-US">
              <a:solidFill>
                <a:prstClr val="black"/>
              </a:solidFill>
            </a:endParaRPr>
          </a:p>
        </p:txBody>
      </p:sp>
      <p:sp>
        <p:nvSpPr>
          <p:cNvPr id="23" name="Freeform 9"/>
          <p:cNvSpPr>
            <a:spLocks noEditPoints="1"/>
          </p:cNvSpPr>
          <p:nvPr/>
        </p:nvSpPr>
        <p:spPr bwMode="auto">
          <a:xfrm rot="2700000">
            <a:off x="8235280" y="2006325"/>
            <a:ext cx="2044927" cy="2047295"/>
          </a:xfrm>
          <a:prstGeom prst="rect">
            <a:avLst/>
          </a:prstGeom>
          <a:noFill/>
          <a:ln w="28575">
            <a:solidFill>
              <a:srgbClr val="B495C5"/>
            </a:solidFill>
          </a:ln>
        </p:spPr>
        <p:txBody>
          <a:bodyPr vert="horz" wrap="square" lIns="91440" tIns="45720" rIns="91440" bIns="45720" numCol="1" anchor="t" anchorCtr="0" compatLnSpc="1"/>
          <a:lstStyle/>
          <a:p>
            <a:endParaRPr lang="zh-CN" altLang="en-US">
              <a:solidFill>
                <a:prstClr val="black"/>
              </a:solidFill>
            </a:endParaRPr>
          </a:p>
        </p:txBody>
      </p:sp>
    </p:spTree>
    <p:extLst>
      <p:ext uri="{BB962C8B-B14F-4D97-AF65-F5344CB8AC3E}">
        <p14:creationId xmlns:p14="http://schemas.microsoft.com/office/powerpoint/2010/main" val="30976283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3500"/>
                                </p:stCondLst>
                                <p:childTnLst>
                                  <p:par>
                                    <p:cTn id="45" presetID="2" presetClass="entr" presetSubtype="4" fill="hold" grpId="0" nodeType="afterEffect" p14:presetBounceEnd="80000">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14:bounceEnd="80000">
                                          <p:cBhvr additive="base">
                                            <p:cTn id="47" dur="75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48" dur="75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80000">
                                      <p:stCondLst>
                                        <p:cond delay="500"/>
                                      </p:stCondLst>
                                      <p:childTnLst>
                                        <p:set>
                                          <p:cBhvr>
                                            <p:cTn id="50" dur="1" fill="hold">
                                              <p:stCondLst>
                                                <p:cond delay="0"/>
                                              </p:stCondLst>
                                            </p:cTn>
                                            <p:tgtEl>
                                              <p:spTgt spid="18"/>
                                            </p:tgtEl>
                                            <p:attrNameLst>
                                              <p:attrName>style.visibility</p:attrName>
                                            </p:attrNameLst>
                                          </p:cBhvr>
                                          <p:to>
                                            <p:strVal val="visible"/>
                                          </p:to>
                                        </p:set>
                                        <p:anim calcmode="lin" valueType="num" p14:bounceEnd="80000">
                                          <p:cBhvr additive="base">
                                            <p:cTn id="51" dur="750" fill="hold"/>
                                            <p:tgtEl>
                                              <p:spTgt spid="18"/>
                                            </p:tgtEl>
                                            <p:attrNameLst>
                                              <p:attrName>ppt_x</p:attrName>
                                            </p:attrNameLst>
                                          </p:cBhvr>
                                          <p:tavLst>
                                            <p:tav tm="0">
                                              <p:val>
                                                <p:strVal val="#ppt_x"/>
                                              </p:val>
                                            </p:tav>
                                            <p:tav tm="100000">
                                              <p:val>
                                                <p:strVal val="#ppt_x"/>
                                              </p:val>
                                            </p:tav>
                                          </p:tavLst>
                                        </p:anim>
                                        <p:anim calcmode="lin" valueType="num" p14:bounceEnd="80000">
                                          <p:cBhvr additive="base">
                                            <p:cTn id="52" dur="75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80000">
                                      <p:stCondLst>
                                        <p:cond delay="1000"/>
                                      </p:stCondLst>
                                      <p:childTnLst>
                                        <p:set>
                                          <p:cBhvr>
                                            <p:cTn id="54" dur="1" fill="hold">
                                              <p:stCondLst>
                                                <p:cond delay="0"/>
                                              </p:stCondLst>
                                            </p:cTn>
                                            <p:tgtEl>
                                              <p:spTgt spid="20"/>
                                            </p:tgtEl>
                                            <p:attrNameLst>
                                              <p:attrName>style.visibility</p:attrName>
                                            </p:attrNameLst>
                                          </p:cBhvr>
                                          <p:to>
                                            <p:strVal val="visible"/>
                                          </p:to>
                                        </p:set>
                                        <p:anim calcmode="lin" valueType="num" p14:bounceEnd="80000">
                                          <p:cBhvr additive="base">
                                            <p:cTn id="55" dur="750" fill="hold"/>
                                            <p:tgtEl>
                                              <p:spTgt spid="20"/>
                                            </p:tgtEl>
                                            <p:attrNameLst>
                                              <p:attrName>ppt_x</p:attrName>
                                            </p:attrNameLst>
                                          </p:cBhvr>
                                          <p:tavLst>
                                            <p:tav tm="0">
                                              <p:val>
                                                <p:strVal val="#ppt_x"/>
                                              </p:val>
                                            </p:tav>
                                            <p:tav tm="100000">
                                              <p:val>
                                                <p:strVal val="#ppt_x"/>
                                              </p:val>
                                            </p:tav>
                                          </p:tavLst>
                                        </p:anim>
                                        <p:anim calcmode="lin" valueType="num" p14:bounceEnd="80000">
                                          <p:cBhvr additive="base">
                                            <p:cTn id="56" dur="750" fill="hold"/>
                                            <p:tgtEl>
                                              <p:spTgt spid="20"/>
                                            </p:tgtEl>
                                            <p:attrNameLst>
                                              <p:attrName>ppt_y</p:attrName>
                                            </p:attrNameLst>
                                          </p:cBhvr>
                                          <p:tavLst>
                                            <p:tav tm="0">
                                              <p:val>
                                                <p:strVal val="1+#ppt_h/2"/>
                                              </p:val>
                                            </p:tav>
                                            <p:tav tm="100000">
                                              <p:val>
                                                <p:strVal val="#ppt_y"/>
                                              </p:val>
                                            </p:tav>
                                          </p:tavLst>
                                        </p:anim>
                                      </p:childTnLst>
                                    </p:cTn>
                                  </p:par>
                                </p:childTnLst>
                              </p:cTn>
                            </p:par>
                            <p:par>
                              <p:cTn id="57" fill="hold">
                                <p:stCondLst>
                                  <p:cond delay="5250"/>
                                </p:stCondLst>
                                <p:childTnLst>
                                  <p:par>
                                    <p:cTn id="58" presetID="10" presetClass="entr" presetSubtype="0"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par>
                                    <p:cTn id="61" presetID="10" presetClass="entr" presetSubtype="0" fill="hold" grpId="0" nodeType="withEffect">
                                      <p:stCondLst>
                                        <p:cond delay="25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P spid="9" grpId="0" animBg="1"/>
          <p:bldP spid="10" grpId="0" animBg="1"/>
          <p:bldP spid="11" grpId="0" animBg="1"/>
          <p:bldP spid="16" grpId="0"/>
          <p:bldP spid="17" grpId="0"/>
          <p:bldP spid="18" grpId="0"/>
          <p:bldP spid="19" grpId="0"/>
          <p:bldP spid="20" grpId="0"/>
          <p:bldP spid="21" grpId="0"/>
          <p:bldP spid="22" grpId="0" animBg="1"/>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3500"/>
                                </p:stCondLst>
                                <p:childTnLst>
                                  <p:par>
                                    <p:cTn id="45" presetID="2" presetClass="entr" presetSubtype="4"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750" fill="hold"/>
                                            <p:tgtEl>
                                              <p:spTgt spid="16"/>
                                            </p:tgtEl>
                                            <p:attrNameLst>
                                              <p:attrName>ppt_x</p:attrName>
                                            </p:attrNameLst>
                                          </p:cBhvr>
                                          <p:tavLst>
                                            <p:tav tm="0">
                                              <p:val>
                                                <p:strVal val="#ppt_x"/>
                                              </p:val>
                                            </p:tav>
                                            <p:tav tm="100000">
                                              <p:val>
                                                <p:strVal val="#ppt_x"/>
                                              </p:val>
                                            </p:tav>
                                          </p:tavLst>
                                        </p:anim>
                                        <p:anim calcmode="lin" valueType="num">
                                          <p:cBhvr additive="base">
                                            <p:cTn id="48" dur="75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750" fill="hold"/>
                                            <p:tgtEl>
                                              <p:spTgt spid="18"/>
                                            </p:tgtEl>
                                            <p:attrNameLst>
                                              <p:attrName>ppt_x</p:attrName>
                                            </p:attrNameLst>
                                          </p:cBhvr>
                                          <p:tavLst>
                                            <p:tav tm="0">
                                              <p:val>
                                                <p:strVal val="#ppt_x"/>
                                              </p:val>
                                            </p:tav>
                                            <p:tav tm="100000">
                                              <p:val>
                                                <p:strVal val="#ppt_x"/>
                                              </p:val>
                                            </p:tav>
                                          </p:tavLst>
                                        </p:anim>
                                        <p:anim calcmode="lin" valueType="num">
                                          <p:cBhvr additive="base">
                                            <p:cTn id="52" dur="75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100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750" fill="hold"/>
                                            <p:tgtEl>
                                              <p:spTgt spid="20"/>
                                            </p:tgtEl>
                                            <p:attrNameLst>
                                              <p:attrName>ppt_x</p:attrName>
                                            </p:attrNameLst>
                                          </p:cBhvr>
                                          <p:tavLst>
                                            <p:tav tm="0">
                                              <p:val>
                                                <p:strVal val="#ppt_x"/>
                                              </p:val>
                                            </p:tav>
                                            <p:tav tm="100000">
                                              <p:val>
                                                <p:strVal val="#ppt_x"/>
                                              </p:val>
                                            </p:tav>
                                          </p:tavLst>
                                        </p:anim>
                                        <p:anim calcmode="lin" valueType="num">
                                          <p:cBhvr additive="base">
                                            <p:cTn id="56" dur="750" fill="hold"/>
                                            <p:tgtEl>
                                              <p:spTgt spid="20"/>
                                            </p:tgtEl>
                                            <p:attrNameLst>
                                              <p:attrName>ppt_y</p:attrName>
                                            </p:attrNameLst>
                                          </p:cBhvr>
                                          <p:tavLst>
                                            <p:tav tm="0">
                                              <p:val>
                                                <p:strVal val="1+#ppt_h/2"/>
                                              </p:val>
                                            </p:tav>
                                            <p:tav tm="100000">
                                              <p:val>
                                                <p:strVal val="#ppt_y"/>
                                              </p:val>
                                            </p:tav>
                                          </p:tavLst>
                                        </p:anim>
                                      </p:childTnLst>
                                    </p:cTn>
                                  </p:par>
                                </p:childTnLst>
                              </p:cTn>
                            </p:par>
                            <p:par>
                              <p:cTn id="57" fill="hold">
                                <p:stCondLst>
                                  <p:cond delay="5250"/>
                                </p:stCondLst>
                                <p:childTnLst>
                                  <p:par>
                                    <p:cTn id="58" presetID="10" presetClass="entr" presetSubtype="0"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par>
                                    <p:cTn id="61" presetID="10" presetClass="entr" presetSubtype="0" fill="hold" grpId="0" nodeType="withEffect">
                                      <p:stCondLst>
                                        <p:cond delay="25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P spid="9" grpId="0" animBg="1"/>
          <p:bldP spid="10" grpId="0" animBg="1"/>
          <p:bldP spid="11" grpId="0" animBg="1"/>
          <p:bldP spid="16" grpId="0"/>
          <p:bldP spid="17" grpId="0"/>
          <p:bldP spid="18" grpId="0"/>
          <p:bldP spid="19" grpId="0"/>
          <p:bldP spid="20" grpId="0"/>
          <p:bldP spid="21" grpId="0"/>
          <p:bldP spid="22" grpId="0" animBg="1"/>
          <p:bldP spid="23"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MH_Picture_1"/>
          <p:cNvSpPr/>
          <p:nvPr>
            <p:custDataLst>
              <p:tags r:id="rId2"/>
            </p:custDataLst>
          </p:nvPr>
        </p:nvSpPr>
        <p:spPr>
          <a:xfrm>
            <a:off x="2942825" y="798757"/>
            <a:ext cx="2433131" cy="2433130"/>
          </a:xfrm>
          <a:prstGeom prst="ellipse">
            <a:avLst/>
          </a:prstGeom>
          <a:blipFill dpi="0" rotWithShape="1">
            <a:blip r:embed="rId8"/>
            <a:srcRect/>
            <a:stretch>
              <a:fillRect/>
            </a:stretch>
          </a:blipFill>
          <a:ln w="25400" cap="flat" cmpd="sng" algn="ctr">
            <a:solidFill>
              <a:sysClr val="window" lastClr="FFFFFF">
                <a:lumMod val="9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endParaRPr>
          </a:p>
        </p:txBody>
      </p:sp>
      <p:sp>
        <p:nvSpPr>
          <p:cNvPr id="53" name="MH_Picture_2"/>
          <p:cNvSpPr/>
          <p:nvPr>
            <p:custDataLst>
              <p:tags r:id="rId3"/>
            </p:custDataLst>
          </p:nvPr>
        </p:nvSpPr>
        <p:spPr>
          <a:xfrm>
            <a:off x="2658017" y="2739752"/>
            <a:ext cx="2015638" cy="2015638"/>
          </a:xfrm>
          <a:prstGeom prst="ellipse">
            <a:avLst/>
          </a:prstGeom>
          <a:blipFill dpi="0" rotWithShape="1">
            <a:blip r:embed="rId9"/>
            <a:srcRect/>
            <a:stretch>
              <a:fillRect/>
            </a:stretch>
          </a:blipFill>
          <a:ln w="25400" cap="flat" cmpd="sng" algn="ctr">
            <a:solidFill>
              <a:sysClr val="window" lastClr="FFFFFF">
                <a:lumMod val="9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endParaRPr>
          </a:p>
        </p:txBody>
      </p:sp>
      <p:sp>
        <p:nvSpPr>
          <p:cNvPr id="57" name="MH_Picture_3"/>
          <p:cNvSpPr/>
          <p:nvPr>
            <p:custDataLst>
              <p:tags r:id="rId4"/>
            </p:custDataLst>
          </p:nvPr>
        </p:nvSpPr>
        <p:spPr>
          <a:xfrm>
            <a:off x="4068787" y="4072548"/>
            <a:ext cx="1476269" cy="1476270"/>
          </a:xfrm>
          <a:prstGeom prst="ellipse">
            <a:avLst/>
          </a:prstGeom>
          <a:blipFill dpi="0" rotWithShape="1">
            <a:blip r:embed="rId10"/>
            <a:srcRect/>
            <a:stretch>
              <a:fillRect/>
            </a:stretch>
          </a:blipFill>
          <a:ln w="25400" cap="flat" cmpd="sng" algn="ctr">
            <a:solidFill>
              <a:sysClr val="window" lastClr="FFFFFF">
                <a:lumMod val="9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endParaRPr>
          </a:p>
        </p:txBody>
      </p:sp>
      <p:sp>
        <p:nvSpPr>
          <p:cNvPr id="61" name="MH_Picture_4"/>
          <p:cNvSpPr/>
          <p:nvPr>
            <p:custDataLst>
              <p:tags r:id="rId5"/>
            </p:custDataLst>
          </p:nvPr>
        </p:nvSpPr>
        <p:spPr>
          <a:xfrm>
            <a:off x="3633698" y="5143326"/>
            <a:ext cx="1034314" cy="1034315"/>
          </a:xfrm>
          <a:prstGeom prst="ellipse">
            <a:avLst/>
          </a:prstGeom>
          <a:blipFill dpi="0" rotWithShape="1">
            <a:blip r:embed="rId11"/>
            <a:srcRect/>
            <a:stretch>
              <a:fillRect/>
            </a:stretch>
          </a:blipFill>
          <a:ln w="25400" cap="flat" cmpd="sng" algn="ctr">
            <a:solidFill>
              <a:sysClr val="window" lastClr="FFFFFF">
                <a:lumMod val="9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endParaRPr>
          </a:p>
        </p:txBody>
      </p:sp>
      <p:sp>
        <p:nvSpPr>
          <p:cNvPr id="13" name="TextBox 76"/>
          <p:cNvSpPr txBox="1"/>
          <p:nvPr/>
        </p:nvSpPr>
        <p:spPr>
          <a:xfrm>
            <a:off x="7359671" y="1496660"/>
            <a:ext cx="2646878" cy="461665"/>
          </a:xfrm>
          <a:prstGeom prst="rect">
            <a:avLst/>
          </a:prstGeom>
          <a:noFill/>
        </p:spPr>
        <p:txBody>
          <a:bodyPr wrap="none" rtlCol="0">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此处输入标题文本</a:t>
            </a:r>
          </a:p>
        </p:txBody>
      </p:sp>
      <p:cxnSp>
        <p:nvCxnSpPr>
          <p:cNvPr id="19" name="Straight Connector 15"/>
          <p:cNvCxnSpPr/>
          <p:nvPr/>
        </p:nvCxnSpPr>
        <p:spPr>
          <a:xfrm flipH="1">
            <a:off x="8642581" y="2016876"/>
            <a:ext cx="6030" cy="13995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25"/>
          <p:cNvCxnSpPr/>
          <p:nvPr/>
        </p:nvCxnSpPr>
        <p:spPr>
          <a:xfrm flipH="1">
            <a:off x="8925435" y="3514416"/>
            <a:ext cx="17568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31"/>
          <p:cNvCxnSpPr/>
          <p:nvPr/>
        </p:nvCxnSpPr>
        <p:spPr>
          <a:xfrm flipH="1">
            <a:off x="6608885" y="3514416"/>
            <a:ext cx="17568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32"/>
          <p:cNvCxnSpPr/>
          <p:nvPr/>
        </p:nvCxnSpPr>
        <p:spPr>
          <a:xfrm flipH="1">
            <a:off x="8633616" y="3726671"/>
            <a:ext cx="6030" cy="13995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33"/>
          <p:cNvSpPr txBox="1"/>
          <p:nvPr/>
        </p:nvSpPr>
        <p:spPr>
          <a:xfrm>
            <a:off x="6231287" y="2716669"/>
            <a:ext cx="2256769" cy="553998"/>
          </a:xfrm>
          <a:prstGeom prst="rect">
            <a:avLst/>
          </a:prstGeom>
          <a:noFill/>
        </p:spPr>
        <p:txBody>
          <a:bodyPr wrap="square" rtlCol="0">
            <a:spAutoFit/>
          </a:bodyPr>
          <a:lstStyle/>
          <a:p>
            <a:pPr algn="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或修改颜色及字体，单击添加标题文案，修改文字内容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Rectangle 34"/>
          <p:cNvSpPr/>
          <p:nvPr/>
        </p:nvSpPr>
        <p:spPr>
          <a:xfrm>
            <a:off x="7072284" y="2401198"/>
            <a:ext cx="1415772" cy="338554"/>
          </a:xfrm>
          <a:prstGeom prst="rect">
            <a:avLst/>
          </a:prstGeom>
        </p:spPr>
        <p:txBody>
          <a:bodyPr wrap="none">
            <a:spAutoFit/>
          </a:bodyPr>
          <a:lstStyle/>
          <a:p>
            <a:pPr algn="r" defTabSz="914217"/>
            <a:r>
              <a:rPr lang="zh-CN" altLang="en-US" sz="1600" b="1" dirty="0">
                <a:solidFill>
                  <a:srgbClr val="83CDDD"/>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rPr>
              <a:t>输入标题文本</a:t>
            </a:r>
            <a:endParaRPr lang="en-US" sz="1600" b="1" dirty="0">
              <a:solidFill>
                <a:srgbClr val="83CDDD"/>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endParaRPr>
          </a:p>
        </p:txBody>
      </p:sp>
      <p:sp>
        <p:nvSpPr>
          <p:cNvPr id="25" name="TextBox 35"/>
          <p:cNvSpPr txBox="1"/>
          <p:nvPr/>
        </p:nvSpPr>
        <p:spPr>
          <a:xfrm>
            <a:off x="6231287" y="4601872"/>
            <a:ext cx="2256769" cy="553998"/>
          </a:xfrm>
          <a:prstGeom prst="rect">
            <a:avLst/>
          </a:prstGeom>
          <a:noFill/>
        </p:spPr>
        <p:txBody>
          <a:bodyPr wrap="square" rtlCol="0">
            <a:spAutoFit/>
          </a:bodyPr>
          <a:lstStyle/>
          <a:p>
            <a:pPr algn="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或修改颜色及字体，单击添加标题文案，修改文字内容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Rectangle 36"/>
          <p:cNvSpPr/>
          <p:nvPr/>
        </p:nvSpPr>
        <p:spPr>
          <a:xfrm>
            <a:off x="7072284" y="4286401"/>
            <a:ext cx="1415772" cy="338554"/>
          </a:xfrm>
          <a:prstGeom prst="rect">
            <a:avLst/>
          </a:prstGeom>
        </p:spPr>
        <p:txBody>
          <a:bodyPr wrap="none">
            <a:spAutoFit/>
          </a:bodyPr>
          <a:lstStyle/>
          <a:p>
            <a:pPr algn="r" defTabSz="914217"/>
            <a:r>
              <a:rPr lang="zh-CN" altLang="en-US" sz="1600" b="1" dirty="0">
                <a:solidFill>
                  <a:srgbClr val="36A7DF"/>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rPr>
              <a:t>输入标题文本</a:t>
            </a:r>
            <a:endParaRPr lang="en-US" sz="1600" b="1" dirty="0">
              <a:solidFill>
                <a:srgbClr val="36A7DF"/>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endParaRPr>
          </a:p>
        </p:txBody>
      </p:sp>
      <p:sp>
        <p:nvSpPr>
          <p:cNvPr id="27" name="TextBox 37"/>
          <p:cNvSpPr txBox="1"/>
          <p:nvPr/>
        </p:nvSpPr>
        <p:spPr>
          <a:xfrm>
            <a:off x="8838587" y="2716669"/>
            <a:ext cx="2256769" cy="553998"/>
          </a:xfrm>
          <a:prstGeom prst="rect">
            <a:avLst/>
          </a:prstGeom>
          <a:noFill/>
        </p:spPr>
        <p:txBody>
          <a:bodyPr wrap="square"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或修改颜色及字体，单击添加标题文案，修改文字内容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Rectangle 38"/>
          <p:cNvSpPr/>
          <p:nvPr/>
        </p:nvSpPr>
        <p:spPr>
          <a:xfrm>
            <a:off x="8838587" y="2401198"/>
            <a:ext cx="1415772" cy="338554"/>
          </a:xfrm>
          <a:prstGeom prst="rect">
            <a:avLst/>
          </a:prstGeom>
        </p:spPr>
        <p:txBody>
          <a:bodyPr wrap="none">
            <a:spAutoFit/>
          </a:bodyPr>
          <a:lstStyle/>
          <a:p>
            <a:pPr defTabSz="914217"/>
            <a:r>
              <a:rPr lang="zh-CN" altLang="en-US" sz="1600" b="1" dirty="0">
                <a:solidFill>
                  <a:srgbClr val="B495C5"/>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rPr>
              <a:t>输入标题文本</a:t>
            </a:r>
            <a:endParaRPr lang="en-US" sz="1600" b="1" dirty="0">
              <a:solidFill>
                <a:srgbClr val="B495C5"/>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endParaRPr>
          </a:p>
        </p:txBody>
      </p:sp>
      <p:sp>
        <p:nvSpPr>
          <p:cNvPr id="29" name="TextBox 39"/>
          <p:cNvSpPr txBox="1"/>
          <p:nvPr/>
        </p:nvSpPr>
        <p:spPr>
          <a:xfrm>
            <a:off x="8857399" y="4601872"/>
            <a:ext cx="2256769" cy="553998"/>
          </a:xfrm>
          <a:prstGeom prst="rect">
            <a:avLst/>
          </a:prstGeom>
          <a:noFill/>
        </p:spPr>
        <p:txBody>
          <a:bodyPr wrap="square"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或修改颜色及字体，单击添加标题文案，修改文字内容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0" name="Rectangle 40"/>
          <p:cNvSpPr/>
          <p:nvPr/>
        </p:nvSpPr>
        <p:spPr>
          <a:xfrm>
            <a:off x="8855018" y="4286401"/>
            <a:ext cx="1415772" cy="338554"/>
          </a:xfrm>
          <a:prstGeom prst="rect">
            <a:avLst/>
          </a:prstGeom>
        </p:spPr>
        <p:txBody>
          <a:bodyPr wrap="none">
            <a:spAutoFit/>
          </a:bodyPr>
          <a:lstStyle/>
          <a:p>
            <a:pPr defTabSz="914217"/>
            <a:r>
              <a:rPr lang="zh-CN" altLang="en-US" sz="1600" b="1" dirty="0">
                <a:solidFill>
                  <a:srgbClr val="00518E"/>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rPr>
              <a:t>输入标题文本</a:t>
            </a:r>
            <a:endParaRPr lang="en-US" sz="1600" b="1" dirty="0">
              <a:solidFill>
                <a:srgbClr val="00518E"/>
              </a:solidFill>
              <a:latin typeface="微软雅黑" panose="020B0503020204020204" pitchFamily="34" charset="-122"/>
              <a:ea typeface="微软雅黑" panose="020B0503020204020204" pitchFamily="34" charset="-122"/>
              <a:cs typeface="Montserrat" charset="0"/>
              <a:sym typeface="微软雅黑" panose="020B0503020204020204" pitchFamily="34" charset="-122"/>
            </a:endParaRPr>
          </a:p>
        </p:txBody>
      </p:sp>
      <p:grpSp>
        <p:nvGrpSpPr>
          <p:cNvPr id="31" name="组合 30"/>
          <p:cNvGrpSpPr/>
          <p:nvPr/>
        </p:nvGrpSpPr>
        <p:grpSpPr>
          <a:xfrm>
            <a:off x="8044974" y="2073614"/>
            <a:ext cx="320616" cy="311278"/>
            <a:chOff x="5848351" y="1276351"/>
            <a:chExt cx="654050" cy="635000"/>
          </a:xfrm>
          <a:solidFill>
            <a:srgbClr val="83CDDD"/>
          </a:solidFill>
        </p:grpSpPr>
        <p:sp>
          <p:nvSpPr>
            <p:cNvPr id="32" name="Freeform 69"/>
            <p:cNvSpPr>
              <a:spLocks noEditPoints="1"/>
            </p:cNvSpPr>
            <p:nvPr/>
          </p:nvSpPr>
          <p:spPr bwMode="auto">
            <a:xfrm>
              <a:off x="5848351" y="1276351"/>
              <a:ext cx="654050" cy="635000"/>
            </a:xfrm>
            <a:custGeom>
              <a:avLst/>
              <a:gdLst>
                <a:gd name="T0" fmla="*/ 148 w 174"/>
                <a:gd name="T1" fmla="*/ 58 h 169"/>
                <a:gd name="T2" fmla="*/ 148 w 174"/>
                <a:gd name="T3" fmla="*/ 24 h 169"/>
                <a:gd name="T4" fmla="*/ 111 w 174"/>
                <a:gd name="T5" fmla="*/ 24 h 169"/>
                <a:gd name="T6" fmla="*/ 86 w 174"/>
                <a:gd name="T7" fmla="*/ 0 h 169"/>
                <a:gd name="T8" fmla="*/ 61 w 174"/>
                <a:gd name="T9" fmla="*/ 25 h 169"/>
                <a:gd name="T10" fmla="*/ 25 w 174"/>
                <a:gd name="T11" fmla="*/ 25 h 169"/>
                <a:gd name="T12" fmla="*/ 25 w 174"/>
                <a:gd name="T13" fmla="*/ 61 h 169"/>
                <a:gd name="T14" fmla="*/ 0 w 174"/>
                <a:gd name="T15" fmla="*/ 85 h 169"/>
                <a:gd name="T16" fmla="*/ 26 w 174"/>
                <a:gd name="T17" fmla="*/ 110 h 169"/>
                <a:gd name="T18" fmla="*/ 26 w 174"/>
                <a:gd name="T19" fmla="*/ 145 h 169"/>
                <a:gd name="T20" fmla="*/ 63 w 174"/>
                <a:gd name="T21" fmla="*/ 145 h 169"/>
                <a:gd name="T22" fmla="*/ 88 w 174"/>
                <a:gd name="T23" fmla="*/ 169 h 169"/>
                <a:gd name="T24" fmla="*/ 114 w 174"/>
                <a:gd name="T25" fmla="*/ 144 h 169"/>
                <a:gd name="T26" fmla="*/ 149 w 174"/>
                <a:gd name="T27" fmla="*/ 144 h 169"/>
                <a:gd name="T28" fmla="*/ 149 w 174"/>
                <a:gd name="T29" fmla="*/ 108 h 169"/>
                <a:gd name="T30" fmla="*/ 174 w 174"/>
                <a:gd name="T31" fmla="*/ 84 h 169"/>
                <a:gd name="T32" fmla="*/ 148 w 174"/>
                <a:gd name="T33" fmla="*/ 58 h 169"/>
                <a:gd name="T34" fmla="*/ 87 w 174"/>
                <a:gd name="T35" fmla="*/ 134 h 169"/>
                <a:gd name="T36" fmla="*/ 37 w 174"/>
                <a:gd name="T37" fmla="*/ 84 h 169"/>
                <a:gd name="T38" fmla="*/ 87 w 174"/>
                <a:gd name="T39" fmla="*/ 35 h 169"/>
                <a:gd name="T40" fmla="*/ 137 w 174"/>
                <a:gd name="T41" fmla="*/ 84 h 169"/>
                <a:gd name="T42" fmla="*/ 87 w 174"/>
                <a:gd name="T43" fmla="*/ 13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69">
                  <a:moveTo>
                    <a:pt x="148" y="58"/>
                  </a:moveTo>
                  <a:cubicBezTo>
                    <a:pt x="148" y="24"/>
                    <a:pt x="148" y="24"/>
                    <a:pt x="148" y="24"/>
                  </a:cubicBezTo>
                  <a:cubicBezTo>
                    <a:pt x="111" y="24"/>
                    <a:pt x="111" y="24"/>
                    <a:pt x="111" y="24"/>
                  </a:cubicBezTo>
                  <a:cubicBezTo>
                    <a:pt x="86" y="0"/>
                    <a:pt x="86" y="0"/>
                    <a:pt x="86" y="0"/>
                  </a:cubicBezTo>
                  <a:cubicBezTo>
                    <a:pt x="61" y="25"/>
                    <a:pt x="61" y="25"/>
                    <a:pt x="61" y="25"/>
                  </a:cubicBezTo>
                  <a:cubicBezTo>
                    <a:pt x="25" y="25"/>
                    <a:pt x="25" y="25"/>
                    <a:pt x="25" y="25"/>
                  </a:cubicBezTo>
                  <a:cubicBezTo>
                    <a:pt x="25" y="61"/>
                    <a:pt x="25" y="61"/>
                    <a:pt x="25" y="61"/>
                  </a:cubicBezTo>
                  <a:cubicBezTo>
                    <a:pt x="0" y="85"/>
                    <a:pt x="0" y="85"/>
                    <a:pt x="0" y="85"/>
                  </a:cubicBezTo>
                  <a:cubicBezTo>
                    <a:pt x="26" y="110"/>
                    <a:pt x="26" y="110"/>
                    <a:pt x="26" y="110"/>
                  </a:cubicBezTo>
                  <a:cubicBezTo>
                    <a:pt x="26" y="145"/>
                    <a:pt x="26" y="145"/>
                    <a:pt x="26" y="145"/>
                  </a:cubicBezTo>
                  <a:cubicBezTo>
                    <a:pt x="63" y="145"/>
                    <a:pt x="63" y="145"/>
                    <a:pt x="63" y="145"/>
                  </a:cubicBezTo>
                  <a:cubicBezTo>
                    <a:pt x="88" y="169"/>
                    <a:pt x="88" y="169"/>
                    <a:pt x="88" y="169"/>
                  </a:cubicBezTo>
                  <a:cubicBezTo>
                    <a:pt x="114" y="144"/>
                    <a:pt x="114" y="144"/>
                    <a:pt x="114" y="144"/>
                  </a:cubicBezTo>
                  <a:cubicBezTo>
                    <a:pt x="149" y="144"/>
                    <a:pt x="149" y="144"/>
                    <a:pt x="149" y="144"/>
                  </a:cubicBezTo>
                  <a:cubicBezTo>
                    <a:pt x="149" y="108"/>
                    <a:pt x="149" y="108"/>
                    <a:pt x="149" y="108"/>
                  </a:cubicBezTo>
                  <a:cubicBezTo>
                    <a:pt x="174" y="84"/>
                    <a:pt x="174" y="84"/>
                    <a:pt x="174" y="84"/>
                  </a:cubicBezTo>
                  <a:lnTo>
                    <a:pt x="148" y="58"/>
                  </a:lnTo>
                  <a:close/>
                  <a:moveTo>
                    <a:pt x="87" y="134"/>
                  </a:moveTo>
                  <a:cubicBezTo>
                    <a:pt x="59" y="134"/>
                    <a:pt x="37" y="112"/>
                    <a:pt x="37" y="84"/>
                  </a:cubicBezTo>
                  <a:cubicBezTo>
                    <a:pt x="37" y="57"/>
                    <a:pt x="59" y="35"/>
                    <a:pt x="87" y="35"/>
                  </a:cubicBezTo>
                  <a:cubicBezTo>
                    <a:pt x="115" y="35"/>
                    <a:pt x="137" y="57"/>
                    <a:pt x="137" y="84"/>
                  </a:cubicBezTo>
                  <a:cubicBezTo>
                    <a:pt x="137" y="112"/>
                    <a:pt x="115" y="134"/>
                    <a:pt x="87" y="1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70"/>
            <p:cNvSpPr>
              <a:spLocks noChangeArrowheads="1"/>
            </p:cNvSpPr>
            <p:nvPr/>
          </p:nvSpPr>
          <p:spPr bwMode="auto">
            <a:xfrm>
              <a:off x="6057901" y="1477963"/>
              <a:ext cx="238125" cy="2301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8099273" y="3947903"/>
            <a:ext cx="266317" cy="269407"/>
            <a:chOff x="5205413" y="2554288"/>
            <a:chExt cx="684213" cy="692150"/>
          </a:xfrm>
          <a:solidFill>
            <a:srgbClr val="36A7DF"/>
          </a:solidFill>
        </p:grpSpPr>
        <p:sp>
          <p:nvSpPr>
            <p:cNvPr id="35" name="Freeform 30"/>
            <p:cNvSpPr>
              <a:spLocks/>
            </p:cNvSpPr>
            <p:nvPr/>
          </p:nvSpPr>
          <p:spPr bwMode="auto">
            <a:xfrm>
              <a:off x="5219701" y="2906713"/>
              <a:ext cx="150813" cy="279400"/>
            </a:xfrm>
            <a:custGeom>
              <a:avLst/>
              <a:gdLst>
                <a:gd name="T0" fmla="*/ 40 w 40"/>
                <a:gd name="T1" fmla="*/ 69 h 74"/>
                <a:gd name="T2" fmla="*/ 35 w 40"/>
                <a:gd name="T3" fmla="*/ 74 h 74"/>
                <a:gd name="T4" fmla="*/ 5 w 40"/>
                <a:gd name="T5" fmla="*/ 74 h 74"/>
                <a:gd name="T6" fmla="*/ 0 w 40"/>
                <a:gd name="T7" fmla="*/ 69 h 74"/>
                <a:gd name="T8" fmla="*/ 0 w 40"/>
                <a:gd name="T9" fmla="*/ 4 h 74"/>
                <a:gd name="T10" fmla="*/ 5 w 40"/>
                <a:gd name="T11" fmla="*/ 0 h 74"/>
                <a:gd name="T12" fmla="*/ 35 w 40"/>
                <a:gd name="T13" fmla="*/ 0 h 74"/>
                <a:gd name="T14" fmla="*/ 40 w 40"/>
                <a:gd name="T15" fmla="*/ 4 h 74"/>
                <a:gd name="T16" fmla="*/ 40 w 40"/>
                <a:gd name="T1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74">
                  <a:moveTo>
                    <a:pt x="40" y="69"/>
                  </a:moveTo>
                  <a:cubicBezTo>
                    <a:pt x="40" y="72"/>
                    <a:pt x="38" y="74"/>
                    <a:pt x="35" y="74"/>
                  </a:cubicBezTo>
                  <a:cubicBezTo>
                    <a:pt x="5" y="74"/>
                    <a:pt x="5" y="74"/>
                    <a:pt x="5" y="74"/>
                  </a:cubicBezTo>
                  <a:cubicBezTo>
                    <a:pt x="2" y="74"/>
                    <a:pt x="0" y="72"/>
                    <a:pt x="0" y="69"/>
                  </a:cubicBezTo>
                  <a:cubicBezTo>
                    <a:pt x="0" y="4"/>
                    <a:pt x="0" y="4"/>
                    <a:pt x="0" y="4"/>
                  </a:cubicBezTo>
                  <a:cubicBezTo>
                    <a:pt x="0" y="2"/>
                    <a:pt x="2" y="0"/>
                    <a:pt x="5" y="0"/>
                  </a:cubicBezTo>
                  <a:cubicBezTo>
                    <a:pt x="35" y="0"/>
                    <a:pt x="35" y="0"/>
                    <a:pt x="35" y="0"/>
                  </a:cubicBezTo>
                  <a:cubicBezTo>
                    <a:pt x="38" y="0"/>
                    <a:pt x="40" y="2"/>
                    <a:pt x="40" y="4"/>
                  </a:cubicBezTo>
                  <a:lnTo>
                    <a:pt x="4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1"/>
            <p:cNvSpPr>
              <a:spLocks/>
            </p:cNvSpPr>
            <p:nvPr/>
          </p:nvSpPr>
          <p:spPr bwMode="auto">
            <a:xfrm>
              <a:off x="5392738" y="2803526"/>
              <a:ext cx="146050" cy="382588"/>
            </a:xfrm>
            <a:custGeom>
              <a:avLst/>
              <a:gdLst>
                <a:gd name="T0" fmla="*/ 39 w 39"/>
                <a:gd name="T1" fmla="*/ 96 h 101"/>
                <a:gd name="T2" fmla="*/ 35 w 39"/>
                <a:gd name="T3" fmla="*/ 101 h 101"/>
                <a:gd name="T4" fmla="*/ 4 w 39"/>
                <a:gd name="T5" fmla="*/ 101 h 101"/>
                <a:gd name="T6" fmla="*/ 0 w 39"/>
                <a:gd name="T7" fmla="*/ 96 h 101"/>
                <a:gd name="T8" fmla="*/ 0 w 39"/>
                <a:gd name="T9" fmla="*/ 4 h 101"/>
                <a:gd name="T10" fmla="*/ 4 w 39"/>
                <a:gd name="T11" fmla="*/ 0 h 101"/>
                <a:gd name="T12" fmla="*/ 35 w 39"/>
                <a:gd name="T13" fmla="*/ 0 h 101"/>
                <a:gd name="T14" fmla="*/ 39 w 39"/>
                <a:gd name="T15" fmla="*/ 4 h 101"/>
                <a:gd name="T16" fmla="*/ 39 w 39"/>
                <a:gd name="T17" fmla="*/ 9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01">
                  <a:moveTo>
                    <a:pt x="39" y="96"/>
                  </a:moveTo>
                  <a:cubicBezTo>
                    <a:pt x="39" y="99"/>
                    <a:pt x="37" y="101"/>
                    <a:pt x="35" y="101"/>
                  </a:cubicBezTo>
                  <a:cubicBezTo>
                    <a:pt x="4" y="101"/>
                    <a:pt x="4" y="101"/>
                    <a:pt x="4" y="101"/>
                  </a:cubicBezTo>
                  <a:cubicBezTo>
                    <a:pt x="2" y="101"/>
                    <a:pt x="0" y="99"/>
                    <a:pt x="0" y="96"/>
                  </a:cubicBezTo>
                  <a:cubicBezTo>
                    <a:pt x="0" y="4"/>
                    <a:pt x="0" y="4"/>
                    <a:pt x="0" y="4"/>
                  </a:cubicBezTo>
                  <a:cubicBezTo>
                    <a:pt x="0" y="2"/>
                    <a:pt x="2" y="0"/>
                    <a:pt x="4" y="0"/>
                  </a:cubicBezTo>
                  <a:cubicBezTo>
                    <a:pt x="35" y="0"/>
                    <a:pt x="35" y="0"/>
                    <a:pt x="35" y="0"/>
                  </a:cubicBezTo>
                  <a:cubicBezTo>
                    <a:pt x="37" y="0"/>
                    <a:pt x="39" y="2"/>
                    <a:pt x="39" y="4"/>
                  </a:cubicBezTo>
                  <a:lnTo>
                    <a:pt x="39"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2"/>
            <p:cNvSpPr>
              <a:spLocks/>
            </p:cNvSpPr>
            <p:nvPr/>
          </p:nvSpPr>
          <p:spPr bwMode="auto">
            <a:xfrm>
              <a:off x="5565776" y="2736851"/>
              <a:ext cx="146050" cy="449263"/>
            </a:xfrm>
            <a:custGeom>
              <a:avLst/>
              <a:gdLst>
                <a:gd name="T0" fmla="*/ 39 w 39"/>
                <a:gd name="T1" fmla="*/ 114 h 119"/>
                <a:gd name="T2" fmla="*/ 34 w 39"/>
                <a:gd name="T3" fmla="*/ 119 h 119"/>
                <a:gd name="T4" fmla="*/ 4 w 39"/>
                <a:gd name="T5" fmla="*/ 119 h 119"/>
                <a:gd name="T6" fmla="*/ 0 w 39"/>
                <a:gd name="T7" fmla="*/ 114 h 119"/>
                <a:gd name="T8" fmla="*/ 0 w 39"/>
                <a:gd name="T9" fmla="*/ 4 h 119"/>
                <a:gd name="T10" fmla="*/ 4 w 39"/>
                <a:gd name="T11" fmla="*/ 0 h 119"/>
                <a:gd name="T12" fmla="*/ 34 w 39"/>
                <a:gd name="T13" fmla="*/ 0 h 119"/>
                <a:gd name="T14" fmla="*/ 39 w 39"/>
                <a:gd name="T15" fmla="*/ 4 h 119"/>
                <a:gd name="T16" fmla="*/ 39 w 39"/>
                <a:gd name="T17"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19">
                  <a:moveTo>
                    <a:pt x="39" y="114"/>
                  </a:moveTo>
                  <a:cubicBezTo>
                    <a:pt x="39" y="117"/>
                    <a:pt x="37" y="119"/>
                    <a:pt x="34" y="119"/>
                  </a:cubicBezTo>
                  <a:cubicBezTo>
                    <a:pt x="4" y="119"/>
                    <a:pt x="4" y="119"/>
                    <a:pt x="4" y="119"/>
                  </a:cubicBezTo>
                  <a:cubicBezTo>
                    <a:pt x="2" y="119"/>
                    <a:pt x="0" y="117"/>
                    <a:pt x="0" y="114"/>
                  </a:cubicBezTo>
                  <a:cubicBezTo>
                    <a:pt x="0" y="4"/>
                    <a:pt x="0" y="4"/>
                    <a:pt x="0" y="4"/>
                  </a:cubicBezTo>
                  <a:cubicBezTo>
                    <a:pt x="0" y="2"/>
                    <a:pt x="2" y="0"/>
                    <a:pt x="4" y="0"/>
                  </a:cubicBezTo>
                  <a:cubicBezTo>
                    <a:pt x="34" y="0"/>
                    <a:pt x="34" y="0"/>
                    <a:pt x="34" y="0"/>
                  </a:cubicBezTo>
                  <a:cubicBezTo>
                    <a:pt x="37" y="0"/>
                    <a:pt x="39" y="2"/>
                    <a:pt x="39" y="4"/>
                  </a:cubicBezTo>
                  <a:lnTo>
                    <a:pt x="39"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3"/>
            <p:cNvSpPr>
              <a:spLocks/>
            </p:cNvSpPr>
            <p:nvPr/>
          </p:nvSpPr>
          <p:spPr bwMode="auto">
            <a:xfrm>
              <a:off x="5735638" y="2554288"/>
              <a:ext cx="146050" cy="631825"/>
            </a:xfrm>
            <a:custGeom>
              <a:avLst/>
              <a:gdLst>
                <a:gd name="T0" fmla="*/ 39 w 39"/>
                <a:gd name="T1" fmla="*/ 162 h 167"/>
                <a:gd name="T2" fmla="*/ 35 w 39"/>
                <a:gd name="T3" fmla="*/ 167 h 167"/>
                <a:gd name="T4" fmla="*/ 5 w 39"/>
                <a:gd name="T5" fmla="*/ 167 h 167"/>
                <a:gd name="T6" fmla="*/ 0 w 39"/>
                <a:gd name="T7" fmla="*/ 162 h 167"/>
                <a:gd name="T8" fmla="*/ 0 w 39"/>
                <a:gd name="T9" fmla="*/ 4 h 167"/>
                <a:gd name="T10" fmla="*/ 5 w 39"/>
                <a:gd name="T11" fmla="*/ 0 h 167"/>
                <a:gd name="T12" fmla="*/ 35 w 39"/>
                <a:gd name="T13" fmla="*/ 0 h 167"/>
                <a:gd name="T14" fmla="*/ 39 w 39"/>
                <a:gd name="T15" fmla="*/ 4 h 167"/>
                <a:gd name="T16" fmla="*/ 39 w 39"/>
                <a:gd name="T17" fmla="*/ 1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67">
                  <a:moveTo>
                    <a:pt x="39" y="162"/>
                  </a:moveTo>
                  <a:cubicBezTo>
                    <a:pt x="39" y="165"/>
                    <a:pt x="37" y="167"/>
                    <a:pt x="35" y="167"/>
                  </a:cubicBezTo>
                  <a:cubicBezTo>
                    <a:pt x="5" y="167"/>
                    <a:pt x="5" y="167"/>
                    <a:pt x="5" y="167"/>
                  </a:cubicBezTo>
                  <a:cubicBezTo>
                    <a:pt x="2" y="167"/>
                    <a:pt x="0" y="165"/>
                    <a:pt x="0" y="162"/>
                  </a:cubicBezTo>
                  <a:cubicBezTo>
                    <a:pt x="0" y="4"/>
                    <a:pt x="0" y="4"/>
                    <a:pt x="0" y="4"/>
                  </a:cubicBezTo>
                  <a:cubicBezTo>
                    <a:pt x="0" y="2"/>
                    <a:pt x="2" y="0"/>
                    <a:pt x="5" y="0"/>
                  </a:cubicBezTo>
                  <a:cubicBezTo>
                    <a:pt x="35" y="0"/>
                    <a:pt x="35" y="0"/>
                    <a:pt x="35" y="0"/>
                  </a:cubicBezTo>
                  <a:cubicBezTo>
                    <a:pt x="37" y="0"/>
                    <a:pt x="39" y="2"/>
                    <a:pt x="39" y="4"/>
                  </a:cubicBezTo>
                  <a:lnTo>
                    <a:pt x="39" y="1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4"/>
            <p:cNvSpPr>
              <a:spLocks/>
            </p:cNvSpPr>
            <p:nvPr/>
          </p:nvSpPr>
          <p:spPr bwMode="auto">
            <a:xfrm>
              <a:off x="5205413" y="3208338"/>
              <a:ext cx="684213" cy="38100"/>
            </a:xfrm>
            <a:custGeom>
              <a:avLst/>
              <a:gdLst>
                <a:gd name="T0" fmla="*/ 182 w 182"/>
                <a:gd name="T1" fmla="*/ 5 h 10"/>
                <a:gd name="T2" fmla="*/ 178 w 182"/>
                <a:gd name="T3" fmla="*/ 10 h 10"/>
                <a:gd name="T4" fmla="*/ 4 w 182"/>
                <a:gd name="T5" fmla="*/ 10 h 10"/>
                <a:gd name="T6" fmla="*/ 0 w 182"/>
                <a:gd name="T7" fmla="*/ 5 h 10"/>
                <a:gd name="T8" fmla="*/ 0 w 182"/>
                <a:gd name="T9" fmla="*/ 4 h 10"/>
                <a:gd name="T10" fmla="*/ 4 w 182"/>
                <a:gd name="T11" fmla="*/ 0 h 10"/>
                <a:gd name="T12" fmla="*/ 178 w 182"/>
                <a:gd name="T13" fmla="*/ 0 h 10"/>
                <a:gd name="T14" fmla="*/ 182 w 182"/>
                <a:gd name="T15" fmla="*/ 4 h 10"/>
                <a:gd name="T16" fmla="*/ 182 w 182"/>
                <a:gd name="T17"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10">
                  <a:moveTo>
                    <a:pt x="182" y="5"/>
                  </a:moveTo>
                  <a:cubicBezTo>
                    <a:pt x="182" y="8"/>
                    <a:pt x="180" y="10"/>
                    <a:pt x="178" y="10"/>
                  </a:cubicBezTo>
                  <a:cubicBezTo>
                    <a:pt x="4" y="10"/>
                    <a:pt x="4" y="10"/>
                    <a:pt x="4" y="10"/>
                  </a:cubicBezTo>
                  <a:cubicBezTo>
                    <a:pt x="2" y="10"/>
                    <a:pt x="0" y="8"/>
                    <a:pt x="0" y="5"/>
                  </a:cubicBezTo>
                  <a:cubicBezTo>
                    <a:pt x="0" y="4"/>
                    <a:pt x="0" y="4"/>
                    <a:pt x="0" y="4"/>
                  </a:cubicBezTo>
                  <a:cubicBezTo>
                    <a:pt x="0" y="2"/>
                    <a:pt x="2" y="0"/>
                    <a:pt x="4" y="0"/>
                  </a:cubicBezTo>
                  <a:cubicBezTo>
                    <a:pt x="178" y="0"/>
                    <a:pt x="178" y="0"/>
                    <a:pt x="178" y="0"/>
                  </a:cubicBezTo>
                  <a:cubicBezTo>
                    <a:pt x="180" y="0"/>
                    <a:pt x="182" y="2"/>
                    <a:pt x="182" y="4"/>
                  </a:cubicBezTo>
                  <a:lnTo>
                    <a:pt x="18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Freeform 66"/>
          <p:cNvSpPr>
            <a:spLocks/>
          </p:cNvSpPr>
          <p:nvPr/>
        </p:nvSpPr>
        <p:spPr bwMode="auto">
          <a:xfrm>
            <a:off x="8929401" y="2052696"/>
            <a:ext cx="330733" cy="293380"/>
          </a:xfrm>
          <a:custGeom>
            <a:avLst/>
            <a:gdLst>
              <a:gd name="T0" fmla="*/ 157 w 177"/>
              <a:gd name="T1" fmla="*/ 29 h 156"/>
              <a:gd name="T2" fmla="*/ 171 w 177"/>
              <a:gd name="T3" fmla="*/ 10 h 156"/>
              <a:gd name="T4" fmla="*/ 149 w 177"/>
              <a:gd name="T5" fmla="*/ 19 h 156"/>
              <a:gd name="T6" fmla="*/ 110 w 177"/>
              <a:gd name="T7" fmla="*/ 10 h 156"/>
              <a:gd name="T8" fmla="*/ 87 w 177"/>
              <a:gd name="T9" fmla="*/ 51 h 156"/>
              <a:gd name="T10" fmla="*/ 14 w 177"/>
              <a:gd name="T11" fmla="*/ 14 h 156"/>
              <a:gd name="T12" fmla="*/ 23 w 177"/>
              <a:gd name="T13" fmla="*/ 62 h 156"/>
              <a:gd name="T14" fmla="*/ 9 w 177"/>
              <a:gd name="T15" fmla="*/ 58 h 156"/>
              <a:gd name="T16" fmla="*/ 37 w 177"/>
              <a:gd name="T17" fmla="*/ 95 h 156"/>
              <a:gd name="T18" fmla="*/ 22 w 177"/>
              <a:gd name="T19" fmla="*/ 96 h 156"/>
              <a:gd name="T20" fmla="*/ 55 w 177"/>
              <a:gd name="T21" fmla="*/ 120 h 156"/>
              <a:gd name="T22" fmla="*/ 3 w 177"/>
              <a:gd name="T23" fmla="*/ 136 h 156"/>
              <a:gd name="T24" fmla="*/ 71 w 177"/>
              <a:gd name="T25" fmla="*/ 151 h 156"/>
              <a:gd name="T26" fmla="*/ 135 w 177"/>
              <a:gd name="T27" fmla="*/ 114 h 156"/>
              <a:gd name="T28" fmla="*/ 160 w 177"/>
              <a:gd name="T29" fmla="*/ 42 h 156"/>
              <a:gd name="T30" fmla="*/ 160 w 177"/>
              <a:gd name="T31" fmla="*/ 42 h 156"/>
              <a:gd name="T32" fmla="*/ 177 w 177"/>
              <a:gd name="T33" fmla="*/ 25 h 156"/>
              <a:gd name="T34" fmla="*/ 157 w 177"/>
              <a:gd name="T35" fmla="*/ 2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56">
                <a:moveTo>
                  <a:pt x="157" y="29"/>
                </a:moveTo>
                <a:cubicBezTo>
                  <a:pt x="170" y="21"/>
                  <a:pt x="171" y="10"/>
                  <a:pt x="171" y="10"/>
                </a:cubicBezTo>
                <a:cubicBezTo>
                  <a:pt x="167" y="16"/>
                  <a:pt x="149" y="19"/>
                  <a:pt x="149" y="19"/>
                </a:cubicBezTo>
                <a:cubicBezTo>
                  <a:pt x="133" y="0"/>
                  <a:pt x="110" y="10"/>
                  <a:pt x="110" y="10"/>
                </a:cubicBezTo>
                <a:cubicBezTo>
                  <a:pt x="83" y="20"/>
                  <a:pt x="87" y="51"/>
                  <a:pt x="87" y="51"/>
                </a:cubicBezTo>
                <a:cubicBezTo>
                  <a:pt x="39" y="51"/>
                  <a:pt x="14" y="14"/>
                  <a:pt x="14" y="14"/>
                </a:cubicBezTo>
                <a:cubicBezTo>
                  <a:pt x="0" y="44"/>
                  <a:pt x="23" y="62"/>
                  <a:pt x="23" y="62"/>
                </a:cubicBezTo>
                <a:cubicBezTo>
                  <a:pt x="18" y="63"/>
                  <a:pt x="9" y="58"/>
                  <a:pt x="9" y="58"/>
                </a:cubicBezTo>
                <a:cubicBezTo>
                  <a:pt x="8" y="86"/>
                  <a:pt x="37" y="95"/>
                  <a:pt x="37" y="95"/>
                </a:cubicBezTo>
                <a:cubicBezTo>
                  <a:pt x="34" y="96"/>
                  <a:pt x="22" y="96"/>
                  <a:pt x="22" y="96"/>
                </a:cubicBezTo>
                <a:cubicBezTo>
                  <a:pt x="28" y="118"/>
                  <a:pt x="55" y="120"/>
                  <a:pt x="55" y="120"/>
                </a:cubicBezTo>
                <a:cubicBezTo>
                  <a:pt x="29" y="140"/>
                  <a:pt x="3" y="136"/>
                  <a:pt x="3" y="136"/>
                </a:cubicBezTo>
                <a:cubicBezTo>
                  <a:pt x="28" y="156"/>
                  <a:pt x="54" y="154"/>
                  <a:pt x="71" y="151"/>
                </a:cubicBezTo>
                <a:cubicBezTo>
                  <a:pt x="113" y="145"/>
                  <a:pt x="135" y="114"/>
                  <a:pt x="135" y="114"/>
                </a:cubicBezTo>
                <a:cubicBezTo>
                  <a:pt x="165" y="76"/>
                  <a:pt x="155" y="44"/>
                  <a:pt x="160" y="42"/>
                </a:cubicBezTo>
                <a:cubicBezTo>
                  <a:pt x="160" y="42"/>
                  <a:pt x="160" y="42"/>
                  <a:pt x="160" y="42"/>
                </a:cubicBezTo>
                <a:cubicBezTo>
                  <a:pt x="165" y="39"/>
                  <a:pt x="177" y="25"/>
                  <a:pt x="177" y="25"/>
                </a:cubicBezTo>
                <a:cubicBezTo>
                  <a:pt x="169" y="29"/>
                  <a:pt x="157" y="29"/>
                  <a:pt x="157" y="29"/>
                </a:cubicBezTo>
                <a:close/>
              </a:path>
            </a:pathLst>
          </a:custGeom>
          <a:solidFill>
            <a:srgbClr val="B495C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9"/>
          <p:cNvSpPr>
            <a:spLocks noEditPoints="1"/>
          </p:cNvSpPr>
          <p:nvPr/>
        </p:nvSpPr>
        <p:spPr bwMode="auto">
          <a:xfrm>
            <a:off x="8929401" y="3941340"/>
            <a:ext cx="282532" cy="282532"/>
          </a:xfrm>
          <a:custGeom>
            <a:avLst/>
            <a:gdLst>
              <a:gd name="T0" fmla="*/ 145 w 166"/>
              <a:gd name="T1" fmla="*/ 0 h 166"/>
              <a:gd name="T2" fmla="*/ 21 w 166"/>
              <a:gd name="T3" fmla="*/ 0 h 166"/>
              <a:gd name="T4" fmla="*/ 0 w 166"/>
              <a:gd name="T5" fmla="*/ 21 h 166"/>
              <a:gd name="T6" fmla="*/ 0 w 166"/>
              <a:gd name="T7" fmla="*/ 145 h 166"/>
              <a:gd name="T8" fmla="*/ 21 w 166"/>
              <a:gd name="T9" fmla="*/ 166 h 166"/>
              <a:gd name="T10" fmla="*/ 145 w 166"/>
              <a:gd name="T11" fmla="*/ 166 h 166"/>
              <a:gd name="T12" fmla="*/ 166 w 166"/>
              <a:gd name="T13" fmla="*/ 145 h 166"/>
              <a:gd name="T14" fmla="*/ 166 w 166"/>
              <a:gd name="T15" fmla="*/ 21 h 166"/>
              <a:gd name="T16" fmla="*/ 145 w 166"/>
              <a:gd name="T17" fmla="*/ 0 h 166"/>
              <a:gd name="T18" fmla="*/ 119 w 166"/>
              <a:gd name="T19" fmla="*/ 26 h 166"/>
              <a:gd name="T20" fmla="*/ 125 w 166"/>
              <a:gd name="T21" fmla="*/ 20 h 166"/>
              <a:gd name="T22" fmla="*/ 140 w 166"/>
              <a:gd name="T23" fmla="*/ 20 h 166"/>
              <a:gd name="T24" fmla="*/ 146 w 166"/>
              <a:gd name="T25" fmla="*/ 26 h 166"/>
              <a:gd name="T26" fmla="*/ 146 w 166"/>
              <a:gd name="T27" fmla="*/ 41 h 166"/>
              <a:gd name="T28" fmla="*/ 140 w 166"/>
              <a:gd name="T29" fmla="*/ 47 h 166"/>
              <a:gd name="T30" fmla="*/ 125 w 166"/>
              <a:gd name="T31" fmla="*/ 47 h 166"/>
              <a:gd name="T32" fmla="*/ 119 w 166"/>
              <a:gd name="T33" fmla="*/ 41 h 166"/>
              <a:gd name="T34" fmla="*/ 119 w 166"/>
              <a:gd name="T35" fmla="*/ 26 h 166"/>
              <a:gd name="T36" fmla="*/ 83 w 166"/>
              <a:gd name="T37" fmla="*/ 47 h 166"/>
              <a:gd name="T38" fmla="*/ 118 w 166"/>
              <a:gd name="T39" fmla="*/ 83 h 166"/>
              <a:gd name="T40" fmla="*/ 83 w 166"/>
              <a:gd name="T41" fmla="*/ 118 h 166"/>
              <a:gd name="T42" fmla="*/ 47 w 166"/>
              <a:gd name="T43" fmla="*/ 83 h 166"/>
              <a:gd name="T44" fmla="*/ 83 w 166"/>
              <a:gd name="T45" fmla="*/ 47 h 166"/>
              <a:gd name="T46" fmla="*/ 150 w 166"/>
              <a:gd name="T47" fmla="*/ 144 h 166"/>
              <a:gd name="T48" fmla="*/ 144 w 166"/>
              <a:gd name="T49" fmla="*/ 150 h 166"/>
              <a:gd name="T50" fmla="*/ 22 w 166"/>
              <a:gd name="T51" fmla="*/ 150 h 166"/>
              <a:gd name="T52" fmla="*/ 16 w 166"/>
              <a:gd name="T53" fmla="*/ 144 h 166"/>
              <a:gd name="T54" fmla="*/ 16 w 166"/>
              <a:gd name="T55" fmla="*/ 71 h 166"/>
              <a:gd name="T56" fmla="*/ 33 w 166"/>
              <a:gd name="T57" fmla="*/ 71 h 166"/>
              <a:gd name="T58" fmla="*/ 31 w 166"/>
              <a:gd name="T59" fmla="*/ 83 h 166"/>
              <a:gd name="T60" fmla="*/ 83 w 166"/>
              <a:gd name="T61" fmla="*/ 134 h 166"/>
              <a:gd name="T62" fmla="*/ 135 w 166"/>
              <a:gd name="T63" fmla="*/ 83 h 166"/>
              <a:gd name="T64" fmla="*/ 133 w 166"/>
              <a:gd name="T65" fmla="*/ 71 h 166"/>
              <a:gd name="T66" fmla="*/ 150 w 166"/>
              <a:gd name="T67" fmla="*/ 71 h 166"/>
              <a:gd name="T68" fmla="*/ 150 w 166"/>
              <a:gd name="T69" fmla="*/ 14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66">
                <a:moveTo>
                  <a:pt x="145" y="0"/>
                </a:moveTo>
                <a:cubicBezTo>
                  <a:pt x="21" y="0"/>
                  <a:pt x="21" y="0"/>
                  <a:pt x="21" y="0"/>
                </a:cubicBezTo>
                <a:cubicBezTo>
                  <a:pt x="9" y="0"/>
                  <a:pt x="0" y="9"/>
                  <a:pt x="0" y="21"/>
                </a:cubicBezTo>
                <a:cubicBezTo>
                  <a:pt x="0" y="145"/>
                  <a:pt x="0" y="145"/>
                  <a:pt x="0" y="145"/>
                </a:cubicBezTo>
                <a:cubicBezTo>
                  <a:pt x="0" y="156"/>
                  <a:pt x="9" y="166"/>
                  <a:pt x="21" y="166"/>
                </a:cubicBezTo>
                <a:cubicBezTo>
                  <a:pt x="145" y="166"/>
                  <a:pt x="145" y="166"/>
                  <a:pt x="145" y="166"/>
                </a:cubicBezTo>
                <a:cubicBezTo>
                  <a:pt x="156" y="166"/>
                  <a:pt x="166" y="156"/>
                  <a:pt x="166" y="145"/>
                </a:cubicBezTo>
                <a:cubicBezTo>
                  <a:pt x="166" y="21"/>
                  <a:pt x="166" y="21"/>
                  <a:pt x="166" y="21"/>
                </a:cubicBezTo>
                <a:cubicBezTo>
                  <a:pt x="166" y="9"/>
                  <a:pt x="156" y="0"/>
                  <a:pt x="145" y="0"/>
                </a:cubicBezTo>
                <a:close/>
                <a:moveTo>
                  <a:pt x="119" y="26"/>
                </a:moveTo>
                <a:cubicBezTo>
                  <a:pt x="119" y="22"/>
                  <a:pt x="121" y="20"/>
                  <a:pt x="125" y="20"/>
                </a:cubicBezTo>
                <a:cubicBezTo>
                  <a:pt x="140" y="20"/>
                  <a:pt x="140" y="20"/>
                  <a:pt x="140" y="20"/>
                </a:cubicBezTo>
                <a:cubicBezTo>
                  <a:pt x="143" y="20"/>
                  <a:pt x="146" y="22"/>
                  <a:pt x="146" y="26"/>
                </a:cubicBezTo>
                <a:cubicBezTo>
                  <a:pt x="146" y="41"/>
                  <a:pt x="146" y="41"/>
                  <a:pt x="146" y="41"/>
                </a:cubicBezTo>
                <a:cubicBezTo>
                  <a:pt x="146" y="44"/>
                  <a:pt x="143" y="47"/>
                  <a:pt x="140" y="47"/>
                </a:cubicBezTo>
                <a:cubicBezTo>
                  <a:pt x="125" y="47"/>
                  <a:pt x="125" y="47"/>
                  <a:pt x="125" y="47"/>
                </a:cubicBezTo>
                <a:cubicBezTo>
                  <a:pt x="121" y="47"/>
                  <a:pt x="119" y="44"/>
                  <a:pt x="119" y="41"/>
                </a:cubicBezTo>
                <a:lnTo>
                  <a:pt x="119" y="26"/>
                </a:lnTo>
                <a:close/>
                <a:moveTo>
                  <a:pt x="83" y="47"/>
                </a:moveTo>
                <a:cubicBezTo>
                  <a:pt x="103" y="47"/>
                  <a:pt x="118" y="63"/>
                  <a:pt x="118" y="83"/>
                </a:cubicBezTo>
                <a:cubicBezTo>
                  <a:pt x="118" y="102"/>
                  <a:pt x="103" y="118"/>
                  <a:pt x="83" y="118"/>
                </a:cubicBezTo>
                <a:cubicBezTo>
                  <a:pt x="63" y="118"/>
                  <a:pt x="47" y="102"/>
                  <a:pt x="47" y="83"/>
                </a:cubicBezTo>
                <a:cubicBezTo>
                  <a:pt x="47" y="63"/>
                  <a:pt x="63" y="47"/>
                  <a:pt x="83" y="47"/>
                </a:cubicBezTo>
                <a:close/>
                <a:moveTo>
                  <a:pt x="150" y="144"/>
                </a:moveTo>
                <a:cubicBezTo>
                  <a:pt x="150" y="147"/>
                  <a:pt x="147" y="150"/>
                  <a:pt x="144" y="150"/>
                </a:cubicBezTo>
                <a:cubicBezTo>
                  <a:pt x="22" y="150"/>
                  <a:pt x="22" y="150"/>
                  <a:pt x="22" y="150"/>
                </a:cubicBezTo>
                <a:cubicBezTo>
                  <a:pt x="19" y="150"/>
                  <a:pt x="16" y="147"/>
                  <a:pt x="16" y="144"/>
                </a:cubicBezTo>
                <a:cubicBezTo>
                  <a:pt x="16" y="71"/>
                  <a:pt x="16" y="71"/>
                  <a:pt x="16" y="71"/>
                </a:cubicBezTo>
                <a:cubicBezTo>
                  <a:pt x="33" y="71"/>
                  <a:pt x="33" y="71"/>
                  <a:pt x="33" y="71"/>
                </a:cubicBezTo>
                <a:cubicBezTo>
                  <a:pt x="32" y="75"/>
                  <a:pt x="31" y="79"/>
                  <a:pt x="31" y="83"/>
                </a:cubicBezTo>
                <a:cubicBezTo>
                  <a:pt x="31" y="111"/>
                  <a:pt x="54" y="134"/>
                  <a:pt x="83" y="134"/>
                </a:cubicBezTo>
                <a:cubicBezTo>
                  <a:pt x="111" y="134"/>
                  <a:pt x="135" y="111"/>
                  <a:pt x="135" y="83"/>
                </a:cubicBezTo>
                <a:cubicBezTo>
                  <a:pt x="135" y="79"/>
                  <a:pt x="134" y="75"/>
                  <a:pt x="133" y="71"/>
                </a:cubicBezTo>
                <a:cubicBezTo>
                  <a:pt x="150" y="71"/>
                  <a:pt x="150" y="71"/>
                  <a:pt x="150" y="71"/>
                </a:cubicBezTo>
                <a:lnTo>
                  <a:pt x="150" y="144"/>
                </a:lnTo>
                <a:close/>
              </a:path>
            </a:pathLst>
          </a:custGeom>
          <a:solidFill>
            <a:srgbClr val="00518E"/>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custDataLst>
      <p:tags r:id="rId1"/>
    </p:custDataLst>
    <p:extLst>
      <p:ext uri="{BB962C8B-B14F-4D97-AF65-F5344CB8AC3E}">
        <p14:creationId xmlns:p14="http://schemas.microsoft.com/office/powerpoint/2010/main" val="2613548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8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80000">
                                          <p:cBhvr additive="base">
                                            <p:cTn id="7" dur="750" fill="hold"/>
                                            <p:tgtEl>
                                              <p:spTgt spid="49"/>
                                            </p:tgtEl>
                                            <p:attrNameLst>
                                              <p:attrName>ppt_x</p:attrName>
                                            </p:attrNameLst>
                                          </p:cBhvr>
                                          <p:tavLst>
                                            <p:tav tm="0">
                                              <p:val>
                                                <p:strVal val="1+#ppt_w/2"/>
                                              </p:val>
                                            </p:tav>
                                            <p:tav tm="100000">
                                              <p:val>
                                                <p:strVal val="#ppt_x"/>
                                              </p:val>
                                            </p:tav>
                                          </p:tavLst>
                                        </p:anim>
                                        <p:anim calcmode="lin" valueType="num" p14:bounceEnd="80000">
                                          <p:cBhvr additive="base">
                                            <p:cTn id="8" dur="75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80000">
                                      <p:stCondLst>
                                        <p:cond delay="500"/>
                                      </p:stCondLst>
                                      <p:childTnLst>
                                        <p:set>
                                          <p:cBhvr>
                                            <p:cTn id="10" dur="1" fill="hold">
                                              <p:stCondLst>
                                                <p:cond delay="0"/>
                                              </p:stCondLst>
                                            </p:cTn>
                                            <p:tgtEl>
                                              <p:spTgt spid="53"/>
                                            </p:tgtEl>
                                            <p:attrNameLst>
                                              <p:attrName>style.visibility</p:attrName>
                                            </p:attrNameLst>
                                          </p:cBhvr>
                                          <p:to>
                                            <p:strVal val="visible"/>
                                          </p:to>
                                        </p:set>
                                        <p:anim calcmode="lin" valueType="num" p14:bounceEnd="80000">
                                          <p:cBhvr additive="base">
                                            <p:cTn id="11" dur="750" fill="hold"/>
                                            <p:tgtEl>
                                              <p:spTgt spid="53"/>
                                            </p:tgtEl>
                                            <p:attrNameLst>
                                              <p:attrName>ppt_x</p:attrName>
                                            </p:attrNameLst>
                                          </p:cBhvr>
                                          <p:tavLst>
                                            <p:tav tm="0">
                                              <p:val>
                                                <p:strVal val="1+#ppt_w/2"/>
                                              </p:val>
                                            </p:tav>
                                            <p:tav tm="100000">
                                              <p:val>
                                                <p:strVal val="#ppt_x"/>
                                              </p:val>
                                            </p:tav>
                                          </p:tavLst>
                                        </p:anim>
                                        <p:anim calcmode="lin" valueType="num" p14:bounceEnd="80000">
                                          <p:cBhvr additive="base">
                                            <p:cTn id="12" dur="75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80000">
                                      <p:stCondLst>
                                        <p:cond delay="1000"/>
                                      </p:stCondLst>
                                      <p:childTnLst>
                                        <p:set>
                                          <p:cBhvr>
                                            <p:cTn id="14" dur="1" fill="hold">
                                              <p:stCondLst>
                                                <p:cond delay="0"/>
                                              </p:stCondLst>
                                            </p:cTn>
                                            <p:tgtEl>
                                              <p:spTgt spid="57"/>
                                            </p:tgtEl>
                                            <p:attrNameLst>
                                              <p:attrName>style.visibility</p:attrName>
                                            </p:attrNameLst>
                                          </p:cBhvr>
                                          <p:to>
                                            <p:strVal val="visible"/>
                                          </p:to>
                                        </p:set>
                                        <p:anim calcmode="lin" valueType="num" p14:bounceEnd="80000">
                                          <p:cBhvr additive="base">
                                            <p:cTn id="15" dur="750" fill="hold"/>
                                            <p:tgtEl>
                                              <p:spTgt spid="57"/>
                                            </p:tgtEl>
                                            <p:attrNameLst>
                                              <p:attrName>ppt_x</p:attrName>
                                            </p:attrNameLst>
                                          </p:cBhvr>
                                          <p:tavLst>
                                            <p:tav tm="0">
                                              <p:val>
                                                <p:strVal val="1+#ppt_w/2"/>
                                              </p:val>
                                            </p:tav>
                                            <p:tav tm="100000">
                                              <p:val>
                                                <p:strVal val="#ppt_x"/>
                                              </p:val>
                                            </p:tav>
                                          </p:tavLst>
                                        </p:anim>
                                        <p:anim calcmode="lin" valueType="num" p14:bounceEnd="80000">
                                          <p:cBhvr additive="base">
                                            <p:cTn id="16" dur="750" fill="hold"/>
                                            <p:tgtEl>
                                              <p:spTgt spid="5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80000">
                                      <p:stCondLst>
                                        <p:cond delay="1500"/>
                                      </p:stCondLst>
                                      <p:childTnLst>
                                        <p:set>
                                          <p:cBhvr>
                                            <p:cTn id="18" dur="1" fill="hold">
                                              <p:stCondLst>
                                                <p:cond delay="0"/>
                                              </p:stCondLst>
                                            </p:cTn>
                                            <p:tgtEl>
                                              <p:spTgt spid="61"/>
                                            </p:tgtEl>
                                            <p:attrNameLst>
                                              <p:attrName>style.visibility</p:attrName>
                                            </p:attrNameLst>
                                          </p:cBhvr>
                                          <p:to>
                                            <p:strVal val="visible"/>
                                          </p:to>
                                        </p:set>
                                        <p:anim calcmode="lin" valueType="num" p14:bounceEnd="80000">
                                          <p:cBhvr additive="base">
                                            <p:cTn id="19" dur="750" fill="hold"/>
                                            <p:tgtEl>
                                              <p:spTgt spid="61"/>
                                            </p:tgtEl>
                                            <p:attrNameLst>
                                              <p:attrName>ppt_x</p:attrName>
                                            </p:attrNameLst>
                                          </p:cBhvr>
                                          <p:tavLst>
                                            <p:tav tm="0">
                                              <p:val>
                                                <p:strVal val="1+#ppt_w/2"/>
                                              </p:val>
                                            </p:tav>
                                            <p:tav tm="100000">
                                              <p:val>
                                                <p:strVal val="#ppt_x"/>
                                              </p:val>
                                            </p:tav>
                                          </p:tavLst>
                                        </p:anim>
                                        <p:anim calcmode="lin" valueType="num" p14:bounceEnd="80000">
                                          <p:cBhvr additive="base">
                                            <p:cTn id="20" dur="750" fill="hold"/>
                                            <p:tgtEl>
                                              <p:spTgt spid="61"/>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par>
                              <p:cTn id="25" fill="hold">
                                <p:stCondLst>
                                  <p:cond delay="2750"/>
                                </p:stCondLst>
                                <p:childTnLst>
                                  <p:par>
                                    <p:cTn id="26" presetID="22" presetClass="entr" presetSubtype="4"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down)">
                                          <p:cBhvr>
                                            <p:cTn id="28" dur="250"/>
                                            <p:tgtEl>
                                              <p:spTgt spid="19"/>
                                            </p:tgtEl>
                                          </p:cBhvr>
                                        </p:animEffect>
                                      </p:childTnLst>
                                    </p:cTn>
                                  </p:par>
                                </p:childTnLst>
                              </p:cTn>
                            </p:par>
                            <p:par>
                              <p:cTn id="29" fill="hold">
                                <p:stCondLst>
                                  <p:cond delay="3000"/>
                                </p:stCondLst>
                                <p:childTnLst>
                                  <p:par>
                                    <p:cTn id="30" presetID="22" presetClass="entr" presetSubtype="2"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right)">
                                          <p:cBhvr>
                                            <p:cTn id="32" dur="250"/>
                                            <p:tgtEl>
                                              <p:spTgt spid="21"/>
                                            </p:tgtEl>
                                          </p:cBhvr>
                                        </p:animEffect>
                                      </p:childTnLst>
                                    </p:cTn>
                                  </p:par>
                                </p:childTnLst>
                              </p:cTn>
                            </p:par>
                            <p:par>
                              <p:cTn id="33" fill="hold">
                                <p:stCondLst>
                                  <p:cond delay="3250"/>
                                </p:stCondLst>
                                <p:childTnLst>
                                  <p:par>
                                    <p:cTn id="34" presetID="22" presetClass="entr" presetSubtype="1"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up)">
                                          <p:cBhvr>
                                            <p:cTn id="36" dur="250"/>
                                            <p:tgtEl>
                                              <p:spTgt spid="22"/>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250"/>
                                            <p:tgtEl>
                                              <p:spTgt spid="20"/>
                                            </p:tgtEl>
                                          </p:cBhvr>
                                        </p:animEffect>
                                      </p:childTnLst>
                                    </p:cTn>
                                  </p:par>
                                  <p:par>
                                    <p:cTn id="41" presetID="2" presetClass="entr" presetSubtype="4" fill="hold" nodeType="withEffect" p14:presetBounceEnd="53333">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14:bounceEnd="53333">
                                          <p:cBhvr additive="base">
                                            <p:cTn id="43" dur="75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31"/>
                                            </p:tgtEl>
                                            <p:attrNameLst>
                                              <p:attrName>ppt_y</p:attrName>
                                            </p:attrNameLst>
                                          </p:cBhvr>
                                          <p:tavLst>
                                            <p:tav tm="0">
                                              <p:val>
                                                <p:strVal val="1+#ppt_h/2"/>
                                              </p:val>
                                            </p:tav>
                                            <p:tav tm="100000">
                                              <p:val>
                                                <p:strVal val="#ppt_y"/>
                                              </p:val>
                                            </p:tav>
                                          </p:tavLst>
                                        </p:anim>
                                      </p:childTnLst>
                                    </p:cTn>
                                  </p:par>
                                  <p:par>
                                    <p:cTn id="45" presetID="10" presetClass="entr" presetSubtype="0" fill="hold" grpId="0" nodeType="withEffect">
                                      <p:stCondLst>
                                        <p:cond delay="75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475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par>
                                    <p:cTn id="52" presetID="2" presetClass="entr" presetSubtype="4" fill="hold" nodeType="withEffect" p14:presetBounceEnd="53333">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14:bounceEnd="53333">
                                          <p:cBhvr additive="base">
                                            <p:cTn id="54" dur="750" fill="hold"/>
                                            <p:tgtEl>
                                              <p:spTgt spid="34"/>
                                            </p:tgtEl>
                                            <p:attrNameLst>
                                              <p:attrName>ppt_x</p:attrName>
                                            </p:attrNameLst>
                                          </p:cBhvr>
                                          <p:tavLst>
                                            <p:tav tm="0">
                                              <p:val>
                                                <p:strVal val="#ppt_x"/>
                                              </p:val>
                                            </p:tav>
                                            <p:tav tm="100000">
                                              <p:val>
                                                <p:strVal val="#ppt_x"/>
                                              </p:val>
                                            </p:tav>
                                          </p:tavLst>
                                        </p:anim>
                                        <p:anim calcmode="lin" valueType="num" p14:bounceEnd="53333">
                                          <p:cBhvr additive="base">
                                            <p:cTn id="55" dur="750" fill="hold"/>
                                            <p:tgtEl>
                                              <p:spTgt spid="34"/>
                                            </p:tgtEl>
                                            <p:attrNameLst>
                                              <p:attrName>ppt_y</p:attrName>
                                            </p:attrNameLst>
                                          </p:cBhvr>
                                          <p:tavLst>
                                            <p:tav tm="0">
                                              <p:val>
                                                <p:strVal val="1+#ppt_h/2"/>
                                              </p:val>
                                            </p:tav>
                                            <p:tav tm="100000">
                                              <p:val>
                                                <p:strVal val="#ppt_y"/>
                                              </p:val>
                                            </p:tav>
                                          </p:tavLst>
                                        </p:anim>
                                      </p:childTnLst>
                                    </p:cTn>
                                  </p:par>
                                  <p:par>
                                    <p:cTn id="56" presetID="10" presetClass="entr" presetSubtype="0" fill="hold" grpId="0" nodeType="withEffect">
                                      <p:stCondLst>
                                        <p:cond delay="75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6000"/>
                                </p:stCondLst>
                                <p:childTnLst>
                                  <p:par>
                                    <p:cTn id="60" presetID="10"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childTnLst>
                                    </p:cTn>
                                  </p:par>
                                  <p:par>
                                    <p:cTn id="63" presetID="2" presetClass="entr" presetSubtype="4" fill="hold" grpId="0" nodeType="withEffect" p14:presetBounceEnd="53333">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14:bounceEnd="53333">
                                          <p:cBhvr additive="base">
                                            <p:cTn id="65" dur="750" fill="hold"/>
                                            <p:tgtEl>
                                              <p:spTgt spid="40"/>
                                            </p:tgtEl>
                                            <p:attrNameLst>
                                              <p:attrName>ppt_x</p:attrName>
                                            </p:attrNameLst>
                                          </p:cBhvr>
                                          <p:tavLst>
                                            <p:tav tm="0">
                                              <p:val>
                                                <p:strVal val="#ppt_x"/>
                                              </p:val>
                                            </p:tav>
                                            <p:tav tm="100000">
                                              <p:val>
                                                <p:strVal val="#ppt_x"/>
                                              </p:val>
                                            </p:tav>
                                          </p:tavLst>
                                        </p:anim>
                                        <p:anim calcmode="lin" valueType="num" p14:bounceEnd="53333">
                                          <p:cBhvr additive="base">
                                            <p:cTn id="66" dur="750" fill="hold"/>
                                            <p:tgtEl>
                                              <p:spTgt spid="40"/>
                                            </p:tgtEl>
                                            <p:attrNameLst>
                                              <p:attrName>ppt_y</p:attrName>
                                            </p:attrNameLst>
                                          </p:cBhvr>
                                          <p:tavLst>
                                            <p:tav tm="0">
                                              <p:val>
                                                <p:strVal val="1+#ppt_h/2"/>
                                              </p:val>
                                            </p:tav>
                                            <p:tav tm="100000">
                                              <p:val>
                                                <p:strVal val="#ppt_y"/>
                                              </p:val>
                                            </p:tav>
                                          </p:tavLst>
                                        </p:anim>
                                      </p:childTnLst>
                                    </p:cTn>
                                  </p:par>
                                  <p:par>
                                    <p:cTn id="67" presetID="10" presetClass="entr" presetSubtype="0" fill="hold" grpId="0" nodeType="withEffect">
                                      <p:stCondLst>
                                        <p:cond delay="75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500"/>
                                            <p:tgtEl>
                                              <p:spTgt spid="28"/>
                                            </p:tgtEl>
                                          </p:cBhvr>
                                        </p:animEffect>
                                      </p:childTnLst>
                                    </p:cTn>
                                  </p:par>
                                </p:childTnLst>
                              </p:cTn>
                            </p:par>
                            <p:par>
                              <p:cTn id="70" fill="hold">
                                <p:stCondLst>
                                  <p:cond delay="7250"/>
                                </p:stCondLst>
                                <p:childTnLst>
                                  <p:par>
                                    <p:cTn id="71" presetID="10" presetClass="entr" presetSubtype="0"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par>
                                    <p:cTn id="74" presetID="2" presetClass="entr" presetSubtype="4" fill="hold" grpId="0" nodeType="withEffect" p14:presetBounceEnd="53333">
                                      <p:stCondLst>
                                        <p:cond delay="0"/>
                                      </p:stCondLst>
                                      <p:childTnLst>
                                        <p:set>
                                          <p:cBhvr>
                                            <p:cTn id="75" dur="1" fill="hold">
                                              <p:stCondLst>
                                                <p:cond delay="0"/>
                                              </p:stCondLst>
                                            </p:cTn>
                                            <p:tgtEl>
                                              <p:spTgt spid="41"/>
                                            </p:tgtEl>
                                            <p:attrNameLst>
                                              <p:attrName>style.visibility</p:attrName>
                                            </p:attrNameLst>
                                          </p:cBhvr>
                                          <p:to>
                                            <p:strVal val="visible"/>
                                          </p:to>
                                        </p:set>
                                        <p:anim calcmode="lin" valueType="num" p14:bounceEnd="53333">
                                          <p:cBhvr additive="base">
                                            <p:cTn id="76" dur="750" fill="hold"/>
                                            <p:tgtEl>
                                              <p:spTgt spid="41"/>
                                            </p:tgtEl>
                                            <p:attrNameLst>
                                              <p:attrName>ppt_x</p:attrName>
                                            </p:attrNameLst>
                                          </p:cBhvr>
                                          <p:tavLst>
                                            <p:tav tm="0">
                                              <p:val>
                                                <p:strVal val="#ppt_x"/>
                                              </p:val>
                                            </p:tav>
                                            <p:tav tm="100000">
                                              <p:val>
                                                <p:strVal val="#ppt_x"/>
                                              </p:val>
                                            </p:tav>
                                          </p:tavLst>
                                        </p:anim>
                                        <p:anim calcmode="lin" valueType="num" p14:bounceEnd="53333">
                                          <p:cBhvr additive="base">
                                            <p:cTn id="77" dur="750" fill="hold"/>
                                            <p:tgtEl>
                                              <p:spTgt spid="41"/>
                                            </p:tgtEl>
                                            <p:attrNameLst>
                                              <p:attrName>ppt_y</p:attrName>
                                            </p:attrNameLst>
                                          </p:cBhvr>
                                          <p:tavLst>
                                            <p:tav tm="0">
                                              <p:val>
                                                <p:strVal val="1+#ppt_h/2"/>
                                              </p:val>
                                            </p:tav>
                                            <p:tav tm="100000">
                                              <p:val>
                                                <p:strVal val="#ppt_y"/>
                                              </p:val>
                                            </p:tav>
                                          </p:tavLst>
                                        </p:anim>
                                      </p:childTnLst>
                                    </p:cTn>
                                  </p:par>
                                  <p:par>
                                    <p:cTn id="78" presetID="10" presetClass="entr" presetSubtype="0" fill="hold" grpId="0" nodeType="withEffect">
                                      <p:stCondLst>
                                        <p:cond delay="75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500"/>
                                            <p:tgtEl>
                                              <p:spTgt spid="30"/>
                                            </p:tgtEl>
                                          </p:cBhvr>
                                        </p:animEffect>
                                      </p:childTnLst>
                                    </p:cTn>
                                  </p:par>
                                </p:childTnLst>
                              </p:cTn>
                            </p:par>
                            <p:par>
                              <p:cTn id="81" fill="hold">
                                <p:stCondLst>
                                  <p:cond delay="8500"/>
                                </p:stCondLst>
                                <p:childTnLst>
                                  <p:par>
                                    <p:cTn id="82" presetID="10" presetClass="entr" presetSubtype="0" fill="hold" grpId="0" nodeType="after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fade">
                                          <p:cBhvr>
                                            <p:cTn id="8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3" grpId="0" animBg="1"/>
          <p:bldP spid="57" grpId="0" animBg="1"/>
          <p:bldP spid="61" grpId="0" animBg="1"/>
          <p:bldP spid="13" grpId="0"/>
          <p:bldP spid="23" grpId="0"/>
          <p:bldP spid="24" grpId="0"/>
          <p:bldP spid="25" grpId="0"/>
          <p:bldP spid="26" grpId="0"/>
          <p:bldP spid="27" grpId="0"/>
          <p:bldP spid="28" grpId="0"/>
          <p:bldP spid="29" grpId="0"/>
          <p:bldP spid="30"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750" fill="hold"/>
                                            <p:tgtEl>
                                              <p:spTgt spid="49"/>
                                            </p:tgtEl>
                                            <p:attrNameLst>
                                              <p:attrName>ppt_x</p:attrName>
                                            </p:attrNameLst>
                                          </p:cBhvr>
                                          <p:tavLst>
                                            <p:tav tm="0">
                                              <p:val>
                                                <p:strVal val="1+#ppt_w/2"/>
                                              </p:val>
                                            </p:tav>
                                            <p:tav tm="100000">
                                              <p:val>
                                                <p:strVal val="#ppt_x"/>
                                              </p:val>
                                            </p:tav>
                                          </p:tavLst>
                                        </p:anim>
                                        <p:anim calcmode="lin" valueType="num">
                                          <p:cBhvr additive="base">
                                            <p:cTn id="8" dur="75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750" fill="hold"/>
                                            <p:tgtEl>
                                              <p:spTgt spid="53"/>
                                            </p:tgtEl>
                                            <p:attrNameLst>
                                              <p:attrName>ppt_x</p:attrName>
                                            </p:attrNameLst>
                                          </p:cBhvr>
                                          <p:tavLst>
                                            <p:tav tm="0">
                                              <p:val>
                                                <p:strVal val="1+#ppt_w/2"/>
                                              </p:val>
                                            </p:tav>
                                            <p:tav tm="100000">
                                              <p:val>
                                                <p:strVal val="#ppt_x"/>
                                              </p:val>
                                            </p:tav>
                                          </p:tavLst>
                                        </p:anim>
                                        <p:anim calcmode="lin" valueType="num">
                                          <p:cBhvr additive="base">
                                            <p:cTn id="12" dur="75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750" fill="hold"/>
                                            <p:tgtEl>
                                              <p:spTgt spid="57"/>
                                            </p:tgtEl>
                                            <p:attrNameLst>
                                              <p:attrName>ppt_x</p:attrName>
                                            </p:attrNameLst>
                                          </p:cBhvr>
                                          <p:tavLst>
                                            <p:tav tm="0">
                                              <p:val>
                                                <p:strVal val="1+#ppt_w/2"/>
                                              </p:val>
                                            </p:tav>
                                            <p:tav tm="100000">
                                              <p:val>
                                                <p:strVal val="#ppt_x"/>
                                              </p:val>
                                            </p:tav>
                                          </p:tavLst>
                                        </p:anim>
                                        <p:anim calcmode="lin" valueType="num">
                                          <p:cBhvr additive="base">
                                            <p:cTn id="16" dur="750" fill="hold"/>
                                            <p:tgtEl>
                                              <p:spTgt spid="5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50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750" fill="hold"/>
                                            <p:tgtEl>
                                              <p:spTgt spid="61"/>
                                            </p:tgtEl>
                                            <p:attrNameLst>
                                              <p:attrName>ppt_x</p:attrName>
                                            </p:attrNameLst>
                                          </p:cBhvr>
                                          <p:tavLst>
                                            <p:tav tm="0">
                                              <p:val>
                                                <p:strVal val="1+#ppt_w/2"/>
                                              </p:val>
                                            </p:tav>
                                            <p:tav tm="100000">
                                              <p:val>
                                                <p:strVal val="#ppt_x"/>
                                              </p:val>
                                            </p:tav>
                                          </p:tavLst>
                                        </p:anim>
                                        <p:anim calcmode="lin" valueType="num">
                                          <p:cBhvr additive="base">
                                            <p:cTn id="20" dur="750" fill="hold"/>
                                            <p:tgtEl>
                                              <p:spTgt spid="61"/>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par>
                              <p:cTn id="25" fill="hold">
                                <p:stCondLst>
                                  <p:cond delay="2750"/>
                                </p:stCondLst>
                                <p:childTnLst>
                                  <p:par>
                                    <p:cTn id="26" presetID="22" presetClass="entr" presetSubtype="4"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down)">
                                          <p:cBhvr>
                                            <p:cTn id="28" dur="250"/>
                                            <p:tgtEl>
                                              <p:spTgt spid="19"/>
                                            </p:tgtEl>
                                          </p:cBhvr>
                                        </p:animEffect>
                                      </p:childTnLst>
                                    </p:cTn>
                                  </p:par>
                                </p:childTnLst>
                              </p:cTn>
                            </p:par>
                            <p:par>
                              <p:cTn id="29" fill="hold">
                                <p:stCondLst>
                                  <p:cond delay="3000"/>
                                </p:stCondLst>
                                <p:childTnLst>
                                  <p:par>
                                    <p:cTn id="30" presetID="22" presetClass="entr" presetSubtype="2"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right)">
                                          <p:cBhvr>
                                            <p:cTn id="32" dur="250"/>
                                            <p:tgtEl>
                                              <p:spTgt spid="21"/>
                                            </p:tgtEl>
                                          </p:cBhvr>
                                        </p:animEffect>
                                      </p:childTnLst>
                                    </p:cTn>
                                  </p:par>
                                </p:childTnLst>
                              </p:cTn>
                            </p:par>
                            <p:par>
                              <p:cTn id="33" fill="hold">
                                <p:stCondLst>
                                  <p:cond delay="3250"/>
                                </p:stCondLst>
                                <p:childTnLst>
                                  <p:par>
                                    <p:cTn id="34" presetID="22" presetClass="entr" presetSubtype="1"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up)">
                                          <p:cBhvr>
                                            <p:cTn id="36" dur="250"/>
                                            <p:tgtEl>
                                              <p:spTgt spid="22"/>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250"/>
                                            <p:tgtEl>
                                              <p:spTgt spid="20"/>
                                            </p:tgtEl>
                                          </p:cBhvr>
                                        </p:animEffect>
                                      </p:childTnLst>
                                    </p:cTn>
                                  </p:par>
                                  <p:par>
                                    <p:cTn id="41" presetID="2" presetClass="entr" presetSubtype="4"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ppt_x"/>
                                              </p:val>
                                            </p:tav>
                                            <p:tav tm="100000">
                                              <p:val>
                                                <p:strVal val="#ppt_x"/>
                                              </p:val>
                                            </p:tav>
                                          </p:tavLst>
                                        </p:anim>
                                        <p:anim calcmode="lin" valueType="num">
                                          <p:cBhvr additive="base">
                                            <p:cTn id="44" dur="750" fill="hold"/>
                                            <p:tgtEl>
                                              <p:spTgt spid="31"/>
                                            </p:tgtEl>
                                            <p:attrNameLst>
                                              <p:attrName>ppt_y</p:attrName>
                                            </p:attrNameLst>
                                          </p:cBhvr>
                                          <p:tavLst>
                                            <p:tav tm="0">
                                              <p:val>
                                                <p:strVal val="1+#ppt_h/2"/>
                                              </p:val>
                                            </p:tav>
                                            <p:tav tm="100000">
                                              <p:val>
                                                <p:strVal val="#ppt_y"/>
                                              </p:val>
                                            </p:tav>
                                          </p:tavLst>
                                        </p:anim>
                                      </p:childTnLst>
                                    </p:cTn>
                                  </p:par>
                                  <p:par>
                                    <p:cTn id="45" presetID="10" presetClass="entr" presetSubtype="0" fill="hold" grpId="0" nodeType="withEffect">
                                      <p:stCondLst>
                                        <p:cond delay="75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475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par>
                                    <p:cTn id="52" presetID="2" presetClass="entr" presetSubtype="4"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750" fill="hold"/>
                                            <p:tgtEl>
                                              <p:spTgt spid="34"/>
                                            </p:tgtEl>
                                            <p:attrNameLst>
                                              <p:attrName>ppt_x</p:attrName>
                                            </p:attrNameLst>
                                          </p:cBhvr>
                                          <p:tavLst>
                                            <p:tav tm="0">
                                              <p:val>
                                                <p:strVal val="#ppt_x"/>
                                              </p:val>
                                            </p:tav>
                                            <p:tav tm="100000">
                                              <p:val>
                                                <p:strVal val="#ppt_x"/>
                                              </p:val>
                                            </p:tav>
                                          </p:tavLst>
                                        </p:anim>
                                        <p:anim calcmode="lin" valueType="num">
                                          <p:cBhvr additive="base">
                                            <p:cTn id="55" dur="750" fill="hold"/>
                                            <p:tgtEl>
                                              <p:spTgt spid="34"/>
                                            </p:tgtEl>
                                            <p:attrNameLst>
                                              <p:attrName>ppt_y</p:attrName>
                                            </p:attrNameLst>
                                          </p:cBhvr>
                                          <p:tavLst>
                                            <p:tav tm="0">
                                              <p:val>
                                                <p:strVal val="1+#ppt_h/2"/>
                                              </p:val>
                                            </p:tav>
                                            <p:tav tm="100000">
                                              <p:val>
                                                <p:strVal val="#ppt_y"/>
                                              </p:val>
                                            </p:tav>
                                          </p:tavLst>
                                        </p:anim>
                                      </p:childTnLst>
                                    </p:cTn>
                                  </p:par>
                                  <p:par>
                                    <p:cTn id="56" presetID="10" presetClass="entr" presetSubtype="0" fill="hold" grpId="0" nodeType="withEffect">
                                      <p:stCondLst>
                                        <p:cond delay="75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6000"/>
                                </p:stCondLst>
                                <p:childTnLst>
                                  <p:par>
                                    <p:cTn id="60" presetID="10"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childTnLst>
                                    </p:cTn>
                                  </p:par>
                                  <p:par>
                                    <p:cTn id="63" presetID="2" presetClass="entr" presetSubtype="4"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additive="base">
                                            <p:cTn id="65" dur="750" fill="hold"/>
                                            <p:tgtEl>
                                              <p:spTgt spid="40"/>
                                            </p:tgtEl>
                                            <p:attrNameLst>
                                              <p:attrName>ppt_x</p:attrName>
                                            </p:attrNameLst>
                                          </p:cBhvr>
                                          <p:tavLst>
                                            <p:tav tm="0">
                                              <p:val>
                                                <p:strVal val="#ppt_x"/>
                                              </p:val>
                                            </p:tav>
                                            <p:tav tm="100000">
                                              <p:val>
                                                <p:strVal val="#ppt_x"/>
                                              </p:val>
                                            </p:tav>
                                          </p:tavLst>
                                        </p:anim>
                                        <p:anim calcmode="lin" valueType="num">
                                          <p:cBhvr additive="base">
                                            <p:cTn id="66" dur="750" fill="hold"/>
                                            <p:tgtEl>
                                              <p:spTgt spid="40"/>
                                            </p:tgtEl>
                                            <p:attrNameLst>
                                              <p:attrName>ppt_y</p:attrName>
                                            </p:attrNameLst>
                                          </p:cBhvr>
                                          <p:tavLst>
                                            <p:tav tm="0">
                                              <p:val>
                                                <p:strVal val="1+#ppt_h/2"/>
                                              </p:val>
                                            </p:tav>
                                            <p:tav tm="100000">
                                              <p:val>
                                                <p:strVal val="#ppt_y"/>
                                              </p:val>
                                            </p:tav>
                                          </p:tavLst>
                                        </p:anim>
                                      </p:childTnLst>
                                    </p:cTn>
                                  </p:par>
                                  <p:par>
                                    <p:cTn id="67" presetID="10" presetClass="entr" presetSubtype="0" fill="hold" grpId="0" nodeType="withEffect">
                                      <p:stCondLst>
                                        <p:cond delay="75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500"/>
                                            <p:tgtEl>
                                              <p:spTgt spid="28"/>
                                            </p:tgtEl>
                                          </p:cBhvr>
                                        </p:animEffect>
                                      </p:childTnLst>
                                    </p:cTn>
                                  </p:par>
                                </p:childTnLst>
                              </p:cTn>
                            </p:par>
                            <p:par>
                              <p:cTn id="70" fill="hold">
                                <p:stCondLst>
                                  <p:cond delay="7250"/>
                                </p:stCondLst>
                                <p:childTnLst>
                                  <p:par>
                                    <p:cTn id="71" presetID="10" presetClass="entr" presetSubtype="0"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par>
                                    <p:cTn id="74" presetID="2" presetClass="entr" presetSubtype="4" fill="hold" grpId="0" nodeType="withEffect">
                                      <p:stCondLst>
                                        <p:cond delay="0"/>
                                      </p:stCondLst>
                                      <p:childTnLst>
                                        <p:set>
                                          <p:cBhvr>
                                            <p:cTn id="75" dur="1" fill="hold">
                                              <p:stCondLst>
                                                <p:cond delay="0"/>
                                              </p:stCondLst>
                                            </p:cTn>
                                            <p:tgtEl>
                                              <p:spTgt spid="41"/>
                                            </p:tgtEl>
                                            <p:attrNameLst>
                                              <p:attrName>style.visibility</p:attrName>
                                            </p:attrNameLst>
                                          </p:cBhvr>
                                          <p:to>
                                            <p:strVal val="visible"/>
                                          </p:to>
                                        </p:set>
                                        <p:anim calcmode="lin" valueType="num">
                                          <p:cBhvr additive="base">
                                            <p:cTn id="76" dur="750" fill="hold"/>
                                            <p:tgtEl>
                                              <p:spTgt spid="41"/>
                                            </p:tgtEl>
                                            <p:attrNameLst>
                                              <p:attrName>ppt_x</p:attrName>
                                            </p:attrNameLst>
                                          </p:cBhvr>
                                          <p:tavLst>
                                            <p:tav tm="0">
                                              <p:val>
                                                <p:strVal val="#ppt_x"/>
                                              </p:val>
                                            </p:tav>
                                            <p:tav tm="100000">
                                              <p:val>
                                                <p:strVal val="#ppt_x"/>
                                              </p:val>
                                            </p:tav>
                                          </p:tavLst>
                                        </p:anim>
                                        <p:anim calcmode="lin" valueType="num">
                                          <p:cBhvr additive="base">
                                            <p:cTn id="77" dur="750" fill="hold"/>
                                            <p:tgtEl>
                                              <p:spTgt spid="41"/>
                                            </p:tgtEl>
                                            <p:attrNameLst>
                                              <p:attrName>ppt_y</p:attrName>
                                            </p:attrNameLst>
                                          </p:cBhvr>
                                          <p:tavLst>
                                            <p:tav tm="0">
                                              <p:val>
                                                <p:strVal val="1+#ppt_h/2"/>
                                              </p:val>
                                            </p:tav>
                                            <p:tav tm="100000">
                                              <p:val>
                                                <p:strVal val="#ppt_y"/>
                                              </p:val>
                                            </p:tav>
                                          </p:tavLst>
                                        </p:anim>
                                      </p:childTnLst>
                                    </p:cTn>
                                  </p:par>
                                  <p:par>
                                    <p:cTn id="78" presetID="10" presetClass="entr" presetSubtype="0" fill="hold" grpId="0" nodeType="withEffect">
                                      <p:stCondLst>
                                        <p:cond delay="75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500"/>
                                            <p:tgtEl>
                                              <p:spTgt spid="30"/>
                                            </p:tgtEl>
                                          </p:cBhvr>
                                        </p:animEffect>
                                      </p:childTnLst>
                                    </p:cTn>
                                  </p:par>
                                </p:childTnLst>
                              </p:cTn>
                            </p:par>
                            <p:par>
                              <p:cTn id="81" fill="hold">
                                <p:stCondLst>
                                  <p:cond delay="8500"/>
                                </p:stCondLst>
                                <p:childTnLst>
                                  <p:par>
                                    <p:cTn id="82" presetID="10" presetClass="entr" presetSubtype="0" fill="hold" grpId="0" nodeType="after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fade">
                                          <p:cBhvr>
                                            <p:cTn id="8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3" grpId="0" animBg="1"/>
          <p:bldP spid="57" grpId="0" animBg="1"/>
          <p:bldP spid="61" grpId="0" animBg="1"/>
          <p:bldP spid="13" grpId="0"/>
          <p:bldP spid="23" grpId="0"/>
          <p:bldP spid="24" grpId="0"/>
          <p:bldP spid="25" grpId="0"/>
          <p:bldP spid="26" grpId="0"/>
          <p:bldP spid="27" grpId="0"/>
          <p:bldP spid="28" grpId="0"/>
          <p:bldP spid="29" grpId="0"/>
          <p:bldP spid="30" grpId="0"/>
          <p:bldP spid="40" grpId="0" animBg="1"/>
          <p:bldP spid="41"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16397" y="1538212"/>
            <a:ext cx="4562998" cy="5319788"/>
          </a:xfrm>
          <a:prstGeom prst="rect">
            <a:avLst/>
          </a:prstGeom>
        </p:spPr>
      </p:pic>
      <p:sp>
        <p:nvSpPr>
          <p:cNvPr id="43" name="椭圆 42"/>
          <p:cNvSpPr/>
          <p:nvPr/>
        </p:nvSpPr>
        <p:spPr>
          <a:xfrm rot="16200000">
            <a:off x="4181415" y="1672862"/>
            <a:ext cx="3381496" cy="3381495"/>
          </a:xfrm>
          <a:prstGeom prst="ellipse">
            <a:avLst/>
          </a:prstGeom>
          <a:solidFill>
            <a:srgbClr val="00B0F0">
              <a:alpha val="25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5">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9538032" y="-11347"/>
            <a:ext cx="2653968" cy="3225397"/>
          </a:xfrm>
          <a:prstGeom prst="rect">
            <a:avLst/>
          </a:prstGeom>
        </p:spPr>
      </p:pic>
      <p:sp>
        <p:nvSpPr>
          <p:cNvPr id="37" name="矩形 36"/>
          <p:cNvSpPr/>
          <p:nvPr/>
        </p:nvSpPr>
        <p:spPr>
          <a:xfrm>
            <a:off x="4869175" y="2932723"/>
            <a:ext cx="2371162" cy="615553"/>
          </a:xfrm>
          <a:prstGeom prst="rect">
            <a:avLst/>
          </a:prstGeom>
        </p:spPr>
        <p:txBody>
          <a:bodyPr wrap="square" lIns="0" tIns="0" rIns="0" bIns="0">
            <a:spAutoFit/>
          </a:bodyPr>
          <a:lstStyle/>
          <a:p>
            <a:r>
              <a:rPr lang="zh-CN" altLang="en-US" sz="4000" b="1" dirty="0">
                <a:solidFill>
                  <a:schemeClr val="bg1"/>
                </a:solidFill>
                <a:latin typeface="微软雅黑" panose="020B0503020204020204" pitchFamily="34" charset="-122"/>
                <a:ea typeface="微软雅黑" panose="020B0503020204020204" pitchFamily="34" charset="-122"/>
                <a:cs typeface="+mn-ea"/>
              </a:rPr>
              <a:t>特色创新</a:t>
            </a:r>
            <a:endParaRPr lang="en-US" altLang="zh-CN" sz="4000" b="1" dirty="0">
              <a:solidFill>
                <a:schemeClr val="bg1"/>
              </a:solidFill>
              <a:latin typeface="微软雅黑" panose="020B0503020204020204" pitchFamily="34" charset="-122"/>
              <a:ea typeface="微软雅黑" panose="020B0503020204020204" pitchFamily="34" charset="-122"/>
              <a:cs typeface="+mn-ea"/>
            </a:endParaRPr>
          </a:p>
        </p:txBody>
      </p:sp>
      <p:sp>
        <p:nvSpPr>
          <p:cNvPr id="38" name="TextBox 11"/>
          <p:cNvSpPr txBox="1"/>
          <p:nvPr/>
        </p:nvSpPr>
        <p:spPr>
          <a:xfrm>
            <a:off x="7354082" y="1329776"/>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AAE6F1"/>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AAE6F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9" name="TextBox 11"/>
          <p:cNvSpPr txBox="1"/>
          <p:nvPr/>
        </p:nvSpPr>
        <p:spPr>
          <a:xfrm>
            <a:off x="8141809" y="2244323"/>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B495C5"/>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B495C5"/>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0" name="TextBox 11"/>
          <p:cNvSpPr txBox="1"/>
          <p:nvPr/>
        </p:nvSpPr>
        <p:spPr>
          <a:xfrm>
            <a:off x="8374974" y="3240500"/>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36A7DF"/>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36A7D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1" name="TextBox 32"/>
          <p:cNvSpPr txBox="1"/>
          <p:nvPr/>
        </p:nvSpPr>
        <p:spPr>
          <a:xfrm>
            <a:off x="8141809" y="4278158"/>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0070C0"/>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0070C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2" name="TextBox 11"/>
          <p:cNvSpPr txBox="1"/>
          <p:nvPr/>
        </p:nvSpPr>
        <p:spPr>
          <a:xfrm>
            <a:off x="7354082" y="5151224"/>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00518E"/>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00518E"/>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矩形 10"/>
          <p:cNvSpPr/>
          <p:nvPr/>
        </p:nvSpPr>
        <p:spPr>
          <a:xfrm>
            <a:off x="4546601" y="3581412"/>
            <a:ext cx="2615460" cy="338554"/>
          </a:xfrm>
          <a:prstGeom prst="rect">
            <a:avLst/>
          </a:prstGeom>
        </p:spPr>
        <p:txBody>
          <a:bodyPr wrap="none">
            <a:spAutoFit/>
          </a:bodyPr>
          <a:lstStyle/>
          <a:p>
            <a:pPr algn="r"/>
            <a:r>
              <a:rPr lang="en-US" altLang="zh-CN" sz="1600" dirty="0">
                <a:solidFill>
                  <a:schemeClr val="bg1"/>
                </a:solidFill>
                <a:latin typeface="微软雅黑" panose="020B0503020204020204" pitchFamily="34" charset="-122"/>
                <a:ea typeface="微软雅黑" panose="020B0503020204020204" pitchFamily="34" charset="-122"/>
                <a:cs typeface="+mn-ea"/>
              </a:rPr>
              <a:t>Characteristic innovation</a:t>
            </a:r>
          </a:p>
        </p:txBody>
      </p:sp>
      <p:cxnSp>
        <p:nvCxnSpPr>
          <p:cNvPr id="12" name="直接连接符 11"/>
          <p:cNvCxnSpPr/>
          <p:nvPr/>
        </p:nvCxnSpPr>
        <p:spPr>
          <a:xfrm>
            <a:off x="4828790" y="3596708"/>
            <a:ext cx="213757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任意多边形 12"/>
          <p:cNvSpPr>
            <a:spLocks/>
          </p:cNvSpPr>
          <p:nvPr/>
        </p:nvSpPr>
        <p:spPr bwMode="auto">
          <a:xfrm flipH="1">
            <a:off x="3982996" y="854221"/>
            <a:ext cx="2579576" cy="2201501"/>
          </a:xfrm>
          <a:custGeom>
            <a:avLst/>
            <a:gdLst>
              <a:gd name="connsiteX0" fmla="*/ 264114 w 2579576"/>
              <a:gd name="connsiteY0" fmla="*/ 540174 h 2201501"/>
              <a:gd name="connsiteX1" fmla="*/ 466667 w 2579576"/>
              <a:gd name="connsiteY1" fmla="*/ 1097835 h 2201501"/>
              <a:gd name="connsiteX2" fmla="*/ 853902 w 2579576"/>
              <a:gd name="connsiteY2" fmla="*/ 666474 h 2201501"/>
              <a:gd name="connsiteX3" fmla="*/ 264114 w 2579576"/>
              <a:gd name="connsiteY3" fmla="*/ 540174 h 2201501"/>
              <a:gd name="connsiteX4" fmla="*/ 0 w 2579576"/>
              <a:gd name="connsiteY4" fmla="*/ 742254 h 2201501"/>
              <a:gd name="connsiteX5" fmla="*/ 361419 w 2579576"/>
              <a:gd name="connsiteY5" fmla="*/ 808318 h 2201501"/>
              <a:gd name="connsiteX6" fmla="*/ 1415888 w 2579576"/>
              <a:gd name="connsiteY6" fmla="*/ 46634 h 2201501"/>
              <a:gd name="connsiteX7" fmla="*/ 466667 w 2579576"/>
              <a:gd name="connsiteY7" fmla="*/ 1097836 h 2201501"/>
              <a:gd name="connsiteX8" fmla="*/ 466667 w 2579576"/>
              <a:gd name="connsiteY8" fmla="*/ 1097836 h 2201501"/>
              <a:gd name="connsiteX9" fmla="*/ 1382129 w 2579576"/>
              <a:gd name="connsiteY9" fmla="*/ 1638010 h 2201501"/>
              <a:gd name="connsiteX10" fmla="*/ 1579998 w 2579576"/>
              <a:gd name="connsiteY10" fmla="*/ 941017 h 2201501"/>
              <a:gd name="connsiteX11" fmla="*/ 1344398 w 2579576"/>
              <a:gd name="connsiteY11" fmla="*/ 1772082 h 2201501"/>
              <a:gd name="connsiteX12" fmla="*/ 1882555 w 2579576"/>
              <a:gd name="connsiteY12" fmla="*/ 2201501 h 2201501"/>
              <a:gd name="connsiteX13" fmla="*/ 1580710 w 2579576"/>
              <a:gd name="connsiteY13" fmla="*/ 938506 h 2201501"/>
              <a:gd name="connsiteX14" fmla="*/ 1580711 w 2579576"/>
              <a:gd name="connsiteY14" fmla="*/ 938504 h 2201501"/>
              <a:gd name="connsiteX15" fmla="*/ 2579576 w 2579576"/>
              <a:gd name="connsiteY15" fmla="*/ 0 h 2201501"/>
              <a:gd name="connsiteX16" fmla="*/ 1415888 w 2579576"/>
              <a:gd name="connsiteY16" fmla="*/ 46634 h 2201501"/>
              <a:gd name="connsiteX17" fmla="*/ 1580711 w 2579576"/>
              <a:gd name="connsiteY17" fmla="*/ 938504 h 22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79576" h="2201501">
                <a:moveTo>
                  <a:pt x="264114" y="540174"/>
                </a:moveTo>
                <a:lnTo>
                  <a:pt x="466667" y="1097835"/>
                </a:lnTo>
                <a:lnTo>
                  <a:pt x="853902" y="666474"/>
                </a:lnTo>
                <a:close/>
                <a:moveTo>
                  <a:pt x="264114" y="540174"/>
                </a:moveTo>
                <a:lnTo>
                  <a:pt x="0" y="742254"/>
                </a:lnTo>
                <a:lnTo>
                  <a:pt x="361419" y="808318"/>
                </a:lnTo>
                <a:close/>
                <a:moveTo>
                  <a:pt x="1415888" y="46634"/>
                </a:moveTo>
                <a:lnTo>
                  <a:pt x="466667" y="1097836"/>
                </a:lnTo>
                <a:lnTo>
                  <a:pt x="466667" y="1097836"/>
                </a:lnTo>
                <a:lnTo>
                  <a:pt x="1382129" y="1638010"/>
                </a:lnTo>
                <a:lnTo>
                  <a:pt x="1579998" y="941017"/>
                </a:lnTo>
                <a:lnTo>
                  <a:pt x="1344398" y="1772082"/>
                </a:lnTo>
                <a:lnTo>
                  <a:pt x="1882555" y="2201501"/>
                </a:lnTo>
                <a:lnTo>
                  <a:pt x="1580710" y="938506"/>
                </a:lnTo>
                <a:lnTo>
                  <a:pt x="1580711" y="938504"/>
                </a:lnTo>
                <a:close/>
                <a:moveTo>
                  <a:pt x="2579576" y="0"/>
                </a:moveTo>
                <a:lnTo>
                  <a:pt x="1415888" y="46634"/>
                </a:lnTo>
                <a:lnTo>
                  <a:pt x="1580711" y="938504"/>
                </a:lnTo>
                <a:close/>
              </a:path>
            </a:pathLst>
          </a:custGeom>
          <a:solidFill>
            <a:srgbClr val="AAE6F1"/>
          </a:solidFill>
          <a:ln w="41275">
            <a:solidFill>
              <a:schemeClr val="bg1"/>
            </a:solidFill>
          </a:ln>
        </p:spPr>
        <p:txBody>
          <a:bodyPr vert="horz" wrap="square" lIns="91440" tIns="45720" rIns="91440" bIns="45720" numCol="1" anchor="t" anchorCtr="0" compatLnSpc="1">
            <a:prstTxWarp prst="textNoShape">
              <a:avLst/>
            </a:prstTxWarp>
            <a:noAutofit/>
          </a:bodyPr>
          <a:lstStyle/>
          <a:p>
            <a:endParaRPr lang="zh-CN" altLang="en-US" sz="2000">
              <a:ln w="3175">
                <a:solidFill>
                  <a:prstClr val="white"/>
                </a:solidFill>
              </a:ln>
            </a:endParaRPr>
          </a:p>
        </p:txBody>
      </p:sp>
      <p:grpSp>
        <p:nvGrpSpPr>
          <p:cNvPr id="14" name="组合 13"/>
          <p:cNvGrpSpPr/>
          <p:nvPr/>
        </p:nvGrpSpPr>
        <p:grpSpPr>
          <a:xfrm flipH="1">
            <a:off x="3948706" y="863017"/>
            <a:ext cx="2579576" cy="2201501"/>
            <a:chOff x="7531100" y="1528763"/>
            <a:chExt cx="2062163" cy="1798637"/>
          </a:xfrm>
        </p:grpSpPr>
        <p:sp>
          <p:nvSpPr>
            <p:cNvPr id="15"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6"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7"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8"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9"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20"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15910189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750"/>
                                            <p:tgtEl>
                                              <p:spTgt spid="43"/>
                                            </p:tgtEl>
                                          </p:cBhvr>
                                        </p:animEffect>
                                      </p:childTnLst>
                                    </p:cTn>
                                  </p:par>
                                  <p:par>
                                    <p:cTn id="17" presetID="2" presetClass="entr" presetSubtype="9" fill="hold" grpId="0" nodeType="withEffect" p14:presetBounceEnd="80000">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14:bounceEnd="80000">
                                          <p:cBhvr additive="base">
                                            <p:cTn id="19" dur="750" fill="hold"/>
                                            <p:tgtEl>
                                              <p:spTgt spid="13"/>
                                            </p:tgtEl>
                                            <p:attrNameLst>
                                              <p:attrName>ppt_x</p:attrName>
                                            </p:attrNameLst>
                                          </p:cBhvr>
                                          <p:tavLst>
                                            <p:tav tm="0">
                                              <p:val>
                                                <p:strVal val="0-#ppt_w/2"/>
                                              </p:val>
                                            </p:tav>
                                            <p:tav tm="100000">
                                              <p:val>
                                                <p:strVal val="#ppt_x"/>
                                              </p:val>
                                            </p:tav>
                                          </p:tavLst>
                                        </p:anim>
                                        <p:anim calcmode="lin" valueType="num" p14:bounceEnd="80000">
                                          <p:cBhvr additive="base">
                                            <p:cTn id="20" dur="75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14:presetBounceEnd="80000">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14:bounceEnd="80000">
                                          <p:cBhvr additive="base">
                                            <p:cTn id="23" dur="750" fill="hold"/>
                                            <p:tgtEl>
                                              <p:spTgt spid="14"/>
                                            </p:tgtEl>
                                            <p:attrNameLst>
                                              <p:attrName>ppt_x</p:attrName>
                                            </p:attrNameLst>
                                          </p:cBhvr>
                                          <p:tavLst>
                                            <p:tav tm="0">
                                              <p:val>
                                                <p:strVal val="0-#ppt_w/2"/>
                                              </p:val>
                                            </p:tav>
                                            <p:tav tm="100000">
                                              <p:val>
                                                <p:strVal val="#ppt_x"/>
                                              </p:val>
                                            </p:tav>
                                          </p:tavLst>
                                        </p:anim>
                                        <p:anim calcmode="lin" valueType="num" p14:bounceEnd="80000">
                                          <p:cBhvr additive="base">
                                            <p:cTn id="24" dur="750" fill="hold"/>
                                            <p:tgtEl>
                                              <p:spTgt spid="14"/>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2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1"/>
                                            </p:tgtEl>
                                          </p:cBhvr>
                                        </p:animEffect>
                                      </p:childTnLst>
                                    </p:cTn>
                                  </p:par>
                                </p:childTnLst>
                              </p:cTn>
                            </p:par>
                            <p:par>
                              <p:cTn id="42" fill="hold">
                                <p:stCondLst>
                                  <p:cond delay="490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par>
                                    <p:cTn id="53" presetID="53" presetClass="entr" presetSubtype="16" fill="hold" grpId="0" nodeType="withEffect">
                                      <p:stCondLst>
                                        <p:cond delay="0"/>
                                      </p:stCondLst>
                                      <p:iterate type="lt">
                                        <p:tmPct val="10000"/>
                                      </p:iterate>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par>
                                    <p:cTn id="58" presetID="53" presetClass="entr" presetSubtype="16" fill="hold" grpId="0" nodeType="withEffect">
                                      <p:stCondLst>
                                        <p:cond delay="0"/>
                                      </p:stCondLst>
                                      <p:iterate type="lt">
                                        <p:tmPct val="10000"/>
                                      </p:iterate>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7" grpId="0"/>
          <p:bldP spid="38" grpId="0"/>
          <p:bldP spid="39" grpId="0"/>
          <p:bldP spid="40" grpId="0"/>
          <p:bldP spid="41" grpId="0"/>
          <p:bldP spid="42" grpId="0"/>
          <p:bldP spid="11" grpId="0"/>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750"/>
                                            <p:tgtEl>
                                              <p:spTgt spid="43"/>
                                            </p:tgtEl>
                                          </p:cBhvr>
                                        </p:animEffect>
                                      </p:childTnLst>
                                    </p:cTn>
                                  </p:par>
                                  <p:par>
                                    <p:cTn id="17" presetID="2" presetClass="entr" presetSubtype="9"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0-#ppt_w/2"/>
                                              </p:val>
                                            </p:tav>
                                            <p:tav tm="100000">
                                              <p:val>
                                                <p:strVal val="#ppt_x"/>
                                              </p:val>
                                            </p:tav>
                                          </p:tavLst>
                                        </p:anim>
                                        <p:anim calcmode="lin" valueType="num">
                                          <p:cBhvr additive="base">
                                            <p:cTn id="20" dur="75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fill="hold"/>
                                            <p:tgtEl>
                                              <p:spTgt spid="14"/>
                                            </p:tgtEl>
                                            <p:attrNameLst>
                                              <p:attrName>ppt_x</p:attrName>
                                            </p:attrNameLst>
                                          </p:cBhvr>
                                          <p:tavLst>
                                            <p:tav tm="0">
                                              <p:val>
                                                <p:strVal val="0-#ppt_w/2"/>
                                              </p:val>
                                            </p:tav>
                                            <p:tav tm="100000">
                                              <p:val>
                                                <p:strVal val="#ppt_x"/>
                                              </p:val>
                                            </p:tav>
                                          </p:tavLst>
                                        </p:anim>
                                        <p:anim calcmode="lin" valueType="num">
                                          <p:cBhvr additive="base">
                                            <p:cTn id="24" dur="750" fill="hold"/>
                                            <p:tgtEl>
                                              <p:spTgt spid="14"/>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2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1"/>
                                            </p:tgtEl>
                                          </p:cBhvr>
                                        </p:animEffect>
                                      </p:childTnLst>
                                    </p:cTn>
                                  </p:par>
                                </p:childTnLst>
                              </p:cTn>
                            </p:par>
                            <p:par>
                              <p:cTn id="42" fill="hold">
                                <p:stCondLst>
                                  <p:cond delay="490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par>
                                    <p:cTn id="53" presetID="53" presetClass="entr" presetSubtype="16" fill="hold" grpId="0" nodeType="withEffect">
                                      <p:stCondLst>
                                        <p:cond delay="0"/>
                                      </p:stCondLst>
                                      <p:iterate type="lt">
                                        <p:tmPct val="10000"/>
                                      </p:iterate>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par>
                                    <p:cTn id="58" presetID="53" presetClass="entr" presetSubtype="16" fill="hold" grpId="0" nodeType="withEffect">
                                      <p:stCondLst>
                                        <p:cond delay="0"/>
                                      </p:stCondLst>
                                      <p:iterate type="lt">
                                        <p:tmPct val="10000"/>
                                      </p:iterate>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7" grpId="0"/>
          <p:bldP spid="38" grpId="0"/>
          <p:bldP spid="39" grpId="0"/>
          <p:bldP spid="40" grpId="0"/>
          <p:bldP spid="41" grpId="0"/>
          <p:bldP spid="42" grpId="0"/>
          <p:bldP spid="11" grpId="0"/>
          <p:bldP spid="13"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2695" y="0"/>
            <a:ext cx="4861548" cy="6858000"/>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9370724" y="3322716"/>
            <a:ext cx="2844985" cy="3609322"/>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02289" y="-12920"/>
            <a:ext cx="3555555" cy="2133333"/>
          </a:xfrm>
          <a:prstGeom prst="rect">
            <a:avLst/>
          </a:prstGeom>
        </p:spPr>
      </p:pic>
      <p:sp>
        <p:nvSpPr>
          <p:cNvPr id="27" name="椭圆 26"/>
          <p:cNvSpPr/>
          <p:nvPr/>
        </p:nvSpPr>
        <p:spPr>
          <a:xfrm rot="16200000">
            <a:off x="3775567" y="1542913"/>
            <a:ext cx="3381496" cy="3381495"/>
          </a:xfrm>
          <a:prstGeom prst="ellipse">
            <a:avLst/>
          </a:prstGeom>
          <a:solidFill>
            <a:srgbClr val="00B0F0">
              <a:alpha val="25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endParaRPr>
          </a:p>
        </p:txBody>
      </p:sp>
      <p:sp>
        <p:nvSpPr>
          <p:cNvPr id="28" name="椭圆 27"/>
          <p:cNvSpPr/>
          <p:nvPr/>
        </p:nvSpPr>
        <p:spPr>
          <a:xfrm rot="10800000">
            <a:off x="8677657" y="4172844"/>
            <a:ext cx="194839" cy="194839"/>
          </a:xfrm>
          <a:prstGeom prst="ellipse">
            <a:avLst/>
          </a:prstGeom>
          <a:solidFill>
            <a:srgbClr val="36A7DF"/>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endParaRPr>
          </a:p>
        </p:txBody>
      </p:sp>
      <p:sp>
        <p:nvSpPr>
          <p:cNvPr id="29" name="椭圆 28"/>
          <p:cNvSpPr/>
          <p:nvPr/>
        </p:nvSpPr>
        <p:spPr>
          <a:xfrm rot="10800000">
            <a:off x="6419087" y="5298825"/>
            <a:ext cx="194839" cy="194839"/>
          </a:xfrm>
          <a:prstGeom prst="ellipse">
            <a:avLst/>
          </a:prstGeom>
          <a:solidFill>
            <a:srgbClr val="00518E"/>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endParaRPr>
          </a:p>
        </p:txBody>
      </p:sp>
      <p:sp>
        <p:nvSpPr>
          <p:cNvPr id="30" name="椭圆 29"/>
          <p:cNvSpPr/>
          <p:nvPr/>
        </p:nvSpPr>
        <p:spPr>
          <a:xfrm rot="10800000">
            <a:off x="9135122" y="2332178"/>
            <a:ext cx="194839" cy="194839"/>
          </a:xfrm>
          <a:prstGeom prst="ellipse">
            <a:avLst/>
          </a:prstGeom>
          <a:solidFill>
            <a:srgbClr val="B495C5"/>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endParaRPr>
          </a:p>
        </p:txBody>
      </p:sp>
      <p:sp>
        <p:nvSpPr>
          <p:cNvPr id="31" name="椭圆 30"/>
          <p:cNvSpPr/>
          <p:nvPr/>
        </p:nvSpPr>
        <p:spPr>
          <a:xfrm rot="10800000">
            <a:off x="8241204" y="394898"/>
            <a:ext cx="194839" cy="194839"/>
          </a:xfrm>
          <a:prstGeom prst="ellipse">
            <a:avLst/>
          </a:prstGeom>
          <a:solidFill>
            <a:srgbClr val="83CDDD"/>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endParaRPr>
          </a:p>
        </p:txBody>
      </p:sp>
      <p:sp>
        <p:nvSpPr>
          <p:cNvPr id="32" name="矩形 31"/>
          <p:cNvSpPr/>
          <p:nvPr/>
        </p:nvSpPr>
        <p:spPr>
          <a:xfrm>
            <a:off x="8658605" y="2810355"/>
            <a:ext cx="1107997" cy="369332"/>
          </a:xfrm>
          <a:prstGeom prst="rect">
            <a:avLst/>
          </a:prstGeom>
        </p:spPr>
        <p:txBody>
          <a:bodyPr wrap="none">
            <a:spAutoFit/>
          </a:bodyPr>
          <a:lstStyle/>
          <a:p>
            <a:pPr algn="r"/>
            <a:r>
              <a:rPr lang="zh-CN" altLang="en-US" b="1" dirty="0">
                <a:solidFill>
                  <a:srgbClr val="B495C5"/>
                </a:solidFill>
                <a:latin typeface="微软雅黑" panose="020B0503020204020204" pitchFamily="34" charset="-122"/>
                <a:ea typeface="微软雅黑" panose="020B0503020204020204" pitchFamily="34" charset="-122"/>
                <a:cs typeface="+mn-ea"/>
              </a:rPr>
              <a:t>整体设计</a:t>
            </a:r>
            <a:endParaRPr lang="en-US" altLang="zh-CN" b="1" dirty="0">
              <a:solidFill>
                <a:srgbClr val="B495C5"/>
              </a:solidFill>
              <a:latin typeface="微软雅黑" panose="020B0503020204020204" pitchFamily="34" charset="-122"/>
              <a:ea typeface="微软雅黑" panose="020B0503020204020204" pitchFamily="34" charset="-122"/>
              <a:cs typeface="+mn-ea"/>
            </a:endParaRPr>
          </a:p>
        </p:txBody>
      </p:sp>
      <p:sp>
        <p:nvSpPr>
          <p:cNvPr id="34" name="矩形 33"/>
          <p:cNvSpPr/>
          <p:nvPr/>
        </p:nvSpPr>
        <p:spPr>
          <a:xfrm>
            <a:off x="4635855" y="2601250"/>
            <a:ext cx="1657826" cy="861774"/>
          </a:xfrm>
          <a:prstGeom prst="rect">
            <a:avLst/>
          </a:prstGeom>
        </p:spPr>
        <p:txBody>
          <a:bodyPr wrap="none">
            <a:spAutoFit/>
          </a:bodyPr>
          <a:lstStyle/>
          <a:p>
            <a:pPr algn="r"/>
            <a:r>
              <a:rPr lang="zh-CN" altLang="en-US" sz="5000" b="1" dirty="0">
                <a:solidFill>
                  <a:schemeClr val="bg1"/>
                </a:solidFill>
                <a:latin typeface="微软雅黑" panose="020B0503020204020204" pitchFamily="34" charset="-122"/>
                <a:ea typeface="微软雅黑" panose="020B0503020204020204" pitchFamily="34" charset="-122"/>
                <a:cs typeface="+mn-ea"/>
              </a:rPr>
              <a:t>目 录</a:t>
            </a:r>
            <a:endParaRPr lang="en-US" altLang="zh-CN" sz="5000" b="1" dirty="0">
              <a:solidFill>
                <a:schemeClr val="bg1"/>
              </a:solidFill>
              <a:latin typeface="微软雅黑" panose="020B0503020204020204" pitchFamily="34" charset="-122"/>
              <a:ea typeface="微软雅黑" panose="020B0503020204020204" pitchFamily="34" charset="-122"/>
              <a:cs typeface="+mn-ea"/>
            </a:endParaRPr>
          </a:p>
        </p:txBody>
      </p:sp>
      <p:sp>
        <p:nvSpPr>
          <p:cNvPr id="35" name="矩形 34"/>
          <p:cNvSpPr/>
          <p:nvPr/>
        </p:nvSpPr>
        <p:spPr>
          <a:xfrm>
            <a:off x="5962509" y="5763933"/>
            <a:ext cx="1107997" cy="369332"/>
          </a:xfrm>
          <a:prstGeom prst="rect">
            <a:avLst/>
          </a:prstGeom>
        </p:spPr>
        <p:txBody>
          <a:bodyPr wrap="none">
            <a:spAutoFit/>
          </a:bodyPr>
          <a:lstStyle/>
          <a:p>
            <a:pPr algn="r"/>
            <a:r>
              <a:rPr lang="zh-CN" altLang="en-US" b="1" dirty="0">
                <a:solidFill>
                  <a:srgbClr val="0070C0"/>
                </a:solidFill>
                <a:latin typeface="微软雅黑" panose="020B0503020204020204" pitchFamily="34" charset="-122"/>
                <a:ea typeface="微软雅黑" panose="020B0503020204020204" pitchFamily="34" charset="-122"/>
                <a:cs typeface="+mn-ea"/>
              </a:rPr>
              <a:t>特色创新</a:t>
            </a:r>
            <a:endParaRPr lang="en-US" altLang="zh-CN" b="1" dirty="0">
              <a:solidFill>
                <a:srgbClr val="0070C0"/>
              </a:solidFill>
              <a:latin typeface="微软雅黑" panose="020B0503020204020204" pitchFamily="34" charset="-122"/>
              <a:ea typeface="微软雅黑" panose="020B0503020204020204" pitchFamily="34" charset="-122"/>
              <a:cs typeface="+mn-ea"/>
            </a:endParaRPr>
          </a:p>
        </p:txBody>
      </p:sp>
      <p:sp>
        <p:nvSpPr>
          <p:cNvPr id="36" name="矩形 35"/>
          <p:cNvSpPr/>
          <p:nvPr/>
        </p:nvSpPr>
        <p:spPr>
          <a:xfrm>
            <a:off x="7784626" y="860006"/>
            <a:ext cx="1107997" cy="369332"/>
          </a:xfrm>
          <a:prstGeom prst="rect">
            <a:avLst/>
          </a:prstGeom>
        </p:spPr>
        <p:txBody>
          <a:bodyPr wrap="none">
            <a:spAutoFit/>
          </a:bodyPr>
          <a:lstStyle/>
          <a:p>
            <a:pPr algn="r"/>
            <a:r>
              <a:rPr lang="zh-CN" altLang="en-US" b="1" dirty="0">
                <a:solidFill>
                  <a:srgbClr val="AAE6F1"/>
                </a:solidFill>
                <a:latin typeface="微软雅黑" panose="020B0503020204020204" pitchFamily="34" charset="-122"/>
                <a:ea typeface="微软雅黑" panose="020B0503020204020204" pitchFamily="34" charset="-122"/>
                <a:cs typeface="+mn-ea"/>
              </a:rPr>
              <a:t>教学分析</a:t>
            </a:r>
            <a:endParaRPr lang="en-US" altLang="zh-CN" b="1" dirty="0">
              <a:solidFill>
                <a:srgbClr val="AAE6F1"/>
              </a:solidFill>
              <a:latin typeface="微软雅黑" panose="020B0503020204020204" pitchFamily="34" charset="-122"/>
              <a:ea typeface="微软雅黑" panose="020B0503020204020204" pitchFamily="34" charset="-122"/>
              <a:cs typeface="+mn-ea"/>
            </a:endParaRPr>
          </a:p>
        </p:txBody>
      </p:sp>
      <p:sp>
        <p:nvSpPr>
          <p:cNvPr id="37" name="矩形 36"/>
          <p:cNvSpPr/>
          <p:nvPr/>
        </p:nvSpPr>
        <p:spPr>
          <a:xfrm>
            <a:off x="8201140" y="4651020"/>
            <a:ext cx="1107997" cy="369332"/>
          </a:xfrm>
          <a:prstGeom prst="rect">
            <a:avLst/>
          </a:prstGeom>
        </p:spPr>
        <p:txBody>
          <a:bodyPr wrap="none">
            <a:spAutoFit/>
          </a:bodyPr>
          <a:lstStyle/>
          <a:p>
            <a:pPr algn="r"/>
            <a:r>
              <a:rPr lang="zh-CN" altLang="en-US" b="1" dirty="0">
                <a:solidFill>
                  <a:srgbClr val="36A7DF"/>
                </a:solidFill>
                <a:latin typeface="微软雅黑" panose="020B0503020204020204" pitchFamily="34" charset="-122"/>
                <a:ea typeface="微软雅黑" panose="020B0503020204020204" pitchFamily="34" charset="-122"/>
                <a:cs typeface="+mn-ea"/>
              </a:rPr>
              <a:t>教学过程</a:t>
            </a:r>
            <a:endParaRPr lang="en-US" altLang="zh-CN" b="1" dirty="0">
              <a:solidFill>
                <a:srgbClr val="36A7DF"/>
              </a:solidFill>
              <a:latin typeface="微软雅黑" panose="020B0503020204020204" pitchFamily="34" charset="-122"/>
              <a:ea typeface="微软雅黑" panose="020B0503020204020204" pitchFamily="34" charset="-122"/>
              <a:cs typeface="+mn-ea"/>
            </a:endParaRPr>
          </a:p>
        </p:txBody>
      </p:sp>
      <p:sp>
        <p:nvSpPr>
          <p:cNvPr id="38" name="矩形 37"/>
          <p:cNvSpPr/>
          <p:nvPr/>
        </p:nvSpPr>
        <p:spPr>
          <a:xfrm>
            <a:off x="4522533" y="3447728"/>
            <a:ext cx="1876155" cy="338554"/>
          </a:xfrm>
          <a:prstGeom prst="rect">
            <a:avLst/>
          </a:prstGeom>
        </p:spPr>
        <p:txBody>
          <a:bodyPr wrap="none">
            <a:spAutoFit/>
          </a:bodyPr>
          <a:lstStyle/>
          <a:p>
            <a:pPr algn="r"/>
            <a:r>
              <a:rPr lang="en-US" altLang="zh-CN" sz="1600" dirty="0">
                <a:solidFill>
                  <a:schemeClr val="bg1"/>
                </a:solidFill>
                <a:latin typeface="微软雅黑" panose="020B0503020204020204" pitchFamily="34" charset="-122"/>
                <a:ea typeface="微软雅黑" panose="020B0503020204020204" pitchFamily="34" charset="-122"/>
                <a:cs typeface="+mn-ea"/>
              </a:rPr>
              <a:t>THE   CONCENTS</a:t>
            </a:r>
          </a:p>
        </p:txBody>
      </p:sp>
      <p:sp>
        <p:nvSpPr>
          <p:cNvPr id="39" name="TextBox 11"/>
          <p:cNvSpPr txBox="1"/>
          <p:nvPr/>
        </p:nvSpPr>
        <p:spPr>
          <a:xfrm>
            <a:off x="7350630" y="1294485"/>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教学内容</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0" name="TextBox 11"/>
          <p:cNvSpPr txBox="1"/>
          <p:nvPr/>
        </p:nvSpPr>
        <p:spPr>
          <a:xfrm>
            <a:off x="8467506" y="1294485"/>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教学目标</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1" name="TextBox 11"/>
          <p:cNvSpPr txBox="1"/>
          <p:nvPr/>
        </p:nvSpPr>
        <p:spPr>
          <a:xfrm>
            <a:off x="7350630" y="1550145"/>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学情分析</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2" name="TextBox 32"/>
          <p:cNvSpPr txBox="1"/>
          <p:nvPr/>
        </p:nvSpPr>
        <p:spPr>
          <a:xfrm>
            <a:off x="8467506" y="1550145"/>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教学重点</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3" name="TextBox 11"/>
          <p:cNvSpPr txBox="1"/>
          <p:nvPr/>
        </p:nvSpPr>
        <p:spPr>
          <a:xfrm>
            <a:off x="8232180" y="3257903"/>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Box 11"/>
          <p:cNvSpPr txBox="1"/>
          <p:nvPr/>
        </p:nvSpPr>
        <p:spPr>
          <a:xfrm>
            <a:off x="9370725" y="3257903"/>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4" name="TextBox 11"/>
          <p:cNvSpPr txBox="1"/>
          <p:nvPr/>
        </p:nvSpPr>
        <p:spPr>
          <a:xfrm>
            <a:off x="8232180" y="3513563"/>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5" name="TextBox 32"/>
          <p:cNvSpPr txBox="1"/>
          <p:nvPr/>
        </p:nvSpPr>
        <p:spPr>
          <a:xfrm>
            <a:off x="9370725" y="3513563"/>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6" name="TextBox 11"/>
          <p:cNvSpPr txBox="1"/>
          <p:nvPr/>
        </p:nvSpPr>
        <p:spPr>
          <a:xfrm>
            <a:off x="7763251" y="5098568"/>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课前准备</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7" name="TextBox 11"/>
          <p:cNvSpPr txBox="1"/>
          <p:nvPr/>
        </p:nvSpPr>
        <p:spPr>
          <a:xfrm>
            <a:off x="8868887" y="5098568"/>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课堂实施</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8" name="TextBox 11"/>
          <p:cNvSpPr txBox="1"/>
          <p:nvPr/>
        </p:nvSpPr>
        <p:spPr>
          <a:xfrm>
            <a:off x="7763251" y="5354228"/>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课后提升</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9" name="TextBox 32"/>
          <p:cNvSpPr txBox="1"/>
          <p:nvPr/>
        </p:nvSpPr>
        <p:spPr>
          <a:xfrm>
            <a:off x="8868887" y="5354228"/>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0" name="TextBox 11"/>
          <p:cNvSpPr txBox="1"/>
          <p:nvPr/>
        </p:nvSpPr>
        <p:spPr>
          <a:xfrm>
            <a:off x="5537392" y="6198412"/>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1" name="TextBox 11"/>
          <p:cNvSpPr txBox="1"/>
          <p:nvPr/>
        </p:nvSpPr>
        <p:spPr>
          <a:xfrm>
            <a:off x="6636786" y="6198412"/>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62" name="直接连接符 61"/>
          <p:cNvCxnSpPr/>
          <p:nvPr/>
        </p:nvCxnSpPr>
        <p:spPr>
          <a:xfrm>
            <a:off x="4396138" y="3463024"/>
            <a:ext cx="213757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TextBox 11"/>
          <p:cNvSpPr txBox="1"/>
          <p:nvPr/>
        </p:nvSpPr>
        <p:spPr>
          <a:xfrm>
            <a:off x="5537392" y="6454072"/>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4" name="TextBox 11"/>
          <p:cNvSpPr txBox="1"/>
          <p:nvPr/>
        </p:nvSpPr>
        <p:spPr>
          <a:xfrm>
            <a:off x="6636786" y="6454072"/>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5" name="TextBox 11"/>
          <p:cNvSpPr txBox="1"/>
          <p:nvPr/>
        </p:nvSpPr>
        <p:spPr>
          <a:xfrm>
            <a:off x="7350630" y="1805805"/>
            <a:ext cx="850233" cy="205121"/>
          </a:xfrm>
          <a:prstGeom prst="rect">
            <a:avLst/>
          </a:prstGeom>
          <a:noFill/>
        </p:spPr>
        <p:txBody>
          <a:bodyPr wrap="none" lIns="0" tIns="0" rIns="0" bIns="0" rtlCol="0">
            <a:spAutoFit/>
          </a:bodyPr>
          <a:lstStyle/>
          <a:p>
            <a:pPr marL="162537" lvl="1" indent="-162537">
              <a:buFont typeface="Arial" panose="020B0604020202020204" pitchFamily="34" charset="0"/>
              <a:buChar char="•"/>
            </a:pPr>
            <a:r>
              <a:rPr lang="zh-CN" altLang="en-US"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教学难点</a:t>
            </a:r>
            <a:endParaRPr lang="en-US" altLang="zh-CN" sz="1333"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任意多边形 52"/>
          <p:cNvSpPr>
            <a:spLocks/>
          </p:cNvSpPr>
          <p:nvPr/>
        </p:nvSpPr>
        <p:spPr bwMode="auto">
          <a:xfrm flipH="1">
            <a:off x="3808049" y="683118"/>
            <a:ext cx="2579576" cy="2201501"/>
          </a:xfrm>
          <a:custGeom>
            <a:avLst/>
            <a:gdLst>
              <a:gd name="connsiteX0" fmla="*/ 264114 w 2579576"/>
              <a:gd name="connsiteY0" fmla="*/ 540174 h 2201501"/>
              <a:gd name="connsiteX1" fmla="*/ 466667 w 2579576"/>
              <a:gd name="connsiteY1" fmla="*/ 1097835 h 2201501"/>
              <a:gd name="connsiteX2" fmla="*/ 853902 w 2579576"/>
              <a:gd name="connsiteY2" fmla="*/ 666474 h 2201501"/>
              <a:gd name="connsiteX3" fmla="*/ 264114 w 2579576"/>
              <a:gd name="connsiteY3" fmla="*/ 540174 h 2201501"/>
              <a:gd name="connsiteX4" fmla="*/ 0 w 2579576"/>
              <a:gd name="connsiteY4" fmla="*/ 742254 h 2201501"/>
              <a:gd name="connsiteX5" fmla="*/ 361419 w 2579576"/>
              <a:gd name="connsiteY5" fmla="*/ 808318 h 2201501"/>
              <a:gd name="connsiteX6" fmla="*/ 1415888 w 2579576"/>
              <a:gd name="connsiteY6" fmla="*/ 46634 h 2201501"/>
              <a:gd name="connsiteX7" fmla="*/ 466667 w 2579576"/>
              <a:gd name="connsiteY7" fmla="*/ 1097836 h 2201501"/>
              <a:gd name="connsiteX8" fmla="*/ 466667 w 2579576"/>
              <a:gd name="connsiteY8" fmla="*/ 1097836 h 2201501"/>
              <a:gd name="connsiteX9" fmla="*/ 1382129 w 2579576"/>
              <a:gd name="connsiteY9" fmla="*/ 1638010 h 2201501"/>
              <a:gd name="connsiteX10" fmla="*/ 1579998 w 2579576"/>
              <a:gd name="connsiteY10" fmla="*/ 941017 h 2201501"/>
              <a:gd name="connsiteX11" fmla="*/ 1344398 w 2579576"/>
              <a:gd name="connsiteY11" fmla="*/ 1772082 h 2201501"/>
              <a:gd name="connsiteX12" fmla="*/ 1882555 w 2579576"/>
              <a:gd name="connsiteY12" fmla="*/ 2201501 h 2201501"/>
              <a:gd name="connsiteX13" fmla="*/ 1580710 w 2579576"/>
              <a:gd name="connsiteY13" fmla="*/ 938506 h 2201501"/>
              <a:gd name="connsiteX14" fmla="*/ 1580711 w 2579576"/>
              <a:gd name="connsiteY14" fmla="*/ 938504 h 2201501"/>
              <a:gd name="connsiteX15" fmla="*/ 2579576 w 2579576"/>
              <a:gd name="connsiteY15" fmla="*/ 0 h 2201501"/>
              <a:gd name="connsiteX16" fmla="*/ 1415888 w 2579576"/>
              <a:gd name="connsiteY16" fmla="*/ 46634 h 2201501"/>
              <a:gd name="connsiteX17" fmla="*/ 1580711 w 2579576"/>
              <a:gd name="connsiteY17" fmla="*/ 938504 h 22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79576" h="2201501">
                <a:moveTo>
                  <a:pt x="264114" y="540174"/>
                </a:moveTo>
                <a:lnTo>
                  <a:pt x="466667" y="1097835"/>
                </a:lnTo>
                <a:lnTo>
                  <a:pt x="853902" y="666474"/>
                </a:lnTo>
                <a:close/>
                <a:moveTo>
                  <a:pt x="264114" y="540174"/>
                </a:moveTo>
                <a:lnTo>
                  <a:pt x="0" y="742254"/>
                </a:lnTo>
                <a:lnTo>
                  <a:pt x="361419" y="808318"/>
                </a:lnTo>
                <a:close/>
                <a:moveTo>
                  <a:pt x="1415888" y="46634"/>
                </a:moveTo>
                <a:lnTo>
                  <a:pt x="466667" y="1097836"/>
                </a:lnTo>
                <a:lnTo>
                  <a:pt x="466667" y="1097836"/>
                </a:lnTo>
                <a:lnTo>
                  <a:pt x="1382129" y="1638010"/>
                </a:lnTo>
                <a:lnTo>
                  <a:pt x="1579998" y="941017"/>
                </a:lnTo>
                <a:lnTo>
                  <a:pt x="1344398" y="1772082"/>
                </a:lnTo>
                <a:lnTo>
                  <a:pt x="1882555" y="2201501"/>
                </a:lnTo>
                <a:lnTo>
                  <a:pt x="1580710" y="938506"/>
                </a:lnTo>
                <a:lnTo>
                  <a:pt x="1580711" y="938504"/>
                </a:lnTo>
                <a:close/>
                <a:moveTo>
                  <a:pt x="2579576" y="0"/>
                </a:moveTo>
                <a:lnTo>
                  <a:pt x="1415888" y="46634"/>
                </a:lnTo>
                <a:lnTo>
                  <a:pt x="1580711" y="938504"/>
                </a:lnTo>
                <a:close/>
              </a:path>
            </a:pathLst>
          </a:custGeom>
          <a:solidFill>
            <a:srgbClr val="AAE6F1"/>
          </a:solidFill>
          <a:ln w="41275">
            <a:solidFill>
              <a:schemeClr val="bg1"/>
            </a:solidFill>
          </a:ln>
        </p:spPr>
        <p:txBody>
          <a:bodyPr vert="horz" wrap="square" lIns="91440" tIns="45720" rIns="91440" bIns="45720" numCol="1" anchor="t" anchorCtr="0" compatLnSpc="1">
            <a:prstTxWarp prst="textNoShape">
              <a:avLst/>
            </a:prstTxWarp>
            <a:noAutofit/>
          </a:bodyPr>
          <a:lstStyle/>
          <a:p>
            <a:endParaRPr lang="zh-CN" altLang="en-US" sz="2000">
              <a:ln w="3175">
                <a:solidFill>
                  <a:prstClr val="white"/>
                </a:solidFill>
              </a:ln>
            </a:endParaRPr>
          </a:p>
        </p:txBody>
      </p:sp>
      <p:grpSp>
        <p:nvGrpSpPr>
          <p:cNvPr id="66" name="组合 65"/>
          <p:cNvGrpSpPr/>
          <p:nvPr/>
        </p:nvGrpSpPr>
        <p:grpSpPr>
          <a:xfrm flipH="1">
            <a:off x="3773759" y="691914"/>
            <a:ext cx="2579576" cy="2201501"/>
            <a:chOff x="7531100" y="1528763"/>
            <a:chExt cx="2062163" cy="1798637"/>
          </a:xfrm>
        </p:grpSpPr>
        <p:sp>
          <p:nvSpPr>
            <p:cNvPr id="67"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68"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69"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70"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71"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72"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22903554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nodeType="withEffect">
                                      <p:stCondLst>
                                        <p:cond delay="50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heel(1)">
                                          <p:cBhvr>
                                            <p:cTn id="18" dur="750"/>
                                            <p:tgtEl>
                                              <p:spTgt spid="27"/>
                                            </p:tgtEl>
                                          </p:cBhvr>
                                        </p:animEffect>
                                      </p:childTnLst>
                                    </p:cTn>
                                  </p:par>
                                  <p:par>
                                    <p:cTn id="19" presetID="2" presetClass="entr" presetSubtype="9" fill="hold" grpId="0" nodeType="withEffect" p14:presetBounceEnd="80000">
                                      <p:stCondLst>
                                        <p:cond delay="500"/>
                                      </p:stCondLst>
                                      <p:childTnLst>
                                        <p:set>
                                          <p:cBhvr>
                                            <p:cTn id="20" dur="1" fill="hold">
                                              <p:stCondLst>
                                                <p:cond delay="0"/>
                                              </p:stCondLst>
                                            </p:cTn>
                                            <p:tgtEl>
                                              <p:spTgt spid="53"/>
                                            </p:tgtEl>
                                            <p:attrNameLst>
                                              <p:attrName>style.visibility</p:attrName>
                                            </p:attrNameLst>
                                          </p:cBhvr>
                                          <p:to>
                                            <p:strVal val="visible"/>
                                          </p:to>
                                        </p:set>
                                        <p:anim calcmode="lin" valueType="num" p14:bounceEnd="80000">
                                          <p:cBhvr additive="base">
                                            <p:cTn id="21" dur="750" fill="hold"/>
                                            <p:tgtEl>
                                              <p:spTgt spid="53"/>
                                            </p:tgtEl>
                                            <p:attrNameLst>
                                              <p:attrName>ppt_x</p:attrName>
                                            </p:attrNameLst>
                                          </p:cBhvr>
                                          <p:tavLst>
                                            <p:tav tm="0">
                                              <p:val>
                                                <p:strVal val="0-#ppt_w/2"/>
                                              </p:val>
                                            </p:tav>
                                            <p:tav tm="100000">
                                              <p:val>
                                                <p:strVal val="#ppt_x"/>
                                              </p:val>
                                            </p:tav>
                                          </p:tavLst>
                                        </p:anim>
                                        <p:anim calcmode="lin" valueType="num" p14:bounceEnd="80000">
                                          <p:cBhvr additive="base">
                                            <p:cTn id="22" dur="750" fill="hold"/>
                                            <p:tgtEl>
                                              <p:spTgt spid="53"/>
                                            </p:tgtEl>
                                            <p:attrNameLst>
                                              <p:attrName>ppt_y</p:attrName>
                                            </p:attrNameLst>
                                          </p:cBhvr>
                                          <p:tavLst>
                                            <p:tav tm="0">
                                              <p:val>
                                                <p:strVal val="0-#ppt_h/2"/>
                                              </p:val>
                                            </p:tav>
                                            <p:tav tm="100000">
                                              <p:val>
                                                <p:strVal val="#ppt_y"/>
                                              </p:val>
                                            </p:tav>
                                          </p:tavLst>
                                        </p:anim>
                                      </p:childTnLst>
                                    </p:cTn>
                                  </p:par>
                                  <p:par>
                                    <p:cTn id="23" presetID="2" presetClass="entr" presetSubtype="9" fill="hold" nodeType="withEffect" p14:presetBounceEnd="80000">
                                      <p:stCondLst>
                                        <p:cond delay="500"/>
                                      </p:stCondLst>
                                      <p:childTnLst>
                                        <p:set>
                                          <p:cBhvr>
                                            <p:cTn id="24" dur="1" fill="hold">
                                              <p:stCondLst>
                                                <p:cond delay="0"/>
                                              </p:stCondLst>
                                            </p:cTn>
                                            <p:tgtEl>
                                              <p:spTgt spid="66"/>
                                            </p:tgtEl>
                                            <p:attrNameLst>
                                              <p:attrName>style.visibility</p:attrName>
                                            </p:attrNameLst>
                                          </p:cBhvr>
                                          <p:to>
                                            <p:strVal val="visible"/>
                                          </p:to>
                                        </p:set>
                                        <p:anim calcmode="lin" valueType="num" p14:bounceEnd="80000">
                                          <p:cBhvr additive="base">
                                            <p:cTn id="25" dur="750" fill="hold"/>
                                            <p:tgtEl>
                                              <p:spTgt spid="66"/>
                                            </p:tgtEl>
                                            <p:attrNameLst>
                                              <p:attrName>ppt_x</p:attrName>
                                            </p:attrNameLst>
                                          </p:cBhvr>
                                          <p:tavLst>
                                            <p:tav tm="0">
                                              <p:val>
                                                <p:strVal val="0-#ppt_w/2"/>
                                              </p:val>
                                            </p:tav>
                                            <p:tav tm="100000">
                                              <p:val>
                                                <p:strVal val="#ppt_x"/>
                                              </p:val>
                                            </p:tav>
                                          </p:tavLst>
                                        </p:anim>
                                        <p:anim calcmode="lin" valueType="num" p14:bounceEnd="80000">
                                          <p:cBhvr additive="base">
                                            <p:cTn id="26" dur="750" fill="hold"/>
                                            <p:tgtEl>
                                              <p:spTgt spid="66"/>
                                            </p:tgtEl>
                                            <p:attrNameLst>
                                              <p:attrName>ppt_y</p:attrName>
                                            </p:attrNameLst>
                                          </p:cBhvr>
                                          <p:tavLst>
                                            <p:tav tm="0">
                                              <p:val>
                                                <p:strVal val="0-#ppt_h/2"/>
                                              </p:val>
                                            </p:tav>
                                            <p:tav tm="100000">
                                              <p:val>
                                                <p:strVal val="#ppt_y"/>
                                              </p:val>
                                            </p:tav>
                                          </p:tavLst>
                                        </p:anim>
                                      </p:childTnLst>
                                    </p:cTn>
                                  </p:par>
                                </p:childTnLst>
                              </p:cTn>
                            </p:par>
                            <p:par>
                              <p:cTn id="27" fill="hold">
                                <p:stCondLst>
                                  <p:cond delay="2250"/>
                                </p:stCondLst>
                                <p:childTnLst>
                                  <p:par>
                                    <p:cTn id="28" presetID="53" presetClass="entr" presetSubtype="16"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fltVal val="0"/>
                                              </p:val>
                                            </p:tav>
                                            <p:tav tm="100000">
                                              <p:val>
                                                <p:strVal val="#ppt_w"/>
                                              </p:val>
                                            </p:tav>
                                          </p:tavLst>
                                        </p:anim>
                                        <p:anim calcmode="lin" valueType="num">
                                          <p:cBhvr>
                                            <p:cTn id="31" dur="500" fill="hold"/>
                                            <p:tgtEl>
                                              <p:spTgt spid="34"/>
                                            </p:tgtEl>
                                            <p:attrNameLst>
                                              <p:attrName>ppt_h</p:attrName>
                                            </p:attrNameLst>
                                          </p:cBhvr>
                                          <p:tavLst>
                                            <p:tav tm="0">
                                              <p:val>
                                                <p:fltVal val="0"/>
                                              </p:val>
                                            </p:tav>
                                            <p:tav tm="100000">
                                              <p:val>
                                                <p:strVal val="#ppt_h"/>
                                              </p:val>
                                            </p:tav>
                                          </p:tavLst>
                                        </p:anim>
                                        <p:animEffect transition="in" filter="fade">
                                          <p:cBhvr>
                                            <p:cTn id="32" dur="500"/>
                                            <p:tgtEl>
                                              <p:spTgt spid="34"/>
                                            </p:tgtEl>
                                          </p:cBhvr>
                                        </p:animEffect>
                                      </p:childTnLst>
                                    </p:cTn>
                                  </p:par>
                                </p:childTnLst>
                              </p:cTn>
                            </p:par>
                            <p:par>
                              <p:cTn id="33" fill="hold">
                                <p:stCondLst>
                                  <p:cond delay="2750"/>
                                </p:stCondLst>
                                <p:childTnLst>
                                  <p:par>
                                    <p:cTn id="34" presetID="22" presetClass="entr" presetSubtype="8"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left)">
                                          <p:cBhvr>
                                            <p:cTn id="36" dur="500"/>
                                            <p:tgtEl>
                                              <p:spTgt spid="62"/>
                                            </p:tgtEl>
                                          </p:cBhvr>
                                        </p:animEffect>
                                      </p:childTnLst>
                                    </p:cTn>
                                  </p:par>
                                </p:childTnLst>
                              </p:cTn>
                            </p:par>
                            <p:par>
                              <p:cTn id="37" fill="hold">
                                <p:stCondLst>
                                  <p:cond delay="32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38"/>
                                            </p:tgtEl>
                                            <p:attrNameLst>
                                              <p:attrName>style.visibility</p:attrName>
                                            </p:attrNameLst>
                                          </p:cBhvr>
                                          <p:to>
                                            <p:strVal val="visible"/>
                                          </p:to>
                                        </p:set>
                                        <p:anim calcmode="lin" valueType="num">
                                          <p:cBhvr>
                                            <p:cTn id="40"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8"/>
                                            </p:tgtEl>
                                            <p:attrNameLst>
                                              <p:attrName>ppt_y</p:attrName>
                                            </p:attrNameLst>
                                          </p:cBhvr>
                                          <p:tavLst>
                                            <p:tav tm="0">
                                              <p:val>
                                                <p:strVal val="#ppt_y"/>
                                              </p:val>
                                            </p:tav>
                                            <p:tav tm="100000">
                                              <p:val>
                                                <p:strVal val="#ppt_y"/>
                                              </p:val>
                                            </p:tav>
                                          </p:tavLst>
                                        </p:anim>
                                        <p:anim calcmode="lin" valueType="num">
                                          <p:cBhvr>
                                            <p:cTn id="42"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8"/>
                                            </p:tgtEl>
                                          </p:cBhvr>
                                        </p:animEffect>
                                      </p:childTnLst>
                                    </p:cTn>
                                  </p:par>
                                </p:childTnLst>
                              </p:cTn>
                            </p:par>
                            <p:par>
                              <p:cTn id="45" fill="hold">
                                <p:stCondLst>
                                  <p:cond delay="4250"/>
                                </p:stCondLst>
                                <p:childTnLst>
                                  <p:par>
                                    <p:cTn id="46" presetID="53" presetClass="entr" presetSubtype="16"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ppt_w</p:attrName>
                                            </p:attrNameLst>
                                          </p:cBhvr>
                                          <p:tavLst>
                                            <p:tav tm="0">
                                              <p:val>
                                                <p:fltVal val="0"/>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animEffect transition="in" filter="fade">
                                          <p:cBhvr>
                                            <p:cTn id="60" dur="500"/>
                                            <p:tgtEl>
                                              <p:spTgt spid="2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childTnLst>
                              </p:cTn>
                            </p:par>
                            <p:par>
                              <p:cTn id="66" fill="hold">
                                <p:stCondLst>
                                  <p:cond delay="4750"/>
                                </p:stCondLst>
                                <p:childTnLst>
                                  <p:par>
                                    <p:cTn id="67" presetID="2" presetClass="entr" presetSubtype="4"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500" fill="hold"/>
                                            <p:tgtEl>
                                              <p:spTgt spid="36"/>
                                            </p:tgtEl>
                                            <p:attrNameLst>
                                              <p:attrName>ppt_x</p:attrName>
                                            </p:attrNameLst>
                                          </p:cBhvr>
                                          <p:tavLst>
                                            <p:tav tm="0">
                                              <p:val>
                                                <p:strVal val="#ppt_x"/>
                                              </p:val>
                                            </p:tav>
                                            <p:tav tm="100000">
                                              <p:val>
                                                <p:strVal val="#ppt_x"/>
                                              </p:val>
                                            </p:tav>
                                          </p:tavLst>
                                        </p:anim>
                                        <p:anim calcmode="lin" valueType="num">
                                          <p:cBhvr additive="base">
                                            <p:cTn id="70" dur="500" fill="hold"/>
                                            <p:tgtEl>
                                              <p:spTgt spid="3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fill="hold"/>
                                            <p:tgtEl>
                                              <p:spTgt spid="32"/>
                                            </p:tgtEl>
                                            <p:attrNameLst>
                                              <p:attrName>ppt_x</p:attrName>
                                            </p:attrNameLst>
                                          </p:cBhvr>
                                          <p:tavLst>
                                            <p:tav tm="0">
                                              <p:val>
                                                <p:strVal val="#ppt_x"/>
                                              </p:val>
                                            </p:tav>
                                            <p:tav tm="100000">
                                              <p:val>
                                                <p:strVal val="#ppt_x"/>
                                              </p:val>
                                            </p:tav>
                                          </p:tavLst>
                                        </p:anim>
                                        <p:anim calcmode="lin" valueType="num">
                                          <p:cBhvr additive="base">
                                            <p:cTn id="74" dur="500" fill="hold"/>
                                            <p:tgtEl>
                                              <p:spTgt spid="32"/>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 calcmode="lin" valueType="num">
                                          <p:cBhvr additive="base">
                                            <p:cTn id="77" dur="500" fill="hold"/>
                                            <p:tgtEl>
                                              <p:spTgt spid="37"/>
                                            </p:tgtEl>
                                            <p:attrNameLst>
                                              <p:attrName>ppt_x</p:attrName>
                                            </p:attrNameLst>
                                          </p:cBhvr>
                                          <p:tavLst>
                                            <p:tav tm="0">
                                              <p:val>
                                                <p:strVal val="#ppt_x"/>
                                              </p:val>
                                            </p:tav>
                                            <p:tav tm="100000">
                                              <p:val>
                                                <p:strVal val="#ppt_x"/>
                                              </p:val>
                                            </p:tav>
                                          </p:tavLst>
                                        </p:anim>
                                        <p:anim calcmode="lin" valueType="num">
                                          <p:cBhvr additive="base">
                                            <p:cTn id="78" dur="500" fill="hold"/>
                                            <p:tgtEl>
                                              <p:spTgt spid="3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5"/>
                                            </p:tgtEl>
                                            <p:attrNameLst>
                                              <p:attrName>style.visibility</p:attrName>
                                            </p:attrNameLst>
                                          </p:cBhvr>
                                          <p:to>
                                            <p:strVal val="visible"/>
                                          </p:to>
                                        </p:set>
                                        <p:anim calcmode="lin" valueType="num">
                                          <p:cBhvr additive="base">
                                            <p:cTn id="81" dur="500" fill="hold"/>
                                            <p:tgtEl>
                                              <p:spTgt spid="35"/>
                                            </p:tgtEl>
                                            <p:attrNameLst>
                                              <p:attrName>ppt_x</p:attrName>
                                            </p:attrNameLst>
                                          </p:cBhvr>
                                          <p:tavLst>
                                            <p:tav tm="0">
                                              <p:val>
                                                <p:strVal val="#ppt_x"/>
                                              </p:val>
                                            </p:tav>
                                            <p:tav tm="100000">
                                              <p:val>
                                                <p:strVal val="#ppt_x"/>
                                              </p:val>
                                            </p:tav>
                                          </p:tavLst>
                                        </p:anim>
                                        <p:anim calcmode="lin" valueType="num">
                                          <p:cBhvr additive="base">
                                            <p:cTn id="82" dur="500" fill="hold"/>
                                            <p:tgtEl>
                                              <p:spTgt spid="35"/>
                                            </p:tgtEl>
                                            <p:attrNameLst>
                                              <p:attrName>ppt_y</p:attrName>
                                            </p:attrNameLst>
                                          </p:cBhvr>
                                          <p:tavLst>
                                            <p:tav tm="0">
                                              <p:val>
                                                <p:strVal val="1+#ppt_h/2"/>
                                              </p:val>
                                            </p:tav>
                                            <p:tav tm="100000">
                                              <p:val>
                                                <p:strVal val="#ppt_y"/>
                                              </p:val>
                                            </p:tav>
                                          </p:tavLst>
                                        </p:anim>
                                      </p:childTnLst>
                                    </p:cTn>
                                  </p:par>
                                </p:childTnLst>
                              </p:cTn>
                            </p:par>
                            <p:par>
                              <p:cTn id="83" fill="hold">
                                <p:stCondLst>
                                  <p:cond delay="5250"/>
                                </p:stCondLst>
                                <p:childTnLst>
                                  <p:par>
                                    <p:cTn id="84" presetID="53" presetClass="entr" presetSubtype="16" fill="hold" grpId="0" nodeType="afterEffect">
                                      <p:stCondLst>
                                        <p:cond delay="0"/>
                                      </p:stCondLst>
                                      <p:iterate type="lt">
                                        <p:tmPct val="10000"/>
                                      </p:iterate>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40"/>
                                            </p:tgtEl>
                                            <p:attrNameLst>
                                              <p:attrName>style.visibility</p:attrName>
                                            </p:attrNameLst>
                                          </p:cBhvr>
                                          <p:to>
                                            <p:strVal val="visible"/>
                                          </p:to>
                                        </p:set>
                                        <p:anim calcmode="lin" valueType="num">
                                          <p:cBhvr>
                                            <p:cTn id="91" dur="500" fill="hold"/>
                                            <p:tgtEl>
                                              <p:spTgt spid="40"/>
                                            </p:tgtEl>
                                            <p:attrNameLst>
                                              <p:attrName>ppt_w</p:attrName>
                                            </p:attrNameLst>
                                          </p:cBhvr>
                                          <p:tavLst>
                                            <p:tav tm="0">
                                              <p:val>
                                                <p:fltVal val="0"/>
                                              </p:val>
                                            </p:tav>
                                            <p:tav tm="100000">
                                              <p:val>
                                                <p:strVal val="#ppt_w"/>
                                              </p:val>
                                            </p:tav>
                                          </p:tavLst>
                                        </p:anim>
                                        <p:anim calcmode="lin" valueType="num">
                                          <p:cBhvr>
                                            <p:cTn id="92" dur="500" fill="hold"/>
                                            <p:tgtEl>
                                              <p:spTgt spid="40"/>
                                            </p:tgtEl>
                                            <p:attrNameLst>
                                              <p:attrName>ppt_h</p:attrName>
                                            </p:attrNameLst>
                                          </p:cBhvr>
                                          <p:tavLst>
                                            <p:tav tm="0">
                                              <p:val>
                                                <p:fltVal val="0"/>
                                              </p:val>
                                            </p:tav>
                                            <p:tav tm="100000">
                                              <p:val>
                                                <p:strVal val="#ppt_h"/>
                                              </p:val>
                                            </p:tav>
                                          </p:tavLst>
                                        </p:anim>
                                        <p:animEffect transition="in" filter="fade">
                                          <p:cBhvr>
                                            <p:cTn id="93" dur="500"/>
                                            <p:tgtEl>
                                              <p:spTgt spid="40"/>
                                            </p:tgtEl>
                                          </p:cBhvr>
                                        </p:animEffect>
                                      </p:childTnLst>
                                    </p:cTn>
                                  </p:par>
                                  <p:par>
                                    <p:cTn id="94" presetID="53" presetClass="entr" presetSubtype="16" fill="hold" grpId="0" nodeType="withEffect">
                                      <p:stCondLst>
                                        <p:cond delay="0"/>
                                      </p:stCondLst>
                                      <p:iterate type="lt">
                                        <p:tmPct val="10000"/>
                                      </p:iterate>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par>
                                    <p:cTn id="99" presetID="53" presetClass="entr" presetSubtype="16" fill="hold" grpId="0" nodeType="withEffect">
                                      <p:stCondLst>
                                        <p:cond delay="0"/>
                                      </p:stCondLst>
                                      <p:iterate type="lt">
                                        <p:tmPct val="10000"/>
                                      </p:iterate>
                                      <p:childTnLst>
                                        <p:set>
                                          <p:cBhvr>
                                            <p:cTn id="100" dur="1" fill="hold">
                                              <p:stCondLst>
                                                <p:cond delay="0"/>
                                              </p:stCondLst>
                                            </p:cTn>
                                            <p:tgtEl>
                                              <p:spTgt spid="42"/>
                                            </p:tgtEl>
                                            <p:attrNameLst>
                                              <p:attrName>style.visibility</p:attrName>
                                            </p:attrNameLst>
                                          </p:cBhvr>
                                          <p:to>
                                            <p:strVal val="visible"/>
                                          </p:to>
                                        </p:set>
                                        <p:anim calcmode="lin" valueType="num">
                                          <p:cBhvr>
                                            <p:cTn id="101" dur="500" fill="hold"/>
                                            <p:tgtEl>
                                              <p:spTgt spid="42"/>
                                            </p:tgtEl>
                                            <p:attrNameLst>
                                              <p:attrName>ppt_w</p:attrName>
                                            </p:attrNameLst>
                                          </p:cBhvr>
                                          <p:tavLst>
                                            <p:tav tm="0">
                                              <p:val>
                                                <p:fltVal val="0"/>
                                              </p:val>
                                            </p:tav>
                                            <p:tav tm="100000">
                                              <p:val>
                                                <p:strVal val="#ppt_w"/>
                                              </p:val>
                                            </p:tav>
                                          </p:tavLst>
                                        </p:anim>
                                        <p:anim calcmode="lin" valueType="num">
                                          <p:cBhvr>
                                            <p:cTn id="102" dur="500" fill="hold"/>
                                            <p:tgtEl>
                                              <p:spTgt spid="42"/>
                                            </p:tgtEl>
                                            <p:attrNameLst>
                                              <p:attrName>ppt_h</p:attrName>
                                            </p:attrNameLst>
                                          </p:cBhvr>
                                          <p:tavLst>
                                            <p:tav tm="0">
                                              <p:val>
                                                <p:fltVal val="0"/>
                                              </p:val>
                                            </p:tav>
                                            <p:tav tm="100000">
                                              <p:val>
                                                <p:strVal val="#ppt_h"/>
                                              </p:val>
                                            </p:tav>
                                          </p:tavLst>
                                        </p:anim>
                                        <p:animEffect transition="in" filter="fade">
                                          <p:cBhvr>
                                            <p:cTn id="103" dur="500"/>
                                            <p:tgtEl>
                                              <p:spTgt spid="42"/>
                                            </p:tgtEl>
                                          </p:cBhvr>
                                        </p:animEffect>
                                      </p:childTnLst>
                                    </p:cTn>
                                  </p:par>
                                  <p:par>
                                    <p:cTn id="104" presetID="53" presetClass="entr" presetSubtype="16" fill="hold" grpId="0" nodeType="withEffect">
                                      <p:stCondLst>
                                        <p:cond delay="0"/>
                                      </p:stCondLst>
                                      <p:iterate type="lt">
                                        <p:tmPct val="10000"/>
                                      </p:iterate>
                                      <p:childTnLst>
                                        <p:set>
                                          <p:cBhvr>
                                            <p:cTn id="105" dur="1" fill="hold">
                                              <p:stCondLst>
                                                <p:cond delay="0"/>
                                              </p:stCondLst>
                                            </p:cTn>
                                            <p:tgtEl>
                                              <p:spTgt spid="65"/>
                                            </p:tgtEl>
                                            <p:attrNameLst>
                                              <p:attrName>style.visibility</p:attrName>
                                            </p:attrNameLst>
                                          </p:cBhvr>
                                          <p:to>
                                            <p:strVal val="visible"/>
                                          </p:to>
                                        </p:set>
                                        <p:anim calcmode="lin" valueType="num">
                                          <p:cBhvr>
                                            <p:cTn id="106" dur="500" fill="hold"/>
                                            <p:tgtEl>
                                              <p:spTgt spid="65"/>
                                            </p:tgtEl>
                                            <p:attrNameLst>
                                              <p:attrName>ppt_w</p:attrName>
                                            </p:attrNameLst>
                                          </p:cBhvr>
                                          <p:tavLst>
                                            <p:tav tm="0">
                                              <p:val>
                                                <p:fltVal val="0"/>
                                              </p:val>
                                            </p:tav>
                                            <p:tav tm="100000">
                                              <p:val>
                                                <p:strVal val="#ppt_w"/>
                                              </p:val>
                                            </p:tav>
                                          </p:tavLst>
                                        </p:anim>
                                        <p:anim calcmode="lin" valueType="num">
                                          <p:cBhvr>
                                            <p:cTn id="107" dur="500" fill="hold"/>
                                            <p:tgtEl>
                                              <p:spTgt spid="65"/>
                                            </p:tgtEl>
                                            <p:attrNameLst>
                                              <p:attrName>ppt_h</p:attrName>
                                            </p:attrNameLst>
                                          </p:cBhvr>
                                          <p:tavLst>
                                            <p:tav tm="0">
                                              <p:val>
                                                <p:fltVal val="0"/>
                                              </p:val>
                                            </p:tav>
                                            <p:tav tm="100000">
                                              <p:val>
                                                <p:strVal val="#ppt_h"/>
                                              </p:val>
                                            </p:tav>
                                          </p:tavLst>
                                        </p:anim>
                                        <p:animEffect transition="in" filter="fade">
                                          <p:cBhvr>
                                            <p:cTn id="108" dur="500"/>
                                            <p:tgtEl>
                                              <p:spTgt spid="65"/>
                                            </p:tgtEl>
                                          </p:cBhvr>
                                        </p:animEffect>
                                      </p:childTnLst>
                                    </p:cTn>
                                  </p:par>
                                  <p:par>
                                    <p:cTn id="109" presetID="53" presetClass="entr" presetSubtype="16" fill="hold" grpId="0" nodeType="withEffect">
                                      <p:stCondLst>
                                        <p:cond delay="250"/>
                                      </p:stCondLst>
                                      <p:iterate type="lt">
                                        <p:tmPct val="10000"/>
                                      </p:iterate>
                                      <p:childTnLst>
                                        <p:set>
                                          <p:cBhvr>
                                            <p:cTn id="110" dur="1" fill="hold">
                                              <p:stCondLst>
                                                <p:cond delay="0"/>
                                              </p:stCondLst>
                                            </p:cTn>
                                            <p:tgtEl>
                                              <p:spTgt spid="43"/>
                                            </p:tgtEl>
                                            <p:attrNameLst>
                                              <p:attrName>style.visibility</p:attrName>
                                            </p:attrNameLst>
                                          </p:cBhvr>
                                          <p:to>
                                            <p:strVal val="visible"/>
                                          </p:to>
                                        </p:set>
                                        <p:anim calcmode="lin" valueType="num">
                                          <p:cBhvr>
                                            <p:cTn id="111" dur="500" fill="hold"/>
                                            <p:tgtEl>
                                              <p:spTgt spid="43"/>
                                            </p:tgtEl>
                                            <p:attrNameLst>
                                              <p:attrName>ppt_w</p:attrName>
                                            </p:attrNameLst>
                                          </p:cBhvr>
                                          <p:tavLst>
                                            <p:tav tm="0">
                                              <p:val>
                                                <p:fltVal val="0"/>
                                              </p:val>
                                            </p:tav>
                                            <p:tav tm="100000">
                                              <p:val>
                                                <p:strVal val="#ppt_w"/>
                                              </p:val>
                                            </p:tav>
                                          </p:tavLst>
                                        </p:anim>
                                        <p:anim calcmode="lin" valueType="num">
                                          <p:cBhvr>
                                            <p:cTn id="112" dur="500" fill="hold"/>
                                            <p:tgtEl>
                                              <p:spTgt spid="43"/>
                                            </p:tgtEl>
                                            <p:attrNameLst>
                                              <p:attrName>ppt_h</p:attrName>
                                            </p:attrNameLst>
                                          </p:cBhvr>
                                          <p:tavLst>
                                            <p:tav tm="0">
                                              <p:val>
                                                <p:fltVal val="0"/>
                                              </p:val>
                                            </p:tav>
                                            <p:tav tm="100000">
                                              <p:val>
                                                <p:strVal val="#ppt_h"/>
                                              </p:val>
                                            </p:tav>
                                          </p:tavLst>
                                        </p:anim>
                                        <p:animEffect transition="in" filter="fade">
                                          <p:cBhvr>
                                            <p:cTn id="113" dur="500"/>
                                            <p:tgtEl>
                                              <p:spTgt spid="43"/>
                                            </p:tgtEl>
                                          </p:cBhvr>
                                        </p:animEffect>
                                      </p:childTnLst>
                                    </p:cTn>
                                  </p:par>
                                  <p:par>
                                    <p:cTn id="114" presetID="53" presetClass="entr" presetSubtype="16" fill="hold" grpId="0" nodeType="withEffect">
                                      <p:stCondLst>
                                        <p:cond delay="250"/>
                                      </p:stCondLst>
                                      <p:iterate type="lt">
                                        <p:tmPct val="10000"/>
                                      </p:iterate>
                                      <p:childTnLst>
                                        <p:set>
                                          <p:cBhvr>
                                            <p:cTn id="115" dur="1" fill="hold">
                                              <p:stCondLst>
                                                <p:cond delay="0"/>
                                              </p:stCondLst>
                                            </p:cTn>
                                            <p:tgtEl>
                                              <p:spTgt spid="44"/>
                                            </p:tgtEl>
                                            <p:attrNameLst>
                                              <p:attrName>style.visibility</p:attrName>
                                            </p:attrNameLst>
                                          </p:cBhvr>
                                          <p:to>
                                            <p:strVal val="visible"/>
                                          </p:to>
                                        </p:set>
                                        <p:anim calcmode="lin" valueType="num">
                                          <p:cBhvr>
                                            <p:cTn id="116" dur="500" fill="hold"/>
                                            <p:tgtEl>
                                              <p:spTgt spid="44"/>
                                            </p:tgtEl>
                                            <p:attrNameLst>
                                              <p:attrName>ppt_w</p:attrName>
                                            </p:attrNameLst>
                                          </p:cBhvr>
                                          <p:tavLst>
                                            <p:tav tm="0">
                                              <p:val>
                                                <p:fltVal val="0"/>
                                              </p:val>
                                            </p:tav>
                                            <p:tav tm="100000">
                                              <p:val>
                                                <p:strVal val="#ppt_w"/>
                                              </p:val>
                                            </p:tav>
                                          </p:tavLst>
                                        </p:anim>
                                        <p:anim calcmode="lin" valueType="num">
                                          <p:cBhvr>
                                            <p:cTn id="117" dur="500" fill="hold"/>
                                            <p:tgtEl>
                                              <p:spTgt spid="44"/>
                                            </p:tgtEl>
                                            <p:attrNameLst>
                                              <p:attrName>ppt_h</p:attrName>
                                            </p:attrNameLst>
                                          </p:cBhvr>
                                          <p:tavLst>
                                            <p:tav tm="0">
                                              <p:val>
                                                <p:fltVal val="0"/>
                                              </p:val>
                                            </p:tav>
                                            <p:tav tm="100000">
                                              <p:val>
                                                <p:strVal val="#ppt_h"/>
                                              </p:val>
                                            </p:tav>
                                          </p:tavLst>
                                        </p:anim>
                                        <p:animEffect transition="in" filter="fade">
                                          <p:cBhvr>
                                            <p:cTn id="118" dur="500"/>
                                            <p:tgtEl>
                                              <p:spTgt spid="44"/>
                                            </p:tgtEl>
                                          </p:cBhvr>
                                        </p:animEffect>
                                      </p:childTnLst>
                                    </p:cTn>
                                  </p:par>
                                  <p:par>
                                    <p:cTn id="119" presetID="53" presetClass="entr" presetSubtype="16" fill="hold" grpId="0" nodeType="withEffect">
                                      <p:stCondLst>
                                        <p:cond delay="250"/>
                                      </p:stCondLst>
                                      <p:iterate type="lt">
                                        <p:tmPct val="10000"/>
                                      </p:iterate>
                                      <p:childTnLst>
                                        <p:set>
                                          <p:cBhvr>
                                            <p:cTn id="120" dur="1" fill="hold">
                                              <p:stCondLst>
                                                <p:cond delay="0"/>
                                              </p:stCondLst>
                                            </p:cTn>
                                            <p:tgtEl>
                                              <p:spTgt spid="54"/>
                                            </p:tgtEl>
                                            <p:attrNameLst>
                                              <p:attrName>style.visibility</p:attrName>
                                            </p:attrNameLst>
                                          </p:cBhvr>
                                          <p:to>
                                            <p:strVal val="visible"/>
                                          </p:to>
                                        </p:set>
                                        <p:anim calcmode="lin" valueType="num">
                                          <p:cBhvr>
                                            <p:cTn id="121" dur="500" fill="hold"/>
                                            <p:tgtEl>
                                              <p:spTgt spid="54"/>
                                            </p:tgtEl>
                                            <p:attrNameLst>
                                              <p:attrName>ppt_w</p:attrName>
                                            </p:attrNameLst>
                                          </p:cBhvr>
                                          <p:tavLst>
                                            <p:tav tm="0">
                                              <p:val>
                                                <p:fltVal val="0"/>
                                              </p:val>
                                            </p:tav>
                                            <p:tav tm="100000">
                                              <p:val>
                                                <p:strVal val="#ppt_w"/>
                                              </p:val>
                                            </p:tav>
                                          </p:tavLst>
                                        </p:anim>
                                        <p:anim calcmode="lin" valueType="num">
                                          <p:cBhvr>
                                            <p:cTn id="122" dur="500" fill="hold"/>
                                            <p:tgtEl>
                                              <p:spTgt spid="54"/>
                                            </p:tgtEl>
                                            <p:attrNameLst>
                                              <p:attrName>ppt_h</p:attrName>
                                            </p:attrNameLst>
                                          </p:cBhvr>
                                          <p:tavLst>
                                            <p:tav tm="0">
                                              <p:val>
                                                <p:fltVal val="0"/>
                                              </p:val>
                                            </p:tav>
                                            <p:tav tm="100000">
                                              <p:val>
                                                <p:strVal val="#ppt_h"/>
                                              </p:val>
                                            </p:tav>
                                          </p:tavLst>
                                        </p:anim>
                                        <p:animEffect transition="in" filter="fade">
                                          <p:cBhvr>
                                            <p:cTn id="123" dur="500"/>
                                            <p:tgtEl>
                                              <p:spTgt spid="54"/>
                                            </p:tgtEl>
                                          </p:cBhvr>
                                        </p:animEffect>
                                      </p:childTnLst>
                                    </p:cTn>
                                  </p:par>
                                  <p:par>
                                    <p:cTn id="124" presetID="53" presetClass="entr" presetSubtype="16" fill="hold" grpId="0" nodeType="withEffect">
                                      <p:stCondLst>
                                        <p:cond delay="250"/>
                                      </p:stCondLst>
                                      <p:iterate type="lt">
                                        <p:tmPct val="10000"/>
                                      </p:iterate>
                                      <p:childTnLst>
                                        <p:set>
                                          <p:cBhvr>
                                            <p:cTn id="125" dur="1" fill="hold">
                                              <p:stCondLst>
                                                <p:cond delay="0"/>
                                              </p:stCondLst>
                                            </p:cTn>
                                            <p:tgtEl>
                                              <p:spTgt spid="55"/>
                                            </p:tgtEl>
                                            <p:attrNameLst>
                                              <p:attrName>style.visibility</p:attrName>
                                            </p:attrNameLst>
                                          </p:cBhvr>
                                          <p:to>
                                            <p:strVal val="visible"/>
                                          </p:to>
                                        </p:set>
                                        <p:anim calcmode="lin" valueType="num">
                                          <p:cBhvr>
                                            <p:cTn id="126" dur="500" fill="hold"/>
                                            <p:tgtEl>
                                              <p:spTgt spid="55"/>
                                            </p:tgtEl>
                                            <p:attrNameLst>
                                              <p:attrName>ppt_w</p:attrName>
                                            </p:attrNameLst>
                                          </p:cBhvr>
                                          <p:tavLst>
                                            <p:tav tm="0">
                                              <p:val>
                                                <p:fltVal val="0"/>
                                              </p:val>
                                            </p:tav>
                                            <p:tav tm="100000">
                                              <p:val>
                                                <p:strVal val="#ppt_w"/>
                                              </p:val>
                                            </p:tav>
                                          </p:tavLst>
                                        </p:anim>
                                        <p:anim calcmode="lin" valueType="num">
                                          <p:cBhvr>
                                            <p:cTn id="127" dur="500" fill="hold"/>
                                            <p:tgtEl>
                                              <p:spTgt spid="55"/>
                                            </p:tgtEl>
                                            <p:attrNameLst>
                                              <p:attrName>ppt_h</p:attrName>
                                            </p:attrNameLst>
                                          </p:cBhvr>
                                          <p:tavLst>
                                            <p:tav tm="0">
                                              <p:val>
                                                <p:fltVal val="0"/>
                                              </p:val>
                                            </p:tav>
                                            <p:tav tm="100000">
                                              <p:val>
                                                <p:strVal val="#ppt_h"/>
                                              </p:val>
                                            </p:tav>
                                          </p:tavLst>
                                        </p:anim>
                                        <p:animEffect transition="in" filter="fade">
                                          <p:cBhvr>
                                            <p:cTn id="128" dur="500"/>
                                            <p:tgtEl>
                                              <p:spTgt spid="55"/>
                                            </p:tgtEl>
                                          </p:cBhvr>
                                        </p:animEffect>
                                      </p:childTnLst>
                                    </p:cTn>
                                  </p:par>
                                  <p:par>
                                    <p:cTn id="129" presetID="53" presetClass="entr" presetSubtype="16" fill="hold" grpId="0" nodeType="withEffect">
                                      <p:stCondLst>
                                        <p:cond delay="500"/>
                                      </p:stCondLst>
                                      <p:iterate type="lt">
                                        <p:tmPct val="10000"/>
                                      </p:iterate>
                                      <p:childTnLst>
                                        <p:set>
                                          <p:cBhvr>
                                            <p:cTn id="130" dur="1" fill="hold">
                                              <p:stCondLst>
                                                <p:cond delay="0"/>
                                              </p:stCondLst>
                                            </p:cTn>
                                            <p:tgtEl>
                                              <p:spTgt spid="56"/>
                                            </p:tgtEl>
                                            <p:attrNameLst>
                                              <p:attrName>style.visibility</p:attrName>
                                            </p:attrNameLst>
                                          </p:cBhvr>
                                          <p:to>
                                            <p:strVal val="visible"/>
                                          </p:to>
                                        </p:set>
                                        <p:anim calcmode="lin" valueType="num">
                                          <p:cBhvr>
                                            <p:cTn id="131" dur="500" fill="hold"/>
                                            <p:tgtEl>
                                              <p:spTgt spid="56"/>
                                            </p:tgtEl>
                                            <p:attrNameLst>
                                              <p:attrName>ppt_w</p:attrName>
                                            </p:attrNameLst>
                                          </p:cBhvr>
                                          <p:tavLst>
                                            <p:tav tm="0">
                                              <p:val>
                                                <p:fltVal val="0"/>
                                              </p:val>
                                            </p:tav>
                                            <p:tav tm="100000">
                                              <p:val>
                                                <p:strVal val="#ppt_w"/>
                                              </p:val>
                                            </p:tav>
                                          </p:tavLst>
                                        </p:anim>
                                        <p:anim calcmode="lin" valueType="num">
                                          <p:cBhvr>
                                            <p:cTn id="132" dur="500" fill="hold"/>
                                            <p:tgtEl>
                                              <p:spTgt spid="56"/>
                                            </p:tgtEl>
                                            <p:attrNameLst>
                                              <p:attrName>ppt_h</p:attrName>
                                            </p:attrNameLst>
                                          </p:cBhvr>
                                          <p:tavLst>
                                            <p:tav tm="0">
                                              <p:val>
                                                <p:fltVal val="0"/>
                                              </p:val>
                                            </p:tav>
                                            <p:tav tm="100000">
                                              <p:val>
                                                <p:strVal val="#ppt_h"/>
                                              </p:val>
                                            </p:tav>
                                          </p:tavLst>
                                        </p:anim>
                                        <p:animEffect transition="in" filter="fade">
                                          <p:cBhvr>
                                            <p:cTn id="133" dur="500"/>
                                            <p:tgtEl>
                                              <p:spTgt spid="56"/>
                                            </p:tgtEl>
                                          </p:cBhvr>
                                        </p:animEffect>
                                      </p:childTnLst>
                                    </p:cTn>
                                  </p:par>
                                  <p:par>
                                    <p:cTn id="134" presetID="53" presetClass="entr" presetSubtype="16" fill="hold" grpId="0" nodeType="withEffect">
                                      <p:stCondLst>
                                        <p:cond delay="500"/>
                                      </p:stCondLst>
                                      <p:iterate type="lt">
                                        <p:tmPct val="10000"/>
                                      </p:iterate>
                                      <p:childTnLst>
                                        <p:set>
                                          <p:cBhvr>
                                            <p:cTn id="135" dur="1" fill="hold">
                                              <p:stCondLst>
                                                <p:cond delay="0"/>
                                              </p:stCondLst>
                                            </p:cTn>
                                            <p:tgtEl>
                                              <p:spTgt spid="57"/>
                                            </p:tgtEl>
                                            <p:attrNameLst>
                                              <p:attrName>style.visibility</p:attrName>
                                            </p:attrNameLst>
                                          </p:cBhvr>
                                          <p:to>
                                            <p:strVal val="visible"/>
                                          </p:to>
                                        </p:set>
                                        <p:anim calcmode="lin" valueType="num">
                                          <p:cBhvr>
                                            <p:cTn id="136" dur="500" fill="hold"/>
                                            <p:tgtEl>
                                              <p:spTgt spid="57"/>
                                            </p:tgtEl>
                                            <p:attrNameLst>
                                              <p:attrName>ppt_w</p:attrName>
                                            </p:attrNameLst>
                                          </p:cBhvr>
                                          <p:tavLst>
                                            <p:tav tm="0">
                                              <p:val>
                                                <p:fltVal val="0"/>
                                              </p:val>
                                            </p:tav>
                                            <p:tav tm="100000">
                                              <p:val>
                                                <p:strVal val="#ppt_w"/>
                                              </p:val>
                                            </p:tav>
                                          </p:tavLst>
                                        </p:anim>
                                        <p:anim calcmode="lin" valueType="num">
                                          <p:cBhvr>
                                            <p:cTn id="137" dur="500" fill="hold"/>
                                            <p:tgtEl>
                                              <p:spTgt spid="57"/>
                                            </p:tgtEl>
                                            <p:attrNameLst>
                                              <p:attrName>ppt_h</p:attrName>
                                            </p:attrNameLst>
                                          </p:cBhvr>
                                          <p:tavLst>
                                            <p:tav tm="0">
                                              <p:val>
                                                <p:fltVal val="0"/>
                                              </p:val>
                                            </p:tav>
                                            <p:tav tm="100000">
                                              <p:val>
                                                <p:strVal val="#ppt_h"/>
                                              </p:val>
                                            </p:tav>
                                          </p:tavLst>
                                        </p:anim>
                                        <p:animEffect transition="in" filter="fade">
                                          <p:cBhvr>
                                            <p:cTn id="138" dur="500"/>
                                            <p:tgtEl>
                                              <p:spTgt spid="57"/>
                                            </p:tgtEl>
                                          </p:cBhvr>
                                        </p:animEffect>
                                      </p:childTnLst>
                                    </p:cTn>
                                  </p:par>
                                  <p:par>
                                    <p:cTn id="139" presetID="53" presetClass="entr" presetSubtype="16" fill="hold" grpId="0" nodeType="withEffect">
                                      <p:stCondLst>
                                        <p:cond delay="500"/>
                                      </p:stCondLst>
                                      <p:iterate type="lt">
                                        <p:tmPct val="10000"/>
                                      </p:iterate>
                                      <p:childTnLst>
                                        <p:set>
                                          <p:cBhvr>
                                            <p:cTn id="140" dur="1" fill="hold">
                                              <p:stCondLst>
                                                <p:cond delay="0"/>
                                              </p:stCondLst>
                                            </p:cTn>
                                            <p:tgtEl>
                                              <p:spTgt spid="58"/>
                                            </p:tgtEl>
                                            <p:attrNameLst>
                                              <p:attrName>style.visibility</p:attrName>
                                            </p:attrNameLst>
                                          </p:cBhvr>
                                          <p:to>
                                            <p:strVal val="visible"/>
                                          </p:to>
                                        </p:set>
                                        <p:anim calcmode="lin" valueType="num">
                                          <p:cBhvr>
                                            <p:cTn id="141" dur="500" fill="hold"/>
                                            <p:tgtEl>
                                              <p:spTgt spid="58"/>
                                            </p:tgtEl>
                                            <p:attrNameLst>
                                              <p:attrName>ppt_w</p:attrName>
                                            </p:attrNameLst>
                                          </p:cBhvr>
                                          <p:tavLst>
                                            <p:tav tm="0">
                                              <p:val>
                                                <p:fltVal val="0"/>
                                              </p:val>
                                            </p:tav>
                                            <p:tav tm="100000">
                                              <p:val>
                                                <p:strVal val="#ppt_w"/>
                                              </p:val>
                                            </p:tav>
                                          </p:tavLst>
                                        </p:anim>
                                        <p:anim calcmode="lin" valueType="num">
                                          <p:cBhvr>
                                            <p:cTn id="142" dur="500" fill="hold"/>
                                            <p:tgtEl>
                                              <p:spTgt spid="58"/>
                                            </p:tgtEl>
                                            <p:attrNameLst>
                                              <p:attrName>ppt_h</p:attrName>
                                            </p:attrNameLst>
                                          </p:cBhvr>
                                          <p:tavLst>
                                            <p:tav tm="0">
                                              <p:val>
                                                <p:fltVal val="0"/>
                                              </p:val>
                                            </p:tav>
                                            <p:tav tm="100000">
                                              <p:val>
                                                <p:strVal val="#ppt_h"/>
                                              </p:val>
                                            </p:tav>
                                          </p:tavLst>
                                        </p:anim>
                                        <p:animEffect transition="in" filter="fade">
                                          <p:cBhvr>
                                            <p:cTn id="143" dur="500"/>
                                            <p:tgtEl>
                                              <p:spTgt spid="58"/>
                                            </p:tgtEl>
                                          </p:cBhvr>
                                        </p:animEffect>
                                      </p:childTnLst>
                                    </p:cTn>
                                  </p:par>
                                  <p:par>
                                    <p:cTn id="144" presetID="53" presetClass="entr" presetSubtype="16" fill="hold" grpId="0" nodeType="withEffect">
                                      <p:stCondLst>
                                        <p:cond delay="500"/>
                                      </p:stCondLst>
                                      <p:iterate type="lt">
                                        <p:tmPct val="10000"/>
                                      </p:iterate>
                                      <p:childTnLst>
                                        <p:set>
                                          <p:cBhvr>
                                            <p:cTn id="145" dur="1" fill="hold">
                                              <p:stCondLst>
                                                <p:cond delay="0"/>
                                              </p:stCondLst>
                                            </p:cTn>
                                            <p:tgtEl>
                                              <p:spTgt spid="59"/>
                                            </p:tgtEl>
                                            <p:attrNameLst>
                                              <p:attrName>style.visibility</p:attrName>
                                            </p:attrNameLst>
                                          </p:cBhvr>
                                          <p:to>
                                            <p:strVal val="visible"/>
                                          </p:to>
                                        </p:set>
                                        <p:anim calcmode="lin" valueType="num">
                                          <p:cBhvr>
                                            <p:cTn id="146" dur="500" fill="hold"/>
                                            <p:tgtEl>
                                              <p:spTgt spid="59"/>
                                            </p:tgtEl>
                                            <p:attrNameLst>
                                              <p:attrName>ppt_w</p:attrName>
                                            </p:attrNameLst>
                                          </p:cBhvr>
                                          <p:tavLst>
                                            <p:tav tm="0">
                                              <p:val>
                                                <p:fltVal val="0"/>
                                              </p:val>
                                            </p:tav>
                                            <p:tav tm="100000">
                                              <p:val>
                                                <p:strVal val="#ppt_w"/>
                                              </p:val>
                                            </p:tav>
                                          </p:tavLst>
                                        </p:anim>
                                        <p:anim calcmode="lin" valueType="num">
                                          <p:cBhvr>
                                            <p:cTn id="147" dur="500" fill="hold"/>
                                            <p:tgtEl>
                                              <p:spTgt spid="59"/>
                                            </p:tgtEl>
                                            <p:attrNameLst>
                                              <p:attrName>ppt_h</p:attrName>
                                            </p:attrNameLst>
                                          </p:cBhvr>
                                          <p:tavLst>
                                            <p:tav tm="0">
                                              <p:val>
                                                <p:fltVal val="0"/>
                                              </p:val>
                                            </p:tav>
                                            <p:tav tm="100000">
                                              <p:val>
                                                <p:strVal val="#ppt_h"/>
                                              </p:val>
                                            </p:tav>
                                          </p:tavLst>
                                        </p:anim>
                                        <p:animEffect transition="in" filter="fade">
                                          <p:cBhvr>
                                            <p:cTn id="148" dur="500"/>
                                            <p:tgtEl>
                                              <p:spTgt spid="59"/>
                                            </p:tgtEl>
                                          </p:cBhvr>
                                        </p:animEffect>
                                      </p:childTnLst>
                                    </p:cTn>
                                  </p:par>
                                  <p:par>
                                    <p:cTn id="149" presetID="53" presetClass="entr" presetSubtype="16" fill="hold" grpId="0" nodeType="withEffect">
                                      <p:stCondLst>
                                        <p:cond delay="750"/>
                                      </p:stCondLst>
                                      <p:iterate type="lt">
                                        <p:tmPct val="10000"/>
                                      </p:iterate>
                                      <p:childTnLst>
                                        <p:set>
                                          <p:cBhvr>
                                            <p:cTn id="150" dur="1" fill="hold">
                                              <p:stCondLst>
                                                <p:cond delay="0"/>
                                              </p:stCondLst>
                                            </p:cTn>
                                            <p:tgtEl>
                                              <p:spTgt spid="60"/>
                                            </p:tgtEl>
                                            <p:attrNameLst>
                                              <p:attrName>style.visibility</p:attrName>
                                            </p:attrNameLst>
                                          </p:cBhvr>
                                          <p:to>
                                            <p:strVal val="visible"/>
                                          </p:to>
                                        </p:set>
                                        <p:anim calcmode="lin" valueType="num">
                                          <p:cBhvr>
                                            <p:cTn id="151" dur="500" fill="hold"/>
                                            <p:tgtEl>
                                              <p:spTgt spid="60"/>
                                            </p:tgtEl>
                                            <p:attrNameLst>
                                              <p:attrName>ppt_w</p:attrName>
                                            </p:attrNameLst>
                                          </p:cBhvr>
                                          <p:tavLst>
                                            <p:tav tm="0">
                                              <p:val>
                                                <p:fltVal val="0"/>
                                              </p:val>
                                            </p:tav>
                                            <p:tav tm="100000">
                                              <p:val>
                                                <p:strVal val="#ppt_w"/>
                                              </p:val>
                                            </p:tav>
                                          </p:tavLst>
                                        </p:anim>
                                        <p:anim calcmode="lin" valueType="num">
                                          <p:cBhvr>
                                            <p:cTn id="152" dur="500" fill="hold"/>
                                            <p:tgtEl>
                                              <p:spTgt spid="60"/>
                                            </p:tgtEl>
                                            <p:attrNameLst>
                                              <p:attrName>ppt_h</p:attrName>
                                            </p:attrNameLst>
                                          </p:cBhvr>
                                          <p:tavLst>
                                            <p:tav tm="0">
                                              <p:val>
                                                <p:fltVal val="0"/>
                                              </p:val>
                                            </p:tav>
                                            <p:tav tm="100000">
                                              <p:val>
                                                <p:strVal val="#ppt_h"/>
                                              </p:val>
                                            </p:tav>
                                          </p:tavLst>
                                        </p:anim>
                                        <p:animEffect transition="in" filter="fade">
                                          <p:cBhvr>
                                            <p:cTn id="153" dur="500"/>
                                            <p:tgtEl>
                                              <p:spTgt spid="60"/>
                                            </p:tgtEl>
                                          </p:cBhvr>
                                        </p:animEffect>
                                      </p:childTnLst>
                                    </p:cTn>
                                  </p:par>
                                  <p:par>
                                    <p:cTn id="154" presetID="53" presetClass="entr" presetSubtype="16" fill="hold" grpId="0" nodeType="withEffect">
                                      <p:stCondLst>
                                        <p:cond delay="750"/>
                                      </p:stCondLst>
                                      <p:iterate type="lt">
                                        <p:tmPct val="10000"/>
                                      </p:iterate>
                                      <p:childTnLst>
                                        <p:set>
                                          <p:cBhvr>
                                            <p:cTn id="155" dur="1" fill="hold">
                                              <p:stCondLst>
                                                <p:cond delay="0"/>
                                              </p:stCondLst>
                                            </p:cTn>
                                            <p:tgtEl>
                                              <p:spTgt spid="61"/>
                                            </p:tgtEl>
                                            <p:attrNameLst>
                                              <p:attrName>style.visibility</p:attrName>
                                            </p:attrNameLst>
                                          </p:cBhvr>
                                          <p:to>
                                            <p:strVal val="visible"/>
                                          </p:to>
                                        </p:set>
                                        <p:anim calcmode="lin" valueType="num">
                                          <p:cBhvr>
                                            <p:cTn id="156" dur="500" fill="hold"/>
                                            <p:tgtEl>
                                              <p:spTgt spid="61"/>
                                            </p:tgtEl>
                                            <p:attrNameLst>
                                              <p:attrName>ppt_w</p:attrName>
                                            </p:attrNameLst>
                                          </p:cBhvr>
                                          <p:tavLst>
                                            <p:tav tm="0">
                                              <p:val>
                                                <p:fltVal val="0"/>
                                              </p:val>
                                            </p:tav>
                                            <p:tav tm="100000">
                                              <p:val>
                                                <p:strVal val="#ppt_w"/>
                                              </p:val>
                                            </p:tav>
                                          </p:tavLst>
                                        </p:anim>
                                        <p:anim calcmode="lin" valueType="num">
                                          <p:cBhvr>
                                            <p:cTn id="157" dur="500" fill="hold"/>
                                            <p:tgtEl>
                                              <p:spTgt spid="61"/>
                                            </p:tgtEl>
                                            <p:attrNameLst>
                                              <p:attrName>ppt_h</p:attrName>
                                            </p:attrNameLst>
                                          </p:cBhvr>
                                          <p:tavLst>
                                            <p:tav tm="0">
                                              <p:val>
                                                <p:fltVal val="0"/>
                                              </p:val>
                                            </p:tav>
                                            <p:tav tm="100000">
                                              <p:val>
                                                <p:strVal val="#ppt_h"/>
                                              </p:val>
                                            </p:tav>
                                          </p:tavLst>
                                        </p:anim>
                                        <p:animEffect transition="in" filter="fade">
                                          <p:cBhvr>
                                            <p:cTn id="158" dur="500"/>
                                            <p:tgtEl>
                                              <p:spTgt spid="61"/>
                                            </p:tgtEl>
                                          </p:cBhvr>
                                        </p:animEffect>
                                      </p:childTnLst>
                                    </p:cTn>
                                  </p:par>
                                  <p:par>
                                    <p:cTn id="159" presetID="53" presetClass="entr" presetSubtype="16" fill="hold" grpId="0" nodeType="withEffect">
                                      <p:stCondLst>
                                        <p:cond delay="750"/>
                                      </p:stCondLst>
                                      <p:iterate type="lt">
                                        <p:tmPct val="10000"/>
                                      </p:iterate>
                                      <p:childTnLst>
                                        <p:set>
                                          <p:cBhvr>
                                            <p:cTn id="160" dur="1" fill="hold">
                                              <p:stCondLst>
                                                <p:cond delay="0"/>
                                              </p:stCondLst>
                                            </p:cTn>
                                            <p:tgtEl>
                                              <p:spTgt spid="63"/>
                                            </p:tgtEl>
                                            <p:attrNameLst>
                                              <p:attrName>style.visibility</p:attrName>
                                            </p:attrNameLst>
                                          </p:cBhvr>
                                          <p:to>
                                            <p:strVal val="visible"/>
                                          </p:to>
                                        </p:set>
                                        <p:anim calcmode="lin" valueType="num">
                                          <p:cBhvr>
                                            <p:cTn id="161" dur="500" fill="hold"/>
                                            <p:tgtEl>
                                              <p:spTgt spid="63"/>
                                            </p:tgtEl>
                                            <p:attrNameLst>
                                              <p:attrName>ppt_w</p:attrName>
                                            </p:attrNameLst>
                                          </p:cBhvr>
                                          <p:tavLst>
                                            <p:tav tm="0">
                                              <p:val>
                                                <p:fltVal val="0"/>
                                              </p:val>
                                            </p:tav>
                                            <p:tav tm="100000">
                                              <p:val>
                                                <p:strVal val="#ppt_w"/>
                                              </p:val>
                                            </p:tav>
                                          </p:tavLst>
                                        </p:anim>
                                        <p:anim calcmode="lin" valueType="num">
                                          <p:cBhvr>
                                            <p:cTn id="162" dur="500" fill="hold"/>
                                            <p:tgtEl>
                                              <p:spTgt spid="63"/>
                                            </p:tgtEl>
                                            <p:attrNameLst>
                                              <p:attrName>ppt_h</p:attrName>
                                            </p:attrNameLst>
                                          </p:cBhvr>
                                          <p:tavLst>
                                            <p:tav tm="0">
                                              <p:val>
                                                <p:fltVal val="0"/>
                                              </p:val>
                                            </p:tav>
                                            <p:tav tm="100000">
                                              <p:val>
                                                <p:strVal val="#ppt_h"/>
                                              </p:val>
                                            </p:tav>
                                          </p:tavLst>
                                        </p:anim>
                                        <p:animEffect transition="in" filter="fade">
                                          <p:cBhvr>
                                            <p:cTn id="163" dur="500"/>
                                            <p:tgtEl>
                                              <p:spTgt spid="63"/>
                                            </p:tgtEl>
                                          </p:cBhvr>
                                        </p:animEffect>
                                      </p:childTnLst>
                                    </p:cTn>
                                  </p:par>
                                  <p:par>
                                    <p:cTn id="164" presetID="53" presetClass="entr" presetSubtype="16" fill="hold" grpId="0" nodeType="withEffect">
                                      <p:stCondLst>
                                        <p:cond delay="750"/>
                                      </p:stCondLst>
                                      <p:iterate type="lt">
                                        <p:tmPct val="10000"/>
                                      </p:iterate>
                                      <p:childTnLst>
                                        <p:set>
                                          <p:cBhvr>
                                            <p:cTn id="165" dur="1" fill="hold">
                                              <p:stCondLst>
                                                <p:cond delay="0"/>
                                              </p:stCondLst>
                                            </p:cTn>
                                            <p:tgtEl>
                                              <p:spTgt spid="64"/>
                                            </p:tgtEl>
                                            <p:attrNameLst>
                                              <p:attrName>style.visibility</p:attrName>
                                            </p:attrNameLst>
                                          </p:cBhvr>
                                          <p:to>
                                            <p:strVal val="visible"/>
                                          </p:to>
                                        </p:set>
                                        <p:anim calcmode="lin" valueType="num">
                                          <p:cBhvr>
                                            <p:cTn id="166" dur="500" fill="hold"/>
                                            <p:tgtEl>
                                              <p:spTgt spid="64"/>
                                            </p:tgtEl>
                                            <p:attrNameLst>
                                              <p:attrName>ppt_w</p:attrName>
                                            </p:attrNameLst>
                                          </p:cBhvr>
                                          <p:tavLst>
                                            <p:tav tm="0">
                                              <p:val>
                                                <p:fltVal val="0"/>
                                              </p:val>
                                            </p:tav>
                                            <p:tav tm="100000">
                                              <p:val>
                                                <p:strVal val="#ppt_w"/>
                                              </p:val>
                                            </p:tav>
                                          </p:tavLst>
                                        </p:anim>
                                        <p:anim calcmode="lin" valueType="num">
                                          <p:cBhvr>
                                            <p:cTn id="167" dur="500" fill="hold"/>
                                            <p:tgtEl>
                                              <p:spTgt spid="64"/>
                                            </p:tgtEl>
                                            <p:attrNameLst>
                                              <p:attrName>ppt_h</p:attrName>
                                            </p:attrNameLst>
                                          </p:cBhvr>
                                          <p:tavLst>
                                            <p:tav tm="0">
                                              <p:val>
                                                <p:fltVal val="0"/>
                                              </p:val>
                                            </p:tav>
                                            <p:tav tm="100000">
                                              <p:val>
                                                <p:strVal val="#ppt_h"/>
                                              </p:val>
                                            </p:tav>
                                          </p:tavLst>
                                        </p:anim>
                                        <p:animEffect transition="in" filter="fade">
                                          <p:cBhvr>
                                            <p:cTn id="16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p:bldP spid="34" grpId="0"/>
          <p:bldP spid="35" grpId="0"/>
          <p:bldP spid="36" grpId="0"/>
          <p:bldP spid="37" grpId="0"/>
          <p:bldP spid="38" grpId="0"/>
          <p:bldP spid="39" grpId="0"/>
          <p:bldP spid="40" grpId="0"/>
          <p:bldP spid="41" grpId="0"/>
          <p:bldP spid="42" grpId="0"/>
          <p:bldP spid="43" grpId="0"/>
          <p:bldP spid="44" grpId="0"/>
          <p:bldP spid="54" grpId="0"/>
          <p:bldP spid="55" grpId="0"/>
          <p:bldP spid="56" grpId="0"/>
          <p:bldP spid="57" grpId="0"/>
          <p:bldP spid="58" grpId="0"/>
          <p:bldP spid="59" grpId="0"/>
          <p:bldP spid="60" grpId="0"/>
          <p:bldP spid="61" grpId="0"/>
          <p:bldP spid="63" grpId="0"/>
          <p:bldP spid="64" grpId="0"/>
          <p:bldP spid="65" grpId="0"/>
          <p:bldP spid="5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nodeType="withEffect">
                                      <p:stCondLst>
                                        <p:cond delay="50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heel(1)">
                                          <p:cBhvr>
                                            <p:cTn id="18" dur="750"/>
                                            <p:tgtEl>
                                              <p:spTgt spid="27"/>
                                            </p:tgtEl>
                                          </p:cBhvr>
                                        </p:animEffect>
                                      </p:childTnLst>
                                    </p:cTn>
                                  </p:par>
                                  <p:par>
                                    <p:cTn id="19" presetID="2" presetClass="entr" presetSubtype="9" fill="hold" grpId="0" nodeType="withEffect">
                                      <p:stCondLst>
                                        <p:cond delay="50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750" fill="hold"/>
                                            <p:tgtEl>
                                              <p:spTgt spid="53"/>
                                            </p:tgtEl>
                                            <p:attrNameLst>
                                              <p:attrName>ppt_x</p:attrName>
                                            </p:attrNameLst>
                                          </p:cBhvr>
                                          <p:tavLst>
                                            <p:tav tm="0">
                                              <p:val>
                                                <p:strVal val="0-#ppt_w/2"/>
                                              </p:val>
                                            </p:tav>
                                            <p:tav tm="100000">
                                              <p:val>
                                                <p:strVal val="#ppt_x"/>
                                              </p:val>
                                            </p:tav>
                                          </p:tavLst>
                                        </p:anim>
                                        <p:anim calcmode="lin" valueType="num">
                                          <p:cBhvr additive="base">
                                            <p:cTn id="22" dur="750" fill="hold"/>
                                            <p:tgtEl>
                                              <p:spTgt spid="53"/>
                                            </p:tgtEl>
                                            <p:attrNameLst>
                                              <p:attrName>ppt_y</p:attrName>
                                            </p:attrNameLst>
                                          </p:cBhvr>
                                          <p:tavLst>
                                            <p:tav tm="0">
                                              <p:val>
                                                <p:strVal val="0-#ppt_h/2"/>
                                              </p:val>
                                            </p:tav>
                                            <p:tav tm="100000">
                                              <p:val>
                                                <p:strVal val="#ppt_y"/>
                                              </p:val>
                                            </p:tav>
                                          </p:tavLst>
                                        </p:anim>
                                      </p:childTnLst>
                                    </p:cTn>
                                  </p:par>
                                  <p:par>
                                    <p:cTn id="23" presetID="2" presetClass="entr" presetSubtype="9" fill="hold" nodeType="withEffect">
                                      <p:stCondLst>
                                        <p:cond delay="500"/>
                                      </p:stCondLst>
                                      <p:childTnLst>
                                        <p:set>
                                          <p:cBhvr>
                                            <p:cTn id="24" dur="1" fill="hold">
                                              <p:stCondLst>
                                                <p:cond delay="0"/>
                                              </p:stCondLst>
                                            </p:cTn>
                                            <p:tgtEl>
                                              <p:spTgt spid="66"/>
                                            </p:tgtEl>
                                            <p:attrNameLst>
                                              <p:attrName>style.visibility</p:attrName>
                                            </p:attrNameLst>
                                          </p:cBhvr>
                                          <p:to>
                                            <p:strVal val="visible"/>
                                          </p:to>
                                        </p:set>
                                        <p:anim calcmode="lin" valueType="num">
                                          <p:cBhvr additive="base">
                                            <p:cTn id="25" dur="750" fill="hold"/>
                                            <p:tgtEl>
                                              <p:spTgt spid="66"/>
                                            </p:tgtEl>
                                            <p:attrNameLst>
                                              <p:attrName>ppt_x</p:attrName>
                                            </p:attrNameLst>
                                          </p:cBhvr>
                                          <p:tavLst>
                                            <p:tav tm="0">
                                              <p:val>
                                                <p:strVal val="0-#ppt_w/2"/>
                                              </p:val>
                                            </p:tav>
                                            <p:tav tm="100000">
                                              <p:val>
                                                <p:strVal val="#ppt_x"/>
                                              </p:val>
                                            </p:tav>
                                          </p:tavLst>
                                        </p:anim>
                                        <p:anim calcmode="lin" valueType="num">
                                          <p:cBhvr additive="base">
                                            <p:cTn id="26" dur="750" fill="hold"/>
                                            <p:tgtEl>
                                              <p:spTgt spid="66"/>
                                            </p:tgtEl>
                                            <p:attrNameLst>
                                              <p:attrName>ppt_y</p:attrName>
                                            </p:attrNameLst>
                                          </p:cBhvr>
                                          <p:tavLst>
                                            <p:tav tm="0">
                                              <p:val>
                                                <p:strVal val="0-#ppt_h/2"/>
                                              </p:val>
                                            </p:tav>
                                            <p:tav tm="100000">
                                              <p:val>
                                                <p:strVal val="#ppt_y"/>
                                              </p:val>
                                            </p:tav>
                                          </p:tavLst>
                                        </p:anim>
                                      </p:childTnLst>
                                    </p:cTn>
                                  </p:par>
                                </p:childTnLst>
                              </p:cTn>
                            </p:par>
                            <p:par>
                              <p:cTn id="27" fill="hold">
                                <p:stCondLst>
                                  <p:cond delay="2250"/>
                                </p:stCondLst>
                                <p:childTnLst>
                                  <p:par>
                                    <p:cTn id="28" presetID="53" presetClass="entr" presetSubtype="16"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fltVal val="0"/>
                                              </p:val>
                                            </p:tav>
                                            <p:tav tm="100000">
                                              <p:val>
                                                <p:strVal val="#ppt_w"/>
                                              </p:val>
                                            </p:tav>
                                          </p:tavLst>
                                        </p:anim>
                                        <p:anim calcmode="lin" valueType="num">
                                          <p:cBhvr>
                                            <p:cTn id="31" dur="500" fill="hold"/>
                                            <p:tgtEl>
                                              <p:spTgt spid="34"/>
                                            </p:tgtEl>
                                            <p:attrNameLst>
                                              <p:attrName>ppt_h</p:attrName>
                                            </p:attrNameLst>
                                          </p:cBhvr>
                                          <p:tavLst>
                                            <p:tav tm="0">
                                              <p:val>
                                                <p:fltVal val="0"/>
                                              </p:val>
                                            </p:tav>
                                            <p:tav tm="100000">
                                              <p:val>
                                                <p:strVal val="#ppt_h"/>
                                              </p:val>
                                            </p:tav>
                                          </p:tavLst>
                                        </p:anim>
                                        <p:animEffect transition="in" filter="fade">
                                          <p:cBhvr>
                                            <p:cTn id="32" dur="500"/>
                                            <p:tgtEl>
                                              <p:spTgt spid="34"/>
                                            </p:tgtEl>
                                          </p:cBhvr>
                                        </p:animEffect>
                                      </p:childTnLst>
                                    </p:cTn>
                                  </p:par>
                                </p:childTnLst>
                              </p:cTn>
                            </p:par>
                            <p:par>
                              <p:cTn id="33" fill="hold">
                                <p:stCondLst>
                                  <p:cond delay="2750"/>
                                </p:stCondLst>
                                <p:childTnLst>
                                  <p:par>
                                    <p:cTn id="34" presetID="22" presetClass="entr" presetSubtype="8"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left)">
                                          <p:cBhvr>
                                            <p:cTn id="36" dur="500"/>
                                            <p:tgtEl>
                                              <p:spTgt spid="62"/>
                                            </p:tgtEl>
                                          </p:cBhvr>
                                        </p:animEffect>
                                      </p:childTnLst>
                                    </p:cTn>
                                  </p:par>
                                </p:childTnLst>
                              </p:cTn>
                            </p:par>
                            <p:par>
                              <p:cTn id="37" fill="hold">
                                <p:stCondLst>
                                  <p:cond delay="32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38"/>
                                            </p:tgtEl>
                                            <p:attrNameLst>
                                              <p:attrName>style.visibility</p:attrName>
                                            </p:attrNameLst>
                                          </p:cBhvr>
                                          <p:to>
                                            <p:strVal val="visible"/>
                                          </p:to>
                                        </p:set>
                                        <p:anim calcmode="lin" valueType="num">
                                          <p:cBhvr>
                                            <p:cTn id="40"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8"/>
                                            </p:tgtEl>
                                            <p:attrNameLst>
                                              <p:attrName>ppt_y</p:attrName>
                                            </p:attrNameLst>
                                          </p:cBhvr>
                                          <p:tavLst>
                                            <p:tav tm="0">
                                              <p:val>
                                                <p:strVal val="#ppt_y"/>
                                              </p:val>
                                            </p:tav>
                                            <p:tav tm="100000">
                                              <p:val>
                                                <p:strVal val="#ppt_y"/>
                                              </p:val>
                                            </p:tav>
                                          </p:tavLst>
                                        </p:anim>
                                        <p:anim calcmode="lin" valueType="num">
                                          <p:cBhvr>
                                            <p:cTn id="42"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8"/>
                                            </p:tgtEl>
                                          </p:cBhvr>
                                        </p:animEffect>
                                      </p:childTnLst>
                                    </p:cTn>
                                  </p:par>
                                </p:childTnLst>
                              </p:cTn>
                            </p:par>
                            <p:par>
                              <p:cTn id="45" fill="hold">
                                <p:stCondLst>
                                  <p:cond delay="4250"/>
                                </p:stCondLst>
                                <p:childTnLst>
                                  <p:par>
                                    <p:cTn id="46" presetID="53" presetClass="entr" presetSubtype="16"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ppt_w</p:attrName>
                                            </p:attrNameLst>
                                          </p:cBhvr>
                                          <p:tavLst>
                                            <p:tav tm="0">
                                              <p:val>
                                                <p:fltVal val="0"/>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animEffect transition="in" filter="fade">
                                          <p:cBhvr>
                                            <p:cTn id="60" dur="500"/>
                                            <p:tgtEl>
                                              <p:spTgt spid="2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childTnLst>
                              </p:cTn>
                            </p:par>
                            <p:par>
                              <p:cTn id="66" fill="hold">
                                <p:stCondLst>
                                  <p:cond delay="4750"/>
                                </p:stCondLst>
                                <p:childTnLst>
                                  <p:par>
                                    <p:cTn id="67" presetID="2" presetClass="entr" presetSubtype="4"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500" fill="hold"/>
                                            <p:tgtEl>
                                              <p:spTgt spid="36"/>
                                            </p:tgtEl>
                                            <p:attrNameLst>
                                              <p:attrName>ppt_x</p:attrName>
                                            </p:attrNameLst>
                                          </p:cBhvr>
                                          <p:tavLst>
                                            <p:tav tm="0">
                                              <p:val>
                                                <p:strVal val="#ppt_x"/>
                                              </p:val>
                                            </p:tav>
                                            <p:tav tm="100000">
                                              <p:val>
                                                <p:strVal val="#ppt_x"/>
                                              </p:val>
                                            </p:tav>
                                          </p:tavLst>
                                        </p:anim>
                                        <p:anim calcmode="lin" valueType="num">
                                          <p:cBhvr additive="base">
                                            <p:cTn id="70" dur="500" fill="hold"/>
                                            <p:tgtEl>
                                              <p:spTgt spid="3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fill="hold"/>
                                            <p:tgtEl>
                                              <p:spTgt spid="32"/>
                                            </p:tgtEl>
                                            <p:attrNameLst>
                                              <p:attrName>ppt_x</p:attrName>
                                            </p:attrNameLst>
                                          </p:cBhvr>
                                          <p:tavLst>
                                            <p:tav tm="0">
                                              <p:val>
                                                <p:strVal val="#ppt_x"/>
                                              </p:val>
                                            </p:tav>
                                            <p:tav tm="100000">
                                              <p:val>
                                                <p:strVal val="#ppt_x"/>
                                              </p:val>
                                            </p:tav>
                                          </p:tavLst>
                                        </p:anim>
                                        <p:anim calcmode="lin" valueType="num">
                                          <p:cBhvr additive="base">
                                            <p:cTn id="74" dur="500" fill="hold"/>
                                            <p:tgtEl>
                                              <p:spTgt spid="32"/>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 calcmode="lin" valueType="num">
                                          <p:cBhvr additive="base">
                                            <p:cTn id="77" dur="500" fill="hold"/>
                                            <p:tgtEl>
                                              <p:spTgt spid="37"/>
                                            </p:tgtEl>
                                            <p:attrNameLst>
                                              <p:attrName>ppt_x</p:attrName>
                                            </p:attrNameLst>
                                          </p:cBhvr>
                                          <p:tavLst>
                                            <p:tav tm="0">
                                              <p:val>
                                                <p:strVal val="#ppt_x"/>
                                              </p:val>
                                            </p:tav>
                                            <p:tav tm="100000">
                                              <p:val>
                                                <p:strVal val="#ppt_x"/>
                                              </p:val>
                                            </p:tav>
                                          </p:tavLst>
                                        </p:anim>
                                        <p:anim calcmode="lin" valueType="num">
                                          <p:cBhvr additive="base">
                                            <p:cTn id="78" dur="500" fill="hold"/>
                                            <p:tgtEl>
                                              <p:spTgt spid="3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5"/>
                                            </p:tgtEl>
                                            <p:attrNameLst>
                                              <p:attrName>style.visibility</p:attrName>
                                            </p:attrNameLst>
                                          </p:cBhvr>
                                          <p:to>
                                            <p:strVal val="visible"/>
                                          </p:to>
                                        </p:set>
                                        <p:anim calcmode="lin" valueType="num">
                                          <p:cBhvr additive="base">
                                            <p:cTn id="81" dur="500" fill="hold"/>
                                            <p:tgtEl>
                                              <p:spTgt spid="35"/>
                                            </p:tgtEl>
                                            <p:attrNameLst>
                                              <p:attrName>ppt_x</p:attrName>
                                            </p:attrNameLst>
                                          </p:cBhvr>
                                          <p:tavLst>
                                            <p:tav tm="0">
                                              <p:val>
                                                <p:strVal val="#ppt_x"/>
                                              </p:val>
                                            </p:tav>
                                            <p:tav tm="100000">
                                              <p:val>
                                                <p:strVal val="#ppt_x"/>
                                              </p:val>
                                            </p:tav>
                                          </p:tavLst>
                                        </p:anim>
                                        <p:anim calcmode="lin" valueType="num">
                                          <p:cBhvr additive="base">
                                            <p:cTn id="82" dur="500" fill="hold"/>
                                            <p:tgtEl>
                                              <p:spTgt spid="35"/>
                                            </p:tgtEl>
                                            <p:attrNameLst>
                                              <p:attrName>ppt_y</p:attrName>
                                            </p:attrNameLst>
                                          </p:cBhvr>
                                          <p:tavLst>
                                            <p:tav tm="0">
                                              <p:val>
                                                <p:strVal val="1+#ppt_h/2"/>
                                              </p:val>
                                            </p:tav>
                                            <p:tav tm="100000">
                                              <p:val>
                                                <p:strVal val="#ppt_y"/>
                                              </p:val>
                                            </p:tav>
                                          </p:tavLst>
                                        </p:anim>
                                      </p:childTnLst>
                                    </p:cTn>
                                  </p:par>
                                </p:childTnLst>
                              </p:cTn>
                            </p:par>
                            <p:par>
                              <p:cTn id="83" fill="hold">
                                <p:stCondLst>
                                  <p:cond delay="5250"/>
                                </p:stCondLst>
                                <p:childTnLst>
                                  <p:par>
                                    <p:cTn id="84" presetID="53" presetClass="entr" presetSubtype="16" fill="hold" grpId="0" nodeType="afterEffect">
                                      <p:stCondLst>
                                        <p:cond delay="0"/>
                                      </p:stCondLst>
                                      <p:iterate type="lt">
                                        <p:tmPct val="10000"/>
                                      </p:iterate>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40"/>
                                            </p:tgtEl>
                                            <p:attrNameLst>
                                              <p:attrName>style.visibility</p:attrName>
                                            </p:attrNameLst>
                                          </p:cBhvr>
                                          <p:to>
                                            <p:strVal val="visible"/>
                                          </p:to>
                                        </p:set>
                                        <p:anim calcmode="lin" valueType="num">
                                          <p:cBhvr>
                                            <p:cTn id="91" dur="500" fill="hold"/>
                                            <p:tgtEl>
                                              <p:spTgt spid="40"/>
                                            </p:tgtEl>
                                            <p:attrNameLst>
                                              <p:attrName>ppt_w</p:attrName>
                                            </p:attrNameLst>
                                          </p:cBhvr>
                                          <p:tavLst>
                                            <p:tav tm="0">
                                              <p:val>
                                                <p:fltVal val="0"/>
                                              </p:val>
                                            </p:tav>
                                            <p:tav tm="100000">
                                              <p:val>
                                                <p:strVal val="#ppt_w"/>
                                              </p:val>
                                            </p:tav>
                                          </p:tavLst>
                                        </p:anim>
                                        <p:anim calcmode="lin" valueType="num">
                                          <p:cBhvr>
                                            <p:cTn id="92" dur="500" fill="hold"/>
                                            <p:tgtEl>
                                              <p:spTgt spid="40"/>
                                            </p:tgtEl>
                                            <p:attrNameLst>
                                              <p:attrName>ppt_h</p:attrName>
                                            </p:attrNameLst>
                                          </p:cBhvr>
                                          <p:tavLst>
                                            <p:tav tm="0">
                                              <p:val>
                                                <p:fltVal val="0"/>
                                              </p:val>
                                            </p:tav>
                                            <p:tav tm="100000">
                                              <p:val>
                                                <p:strVal val="#ppt_h"/>
                                              </p:val>
                                            </p:tav>
                                          </p:tavLst>
                                        </p:anim>
                                        <p:animEffect transition="in" filter="fade">
                                          <p:cBhvr>
                                            <p:cTn id="93" dur="500"/>
                                            <p:tgtEl>
                                              <p:spTgt spid="40"/>
                                            </p:tgtEl>
                                          </p:cBhvr>
                                        </p:animEffect>
                                      </p:childTnLst>
                                    </p:cTn>
                                  </p:par>
                                  <p:par>
                                    <p:cTn id="94" presetID="53" presetClass="entr" presetSubtype="16" fill="hold" grpId="0" nodeType="withEffect">
                                      <p:stCondLst>
                                        <p:cond delay="0"/>
                                      </p:stCondLst>
                                      <p:iterate type="lt">
                                        <p:tmPct val="10000"/>
                                      </p:iterate>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par>
                                    <p:cTn id="99" presetID="53" presetClass="entr" presetSubtype="16" fill="hold" grpId="0" nodeType="withEffect">
                                      <p:stCondLst>
                                        <p:cond delay="0"/>
                                      </p:stCondLst>
                                      <p:iterate type="lt">
                                        <p:tmPct val="10000"/>
                                      </p:iterate>
                                      <p:childTnLst>
                                        <p:set>
                                          <p:cBhvr>
                                            <p:cTn id="100" dur="1" fill="hold">
                                              <p:stCondLst>
                                                <p:cond delay="0"/>
                                              </p:stCondLst>
                                            </p:cTn>
                                            <p:tgtEl>
                                              <p:spTgt spid="42"/>
                                            </p:tgtEl>
                                            <p:attrNameLst>
                                              <p:attrName>style.visibility</p:attrName>
                                            </p:attrNameLst>
                                          </p:cBhvr>
                                          <p:to>
                                            <p:strVal val="visible"/>
                                          </p:to>
                                        </p:set>
                                        <p:anim calcmode="lin" valueType="num">
                                          <p:cBhvr>
                                            <p:cTn id="101" dur="500" fill="hold"/>
                                            <p:tgtEl>
                                              <p:spTgt spid="42"/>
                                            </p:tgtEl>
                                            <p:attrNameLst>
                                              <p:attrName>ppt_w</p:attrName>
                                            </p:attrNameLst>
                                          </p:cBhvr>
                                          <p:tavLst>
                                            <p:tav tm="0">
                                              <p:val>
                                                <p:fltVal val="0"/>
                                              </p:val>
                                            </p:tav>
                                            <p:tav tm="100000">
                                              <p:val>
                                                <p:strVal val="#ppt_w"/>
                                              </p:val>
                                            </p:tav>
                                          </p:tavLst>
                                        </p:anim>
                                        <p:anim calcmode="lin" valueType="num">
                                          <p:cBhvr>
                                            <p:cTn id="102" dur="500" fill="hold"/>
                                            <p:tgtEl>
                                              <p:spTgt spid="42"/>
                                            </p:tgtEl>
                                            <p:attrNameLst>
                                              <p:attrName>ppt_h</p:attrName>
                                            </p:attrNameLst>
                                          </p:cBhvr>
                                          <p:tavLst>
                                            <p:tav tm="0">
                                              <p:val>
                                                <p:fltVal val="0"/>
                                              </p:val>
                                            </p:tav>
                                            <p:tav tm="100000">
                                              <p:val>
                                                <p:strVal val="#ppt_h"/>
                                              </p:val>
                                            </p:tav>
                                          </p:tavLst>
                                        </p:anim>
                                        <p:animEffect transition="in" filter="fade">
                                          <p:cBhvr>
                                            <p:cTn id="103" dur="500"/>
                                            <p:tgtEl>
                                              <p:spTgt spid="42"/>
                                            </p:tgtEl>
                                          </p:cBhvr>
                                        </p:animEffect>
                                      </p:childTnLst>
                                    </p:cTn>
                                  </p:par>
                                  <p:par>
                                    <p:cTn id="104" presetID="53" presetClass="entr" presetSubtype="16" fill="hold" grpId="0" nodeType="withEffect">
                                      <p:stCondLst>
                                        <p:cond delay="0"/>
                                      </p:stCondLst>
                                      <p:iterate type="lt">
                                        <p:tmPct val="10000"/>
                                      </p:iterate>
                                      <p:childTnLst>
                                        <p:set>
                                          <p:cBhvr>
                                            <p:cTn id="105" dur="1" fill="hold">
                                              <p:stCondLst>
                                                <p:cond delay="0"/>
                                              </p:stCondLst>
                                            </p:cTn>
                                            <p:tgtEl>
                                              <p:spTgt spid="65"/>
                                            </p:tgtEl>
                                            <p:attrNameLst>
                                              <p:attrName>style.visibility</p:attrName>
                                            </p:attrNameLst>
                                          </p:cBhvr>
                                          <p:to>
                                            <p:strVal val="visible"/>
                                          </p:to>
                                        </p:set>
                                        <p:anim calcmode="lin" valueType="num">
                                          <p:cBhvr>
                                            <p:cTn id="106" dur="500" fill="hold"/>
                                            <p:tgtEl>
                                              <p:spTgt spid="65"/>
                                            </p:tgtEl>
                                            <p:attrNameLst>
                                              <p:attrName>ppt_w</p:attrName>
                                            </p:attrNameLst>
                                          </p:cBhvr>
                                          <p:tavLst>
                                            <p:tav tm="0">
                                              <p:val>
                                                <p:fltVal val="0"/>
                                              </p:val>
                                            </p:tav>
                                            <p:tav tm="100000">
                                              <p:val>
                                                <p:strVal val="#ppt_w"/>
                                              </p:val>
                                            </p:tav>
                                          </p:tavLst>
                                        </p:anim>
                                        <p:anim calcmode="lin" valueType="num">
                                          <p:cBhvr>
                                            <p:cTn id="107" dur="500" fill="hold"/>
                                            <p:tgtEl>
                                              <p:spTgt spid="65"/>
                                            </p:tgtEl>
                                            <p:attrNameLst>
                                              <p:attrName>ppt_h</p:attrName>
                                            </p:attrNameLst>
                                          </p:cBhvr>
                                          <p:tavLst>
                                            <p:tav tm="0">
                                              <p:val>
                                                <p:fltVal val="0"/>
                                              </p:val>
                                            </p:tav>
                                            <p:tav tm="100000">
                                              <p:val>
                                                <p:strVal val="#ppt_h"/>
                                              </p:val>
                                            </p:tav>
                                          </p:tavLst>
                                        </p:anim>
                                        <p:animEffect transition="in" filter="fade">
                                          <p:cBhvr>
                                            <p:cTn id="108" dur="500"/>
                                            <p:tgtEl>
                                              <p:spTgt spid="65"/>
                                            </p:tgtEl>
                                          </p:cBhvr>
                                        </p:animEffect>
                                      </p:childTnLst>
                                    </p:cTn>
                                  </p:par>
                                  <p:par>
                                    <p:cTn id="109" presetID="53" presetClass="entr" presetSubtype="16" fill="hold" grpId="0" nodeType="withEffect">
                                      <p:stCondLst>
                                        <p:cond delay="250"/>
                                      </p:stCondLst>
                                      <p:iterate type="lt">
                                        <p:tmPct val="10000"/>
                                      </p:iterate>
                                      <p:childTnLst>
                                        <p:set>
                                          <p:cBhvr>
                                            <p:cTn id="110" dur="1" fill="hold">
                                              <p:stCondLst>
                                                <p:cond delay="0"/>
                                              </p:stCondLst>
                                            </p:cTn>
                                            <p:tgtEl>
                                              <p:spTgt spid="43"/>
                                            </p:tgtEl>
                                            <p:attrNameLst>
                                              <p:attrName>style.visibility</p:attrName>
                                            </p:attrNameLst>
                                          </p:cBhvr>
                                          <p:to>
                                            <p:strVal val="visible"/>
                                          </p:to>
                                        </p:set>
                                        <p:anim calcmode="lin" valueType="num">
                                          <p:cBhvr>
                                            <p:cTn id="111" dur="500" fill="hold"/>
                                            <p:tgtEl>
                                              <p:spTgt spid="43"/>
                                            </p:tgtEl>
                                            <p:attrNameLst>
                                              <p:attrName>ppt_w</p:attrName>
                                            </p:attrNameLst>
                                          </p:cBhvr>
                                          <p:tavLst>
                                            <p:tav tm="0">
                                              <p:val>
                                                <p:fltVal val="0"/>
                                              </p:val>
                                            </p:tav>
                                            <p:tav tm="100000">
                                              <p:val>
                                                <p:strVal val="#ppt_w"/>
                                              </p:val>
                                            </p:tav>
                                          </p:tavLst>
                                        </p:anim>
                                        <p:anim calcmode="lin" valueType="num">
                                          <p:cBhvr>
                                            <p:cTn id="112" dur="500" fill="hold"/>
                                            <p:tgtEl>
                                              <p:spTgt spid="43"/>
                                            </p:tgtEl>
                                            <p:attrNameLst>
                                              <p:attrName>ppt_h</p:attrName>
                                            </p:attrNameLst>
                                          </p:cBhvr>
                                          <p:tavLst>
                                            <p:tav tm="0">
                                              <p:val>
                                                <p:fltVal val="0"/>
                                              </p:val>
                                            </p:tav>
                                            <p:tav tm="100000">
                                              <p:val>
                                                <p:strVal val="#ppt_h"/>
                                              </p:val>
                                            </p:tav>
                                          </p:tavLst>
                                        </p:anim>
                                        <p:animEffect transition="in" filter="fade">
                                          <p:cBhvr>
                                            <p:cTn id="113" dur="500"/>
                                            <p:tgtEl>
                                              <p:spTgt spid="43"/>
                                            </p:tgtEl>
                                          </p:cBhvr>
                                        </p:animEffect>
                                      </p:childTnLst>
                                    </p:cTn>
                                  </p:par>
                                  <p:par>
                                    <p:cTn id="114" presetID="53" presetClass="entr" presetSubtype="16" fill="hold" grpId="0" nodeType="withEffect">
                                      <p:stCondLst>
                                        <p:cond delay="250"/>
                                      </p:stCondLst>
                                      <p:iterate type="lt">
                                        <p:tmPct val="10000"/>
                                      </p:iterate>
                                      <p:childTnLst>
                                        <p:set>
                                          <p:cBhvr>
                                            <p:cTn id="115" dur="1" fill="hold">
                                              <p:stCondLst>
                                                <p:cond delay="0"/>
                                              </p:stCondLst>
                                            </p:cTn>
                                            <p:tgtEl>
                                              <p:spTgt spid="44"/>
                                            </p:tgtEl>
                                            <p:attrNameLst>
                                              <p:attrName>style.visibility</p:attrName>
                                            </p:attrNameLst>
                                          </p:cBhvr>
                                          <p:to>
                                            <p:strVal val="visible"/>
                                          </p:to>
                                        </p:set>
                                        <p:anim calcmode="lin" valueType="num">
                                          <p:cBhvr>
                                            <p:cTn id="116" dur="500" fill="hold"/>
                                            <p:tgtEl>
                                              <p:spTgt spid="44"/>
                                            </p:tgtEl>
                                            <p:attrNameLst>
                                              <p:attrName>ppt_w</p:attrName>
                                            </p:attrNameLst>
                                          </p:cBhvr>
                                          <p:tavLst>
                                            <p:tav tm="0">
                                              <p:val>
                                                <p:fltVal val="0"/>
                                              </p:val>
                                            </p:tav>
                                            <p:tav tm="100000">
                                              <p:val>
                                                <p:strVal val="#ppt_w"/>
                                              </p:val>
                                            </p:tav>
                                          </p:tavLst>
                                        </p:anim>
                                        <p:anim calcmode="lin" valueType="num">
                                          <p:cBhvr>
                                            <p:cTn id="117" dur="500" fill="hold"/>
                                            <p:tgtEl>
                                              <p:spTgt spid="44"/>
                                            </p:tgtEl>
                                            <p:attrNameLst>
                                              <p:attrName>ppt_h</p:attrName>
                                            </p:attrNameLst>
                                          </p:cBhvr>
                                          <p:tavLst>
                                            <p:tav tm="0">
                                              <p:val>
                                                <p:fltVal val="0"/>
                                              </p:val>
                                            </p:tav>
                                            <p:tav tm="100000">
                                              <p:val>
                                                <p:strVal val="#ppt_h"/>
                                              </p:val>
                                            </p:tav>
                                          </p:tavLst>
                                        </p:anim>
                                        <p:animEffect transition="in" filter="fade">
                                          <p:cBhvr>
                                            <p:cTn id="118" dur="500"/>
                                            <p:tgtEl>
                                              <p:spTgt spid="44"/>
                                            </p:tgtEl>
                                          </p:cBhvr>
                                        </p:animEffect>
                                      </p:childTnLst>
                                    </p:cTn>
                                  </p:par>
                                  <p:par>
                                    <p:cTn id="119" presetID="53" presetClass="entr" presetSubtype="16" fill="hold" grpId="0" nodeType="withEffect">
                                      <p:stCondLst>
                                        <p:cond delay="250"/>
                                      </p:stCondLst>
                                      <p:iterate type="lt">
                                        <p:tmPct val="10000"/>
                                      </p:iterate>
                                      <p:childTnLst>
                                        <p:set>
                                          <p:cBhvr>
                                            <p:cTn id="120" dur="1" fill="hold">
                                              <p:stCondLst>
                                                <p:cond delay="0"/>
                                              </p:stCondLst>
                                            </p:cTn>
                                            <p:tgtEl>
                                              <p:spTgt spid="54"/>
                                            </p:tgtEl>
                                            <p:attrNameLst>
                                              <p:attrName>style.visibility</p:attrName>
                                            </p:attrNameLst>
                                          </p:cBhvr>
                                          <p:to>
                                            <p:strVal val="visible"/>
                                          </p:to>
                                        </p:set>
                                        <p:anim calcmode="lin" valueType="num">
                                          <p:cBhvr>
                                            <p:cTn id="121" dur="500" fill="hold"/>
                                            <p:tgtEl>
                                              <p:spTgt spid="54"/>
                                            </p:tgtEl>
                                            <p:attrNameLst>
                                              <p:attrName>ppt_w</p:attrName>
                                            </p:attrNameLst>
                                          </p:cBhvr>
                                          <p:tavLst>
                                            <p:tav tm="0">
                                              <p:val>
                                                <p:fltVal val="0"/>
                                              </p:val>
                                            </p:tav>
                                            <p:tav tm="100000">
                                              <p:val>
                                                <p:strVal val="#ppt_w"/>
                                              </p:val>
                                            </p:tav>
                                          </p:tavLst>
                                        </p:anim>
                                        <p:anim calcmode="lin" valueType="num">
                                          <p:cBhvr>
                                            <p:cTn id="122" dur="500" fill="hold"/>
                                            <p:tgtEl>
                                              <p:spTgt spid="54"/>
                                            </p:tgtEl>
                                            <p:attrNameLst>
                                              <p:attrName>ppt_h</p:attrName>
                                            </p:attrNameLst>
                                          </p:cBhvr>
                                          <p:tavLst>
                                            <p:tav tm="0">
                                              <p:val>
                                                <p:fltVal val="0"/>
                                              </p:val>
                                            </p:tav>
                                            <p:tav tm="100000">
                                              <p:val>
                                                <p:strVal val="#ppt_h"/>
                                              </p:val>
                                            </p:tav>
                                          </p:tavLst>
                                        </p:anim>
                                        <p:animEffect transition="in" filter="fade">
                                          <p:cBhvr>
                                            <p:cTn id="123" dur="500"/>
                                            <p:tgtEl>
                                              <p:spTgt spid="54"/>
                                            </p:tgtEl>
                                          </p:cBhvr>
                                        </p:animEffect>
                                      </p:childTnLst>
                                    </p:cTn>
                                  </p:par>
                                  <p:par>
                                    <p:cTn id="124" presetID="53" presetClass="entr" presetSubtype="16" fill="hold" grpId="0" nodeType="withEffect">
                                      <p:stCondLst>
                                        <p:cond delay="250"/>
                                      </p:stCondLst>
                                      <p:iterate type="lt">
                                        <p:tmPct val="10000"/>
                                      </p:iterate>
                                      <p:childTnLst>
                                        <p:set>
                                          <p:cBhvr>
                                            <p:cTn id="125" dur="1" fill="hold">
                                              <p:stCondLst>
                                                <p:cond delay="0"/>
                                              </p:stCondLst>
                                            </p:cTn>
                                            <p:tgtEl>
                                              <p:spTgt spid="55"/>
                                            </p:tgtEl>
                                            <p:attrNameLst>
                                              <p:attrName>style.visibility</p:attrName>
                                            </p:attrNameLst>
                                          </p:cBhvr>
                                          <p:to>
                                            <p:strVal val="visible"/>
                                          </p:to>
                                        </p:set>
                                        <p:anim calcmode="lin" valueType="num">
                                          <p:cBhvr>
                                            <p:cTn id="126" dur="500" fill="hold"/>
                                            <p:tgtEl>
                                              <p:spTgt spid="55"/>
                                            </p:tgtEl>
                                            <p:attrNameLst>
                                              <p:attrName>ppt_w</p:attrName>
                                            </p:attrNameLst>
                                          </p:cBhvr>
                                          <p:tavLst>
                                            <p:tav tm="0">
                                              <p:val>
                                                <p:fltVal val="0"/>
                                              </p:val>
                                            </p:tav>
                                            <p:tav tm="100000">
                                              <p:val>
                                                <p:strVal val="#ppt_w"/>
                                              </p:val>
                                            </p:tav>
                                          </p:tavLst>
                                        </p:anim>
                                        <p:anim calcmode="lin" valueType="num">
                                          <p:cBhvr>
                                            <p:cTn id="127" dur="500" fill="hold"/>
                                            <p:tgtEl>
                                              <p:spTgt spid="55"/>
                                            </p:tgtEl>
                                            <p:attrNameLst>
                                              <p:attrName>ppt_h</p:attrName>
                                            </p:attrNameLst>
                                          </p:cBhvr>
                                          <p:tavLst>
                                            <p:tav tm="0">
                                              <p:val>
                                                <p:fltVal val="0"/>
                                              </p:val>
                                            </p:tav>
                                            <p:tav tm="100000">
                                              <p:val>
                                                <p:strVal val="#ppt_h"/>
                                              </p:val>
                                            </p:tav>
                                          </p:tavLst>
                                        </p:anim>
                                        <p:animEffect transition="in" filter="fade">
                                          <p:cBhvr>
                                            <p:cTn id="128" dur="500"/>
                                            <p:tgtEl>
                                              <p:spTgt spid="55"/>
                                            </p:tgtEl>
                                          </p:cBhvr>
                                        </p:animEffect>
                                      </p:childTnLst>
                                    </p:cTn>
                                  </p:par>
                                  <p:par>
                                    <p:cTn id="129" presetID="53" presetClass="entr" presetSubtype="16" fill="hold" grpId="0" nodeType="withEffect">
                                      <p:stCondLst>
                                        <p:cond delay="500"/>
                                      </p:stCondLst>
                                      <p:iterate type="lt">
                                        <p:tmPct val="10000"/>
                                      </p:iterate>
                                      <p:childTnLst>
                                        <p:set>
                                          <p:cBhvr>
                                            <p:cTn id="130" dur="1" fill="hold">
                                              <p:stCondLst>
                                                <p:cond delay="0"/>
                                              </p:stCondLst>
                                            </p:cTn>
                                            <p:tgtEl>
                                              <p:spTgt spid="56"/>
                                            </p:tgtEl>
                                            <p:attrNameLst>
                                              <p:attrName>style.visibility</p:attrName>
                                            </p:attrNameLst>
                                          </p:cBhvr>
                                          <p:to>
                                            <p:strVal val="visible"/>
                                          </p:to>
                                        </p:set>
                                        <p:anim calcmode="lin" valueType="num">
                                          <p:cBhvr>
                                            <p:cTn id="131" dur="500" fill="hold"/>
                                            <p:tgtEl>
                                              <p:spTgt spid="56"/>
                                            </p:tgtEl>
                                            <p:attrNameLst>
                                              <p:attrName>ppt_w</p:attrName>
                                            </p:attrNameLst>
                                          </p:cBhvr>
                                          <p:tavLst>
                                            <p:tav tm="0">
                                              <p:val>
                                                <p:fltVal val="0"/>
                                              </p:val>
                                            </p:tav>
                                            <p:tav tm="100000">
                                              <p:val>
                                                <p:strVal val="#ppt_w"/>
                                              </p:val>
                                            </p:tav>
                                          </p:tavLst>
                                        </p:anim>
                                        <p:anim calcmode="lin" valueType="num">
                                          <p:cBhvr>
                                            <p:cTn id="132" dur="500" fill="hold"/>
                                            <p:tgtEl>
                                              <p:spTgt spid="56"/>
                                            </p:tgtEl>
                                            <p:attrNameLst>
                                              <p:attrName>ppt_h</p:attrName>
                                            </p:attrNameLst>
                                          </p:cBhvr>
                                          <p:tavLst>
                                            <p:tav tm="0">
                                              <p:val>
                                                <p:fltVal val="0"/>
                                              </p:val>
                                            </p:tav>
                                            <p:tav tm="100000">
                                              <p:val>
                                                <p:strVal val="#ppt_h"/>
                                              </p:val>
                                            </p:tav>
                                          </p:tavLst>
                                        </p:anim>
                                        <p:animEffect transition="in" filter="fade">
                                          <p:cBhvr>
                                            <p:cTn id="133" dur="500"/>
                                            <p:tgtEl>
                                              <p:spTgt spid="56"/>
                                            </p:tgtEl>
                                          </p:cBhvr>
                                        </p:animEffect>
                                      </p:childTnLst>
                                    </p:cTn>
                                  </p:par>
                                  <p:par>
                                    <p:cTn id="134" presetID="53" presetClass="entr" presetSubtype="16" fill="hold" grpId="0" nodeType="withEffect">
                                      <p:stCondLst>
                                        <p:cond delay="500"/>
                                      </p:stCondLst>
                                      <p:iterate type="lt">
                                        <p:tmPct val="10000"/>
                                      </p:iterate>
                                      <p:childTnLst>
                                        <p:set>
                                          <p:cBhvr>
                                            <p:cTn id="135" dur="1" fill="hold">
                                              <p:stCondLst>
                                                <p:cond delay="0"/>
                                              </p:stCondLst>
                                            </p:cTn>
                                            <p:tgtEl>
                                              <p:spTgt spid="57"/>
                                            </p:tgtEl>
                                            <p:attrNameLst>
                                              <p:attrName>style.visibility</p:attrName>
                                            </p:attrNameLst>
                                          </p:cBhvr>
                                          <p:to>
                                            <p:strVal val="visible"/>
                                          </p:to>
                                        </p:set>
                                        <p:anim calcmode="lin" valueType="num">
                                          <p:cBhvr>
                                            <p:cTn id="136" dur="500" fill="hold"/>
                                            <p:tgtEl>
                                              <p:spTgt spid="57"/>
                                            </p:tgtEl>
                                            <p:attrNameLst>
                                              <p:attrName>ppt_w</p:attrName>
                                            </p:attrNameLst>
                                          </p:cBhvr>
                                          <p:tavLst>
                                            <p:tav tm="0">
                                              <p:val>
                                                <p:fltVal val="0"/>
                                              </p:val>
                                            </p:tav>
                                            <p:tav tm="100000">
                                              <p:val>
                                                <p:strVal val="#ppt_w"/>
                                              </p:val>
                                            </p:tav>
                                          </p:tavLst>
                                        </p:anim>
                                        <p:anim calcmode="lin" valueType="num">
                                          <p:cBhvr>
                                            <p:cTn id="137" dur="500" fill="hold"/>
                                            <p:tgtEl>
                                              <p:spTgt spid="57"/>
                                            </p:tgtEl>
                                            <p:attrNameLst>
                                              <p:attrName>ppt_h</p:attrName>
                                            </p:attrNameLst>
                                          </p:cBhvr>
                                          <p:tavLst>
                                            <p:tav tm="0">
                                              <p:val>
                                                <p:fltVal val="0"/>
                                              </p:val>
                                            </p:tav>
                                            <p:tav tm="100000">
                                              <p:val>
                                                <p:strVal val="#ppt_h"/>
                                              </p:val>
                                            </p:tav>
                                          </p:tavLst>
                                        </p:anim>
                                        <p:animEffect transition="in" filter="fade">
                                          <p:cBhvr>
                                            <p:cTn id="138" dur="500"/>
                                            <p:tgtEl>
                                              <p:spTgt spid="57"/>
                                            </p:tgtEl>
                                          </p:cBhvr>
                                        </p:animEffect>
                                      </p:childTnLst>
                                    </p:cTn>
                                  </p:par>
                                  <p:par>
                                    <p:cTn id="139" presetID="53" presetClass="entr" presetSubtype="16" fill="hold" grpId="0" nodeType="withEffect">
                                      <p:stCondLst>
                                        <p:cond delay="500"/>
                                      </p:stCondLst>
                                      <p:iterate type="lt">
                                        <p:tmPct val="10000"/>
                                      </p:iterate>
                                      <p:childTnLst>
                                        <p:set>
                                          <p:cBhvr>
                                            <p:cTn id="140" dur="1" fill="hold">
                                              <p:stCondLst>
                                                <p:cond delay="0"/>
                                              </p:stCondLst>
                                            </p:cTn>
                                            <p:tgtEl>
                                              <p:spTgt spid="58"/>
                                            </p:tgtEl>
                                            <p:attrNameLst>
                                              <p:attrName>style.visibility</p:attrName>
                                            </p:attrNameLst>
                                          </p:cBhvr>
                                          <p:to>
                                            <p:strVal val="visible"/>
                                          </p:to>
                                        </p:set>
                                        <p:anim calcmode="lin" valueType="num">
                                          <p:cBhvr>
                                            <p:cTn id="141" dur="500" fill="hold"/>
                                            <p:tgtEl>
                                              <p:spTgt spid="58"/>
                                            </p:tgtEl>
                                            <p:attrNameLst>
                                              <p:attrName>ppt_w</p:attrName>
                                            </p:attrNameLst>
                                          </p:cBhvr>
                                          <p:tavLst>
                                            <p:tav tm="0">
                                              <p:val>
                                                <p:fltVal val="0"/>
                                              </p:val>
                                            </p:tav>
                                            <p:tav tm="100000">
                                              <p:val>
                                                <p:strVal val="#ppt_w"/>
                                              </p:val>
                                            </p:tav>
                                          </p:tavLst>
                                        </p:anim>
                                        <p:anim calcmode="lin" valueType="num">
                                          <p:cBhvr>
                                            <p:cTn id="142" dur="500" fill="hold"/>
                                            <p:tgtEl>
                                              <p:spTgt spid="58"/>
                                            </p:tgtEl>
                                            <p:attrNameLst>
                                              <p:attrName>ppt_h</p:attrName>
                                            </p:attrNameLst>
                                          </p:cBhvr>
                                          <p:tavLst>
                                            <p:tav tm="0">
                                              <p:val>
                                                <p:fltVal val="0"/>
                                              </p:val>
                                            </p:tav>
                                            <p:tav tm="100000">
                                              <p:val>
                                                <p:strVal val="#ppt_h"/>
                                              </p:val>
                                            </p:tav>
                                          </p:tavLst>
                                        </p:anim>
                                        <p:animEffect transition="in" filter="fade">
                                          <p:cBhvr>
                                            <p:cTn id="143" dur="500"/>
                                            <p:tgtEl>
                                              <p:spTgt spid="58"/>
                                            </p:tgtEl>
                                          </p:cBhvr>
                                        </p:animEffect>
                                      </p:childTnLst>
                                    </p:cTn>
                                  </p:par>
                                  <p:par>
                                    <p:cTn id="144" presetID="53" presetClass="entr" presetSubtype="16" fill="hold" grpId="0" nodeType="withEffect">
                                      <p:stCondLst>
                                        <p:cond delay="500"/>
                                      </p:stCondLst>
                                      <p:iterate type="lt">
                                        <p:tmPct val="10000"/>
                                      </p:iterate>
                                      <p:childTnLst>
                                        <p:set>
                                          <p:cBhvr>
                                            <p:cTn id="145" dur="1" fill="hold">
                                              <p:stCondLst>
                                                <p:cond delay="0"/>
                                              </p:stCondLst>
                                            </p:cTn>
                                            <p:tgtEl>
                                              <p:spTgt spid="59"/>
                                            </p:tgtEl>
                                            <p:attrNameLst>
                                              <p:attrName>style.visibility</p:attrName>
                                            </p:attrNameLst>
                                          </p:cBhvr>
                                          <p:to>
                                            <p:strVal val="visible"/>
                                          </p:to>
                                        </p:set>
                                        <p:anim calcmode="lin" valueType="num">
                                          <p:cBhvr>
                                            <p:cTn id="146" dur="500" fill="hold"/>
                                            <p:tgtEl>
                                              <p:spTgt spid="59"/>
                                            </p:tgtEl>
                                            <p:attrNameLst>
                                              <p:attrName>ppt_w</p:attrName>
                                            </p:attrNameLst>
                                          </p:cBhvr>
                                          <p:tavLst>
                                            <p:tav tm="0">
                                              <p:val>
                                                <p:fltVal val="0"/>
                                              </p:val>
                                            </p:tav>
                                            <p:tav tm="100000">
                                              <p:val>
                                                <p:strVal val="#ppt_w"/>
                                              </p:val>
                                            </p:tav>
                                          </p:tavLst>
                                        </p:anim>
                                        <p:anim calcmode="lin" valueType="num">
                                          <p:cBhvr>
                                            <p:cTn id="147" dur="500" fill="hold"/>
                                            <p:tgtEl>
                                              <p:spTgt spid="59"/>
                                            </p:tgtEl>
                                            <p:attrNameLst>
                                              <p:attrName>ppt_h</p:attrName>
                                            </p:attrNameLst>
                                          </p:cBhvr>
                                          <p:tavLst>
                                            <p:tav tm="0">
                                              <p:val>
                                                <p:fltVal val="0"/>
                                              </p:val>
                                            </p:tav>
                                            <p:tav tm="100000">
                                              <p:val>
                                                <p:strVal val="#ppt_h"/>
                                              </p:val>
                                            </p:tav>
                                          </p:tavLst>
                                        </p:anim>
                                        <p:animEffect transition="in" filter="fade">
                                          <p:cBhvr>
                                            <p:cTn id="148" dur="500"/>
                                            <p:tgtEl>
                                              <p:spTgt spid="59"/>
                                            </p:tgtEl>
                                          </p:cBhvr>
                                        </p:animEffect>
                                      </p:childTnLst>
                                    </p:cTn>
                                  </p:par>
                                  <p:par>
                                    <p:cTn id="149" presetID="53" presetClass="entr" presetSubtype="16" fill="hold" grpId="0" nodeType="withEffect">
                                      <p:stCondLst>
                                        <p:cond delay="750"/>
                                      </p:stCondLst>
                                      <p:iterate type="lt">
                                        <p:tmPct val="10000"/>
                                      </p:iterate>
                                      <p:childTnLst>
                                        <p:set>
                                          <p:cBhvr>
                                            <p:cTn id="150" dur="1" fill="hold">
                                              <p:stCondLst>
                                                <p:cond delay="0"/>
                                              </p:stCondLst>
                                            </p:cTn>
                                            <p:tgtEl>
                                              <p:spTgt spid="60"/>
                                            </p:tgtEl>
                                            <p:attrNameLst>
                                              <p:attrName>style.visibility</p:attrName>
                                            </p:attrNameLst>
                                          </p:cBhvr>
                                          <p:to>
                                            <p:strVal val="visible"/>
                                          </p:to>
                                        </p:set>
                                        <p:anim calcmode="lin" valueType="num">
                                          <p:cBhvr>
                                            <p:cTn id="151" dur="500" fill="hold"/>
                                            <p:tgtEl>
                                              <p:spTgt spid="60"/>
                                            </p:tgtEl>
                                            <p:attrNameLst>
                                              <p:attrName>ppt_w</p:attrName>
                                            </p:attrNameLst>
                                          </p:cBhvr>
                                          <p:tavLst>
                                            <p:tav tm="0">
                                              <p:val>
                                                <p:fltVal val="0"/>
                                              </p:val>
                                            </p:tav>
                                            <p:tav tm="100000">
                                              <p:val>
                                                <p:strVal val="#ppt_w"/>
                                              </p:val>
                                            </p:tav>
                                          </p:tavLst>
                                        </p:anim>
                                        <p:anim calcmode="lin" valueType="num">
                                          <p:cBhvr>
                                            <p:cTn id="152" dur="500" fill="hold"/>
                                            <p:tgtEl>
                                              <p:spTgt spid="60"/>
                                            </p:tgtEl>
                                            <p:attrNameLst>
                                              <p:attrName>ppt_h</p:attrName>
                                            </p:attrNameLst>
                                          </p:cBhvr>
                                          <p:tavLst>
                                            <p:tav tm="0">
                                              <p:val>
                                                <p:fltVal val="0"/>
                                              </p:val>
                                            </p:tav>
                                            <p:tav tm="100000">
                                              <p:val>
                                                <p:strVal val="#ppt_h"/>
                                              </p:val>
                                            </p:tav>
                                          </p:tavLst>
                                        </p:anim>
                                        <p:animEffect transition="in" filter="fade">
                                          <p:cBhvr>
                                            <p:cTn id="153" dur="500"/>
                                            <p:tgtEl>
                                              <p:spTgt spid="60"/>
                                            </p:tgtEl>
                                          </p:cBhvr>
                                        </p:animEffect>
                                      </p:childTnLst>
                                    </p:cTn>
                                  </p:par>
                                  <p:par>
                                    <p:cTn id="154" presetID="53" presetClass="entr" presetSubtype="16" fill="hold" grpId="0" nodeType="withEffect">
                                      <p:stCondLst>
                                        <p:cond delay="750"/>
                                      </p:stCondLst>
                                      <p:iterate type="lt">
                                        <p:tmPct val="10000"/>
                                      </p:iterate>
                                      <p:childTnLst>
                                        <p:set>
                                          <p:cBhvr>
                                            <p:cTn id="155" dur="1" fill="hold">
                                              <p:stCondLst>
                                                <p:cond delay="0"/>
                                              </p:stCondLst>
                                            </p:cTn>
                                            <p:tgtEl>
                                              <p:spTgt spid="61"/>
                                            </p:tgtEl>
                                            <p:attrNameLst>
                                              <p:attrName>style.visibility</p:attrName>
                                            </p:attrNameLst>
                                          </p:cBhvr>
                                          <p:to>
                                            <p:strVal val="visible"/>
                                          </p:to>
                                        </p:set>
                                        <p:anim calcmode="lin" valueType="num">
                                          <p:cBhvr>
                                            <p:cTn id="156" dur="500" fill="hold"/>
                                            <p:tgtEl>
                                              <p:spTgt spid="61"/>
                                            </p:tgtEl>
                                            <p:attrNameLst>
                                              <p:attrName>ppt_w</p:attrName>
                                            </p:attrNameLst>
                                          </p:cBhvr>
                                          <p:tavLst>
                                            <p:tav tm="0">
                                              <p:val>
                                                <p:fltVal val="0"/>
                                              </p:val>
                                            </p:tav>
                                            <p:tav tm="100000">
                                              <p:val>
                                                <p:strVal val="#ppt_w"/>
                                              </p:val>
                                            </p:tav>
                                          </p:tavLst>
                                        </p:anim>
                                        <p:anim calcmode="lin" valueType="num">
                                          <p:cBhvr>
                                            <p:cTn id="157" dur="500" fill="hold"/>
                                            <p:tgtEl>
                                              <p:spTgt spid="61"/>
                                            </p:tgtEl>
                                            <p:attrNameLst>
                                              <p:attrName>ppt_h</p:attrName>
                                            </p:attrNameLst>
                                          </p:cBhvr>
                                          <p:tavLst>
                                            <p:tav tm="0">
                                              <p:val>
                                                <p:fltVal val="0"/>
                                              </p:val>
                                            </p:tav>
                                            <p:tav tm="100000">
                                              <p:val>
                                                <p:strVal val="#ppt_h"/>
                                              </p:val>
                                            </p:tav>
                                          </p:tavLst>
                                        </p:anim>
                                        <p:animEffect transition="in" filter="fade">
                                          <p:cBhvr>
                                            <p:cTn id="158" dur="500"/>
                                            <p:tgtEl>
                                              <p:spTgt spid="61"/>
                                            </p:tgtEl>
                                          </p:cBhvr>
                                        </p:animEffect>
                                      </p:childTnLst>
                                    </p:cTn>
                                  </p:par>
                                  <p:par>
                                    <p:cTn id="159" presetID="53" presetClass="entr" presetSubtype="16" fill="hold" grpId="0" nodeType="withEffect">
                                      <p:stCondLst>
                                        <p:cond delay="750"/>
                                      </p:stCondLst>
                                      <p:iterate type="lt">
                                        <p:tmPct val="10000"/>
                                      </p:iterate>
                                      <p:childTnLst>
                                        <p:set>
                                          <p:cBhvr>
                                            <p:cTn id="160" dur="1" fill="hold">
                                              <p:stCondLst>
                                                <p:cond delay="0"/>
                                              </p:stCondLst>
                                            </p:cTn>
                                            <p:tgtEl>
                                              <p:spTgt spid="63"/>
                                            </p:tgtEl>
                                            <p:attrNameLst>
                                              <p:attrName>style.visibility</p:attrName>
                                            </p:attrNameLst>
                                          </p:cBhvr>
                                          <p:to>
                                            <p:strVal val="visible"/>
                                          </p:to>
                                        </p:set>
                                        <p:anim calcmode="lin" valueType="num">
                                          <p:cBhvr>
                                            <p:cTn id="161" dur="500" fill="hold"/>
                                            <p:tgtEl>
                                              <p:spTgt spid="63"/>
                                            </p:tgtEl>
                                            <p:attrNameLst>
                                              <p:attrName>ppt_w</p:attrName>
                                            </p:attrNameLst>
                                          </p:cBhvr>
                                          <p:tavLst>
                                            <p:tav tm="0">
                                              <p:val>
                                                <p:fltVal val="0"/>
                                              </p:val>
                                            </p:tav>
                                            <p:tav tm="100000">
                                              <p:val>
                                                <p:strVal val="#ppt_w"/>
                                              </p:val>
                                            </p:tav>
                                          </p:tavLst>
                                        </p:anim>
                                        <p:anim calcmode="lin" valueType="num">
                                          <p:cBhvr>
                                            <p:cTn id="162" dur="500" fill="hold"/>
                                            <p:tgtEl>
                                              <p:spTgt spid="63"/>
                                            </p:tgtEl>
                                            <p:attrNameLst>
                                              <p:attrName>ppt_h</p:attrName>
                                            </p:attrNameLst>
                                          </p:cBhvr>
                                          <p:tavLst>
                                            <p:tav tm="0">
                                              <p:val>
                                                <p:fltVal val="0"/>
                                              </p:val>
                                            </p:tav>
                                            <p:tav tm="100000">
                                              <p:val>
                                                <p:strVal val="#ppt_h"/>
                                              </p:val>
                                            </p:tav>
                                          </p:tavLst>
                                        </p:anim>
                                        <p:animEffect transition="in" filter="fade">
                                          <p:cBhvr>
                                            <p:cTn id="163" dur="500"/>
                                            <p:tgtEl>
                                              <p:spTgt spid="63"/>
                                            </p:tgtEl>
                                          </p:cBhvr>
                                        </p:animEffect>
                                      </p:childTnLst>
                                    </p:cTn>
                                  </p:par>
                                  <p:par>
                                    <p:cTn id="164" presetID="53" presetClass="entr" presetSubtype="16" fill="hold" grpId="0" nodeType="withEffect">
                                      <p:stCondLst>
                                        <p:cond delay="750"/>
                                      </p:stCondLst>
                                      <p:iterate type="lt">
                                        <p:tmPct val="10000"/>
                                      </p:iterate>
                                      <p:childTnLst>
                                        <p:set>
                                          <p:cBhvr>
                                            <p:cTn id="165" dur="1" fill="hold">
                                              <p:stCondLst>
                                                <p:cond delay="0"/>
                                              </p:stCondLst>
                                            </p:cTn>
                                            <p:tgtEl>
                                              <p:spTgt spid="64"/>
                                            </p:tgtEl>
                                            <p:attrNameLst>
                                              <p:attrName>style.visibility</p:attrName>
                                            </p:attrNameLst>
                                          </p:cBhvr>
                                          <p:to>
                                            <p:strVal val="visible"/>
                                          </p:to>
                                        </p:set>
                                        <p:anim calcmode="lin" valueType="num">
                                          <p:cBhvr>
                                            <p:cTn id="166" dur="500" fill="hold"/>
                                            <p:tgtEl>
                                              <p:spTgt spid="64"/>
                                            </p:tgtEl>
                                            <p:attrNameLst>
                                              <p:attrName>ppt_w</p:attrName>
                                            </p:attrNameLst>
                                          </p:cBhvr>
                                          <p:tavLst>
                                            <p:tav tm="0">
                                              <p:val>
                                                <p:fltVal val="0"/>
                                              </p:val>
                                            </p:tav>
                                            <p:tav tm="100000">
                                              <p:val>
                                                <p:strVal val="#ppt_w"/>
                                              </p:val>
                                            </p:tav>
                                          </p:tavLst>
                                        </p:anim>
                                        <p:anim calcmode="lin" valueType="num">
                                          <p:cBhvr>
                                            <p:cTn id="167" dur="500" fill="hold"/>
                                            <p:tgtEl>
                                              <p:spTgt spid="64"/>
                                            </p:tgtEl>
                                            <p:attrNameLst>
                                              <p:attrName>ppt_h</p:attrName>
                                            </p:attrNameLst>
                                          </p:cBhvr>
                                          <p:tavLst>
                                            <p:tav tm="0">
                                              <p:val>
                                                <p:fltVal val="0"/>
                                              </p:val>
                                            </p:tav>
                                            <p:tav tm="100000">
                                              <p:val>
                                                <p:strVal val="#ppt_h"/>
                                              </p:val>
                                            </p:tav>
                                          </p:tavLst>
                                        </p:anim>
                                        <p:animEffect transition="in" filter="fade">
                                          <p:cBhvr>
                                            <p:cTn id="16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p:bldP spid="34" grpId="0"/>
          <p:bldP spid="35" grpId="0"/>
          <p:bldP spid="36" grpId="0"/>
          <p:bldP spid="37" grpId="0"/>
          <p:bldP spid="38" grpId="0"/>
          <p:bldP spid="39" grpId="0"/>
          <p:bldP spid="40" grpId="0"/>
          <p:bldP spid="41" grpId="0"/>
          <p:bldP spid="42" grpId="0"/>
          <p:bldP spid="43" grpId="0"/>
          <p:bldP spid="44" grpId="0"/>
          <p:bldP spid="54" grpId="0"/>
          <p:bldP spid="55" grpId="0"/>
          <p:bldP spid="56" grpId="0"/>
          <p:bldP spid="57" grpId="0"/>
          <p:bldP spid="58" grpId="0"/>
          <p:bldP spid="59" grpId="0"/>
          <p:bldP spid="60" grpId="0"/>
          <p:bldP spid="61" grpId="0"/>
          <p:bldP spid="63" grpId="0"/>
          <p:bldP spid="64" grpId="0"/>
          <p:bldP spid="65" grpId="0"/>
          <p:bldP spid="53"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p:cNvPicPr>
            <a:picLocks noGrp="1" noChangeAspect="1"/>
          </p:cNvPicPr>
          <p:nvPr>
            <p:ph type="pic" sz="quarter" idx="4294967295"/>
          </p:nvPr>
        </p:nvPicPr>
        <p:blipFill rotWithShape="1">
          <a:blip r:embed="rId3" cstate="print">
            <a:extLst>
              <a:ext uri="{28A0092B-C50C-407E-A947-70E740481C1C}">
                <a14:useLocalDpi xmlns:a14="http://schemas.microsoft.com/office/drawing/2010/main" val="0"/>
              </a:ext>
            </a:extLst>
          </a:blip>
          <a:srcRect l="20561" r="25696"/>
          <a:stretch/>
        </p:blipFill>
        <p:spPr>
          <a:xfrm>
            <a:off x="3826898" y="3764298"/>
            <a:ext cx="2195513" cy="2724150"/>
          </a:xfrm>
        </p:spPr>
      </p:pic>
      <p:sp>
        <p:nvSpPr>
          <p:cNvPr id="6" name="Прямоугольник 5"/>
          <p:cNvSpPr/>
          <p:nvPr/>
        </p:nvSpPr>
        <p:spPr>
          <a:xfrm>
            <a:off x="5805354" y="4029392"/>
            <a:ext cx="6095060" cy="1620002"/>
          </a:xfrm>
          <a:prstGeom prst="rect">
            <a:avLst/>
          </a:prstGeom>
          <a:noFill/>
          <a:ln w="12700">
            <a:solidFill>
              <a:srgbClr val="005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4770"/>
            <a:endParaRPr lang="ru-RU" sz="1200">
              <a:ln>
                <a:solidFill>
                  <a:prstClr val="black"/>
                </a:solidFill>
              </a:ln>
              <a:no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Прямоугольник 6"/>
          <p:cNvSpPr/>
          <p:nvPr/>
        </p:nvSpPr>
        <p:spPr>
          <a:xfrm>
            <a:off x="6086571" y="4334155"/>
            <a:ext cx="1136427" cy="1074154"/>
          </a:xfrm>
          <a:prstGeom prst="rect">
            <a:avLst/>
          </a:prstGeom>
          <a:solidFill>
            <a:srgbClr val="83C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04770"/>
            <a:endParaRPr lang="ru-RU" sz="120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TextBox 8"/>
          <p:cNvSpPr txBox="1"/>
          <p:nvPr/>
        </p:nvSpPr>
        <p:spPr>
          <a:xfrm>
            <a:off x="7351317" y="4372249"/>
            <a:ext cx="4356621" cy="1310615"/>
          </a:xfrm>
          <a:prstGeom prst="rect">
            <a:avLst/>
          </a:prstGeom>
          <a:noFill/>
        </p:spPr>
        <p:txBody>
          <a:bodyPr wrap="square" rtlCol="0">
            <a:spAutoFit/>
          </a:bodyPr>
          <a:lstStyle/>
          <a:p>
            <a:pPr>
              <a:lnSpc>
                <a:spcPts val="1900"/>
              </a:lnSpc>
            </a:pPr>
            <a:r>
              <a:rPr lang="zh-CN" altLang="en-US" sz="1200" dirty="0">
                <a:solidFill>
                  <a:schemeClr val="bg1">
                    <a:lumMod val="50000"/>
                  </a:schemeClr>
                </a:solidFill>
                <a:latin typeface="微软雅黑" panose="020B0503020204020204" charset="-122"/>
                <a:ea typeface="微软雅黑" panose="020B0503020204020204" charset="-122"/>
              </a:rPr>
              <a:t>在此处输入具体的文字描述内容在此处输入具体的文字描述内容，在此处输入具体的文字描述内容，在此处输入具体的文字描述内容在此处输入具体的文字描述内容，在此处输入具体的文字描述内容</a:t>
            </a:r>
            <a:endParaRPr lang="en-GB" altLang="zh-CN" sz="1200" dirty="0">
              <a:solidFill>
                <a:schemeClr val="bg1">
                  <a:lumMod val="50000"/>
                </a:schemeClr>
              </a:solidFill>
              <a:latin typeface="微软雅黑" panose="020B0503020204020204" charset="-122"/>
              <a:ea typeface="微软雅黑" panose="020B0503020204020204" charset="-122"/>
            </a:endParaRPr>
          </a:p>
          <a:p>
            <a:pPr>
              <a:lnSpc>
                <a:spcPts val="1900"/>
              </a:lnSpc>
            </a:pPr>
            <a:endParaRPr lang="en-GB" altLang="zh-CN" sz="1200" dirty="0">
              <a:solidFill>
                <a:schemeClr val="bg1">
                  <a:lumMod val="50000"/>
                </a:schemeClr>
              </a:solidFill>
              <a:latin typeface="微软雅黑" panose="020B0503020204020204" charset="-122"/>
              <a:ea typeface="微软雅黑" panose="020B0503020204020204" charset="-122"/>
            </a:endParaRPr>
          </a:p>
        </p:txBody>
      </p:sp>
      <p:sp>
        <p:nvSpPr>
          <p:cNvPr id="10" name="TextBox 9"/>
          <p:cNvSpPr txBox="1"/>
          <p:nvPr/>
        </p:nvSpPr>
        <p:spPr>
          <a:xfrm>
            <a:off x="5745211" y="3286946"/>
            <a:ext cx="3784416" cy="810478"/>
          </a:xfrm>
          <a:prstGeom prst="rect">
            <a:avLst/>
          </a:prstGeom>
          <a:noFill/>
        </p:spPr>
        <p:txBody>
          <a:bodyPr wrap="square" rtlCol="0">
            <a:spAutoFit/>
          </a:bodyPr>
          <a:lstStyle/>
          <a:p>
            <a:pPr defTabSz="304770">
              <a:lnSpc>
                <a:spcPts val="5599"/>
              </a:lnSpc>
            </a:pPr>
            <a:r>
              <a:rPr lang="zh-CN" altLang="en-US" sz="2400" b="1"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此处输入标题文本</a:t>
            </a:r>
            <a:endParaRPr lang="en-US" altLang="zh-CN" sz="2400" b="1"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 name="图片占位符 4"/>
          <p:cNvPicPr>
            <a:picLocks noGrp="1" noChangeAspect="1"/>
          </p:cNvPicPr>
          <p:nvPr>
            <p:ph type="pic" sz="quarter" idx="4294967295"/>
          </p:nvPr>
        </p:nvPicPr>
        <p:blipFill rotWithShape="1">
          <a:blip r:embed="rId4">
            <a:extLst>
              <a:ext uri="{28A0092B-C50C-407E-A947-70E740481C1C}">
                <a14:useLocalDpi xmlns:a14="http://schemas.microsoft.com/office/drawing/2010/main" val="0"/>
              </a:ext>
            </a:extLst>
          </a:blip>
          <a:srcRect l="23494" t="9900" r="35923"/>
          <a:stretch/>
        </p:blipFill>
        <p:spPr>
          <a:xfrm>
            <a:off x="319682" y="1463040"/>
            <a:ext cx="3234691" cy="4785378"/>
          </a:xfrm>
        </p:spPr>
      </p:pic>
      <p:pic>
        <p:nvPicPr>
          <p:cNvPr id="12" name="图片占位符 11"/>
          <p:cNvPicPr>
            <a:picLocks noGrp="1" noChangeAspect="1"/>
          </p:cNvPicPr>
          <p:nvPr>
            <p:ph type="pic" sz="quarter" idx="4294967295"/>
          </p:nvPr>
        </p:nvPicPr>
        <p:blipFill>
          <a:blip r:embed="rId5" cstate="print">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tretch>
            <a:fillRect/>
          </a:stretch>
        </p:blipFill>
        <p:spPr>
          <a:xfrm>
            <a:off x="3325980" y="2073060"/>
            <a:ext cx="2190750" cy="1452562"/>
          </a:xfrm>
        </p:spPr>
      </p:pic>
    </p:spTree>
    <p:extLst>
      <p:ext uri="{BB962C8B-B14F-4D97-AF65-F5344CB8AC3E}">
        <p14:creationId xmlns:p14="http://schemas.microsoft.com/office/powerpoint/2010/main" val="24266161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8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8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80000">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14:bounceEnd="80000">
                                          <p:cBhvr additive="base">
                                            <p:cTn id="11" dur="10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12" dur="10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14:presetBounceEnd="80000">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14:bounceEnd="80000">
                                          <p:cBhvr additive="base">
                                            <p:cTn id="15" dur="10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16" dur="10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0"/>
                                            </p:tgtEl>
                                            <p:attrNameLst>
                                              <p:attrName>style.visibility</p:attrName>
                                            </p:attrNameLst>
                                          </p:cBhvr>
                                          <p:to>
                                            <p:strVal val="visible"/>
                                          </p:to>
                                        </p:set>
                                        <p:anim calcmode="lin" valueType="num">
                                          <p:cBhvr>
                                            <p:cTn id="20" dur="2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1" dur="250" fill="hold"/>
                                            <p:tgtEl>
                                              <p:spTgt spid="10"/>
                                            </p:tgtEl>
                                            <p:attrNameLst>
                                              <p:attrName>ppt_y</p:attrName>
                                            </p:attrNameLst>
                                          </p:cBhvr>
                                          <p:tavLst>
                                            <p:tav tm="0">
                                              <p:val>
                                                <p:strVal val="#ppt_y"/>
                                              </p:val>
                                            </p:tav>
                                            <p:tav tm="100000">
                                              <p:val>
                                                <p:strVal val="#ppt_y"/>
                                              </p:val>
                                            </p:tav>
                                          </p:tavLst>
                                        </p:anim>
                                        <p:anim calcmode="lin" valueType="num">
                                          <p:cBhvr>
                                            <p:cTn id="22" dur="2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3" dur="2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250" tmFilter="0,0; .5, 1; 1, 1"/>
                                            <p:tgtEl>
                                              <p:spTgt spid="10"/>
                                            </p:tgtEl>
                                          </p:cBhvr>
                                        </p:animEffect>
                                      </p:childTnLst>
                                    </p:cTn>
                                  </p:par>
                                </p:childTnLst>
                              </p:cTn>
                            </p:par>
                            <p:par>
                              <p:cTn id="25" fill="hold">
                                <p:stCondLst>
                                  <p:cond delay="1925"/>
                                </p:stCondLst>
                                <p:childTnLst>
                                  <p:par>
                                    <p:cTn id="26" presetID="21" presetClass="entr" presetSubtype="1"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heel(1)">
                                          <p:cBhvr>
                                            <p:cTn id="28" dur="500"/>
                                            <p:tgtEl>
                                              <p:spTgt spid="6"/>
                                            </p:tgtEl>
                                          </p:cBhvr>
                                        </p:animEffect>
                                      </p:childTnLst>
                                    </p:cTn>
                                  </p:par>
                                </p:childTnLst>
                              </p:cTn>
                            </p:par>
                            <p:par>
                              <p:cTn id="29" fill="hold">
                                <p:stCondLst>
                                  <p:cond delay="2425"/>
                                </p:stCondLst>
                                <p:childTnLst>
                                  <p:par>
                                    <p:cTn id="30" presetID="22" presetClass="entr" presetSubtype="1"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500"/>
                                            <p:tgtEl>
                                              <p:spTgt spid="7"/>
                                            </p:tgtEl>
                                          </p:cBhvr>
                                        </p:animEffect>
                                      </p:childTnLst>
                                    </p:cTn>
                                  </p:par>
                                </p:childTnLst>
                              </p:cTn>
                            </p:par>
                            <p:par>
                              <p:cTn id="33" fill="hold">
                                <p:stCondLst>
                                  <p:cond delay="2925"/>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0"/>
                                            </p:tgtEl>
                                            <p:attrNameLst>
                                              <p:attrName>style.visibility</p:attrName>
                                            </p:attrNameLst>
                                          </p:cBhvr>
                                          <p:to>
                                            <p:strVal val="visible"/>
                                          </p:to>
                                        </p:set>
                                        <p:anim calcmode="lin" valueType="num">
                                          <p:cBhvr>
                                            <p:cTn id="20" dur="2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1" dur="250" fill="hold"/>
                                            <p:tgtEl>
                                              <p:spTgt spid="10"/>
                                            </p:tgtEl>
                                            <p:attrNameLst>
                                              <p:attrName>ppt_y</p:attrName>
                                            </p:attrNameLst>
                                          </p:cBhvr>
                                          <p:tavLst>
                                            <p:tav tm="0">
                                              <p:val>
                                                <p:strVal val="#ppt_y"/>
                                              </p:val>
                                            </p:tav>
                                            <p:tav tm="100000">
                                              <p:val>
                                                <p:strVal val="#ppt_y"/>
                                              </p:val>
                                            </p:tav>
                                          </p:tavLst>
                                        </p:anim>
                                        <p:anim calcmode="lin" valueType="num">
                                          <p:cBhvr>
                                            <p:cTn id="22" dur="2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3" dur="2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250" tmFilter="0,0; .5, 1; 1, 1"/>
                                            <p:tgtEl>
                                              <p:spTgt spid="10"/>
                                            </p:tgtEl>
                                          </p:cBhvr>
                                        </p:animEffect>
                                      </p:childTnLst>
                                    </p:cTn>
                                  </p:par>
                                </p:childTnLst>
                              </p:cTn>
                            </p:par>
                            <p:par>
                              <p:cTn id="25" fill="hold">
                                <p:stCondLst>
                                  <p:cond delay="1925"/>
                                </p:stCondLst>
                                <p:childTnLst>
                                  <p:par>
                                    <p:cTn id="26" presetID="21" presetClass="entr" presetSubtype="1"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heel(1)">
                                          <p:cBhvr>
                                            <p:cTn id="28" dur="500"/>
                                            <p:tgtEl>
                                              <p:spTgt spid="6"/>
                                            </p:tgtEl>
                                          </p:cBhvr>
                                        </p:animEffect>
                                      </p:childTnLst>
                                    </p:cTn>
                                  </p:par>
                                </p:childTnLst>
                              </p:cTn>
                            </p:par>
                            <p:par>
                              <p:cTn id="29" fill="hold">
                                <p:stCondLst>
                                  <p:cond delay="2425"/>
                                </p:stCondLst>
                                <p:childTnLst>
                                  <p:par>
                                    <p:cTn id="30" presetID="22" presetClass="entr" presetSubtype="1"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500"/>
                                            <p:tgtEl>
                                              <p:spTgt spid="7"/>
                                            </p:tgtEl>
                                          </p:cBhvr>
                                        </p:animEffect>
                                      </p:childTnLst>
                                    </p:cTn>
                                  </p:par>
                                </p:childTnLst>
                              </p:cTn>
                            </p:par>
                            <p:par>
                              <p:cTn id="33" fill="hold">
                                <p:stCondLst>
                                  <p:cond delay="2925"/>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7"/>
          <p:cNvSpPr/>
          <p:nvPr/>
        </p:nvSpPr>
        <p:spPr bwMode="auto">
          <a:xfrm>
            <a:off x="3682708" y="3433544"/>
            <a:ext cx="1433831" cy="59743"/>
          </a:xfrm>
          <a:prstGeom prst="rect">
            <a:avLst/>
          </a:prstGeom>
          <a:solidFill>
            <a:schemeClr val="bg1">
              <a:lumMod val="75000"/>
            </a:schemeClr>
          </a:solidFill>
          <a:ln w="19050">
            <a:noFill/>
            <a:round/>
            <a:headEnd/>
            <a:tailEnd/>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5" name="Rectangle 68"/>
          <p:cNvSpPr/>
          <p:nvPr/>
        </p:nvSpPr>
        <p:spPr bwMode="auto">
          <a:xfrm rot="19174363">
            <a:off x="4033657" y="4274789"/>
            <a:ext cx="1433831" cy="59743"/>
          </a:xfrm>
          <a:prstGeom prst="rect">
            <a:avLst/>
          </a:prstGeom>
          <a:solidFill>
            <a:schemeClr val="bg1">
              <a:lumMod val="75000"/>
            </a:schemeClr>
          </a:solidFill>
          <a:ln w="19050">
            <a:noFill/>
            <a:round/>
            <a:headEnd/>
            <a:tailEnd/>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6" name="Rectangle 69"/>
          <p:cNvSpPr/>
          <p:nvPr/>
        </p:nvSpPr>
        <p:spPr bwMode="auto">
          <a:xfrm rot="2425637" flipH="1">
            <a:off x="4033657" y="2703134"/>
            <a:ext cx="1433831" cy="59743"/>
          </a:xfrm>
          <a:prstGeom prst="rect">
            <a:avLst/>
          </a:prstGeom>
          <a:solidFill>
            <a:schemeClr val="bg1">
              <a:lumMod val="75000"/>
            </a:schemeClr>
          </a:solidFill>
          <a:ln w="19050">
            <a:noFill/>
            <a:round/>
            <a:headEnd/>
            <a:tailEnd/>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9" name="Rectangle 73"/>
          <p:cNvSpPr/>
          <p:nvPr/>
        </p:nvSpPr>
        <p:spPr bwMode="auto">
          <a:xfrm flipH="1">
            <a:off x="7075465" y="3433544"/>
            <a:ext cx="1433831" cy="59743"/>
          </a:xfrm>
          <a:prstGeom prst="rect">
            <a:avLst/>
          </a:prstGeom>
          <a:solidFill>
            <a:schemeClr val="bg1">
              <a:lumMod val="75000"/>
            </a:schemeClr>
          </a:solidFill>
          <a:ln w="19050">
            <a:noFill/>
            <a:round/>
            <a:headEnd/>
            <a:tailEnd/>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10" name="Rectangle 74"/>
          <p:cNvSpPr/>
          <p:nvPr/>
        </p:nvSpPr>
        <p:spPr bwMode="auto">
          <a:xfrm rot="2425637" flipH="1">
            <a:off x="6724516" y="4274789"/>
            <a:ext cx="1433831" cy="59743"/>
          </a:xfrm>
          <a:prstGeom prst="rect">
            <a:avLst/>
          </a:prstGeom>
          <a:solidFill>
            <a:schemeClr val="bg1">
              <a:lumMod val="75000"/>
            </a:schemeClr>
          </a:solidFill>
          <a:ln w="19050">
            <a:noFill/>
            <a:round/>
            <a:headEnd/>
            <a:tailEnd/>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11" name="Rectangle 75"/>
          <p:cNvSpPr/>
          <p:nvPr/>
        </p:nvSpPr>
        <p:spPr bwMode="auto">
          <a:xfrm rot="19174363">
            <a:off x="6724516" y="2703134"/>
            <a:ext cx="1433831" cy="59743"/>
          </a:xfrm>
          <a:prstGeom prst="rect">
            <a:avLst/>
          </a:prstGeom>
          <a:solidFill>
            <a:schemeClr val="bg1">
              <a:lumMod val="75000"/>
            </a:schemeClr>
          </a:solidFill>
          <a:ln w="19050">
            <a:noFill/>
            <a:round/>
            <a:headEnd/>
            <a:tailEnd/>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grpSp>
        <p:nvGrpSpPr>
          <p:cNvPr id="14" name="Group 79"/>
          <p:cNvGrpSpPr/>
          <p:nvPr/>
        </p:nvGrpSpPr>
        <p:grpSpPr>
          <a:xfrm>
            <a:off x="4650141" y="2128526"/>
            <a:ext cx="2891723" cy="2422908"/>
            <a:chOff x="3468688" y="1352550"/>
            <a:chExt cx="2212975" cy="1854200"/>
          </a:xfrm>
          <a:solidFill>
            <a:srgbClr val="36A7DF"/>
          </a:solidFill>
        </p:grpSpPr>
        <p:sp>
          <p:nvSpPr>
            <p:cNvPr id="56" name="Freeform: Shape 80"/>
            <p:cNvSpPr>
              <a:spLocks/>
            </p:cNvSpPr>
            <p:nvPr/>
          </p:nvSpPr>
          <p:spPr bwMode="auto">
            <a:xfrm>
              <a:off x="4641850" y="1352550"/>
              <a:ext cx="808038" cy="952500"/>
            </a:xfrm>
            <a:custGeom>
              <a:avLst/>
              <a:gdLst/>
              <a:ahLst/>
              <a:cxnLst>
                <a:cxn ang="0">
                  <a:pos x="0" y="130"/>
                </a:cxn>
                <a:cxn ang="0">
                  <a:pos x="187" y="82"/>
                </a:cxn>
                <a:cxn ang="0">
                  <a:pos x="187" y="249"/>
                </a:cxn>
                <a:cxn ang="0">
                  <a:pos x="111" y="279"/>
                </a:cxn>
                <a:cxn ang="0">
                  <a:pos x="87" y="240"/>
                </a:cxn>
                <a:cxn ang="0">
                  <a:pos x="84" y="257"/>
                </a:cxn>
                <a:cxn ang="0">
                  <a:pos x="80" y="329"/>
                </a:cxn>
                <a:cxn ang="0">
                  <a:pos x="97" y="342"/>
                </a:cxn>
                <a:cxn ang="0">
                  <a:pos x="111" y="311"/>
                </a:cxn>
                <a:cxn ang="0">
                  <a:pos x="209" y="271"/>
                </a:cxn>
                <a:cxn ang="0">
                  <a:pos x="254" y="145"/>
                </a:cxn>
                <a:cxn ang="0">
                  <a:pos x="407" y="242"/>
                </a:cxn>
                <a:cxn ang="0">
                  <a:pos x="517" y="392"/>
                </a:cxn>
                <a:cxn ang="0">
                  <a:pos x="387" y="563"/>
                </a:cxn>
                <a:cxn ang="0">
                  <a:pos x="312" y="563"/>
                </a:cxn>
                <a:cxn ang="0">
                  <a:pos x="322" y="481"/>
                </a:cxn>
                <a:cxn ang="0">
                  <a:pos x="352" y="447"/>
                </a:cxn>
                <a:cxn ang="0">
                  <a:pos x="329" y="441"/>
                </a:cxn>
                <a:cxn ang="0">
                  <a:pos x="258" y="454"/>
                </a:cxn>
                <a:cxn ang="0">
                  <a:pos x="258" y="474"/>
                </a:cxn>
                <a:cxn ang="0">
                  <a:pos x="285" y="480"/>
                </a:cxn>
                <a:cxn ang="0">
                  <a:pos x="186" y="613"/>
                </a:cxn>
                <a:cxn ang="0">
                  <a:pos x="0" y="375"/>
                </a:cxn>
                <a:cxn ang="0">
                  <a:pos x="0" y="130"/>
                </a:cxn>
              </a:cxnLst>
              <a:rect l="0" t="0" r="r" b="b"/>
              <a:pathLst>
                <a:path w="521" h="613">
                  <a:moveTo>
                    <a:pt x="0" y="130"/>
                  </a:moveTo>
                  <a:cubicBezTo>
                    <a:pt x="0" y="130"/>
                    <a:pt x="64" y="0"/>
                    <a:pt x="187" y="82"/>
                  </a:cubicBezTo>
                  <a:cubicBezTo>
                    <a:pt x="187" y="82"/>
                    <a:pt x="268" y="170"/>
                    <a:pt x="187" y="249"/>
                  </a:cubicBezTo>
                  <a:cubicBezTo>
                    <a:pt x="187" y="249"/>
                    <a:pt x="172" y="269"/>
                    <a:pt x="111" y="279"/>
                  </a:cubicBezTo>
                  <a:cubicBezTo>
                    <a:pt x="111" y="279"/>
                    <a:pt x="115" y="228"/>
                    <a:pt x="87" y="240"/>
                  </a:cubicBezTo>
                  <a:cubicBezTo>
                    <a:pt x="87" y="240"/>
                    <a:pt x="78" y="244"/>
                    <a:pt x="84" y="257"/>
                  </a:cubicBezTo>
                  <a:cubicBezTo>
                    <a:pt x="84" y="257"/>
                    <a:pt x="103" y="286"/>
                    <a:pt x="80" y="329"/>
                  </a:cubicBezTo>
                  <a:cubicBezTo>
                    <a:pt x="80" y="329"/>
                    <a:pt x="74" y="358"/>
                    <a:pt x="97" y="342"/>
                  </a:cubicBezTo>
                  <a:cubicBezTo>
                    <a:pt x="97" y="342"/>
                    <a:pt x="114" y="317"/>
                    <a:pt x="111" y="311"/>
                  </a:cubicBezTo>
                  <a:cubicBezTo>
                    <a:pt x="111" y="311"/>
                    <a:pt x="167" y="307"/>
                    <a:pt x="209" y="271"/>
                  </a:cubicBezTo>
                  <a:cubicBezTo>
                    <a:pt x="209" y="271"/>
                    <a:pt x="260" y="238"/>
                    <a:pt x="254" y="145"/>
                  </a:cubicBezTo>
                  <a:cubicBezTo>
                    <a:pt x="254" y="145"/>
                    <a:pt x="356" y="131"/>
                    <a:pt x="407" y="242"/>
                  </a:cubicBezTo>
                  <a:cubicBezTo>
                    <a:pt x="407" y="242"/>
                    <a:pt x="521" y="263"/>
                    <a:pt x="517" y="392"/>
                  </a:cubicBezTo>
                  <a:cubicBezTo>
                    <a:pt x="517" y="392"/>
                    <a:pt x="511" y="536"/>
                    <a:pt x="387" y="563"/>
                  </a:cubicBezTo>
                  <a:cubicBezTo>
                    <a:pt x="387" y="563"/>
                    <a:pt x="341" y="568"/>
                    <a:pt x="312" y="563"/>
                  </a:cubicBezTo>
                  <a:cubicBezTo>
                    <a:pt x="312" y="563"/>
                    <a:pt x="323" y="503"/>
                    <a:pt x="322" y="481"/>
                  </a:cubicBezTo>
                  <a:cubicBezTo>
                    <a:pt x="322" y="481"/>
                    <a:pt x="352" y="454"/>
                    <a:pt x="352" y="447"/>
                  </a:cubicBezTo>
                  <a:cubicBezTo>
                    <a:pt x="352" y="447"/>
                    <a:pt x="351" y="429"/>
                    <a:pt x="329" y="441"/>
                  </a:cubicBezTo>
                  <a:cubicBezTo>
                    <a:pt x="329" y="441"/>
                    <a:pt x="325" y="472"/>
                    <a:pt x="258" y="454"/>
                  </a:cubicBezTo>
                  <a:cubicBezTo>
                    <a:pt x="258" y="454"/>
                    <a:pt x="228" y="454"/>
                    <a:pt x="258" y="474"/>
                  </a:cubicBezTo>
                  <a:cubicBezTo>
                    <a:pt x="258" y="474"/>
                    <a:pt x="275" y="480"/>
                    <a:pt x="285" y="480"/>
                  </a:cubicBezTo>
                  <a:cubicBezTo>
                    <a:pt x="285" y="480"/>
                    <a:pt x="314" y="609"/>
                    <a:pt x="186" y="613"/>
                  </a:cubicBezTo>
                  <a:cubicBezTo>
                    <a:pt x="186" y="613"/>
                    <a:pt x="45" y="563"/>
                    <a:pt x="0" y="375"/>
                  </a:cubicBezTo>
                  <a:lnTo>
                    <a:pt x="0" y="130"/>
                  </a:lnTo>
                  <a:close/>
                </a:path>
              </a:pathLst>
            </a:custGeom>
            <a:grpFill/>
            <a:ln w="12700">
              <a:noFill/>
              <a:round/>
              <a:headEnd/>
              <a:tailEnd/>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57" name="Freeform: Shape 81"/>
            <p:cNvSpPr>
              <a:spLocks/>
            </p:cNvSpPr>
            <p:nvPr/>
          </p:nvSpPr>
          <p:spPr bwMode="auto">
            <a:xfrm>
              <a:off x="4641850" y="2032000"/>
              <a:ext cx="1039813" cy="1174750"/>
            </a:xfrm>
            <a:custGeom>
              <a:avLst/>
              <a:gdLst/>
              <a:ahLst/>
              <a:cxnLst>
                <a:cxn ang="0">
                  <a:pos x="369" y="344"/>
                </a:cxn>
                <a:cxn ang="0">
                  <a:pos x="542" y="352"/>
                </a:cxn>
                <a:cxn ang="0">
                  <a:pos x="571" y="151"/>
                </a:cxn>
                <a:cxn ang="0">
                  <a:pos x="548" y="0"/>
                </a:cxn>
                <a:cxn ang="0">
                  <a:pos x="294" y="159"/>
                </a:cxn>
                <a:cxn ang="0">
                  <a:pos x="242" y="199"/>
                </a:cxn>
                <a:cxn ang="0">
                  <a:pos x="304" y="205"/>
                </a:cxn>
                <a:cxn ang="0">
                  <a:pos x="294" y="244"/>
                </a:cxn>
                <a:cxn ang="0">
                  <a:pos x="0" y="52"/>
                </a:cxn>
                <a:cxn ang="0">
                  <a:pos x="0" y="612"/>
                </a:cxn>
                <a:cxn ang="0">
                  <a:pos x="167" y="754"/>
                </a:cxn>
                <a:cxn ang="0">
                  <a:pos x="354" y="612"/>
                </a:cxn>
                <a:cxn ang="0">
                  <a:pos x="300" y="449"/>
                </a:cxn>
                <a:cxn ang="0">
                  <a:pos x="333" y="427"/>
                </a:cxn>
                <a:cxn ang="0">
                  <a:pos x="374" y="661"/>
                </a:cxn>
                <a:cxn ang="0">
                  <a:pos x="517" y="514"/>
                </a:cxn>
                <a:cxn ang="0">
                  <a:pos x="583" y="369"/>
                </a:cxn>
                <a:cxn ang="0">
                  <a:pos x="438" y="403"/>
                </a:cxn>
                <a:cxn ang="0">
                  <a:pos x="362" y="369"/>
                </a:cxn>
                <a:cxn ang="0">
                  <a:pos x="169" y="391"/>
                </a:cxn>
                <a:cxn ang="0">
                  <a:pos x="126" y="403"/>
                </a:cxn>
                <a:cxn ang="0">
                  <a:pos x="167" y="367"/>
                </a:cxn>
                <a:cxn ang="0">
                  <a:pos x="165" y="321"/>
                </a:cxn>
                <a:cxn ang="0">
                  <a:pos x="186" y="330"/>
                </a:cxn>
                <a:cxn ang="0">
                  <a:pos x="188" y="366"/>
                </a:cxn>
                <a:cxn ang="0">
                  <a:pos x="352" y="330"/>
                </a:cxn>
              </a:cxnLst>
              <a:rect l="0" t="0" r="r" b="b"/>
              <a:pathLst>
                <a:path w="670" h="756">
                  <a:moveTo>
                    <a:pt x="369" y="344"/>
                  </a:moveTo>
                  <a:cubicBezTo>
                    <a:pt x="369" y="344"/>
                    <a:pt x="451" y="404"/>
                    <a:pt x="542" y="352"/>
                  </a:cubicBezTo>
                  <a:cubicBezTo>
                    <a:pt x="542" y="352"/>
                    <a:pt x="670" y="300"/>
                    <a:pt x="571" y="151"/>
                  </a:cubicBezTo>
                  <a:cubicBezTo>
                    <a:pt x="571" y="151"/>
                    <a:pt x="616" y="54"/>
                    <a:pt x="548" y="0"/>
                  </a:cubicBezTo>
                  <a:cubicBezTo>
                    <a:pt x="548" y="0"/>
                    <a:pt x="500" y="193"/>
                    <a:pt x="294" y="159"/>
                  </a:cubicBezTo>
                  <a:cubicBezTo>
                    <a:pt x="294" y="159"/>
                    <a:pt x="267" y="190"/>
                    <a:pt x="242" y="199"/>
                  </a:cubicBezTo>
                  <a:cubicBezTo>
                    <a:pt x="304" y="205"/>
                    <a:pt x="304" y="205"/>
                    <a:pt x="304" y="205"/>
                  </a:cubicBezTo>
                  <a:cubicBezTo>
                    <a:pt x="304" y="205"/>
                    <a:pt x="337" y="232"/>
                    <a:pt x="294" y="244"/>
                  </a:cubicBezTo>
                  <a:cubicBezTo>
                    <a:pt x="294" y="244"/>
                    <a:pt x="107" y="240"/>
                    <a:pt x="0" y="52"/>
                  </a:cubicBezTo>
                  <a:cubicBezTo>
                    <a:pt x="0" y="612"/>
                    <a:pt x="0" y="612"/>
                    <a:pt x="0" y="612"/>
                  </a:cubicBezTo>
                  <a:cubicBezTo>
                    <a:pt x="0" y="612"/>
                    <a:pt x="31" y="756"/>
                    <a:pt x="167" y="754"/>
                  </a:cubicBezTo>
                  <a:cubicBezTo>
                    <a:pt x="167" y="754"/>
                    <a:pt x="329" y="753"/>
                    <a:pt x="354" y="612"/>
                  </a:cubicBezTo>
                  <a:cubicBezTo>
                    <a:pt x="354" y="612"/>
                    <a:pt x="380" y="507"/>
                    <a:pt x="300" y="449"/>
                  </a:cubicBezTo>
                  <a:cubicBezTo>
                    <a:pt x="300" y="449"/>
                    <a:pt x="302" y="408"/>
                    <a:pt x="333" y="427"/>
                  </a:cubicBezTo>
                  <a:cubicBezTo>
                    <a:pt x="333" y="427"/>
                    <a:pt x="432" y="518"/>
                    <a:pt x="374" y="661"/>
                  </a:cubicBezTo>
                  <a:cubicBezTo>
                    <a:pt x="374" y="661"/>
                    <a:pt x="465" y="660"/>
                    <a:pt x="517" y="514"/>
                  </a:cubicBezTo>
                  <a:cubicBezTo>
                    <a:pt x="517" y="514"/>
                    <a:pt x="590" y="456"/>
                    <a:pt x="583" y="369"/>
                  </a:cubicBezTo>
                  <a:cubicBezTo>
                    <a:pt x="583" y="369"/>
                    <a:pt x="503" y="416"/>
                    <a:pt x="438" y="403"/>
                  </a:cubicBezTo>
                  <a:cubicBezTo>
                    <a:pt x="438" y="403"/>
                    <a:pt x="376" y="389"/>
                    <a:pt x="362" y="369"/>
                  </a:cubicBezTo>
                  <a:cubicBezTo>
                    <a:pt x="362" y="369"/>
                    <a:pt x="281" y="453"/>
                    <a:pt x="169" y="391"/>
                  </a:cubicBezTo>
                  <a:cubicBezTo>
                    <a:pt x="169" y="391"/>
                    <a:pt x="146" y="420"/>
                    <a:pt x="126" y="403"/>
                  </a:cubicBezTo>
                  <a:cubicBezTo>
                    <a:pt x="126" y="403"/>
                    <a:pt x="140" y="393"/>
                    <a:pt x="167" y="367"/>
                  </a:cubicBezTo>
                  <a:cubicBezTo>
                    <a:pt x="165" y="321"/>
                    <a:pt x="165" y="321"/>
                    <a:pt x="165" y="321"/>
                  </a:cubicBezTo>
                  <a:cubicBezTo>
                    <a:pt x="165" y="321"/>
                    <a:pt x="188" y="304"/>
                    <a:pt x="186" y="330"/>
                  </a:cubicBezTo>
                  <a:cubicBezTo>
                    <a:pt x="188" y="366"/>
                    <a:pt x="188" y="366"/>
                    <a:pt x="188" y="366"/>
                  </a:cubicBezTo>
                  <a:cubicBezTo>
                    <a:pt x="188" y="366"/>
                    <a:pt x="281" y="418"/>
                    <a:pt x="352" y="330"/>
                  </a:cubicBezTo>
                </a:path>
              </a:pathLst>
            </a:custGeom>
            <a:grpFill/>
            <a:ln w="12700">
              <a:noFill/>
              <a:round/>
              <a:headEnd/>
              <a:tailEnd/>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58" name="Freeform: Shape 82"/>
            <p:cNvSpPr>
              <a:spLocks/>
            </p:cNvSpPr>
            <p:nvPr/>
          </p:nvSpPr>
          <p:spPr bwMode="auto">
            <a:xfrm>
              <a:off x="3698875" y="1352550"/>
              <a:ext cx="809625" cy="952500"/>
            </a:xfrm>
            <a:custGeom>
              <a:avLst/>
              <a:gdLst/>
              <a:ahLst/>
              <a:cxnLst>
                <a:cxn ang="0">
                  <a:pos x="521" y="130"/>
                </a:cxn>
                <a:cxn ang="0">
                  <a:pos x="334" y="82"/>
                </a:cxn>
                <a:cxn ang="0">
                  <a:pos x="334" y="249"/>
                </a:cxn>
                <a:cxn ang="0">
                  <a:pos x="409" y="279"/>
                </a:cxn>
                <a:cxn ang="0">
                  <a:pos x="433" y="240"/>
                </a:cxn>
                <a:cxn ang="0">
                  <a:pos x="437" y="257"/>
                </a:cxn>
                <a:cxn ang="0">
                  <a:pos x="441" y="329"/>
                </a:cxn>
                <a:cxn ang="0">
                  <a:pos x="424" y="342"/>
                </a:cxn>
                <a:cxn ang="0">
                  <a:pos x="409" y="311"/>
                </a:cxn>
                <a:cxn ang="0">
                  <a:pos x="311" y="271"/>
                </a:cxn>
                <a:cxn ang="0">
                  <a:pos x="267" y="145"/>
                </a:cxn>
                <a:cxn ang="0">
                  <a:pos x="114" y="242"/>
                </a:cxn>
                <a:cxn ang="0">
                  <a:pos x="4" y="392"/>
                </a:cxn>
                <a:cxn ang="0">
                  <a:pos x="133" y="563"/>
                </a:cxn>
                <a:cxn ang="0">
                  <a:pos x="209" y="563"/>
                </a:cxn>
                <a:cxn ang="0">
                  <a:pos x="199" y="481"/>
                </a:cxn>
                <a:cxn ang="0">
                  <a:pos x="168" y="447"/>
                </a:cxn>
                <a:cxn ang="0">
                  <a:pos x="191" y="441"/>
                </a:cxn>
                <a:cxn ang="0">
                  <a:pos x="262" y="454"/>
                </a:cxn>
                <a:cxn ang="0">
                  <a:pos x="262" y="474"/>
                </a:cxn>
                <a:cxn ang="0">
                  <a:pos x="236" y="480"/>
                </a:cxn>
                <a:cxn ang="0">
                  <a:pos x="335" y="613"/>
                </a:cxn>
                <a:cxn ang="0">
                  <a:pos x="521" y="375"/>
                </a:cxn>
                <a:cxn ang="0">
                  <a:pos x="521" y="130"/>
                </a:cxn>
              </a:cxnLst>
              <a:rect l="0" t="0" r="r" b="b"/>
              <a:pathLst>
                <a:path w="521" h="613">
                  <a:moveTo>
                    <a:pt x="521" y="130"/>
                  </a:moveTo>
                  <a:cubicBezTo>
                    <a:pt x="521" y="130"/>
                    <a:pt x="457" y="0"/>
                    <a:pt x="334" y="82"/>
                  </a:cubicBezTo>
                  <a:cubicBezTo>
                    <a:pt x="334" y="82"/>
                    <a:pt x="252" y="170"/>
                    <a:pt x="334" y="249"/>
                  </a:cubicBezTo>
                  <a:cubicBezTo>
                    <a:pt x="334" y="249"/>
                    <a:pt x="349" y="269"/>
                    <a:pt x="409" y="279"/>
                  </a:cubicBezTo>
                  <a:cubicBezTo>
                    <a:pt x="409" y="279"/>
                    <a:pt x="406" y="228"/>
                    <a:pt x="433" y="240"/>
                  </a:cubicBezTo>
                  <a:cubicBezTo>
                    <a:pt x="433" y="240"/>
                    <a:pt x="443" y="244"/>
                    <a:pt x="437" y="257"/>
                  </a:cubicBezTo>
                  <a:cubicBezTo>
                    <a:pt x="437" y="257"/>
                    <a:pt x="418" y="286"/>
                    <a:pt x="441" y="329"/>
                  </a:cubicBezTo>
                  <a:cubicBezTo>
                    <a:pt x="441" y="329"/>
                    <a:pt x="447" y="358"/>
                    <a:pt x="424" y="342"/>
                  </a:cubicBezTo>
                  <a:cubicBezTo>
                    <a:pt x="424" y="342"/>
                    <a:pt x="407" y="317"/>
                    <a:pt x="409" y="311"/>
                  </a:cubicBezTo>
                  <a:cubicBezTo>
                    <a:pt x="409" y="311"/>
                    <a:pt x="354" y="307"/>
                    <a:pt x="311" y="271"/>
                  </a:cubicBezTo>
                  <a:cubicBezTo>
                    <a:pt x="311" y="271"/>
                    <a:pt x="261" y="238"/>
                    <a:pt x="267" y="145"/>
                  </a:cubicBezTo>
                  <a:cubicBezTo>
                    <a:pt x="267" y="145"/>
                    <a:pt x="164" y="131"/>
                    <a:pt x="114" y="242"/>
                  </a:cubicBezTo>
                  <a:cubicBezTo>
                    <a:pt x="114" y="242"/>
                    <a:pt x="0" y="263"/>
                    <a:pt x="4" y="392"/>
                  </a:cubicBezTo>
                  <a:cubicBezTo>
                    <a:pt x="4" y="392"/>
                    <a:pt x="10" y="536"/>
                    <a:pt x="133" y="563"/>
                  </a:cubicBezTo>
                  <a:cubicBezTo>
                    <a:pt x="133" y="563"/>
                    <a:pt x="180" y="568"/>
                    <a:pt x="209" y="563"/>
                  </a:cubicBezTo>
                  <a:cubicBezTo>
                    <a:pt x="209" y="563"/>
                    <a:pt x="197" y="503"/>
                    <a:pt x="199" y="481"/>
                  </a:cubicBezTo>
                  <a:cubicBezTo>
                    <a:pt x="199" y="481"/>
                    <a:pt x="168" y="454"/>
                    <a:pt x="168" y="447"/>
                  </a:cubicBezTo>
                  <a:cubicBezTo>
                    <a:pt x="168" y="447"/>
                    <a:pt x="170" y="429"/>
                    <a:pt x="191" y="441"/>
                  </a:cubicBezTo>
                  <a:cubicBezTo>
                    <a:pt x="191" y="441"/>
                    <a:pt x="196" y="472"/>
                    <a:pt x="262" y="454"/>
                  </a:cubicBezTo>
                  <a:cubicBezTo>
                    <a:pt x="262" y="454"/>
                    <a:pt x="293" y="454"/>
                    <a:pt x="262" y="474"/>
                  </a:cubicBezTo>
                  <a:cubicBezTo>
                    <a:pt x="262" y="474"/>
                    <a:pt x="246" y="480"/>
                    <a:pt x="236" y="480"/>
                  </a:cubicBezTo>
                  <a:cubicBezTo>
                    <a:pt x="236" y="480"/>
                    <a:pt x="207" y="609"/>
                    <a:pt x="335" y="613"/>
                  </a:cubicBezTo>
                  <a:cubicBezTo>
                    <a:pt x="335" y="613"/>
                    <a:pt x="476" y="563"/>
                    <a:pt x="521" y="375"/>
                  </a:cubicBezTo>
                  <a:lnTo>
                    <a:pt x="521" y="130"/>
                  </a:lnTo>
                  <a:close/>
                </a:path>
              </a:pathLst>
            </a:custGeom>
            <a:grpFill/>
            <a:ln w="12700">
              <a:noFill/>
              <a:round/>
              <a:headEnd/>
              <a:tailEnd/>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59" name="Freeform: Shape 83"/>
            <p:cNvSpPr>
              <a:spLocks/>
            </p:cNvSpPr>
            <p:nvPr/>
          </p:nvSpPr>
          <p:spPr bwMode="auto">
            <a:xfrm>
              <a:off x="3468688" y="2032000"/>
              <a:ext cx="1039813" cy="1174750"/>
            </a:xfrm>
            <a:custGeom>
              <a:avLst/>
              <a:gdLst/>
              <a:ahLst/>
              <a:cxnLst>
                <a:cxn ang="0">
                  <a:pos x="300" y="344"/>
                </a:cxn>
                <a:cxn ang="0">
                  <a:pos x="128" y="352"/>
                </a:cxn>
                <a:cxn ang="0">
                  <a:pos x="99" y="151"/>
                </a:cxn>
                <a:cxn ang="0">
                  <a:pos x="122" y="0"/>
                </a:cxn>
                <a:cxn ang="0">
                  <a:pos x="375" y="159"/>
                </a:cxn>
                <a:cxn ang="0">
                  <a:pos x="427" y="199"/>
                </a:cxn>
                <a:cxn ang="0">
                  <a:pos x="366" y="205"/>
                </a:cxn>
                <a:cxn ang="0">
                  <a:pos x="375" y="244"/>
                </a:cxn>
                <a:cxn ang="0">
                  <a:pos x="670" y="52"/>
                </a:cxn>
                <a:cxn ang="0">
                  <a:pos x="670" y="612"/>
                </a:cxn>
                <a:cxn ang="0">
                  <a:pos x="503" y="754"/>
                </a:cxn>
                <a:cxn ang="0">
                  <a:pos x="315" y="612"/>
                </a:cxn>
                <a:cxn ang="0">
                  <a:pos x="369" y="449"/>
                </a:cxn>
                <a:cxn ang="0">
                  <a:pos x="337" y="427"/>
                </a:cxn>
                <a:cxn ang="0">
                  <a:pos x="296" y="661"/>
                </a:cxn>
                <a:cxn ang="0">
                  <a:pos x="153" y="514"/>
                </a:cxn>
                <a:cxn ang="0">
                  <a:pos x="87" y="369"/>
                </a:cxn>
                <a:cxn ang="0">
                  <a:pos x="232" y="403"/>
                </a:cxn>
                <a:cxn ang="0">
                  <a:pos x="307" y="369"/>
                </a:cxn>
                <a:cxn ang="0">
                  <a:pos x="501" y="391"/>
                </a:cxn>
                <a:cxn ang="0">
                  <a:pos x="543" y="403"/>
                </a:cxn>
                <a:cxn ang="0">
                  <a:pos x="503" y="367"/>
                </a:cxn>
                <a:cxn ang="0">
                  <a:pos x="505" y="321"/>
                </a:cxn>
                <a:cxn ang="0">
                  <a:pos x="484" y="330"/>
                </a:cxn>
                <a:cxn ang="0">
                  <a:pos x="482" y="366"/>
                </a:cxn>
                <a:cxn ang="0">
                  <a:pos x="317" y="330"/>
                </a:cxn>
              </a:cxnLst>
              <a:rect l="0" t="0" r="r" b="b"/>
              <a:pathLst>
                <a:path w="670" h="756">
                  <a:moveTo>
                    <a:pt x="300" y="344"/>
                  </a:moveTo>
                  <a:cubicBezTo>
                    <a:pt x="300" y="344"/>
                    <a:pt x="219" y="404"/>
                    <a:pt x="128" y="352"/>
                  </a:cubicBezTo>
                  <a:cubicBezTo>
                    <a:pt x="128" y="352"/>
                    <a:pt x="0" y="300"/>
                    <a:pt x="99" y="151"/>
                  </a:cubicBezTo>
                  <a:cubicBezTo>
                    <a:pt x="99" y="151"/>
                    <a:pt x="54" y="54"/>
                    <a:pt x="122" y="0"/>
                  </a:cubicBezTo>
                  <a:cubicBezTo>
                    <a:pt x="122" y="0"/>
                    <a:pt x="170" y="193"/>
                    <a:pt x="375" y="159"/>
                  </a:cubicBezTo>
                  <a:cubicBezTo>
                    <a:pt x="375" y="159"/>
                    <a:pt x="402" y="190"/>
                    <a:pt x="427" y="199"/>
                  </a:cubicBezTo>
                  <a:cubicBezTo>
                    <a:pt x="366" y="205"/>
                    <a:pt x="366" y="205"/>
                    <a:pt x="366" y="205"/>
                  </a:cubicBezTo>
                  <a:cubicBezTo>
                    <a:pt x="366" y="205"/>
                    <a:pt x="333" y="232"/>
                    <a:pt x="375" y="244"/>
                  </a:cubicBezTo>
                  <a:cubicBezTo>
                    <a:pt x="375" y="244"/>
                    <a:pt x="563" y="240"/>
                    <a:pt x="670" y="52"/>
                  </a:cubicBezTo>
                  <a:cubicBezTo>
                    <a:pt x="670" y="612"/>
                    <a:pt x="670" y="612"/>
                    <a:pt x="670" y="612"/>
                  </a:cubicBezTo>
                  <a:cubicBezTo>
                    <a:pt x="670" y="612"/>
                    <a:pt x="638" y="756"/>
                    <a:pt x="503" y="754"/>
                  </a:cubicBezTo>
                  <a:cubicBezTo>
                    <a:pt x="503" y="754"/>
                    <a:pt x="340" y="753"/>
                    <a:pt x="315" y="612"/>
                  </a:cubicBezTo>
                  <a:cubicBezTo>
                    <a:pt x="315" y="612"/>
                    <a:pt x="290" y="507"/>
                    <a:pt x="369" y="449"/>
                  </a:cubicBezTo>
                  <a:cubicBezTo>
                    <a:pt x="369" y="449"/>
                    <a:pt x="367" y="408"/>
                    <a:pt x="337" y="427"/>
                  </a:cubicBezTo>
                  <a:cubicBezTo>
                    <a:pt x="337" y="427"/>
                    <a:pt x="238" y="518"/>
                    <a:pt x="296" y="661"/>
                  </a:cubicBezTo>
                  <a:cubicBezTo>
                    <a:pt x="296" y="661"/>
                    <a:pt x="205" y="660"/>
                    <a:pt x="153" y="514"/>
                  </a:cubicBezTo>
                  <a:cubicBezTo>
                    <a:pt x="153" y="514"/>
                    <a:pt x="79" y="456"/>
                    <a:pt x="87" y="369"/>
                  </a:cubicBezTo>
                  <a:cubicBezTo>
                    <a:pt x="87" y="369"/>
                    <a:pt x="166" y="416"/>
                    <a:pt x="232" y="403"/>
                  </a:cubicBezTo>
                  <a:cubicBezTo>
                    <a:pt x="232" y="403"/>
                    <a:pt x="294" y="389"/>
                    <a:pt x="307" y="369"/>
                  </a:cubicBezTo>
                  <a:cubicBezTo>
                    <a:pt x="307" y="369"/>
                    <a:pt x="389" y="453"/>
                    <a:pt x="501" y="391"/>
                  </a:cubicBezTo>
                  <a:cubicBezTo>
                    <a:pt x="501" y="391"/>
                    <a:pt x="524" y="420"/>
                    <a:pt x="543" y="403"/>
                  </a:cubicBezTo>
                  <a:cubicBezTo>
                    <a:pt x="543" y="403"/>
                    <a:pt x="530" y="393"/>
                    <a:pt x="503" y="367"/>
                  </a:cubicBezTo>
                  <a:cubicBezTo>
                    <a:pt x="505" y="321"/>
                    <a:pt x="505" y="321"/>
                    <a:pt x="505" y="321"/>
                  </a:cubicBezTo>
                  <a:cubicBezTo>
                    <a:pt x="505" y="321"/>
                    <a:pt x="482" y="304"/>
                    <a:pt x="484" y="330"/>
                  </a:cubicBezTo>
                  <a:cubicBezTo>
                    <a:pt x="482" y="366"/>
                    <a:pt x="482" y="366"/>
                    <a:pt x="482" y="366"/>
                  </a:cubicBezTo>
                  <a:cubicBezTo>
                    <a:pt x="482" y="366"/>
                    <a:pt x="389" y="418"/>
                    <a:pt x="317" y="330"/>
                  </a:cubicBezTo>
                </a:path>
              </a:pathLst>
            </a:custGeom>
            <a:grpFill/>
            <a:ln w="12700">
              <a:noFill/>
              <a:round/>
              <a:headEnd/>
              <a:tailEnd/>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grpSp>
      <p:grpSp>
        <p:nvGrpSpPr>
          <p:cNvPr id="21" name="Group 58"/>
          <p:cNvGrpSpPr/>
          <p:nvPr/>
        </p:nvGrpSpPr>
        <p:grpSpPr>
          <a:xfrm>
            <a:off x="927328" y="4534696"/>
            <a:ext cx="2423204" cy="1244312"/>
            <a:chOff x="793990" y="1227225"/>
            <a:chExt cx="2299240" cy="866137"/>
          </a:xfrm>
        </p:grpSpPr>
        <p:sp>
          <p:nvSpPr>
            <p:cNvPr id="37" name="TextBox 59"/>
            <p:cNvSpPr txBox="1">
              <a:spLocks/>
            </p:cNvSpPr>
            <p:nvPr/>
          </p:nvSpPr>
          <p:spPr bwMode="auto">
            <a:xfrm>
              <a:off x="793990" y="1227225"/>
              <a:ext cx="2299240" cy="309958"/>
            </a:xfrm>
            <a:prstGeom prst="rect">
              <a:avLst/>
            </a:prstGeom>
            <a:noFill/>
            <a:extLst/>
          </p:spPr>
          <p:txBody>
            <a:bodyPr wrap="none" lIns="0" tIns="0" rIns="480000" bIns="0" anchor="ctr" anchorCtr="0">
              <a:normAutofit/>
            </a:bodyPr>
            <a:lstStyle/>
            <a:p>
              <a:pPr algn="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38" name="TextBox 60"/>
            <p:cNvSpPr txBox="1">
              <a:spLocks/>
            </p:cNvSpPr>
            <p:nvPr/>
          </p:nvSpPr>
          <p:spPr bwMode="auto">
            <a:xfrm>
              <a:off x="793990" y="1537183"/>
              <a:ext cx="2299240" cy="556179"/>
            </a:xfrm>
            <a:prstGeom prst="rect">
              <a:avLst/>
            </a:prstGeom>
            <a:noFill/>
            <a:extLst/>
          </p:spPr>
          <p:txBody>
            <a:bodyPr wrap="square" lIns="0" tIns="0" rIns="480000" bIns="0" anchor="ctr" anchorCtr="0">
              <a:noAutofit/>
            </a:bodyPr>
            <a:lstStyle/>
            <a:p>
              <a:pPr algn="r">
                <a:lnSpc>
                  <a:spcPts val="19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2" name="Group 61"/>
          <p:cNvGrpSpPr/>
          <p:nvPr/>
        </p:nvGrpSpPr>
        <p:grpSpPr>
          <a:xfrm>
            <a:off x="815414" y="1313030"/>
            <a:ext cx="2535118" cy="1250319"/>
            <a:chOff x="793990" y="1227225"/>
            <a:chExt cx="2299240" cy="866137"/>
          </a:xfrm>
        </p:grpSpPr>
        <p:sp>
          <p:nvSpPr>
            <p:cNvPr id="35" name="TextBox 62"/>
            <p:cNvSpPr txBox="1">
              <a:spLocks/>
            </p:cNvSpPr>
            <p:nvPr/>
          </p:nvSpPr>
          <p:spPr bwMode="auto">
            <a:xfrm>
              <a:off x="793990" y="1227225"/>
              <a:ext cx="2299240" cy="309958"/>
            </a:xfrm>
            <a:prstGeom prst="rect">
              <a:avLst/>
            </a:prstGeom>
            <a:noFill/>
            <a:extLst/>
          </p:spPr>
          <p:txBody>
            <a:bodyPr wrap="none" lIns="0" tIns="0" rIns="576000" bIns="0" anchor="ctr" anchorCtr="0">
              <a:normAutofit/>
            </a:bodyPr>
            <a:lstStyle/>
            <a:p>
              <a:pPr algn="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36" name="TextBox 63"/>
            <p:cNvSpPr txBox="1">
              <a:spLocks/>
            </p:cNvSpPr>
            <p:nvPr/>
          </p:nvSpPr>
          <p:spPr bwMode="auto">
            <a:xfrm>
              <a:off x="793990" y="1537183"/>
              <a:ext cx="2299240" cy="556179"/>
            </a:xfrm>
            <a:prstGeom prst="rect">
              <a:avLst/>
            </a:prstGeom>
            <a:noFill/>
            <a:extLst/>
          </p:spPr>
          <p:txBody>
            <a:bodyPr wrap="square" lIns="0" tIns="0" rIns="576000" bIns="0" anchor="ctr" anchorCtr="0">
              <a:noAutofit/>
            </a:bodyPr>
            <a:lstStyle/>
            <a:p>
              <a:pPr algn="r">
                <a:lnSpc>
                  <a:spcPts val="19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3" name="Group 64"/>
          <p:cNvGrpSpPr/>
          <p:nvPr/>
        </p:nvGrpSpPr>
        <p:grpSpPr>
          <a:xfrm>
            <a:off x="356616" y="2861869"/>
            <a:ext cx="2514851" cy="1205507"/>
            <a:chOff x="793990" y="1227225"/>
            <a:chExt cx="2299240" cy="866137"/>
          </a:xfrm>
        </p:grpSpPr>
        <p:sp>
          <p:nvSpPr>
            <p:cNvPr id="33" name="TextBox 65"/>
            <p:cNvSpPr txBox="1">
              <a:spLocks/>
            </p:cNvSpPr>
            <p:nvPr/>
          </p:nvSpPr>
          <p:spPr bwMode="auto">
            <a:xfrm>
              <a:off x="793990" y="1227225"/>
              <a:ext cx="2299240" cy="309958"/>
            </a:xfrm>
            <a:prstGeom prst="rect">
              <a:avLst/>
            </a:prstGeom>
            <a:noFill/>
            <a:extLst/>
          </p:spPr>
          <p:txBody>
            <a:bodyPr wrap="none" lIns="0" tIns="0" rIns="576000" bIns="0" anchor="ctr" anchorCtr="0">
              <a:normAutofit/>
            </a:bodyPr>
            <a:lstStyle/>
            <a:p>
              <a:pPr algn="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34" name="TextBox 66"/>
            <p:cNvSpPr txBox="1">
              <a:spLocks/>
            </p:cNvSpPr>
            <p:nvPr/>
          </p:nvSpPr>
          <p:spPr bwMode="auto">
            <a:xfrm>
              <a:off x="793990" y="1537183"/>
              <a:ext cx="2299240" cy="556179"/>
            </a:xfrm>
            <a:prstGeom prst="rect">
              <a:avLst/>
            </a:prstGeom>
            <a:noFill/>
            <a:extLst/>
          </p:spPr>
          <p:txBody>
            <a:bodyPr wrap="square" lIns="0" tIns="0" rIns="576000" bIns="0" anchor="ctr" anchorCtr="0">
              <a:noAutofit/>
            </a:bodyPr>
            <a:lstStyle/>
            <a:p>
              <a:pPr algn="r">
                <a:lnSpc>
                  <a:spcPts val="19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4" name="Group 121"/>
          <p:cNvGrpSpPr/>
          <p:nvPr/>
        </p:nvGrpSpPr>
        <p:grpSpPr>
          <a:xfrm>
            <a:off x="8712879" y="1313030"/>
            <a:ext cx="2433657" cy="1250319"/>
            <a:chOff x="1415480" y="1651350"/>
            <a:chExt cx="2913191" cy="856637"/>
          </a:xfrm>
        </p:grpSpPr>
        <p:sp>
          <p:nvSpPr>
            <p:cNvPr id="31" name="TextBox 122"/>
            <p:cNvSpPr txBox="1">
              <a:spLocks/>
            </p:cNvSpPr>
            <p:nvPr/>
          </p:nvSpPr>
          <p:spPr bwMode="auto">
            <a:xfrm>
              <a:off x="1415480" y="1651350"/>
              <a:ext cx="2913191" cy="309958"/>
            </a:xfrm>
            <a:prstGeom prst="rect">
              <a:avLst/>
            </a:prstGeom>
            <a:noFill/>
            <a:extLst/>
          </p:spPr>
          <p:txBody>
            <a:bodyPr wrap="none" lIns="480000" tIns="0" rIns="0" bIns="0" anchor="ctr" anchorCtr="0">
              <a:norm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32" name="TextBox 123"/>
            <p:cNvSpPr txBox="1">
              <a:spLocks/>
            </p:cNvSpPr>
            <p:nvPr/>
          </p:nvSpPr>
          <p:spPr bwMode="auto">
            <a:xfrm>
              <a:off x="1415480" y="1951808"/>
              <a:ext cx="2770896" cy="556179"/>
            </a:xfrm>
            <a:prstGeom prst="rect">
              <a:avLst/>
            </a:prstGeom>
            <a:noFill/>
            <a:extLst/>
          </p:spPr>
          <p:txBody>
            <a:bodyPr wrap="square" lIns="480000" tIns="0" rIns="0" bIns="0" anchor="ctr" anchorCtr="0">
              <a:noAutofit/>
            </a:bodyPr>
            <a:lstStyle/>
            <a:p>
              <a:pPr>
                <a:lnSpc>
                  <a:spcPts val="19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5" name="Group 124"/>
          <p:cNvGrpSpPr/>
          <p:nvPr/>
        </p:nvGrpSpPr>
        <p:grpSpPr>
          <a:xfrm>
            <a:off x="9372363" y="2866616"/>
            <a:ext cx="2732267" cy="1284760"/>
            <a:chOff x="1415480" y="1651350"/>
            <a:chExt cx="2913191" cy="856637"/>
          </a:xfrm>
        </p:grpSpPr>
        <p:sp>
          <p:nvSpPr>
            <p:cNvPr id="29" name="TextBox 125"/>
            <p:cNvSpPr txBox="1">
              <a:spLocks/>
            </p:cNvSpPr>
            <p:nvPr/>
          </p:nvSpPr>
          <p:spPr bwMode="auto">
            <a:xfrm>
              <a:off x="1415480" y="1651350"/>
              <a:ext cx="2913191" cy="309958"/>
            </a:xfrm>
            <a:prstGeom prst="rect">
              <a:avLst/>
            </a:prstGeom>
            <a:noFill/>
            <a:extLst/>
          </p:spPr>
          <p:txBody>
            <a:bodyPr wrap="none" lIns="480000" tIns="0" rIns="0" bIns="0" anchor="ctr" anchorCtr="0">
              <a:norm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30" name="TextBox 126"/>
            <p:cNvSpPr txBox="1">
              <a:spLocks/>
            </p:cNvSpPr>
            <p:nvPr/>
          </p:nvSpPr>
          <p:spPr bwMode="auto">
            <a:xfrm>
              <a:off x="1415480" y="1951808"/>
              <a:ext cx="2574119" cy="556179"/>
            </a:xfrm>
            <a:prstGeom prst="rect">
              <a:avLst/>
            </a:prstGeom>
            <a:noFill/>
            <a:extLst/>
          </p:spPr>
          <p:txBody>
            <a:bodyPr wrap="square" lIns="480000" tIns="0" rIns="0" bIns="0" anchor="ctr" anchorCtr="0">
              <a:normAutofit/>
            </a:bodyPr>
            <a:lstStyle/>
            <a:p>
              <a:pPr>
                <a:lnSpc>
                  <a:spcPts val="19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6" name="Group 127"/>
          <p:cNvGrpSpPr/>
          <p:nvPr/>
        </p:nvGrpSpPr>
        <p:grpSpPr>
          <a:xfrm>
            <a:off x="8598184" y="4539443"/>
            <a:ext cx="2732267" cy="1321861"/>
            <a:chOff x="1415480" y="1651350"/>
            <a:chExt cx="2913191" cy="856637"/>
          </a:xfrm>
        </p:grpSpPr>
        <p:sp>
          <p:nvSpPr>
            <p:cNvPr id="27" name="TextBox 128"/>
            <p:cNvSpPr txBox="1">
              <a:spLocks/>
            </p:cNvSpPr>
            <p:nvPr/>
          </p:nvSpPr>
          <p:spPr bwMode="auto">
            <a:xfrm>
              <a:off x="1415480" y="1651350"/>
              <a:ext cx="2913191" cy="309958"/>
            </a:xfrm>
            <a:prstGeom prst="rect">
              <a:avLst/>
            </a:prstGeom>
            <a:noFill/>
            <a:extLst/>
          </p:spPr>
          <p:txBody>
            <a:bodyPr wrap="none" lIns="480000" tIns="0" rIns="0" bIns="0" anchor="ctr" anchorCtr="0">
              <a:norm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mn-ea"/>
                  <a:sym typeface="+mn-lt"/>
                </a:rPr>
                <a:t>输入标题文本</a:t>
              </a:r>
            </a:p>
          </p:txBody>
        </p:sp>
        <p:sp>
          <p:nvSpPr>
            <p:cNvPr id="28" name="TextBox 129"/>
            <p:cNvSpPr txBox="1">
              <a:spLocks/>
            </p:cNvSpPr>
            <p:nvPr/>
          </p:nvSpPr>
          <p:spPr bwMode="auto">
            <a:xfrm>
              <a:off x="1415481" y="1951808"/>
              <a:ext cx="2522108" cy="556179"/>
            </a:xfrm>
            <a:prstGeom prst="rect">
              <a:avLst/>
            </a:prstGeom>
            <a:noFill/>
            <a:extLst/>
          </p:spPr>
          <p:txBody>
            <a:bodyPr wrap="square" lIns="480000" tIns="0" rIns="0" bIns="0" anchor="ctr" anchorCtr="0">
              <a:normAutofit/>
            </a:bodyPr>
            <a:lstStyle/>
            <a:p>
              <a:pPr>
                <a:lnSpc>
                  <a:spcPts val="19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61" name="Title 1"/>
          <p:cNvSpPr txBox="1">
            <a:spLocks/>
          </p:cNvSpPr>
          <p:nvPr/>
        </p:nvSpPr>
        <p:spPr>
          <a:xfrm>
            <a:off x="4930003" y="5439280"/>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400" b="1" dirty="0">
                <a:solidFill>
                  <a:srgbClr val="0070C0"/>
                </a:solidFill>
                <a:latin typeface="微软雅黑" panose="020B0503020204020204" pitchFamily="34" charset="-122"/>
                <a:ea typeface="微软雅黑" panose="020B0503020204020204" pitchFamily="34" charset="-122"/>
                <a:cs typeface="+mn-ea"/>
                <a:sym typeface="+mn-lt"/>
              </a:rPr>
              <a:t>在此输入标题文本</a:t>
            </a:r>
            <a:endParaRPr lang="en-GB" altLang="zh-CN" sz="2400" b="1" dirty="0">
              <a:solidFill>
                <a:srgbClr val="0070C0"/>
              </a:solidFill>
              <a:latin typeface="微软雅黑" panose="020B0503020204020204" pitchFamily="34" charset="-122"/>
              <a:ea typeface="微软雅黑" panose="020B0503020204020204" pitchFamily="34" charset="-122"/>
              <a:cs typeface="+mn-ea"/>
              <a:sym typeface="+mn-lt"/>
            </a:endParaRPr>
          </a:p>
        </p:txBody>
      </p:sp>
      <p:grpSp>
        <p:nvGrpSpPr>
          <p:cNvPr id="3" name="组合 2"/>
          <p:cNvGrpSpPr/>
          <p:nvPr/>
        </p:nvGrpSpPr>
        <p:grpSpPr>
          <a:xfrm>
            <a:off x="2890357" y="3062803"/>
            <a:ext cx="793923" cy="793924"/>
            <a:chOff x="2890357" y="3062803"/>
            <a:chExt cx="793923" cy="793924"/>
          </a:xfrm>
          <a:effectLst/>
        </p:grpSpPr>
        <p:sp>
          <p:nvSpPr>
            <p:cNvPr id="7" name="Oval 71"/>
            <p:cNvSpPr/>
            <p:nvPr/>
          </p:nvSpPr>
          <p:spPr bwMode="auto">
            <a:xfrm flipH="1">
              <a:off x="2890357" y="3062803"/>
              <a:ext cx="793923" cy="793924"/>
            </a:xfrm>
            <a:prstGeom prst="ellipse">
              <a:avLst/>
            </a:prstGeom>
            <a:solidFill>
              <a:srgbClr val="B495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2" name="Freeform 43"/>
            <p:cNvSpPr>
              <a:spLocks/>
            </p:cNvSpPr>
            <p:nvPr/>
          </p:nvSpPr>
          <p:spPr bwMode="auto">
            <a:xfrm>
              <a:off x="3112271" y="3283708"/>
              <a:ext cx="302865" cy="369047"/>
            </a:xfrm>
            <a:custGeom>
              <a:avLst/>
              <a:gdLst>
                <a:gd name="T0" fmla="*/ 108 w 114"/>
                <a:gd name="T1" fmla="*/ 60 h 139"/>
                <a:gd name="T2" fmla="*/ 101 w 114"/>
                <a:gd name="T3" fmla="*/ 57 h 139"/>
                <a:gd name="T4" fmla="*/ 98 w 114"/>
                <a:gd name="T5" fmla="*/ 58 h 139"/>
                <a:gd name="T6" fmla="*/ 98 w 114"/>
                <a:gd name="T7" fmla="*/ 57 h 139"/>
                <a:gd name="T8" fmla="*/ 98 w 114"/>
                <a:gd name="T9" fmla="*/ 57 h 139"/>
                <a:gd name="T10" fmla="*/ 98 w 114"/>
                <a:gd name="T11" fmla="*/ 57 h 139"/>
                <a:gd name="T12" fmla="*/ 99 w 114"/>
                <a:gd name="T13" fmla="*/ 54 h 139"/>
                <a:gd name="T14" fmla="*/ 89 w 114"/>
                <a:gd name="T15" fmla="*/ 44 h 139"/>
                <a:gd name="T16" fmla="*/ 86 w 114"/>
                <a:gd name="T17" fmla="*/ 43 h 139"/>
                <a:gd name="T18" fmla="*/ 78 w 114"/>
                <a:gd name="T19" fmla="*/ 50 h 139"/>
                <a:gd name="T20" fmla="*/ 78 w 114"/>
                <a:gd name="T21" fmla="*/ 50 h 139"/>
                <a:gd name="T22" fmla="*/ 77 w 114"/>
                <a:gd name="T23" fmla="*/ 45 h 139"/>
                <a:gd name="T24" fmla="*/ 77 w 114"/>
                <a:gd name="T25" fmla="*/ 45 h 139"/>
                <a:gd name="T26" fmla="*/ 77 w 114"/>
                <a:gd name="T27" fmla="*/ 45 h 139"/>
                <a:gd name="T28" fmla="*/ 68 w 114"/>
                <a:gd name="T29" fmla="*/ 37 h 139"/>
                <a:gd name="T30" fmla="*/ 66 w 114"/>
                <a:gd name="T31" fmla="*/ 37 h 139"/>
                <a:gd name="T32" fmla="*/ 56 w 114"/>
                <a:gd name="T33" fmla="*/ 46 h 139"/>
                <a:gd name="T34" fmla="*/ 56 w 114"/>
                <a:gd name="T35" fmla="*/ 47 h 139"/>
                <a:gd name="T36" fmla="*/ 55 w 114"/>
                <a:gd name="T37" fmla="*/ 49 h 139"/>
                <a:gd name="T38" fmla="*/ 55 w 114"/>
                <a:gd name="T39" fmla="*/ 10 h 139"/>
                <a:gd name="T40" fmla="*/ 55 w 114"/>
                <a:gd name="T41" fmla="*/ 10 h 139"/>
                <a:gd name="T42" fmla="*/ 55 w 114"/>
                <a:gd name="T43" fmla="*/ 10 h 139"/>
                <a:gd name="T44" fmla="*/ 44 w 114"/>
                <a:gd name="T45" fmla="*/ 0 h 139"/>
                <a:gd name="T46" fmla="*/ 44 w 114"/>
                <a:gd name="T47" fmla="*/ 0 h 139"/>
                <a:gd name="T48" fmla="*/ 37 w 114"/>
                <a:gd name="T49" fmla="*/ 3 h 139"/>
                <a:gd name="T50" fmla="*/ 34 w 114"/>
                <a:gd name="T51" fmla="*/ 11 h 139"/>
                <a:gd name="T52" fmla="*/ 34 w 114"/>
                <a:gd name="T53" fmla="*/ 60 h 139"/>
                <a:gd name="T54" fmla="*/ 33 w 114"/>
                <a:gd name="T55" fmla="*/ 81 h 139"/>
                <a:gd name="T56" fmla="*/ 32 w 114"/>
                <a:gd name="T57" fmla="*/ 81 h 139"/>
                <a:gd name="T58" fmla="*/ 18 w 114"/>
                <a:gd name="T59" fmla="*/ 69 h 139"/>
                <a:gd name="T60" fmla="*/ 11 w 114"/>
                <a:gd name="T61" fmla="*/ 67 h 139"/>
                <a:gd name="T62" fmla="*/ 3 w 114"/>
                <a:gd name="T63" fmla="*/ 71 h 139"/>
                <a:gd name="T64" fmla="*/ 0 w 114"/>
                <a:gd name="T65" fmla="*/ 79 h 139"/>
                <a:gd name="T66" fmla="*/ 4 w 114"/>
                <a:gd name="T67" fmla="*/ 86 h 139"/>
                <a:gd name="T68" fmla="*/ 29 w 114"/>
                <a:gd name="T69" fmla="*/ 107 h 139"/>
                <a:gd name="T70" fmla="*/ 44 w 114"/>
                <a:gd name="T71" fmla="*/ 125 h 139"/>
                <a:gd name="T72" fmla="*/ 44 w 114"/>
                <a:gd name="T73" fmla="*/ 136 h 139"/>
                <a:gd name="T74" fmla="*/ 45 w 114"/>
                <a:gd name="T75" fmla="*/ 139 h 139"/>
                <a:gd name="T76" fmla="*/ 95 w 114"/>
                <a:gd name="T77" fmla="*/ 139 h 139"/>
                <a:gd name="T78" fmla="*/ 95 w 114"/>
                <a:gd name="T79" fmla="*/ 136 h 139"/>
                <a:gd name="T80" fmla="*/ 95 w 114"/>
                <a:gd name="T81" fmla="*/ 124 h 139"/>
                <a:gd name="T82" fmla="*/ 110 w 114"/>
                <a:gd name="T83" fmla="*/ 78 h 139"/>
                <a:gd name="T84" fmla="*/ 110 w 114"/>
                <a:gd name="T85" fmla="*/ 77 h 139"/>
                <a:gd name="T86" fmla="*/ 110 w 114"/>
                <a:gd name="T87" fmla="*/ 77 h 139"/>
                <a:gd name="T88" fmla="*/ 110 w 114"/>
                <a:gd name="T89" fmla="*/ 76 h 139"/>
                <a:gd name="T90" fmla="*/ 108 w 114"/>
                <a:gd name="T91" fmla="*/ 6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4" h="139">
                  <a:moveTo>
                    <a:pt x="108" y="60"/>
                  </a:moveTo>
                  <a:cubicBezTo>
                    <a:pt x="106" y="58"/>
                    <a:pt x="104" y="57"/>
                    <a:pt x="101" y="57"/>
                  </a:cubicBezTo>
                  <a:cubicBezTo>
                    <a:pt x="100" y="57"/>
                    <a:pt x="99" y="57"/>
                    <a:pt x="98" y="58"/>
                  </a:cubicBezTo>
                  <a:cubicBezTo>
                    <a:pt x="98" y="57"/>
                    <a:pt x="98" y="57"/>
                    <a:pt x="98" y="57"/>
                  </a:cubicBezTo>
                  <a:cubicBezTo>
                    <a:pt x="98" y="57"/>
                    <a:pt x="98" y="57"/>
                    <a:pt x="98" y="57"/>
                  </a:cubicBezTo>
                  <a:cubicBezTo>
                    <a:pt x="98" y="57"/>
                    <a:pt x="98" y="57"/>
                    <a:pt x="98" y="57"/>
                  </a:cubicBezTo>
                  <a:cubicBezTo>
                    <a:pt x="99" y="54"/>
                    <a:pt x="99" y="54"/>
                    <a:pt x="99" y="54"/>
                  </a:cubicBezTo>
                  <a:cubicBezTo>
                    <a:pt x="99" y="51"/>
                    <a:pt x="99" y="46"/>
                    <a:pt x="89" y="44"/>
                  </a:cubicBezTo>
                  <a:cubicBezTo>
                    <a:pt x="88" y="43"/>
                    <a:pt x="87" y="43"/>
                    <a:pt x="86" y="43"/>
                  </a:cubicBezTo>
                  <a:cubicBezTo>
                    <a:pt x="81" y="43"/>
                    <a:pt x="78" y="46"/>
                    <a:pt x="78" y="50"/>
                  </a:cubicBezTo>
                  <a:cubicBezTo>
                    <a:pt x="78" y="50"/>
                    <a:pt x="78" y="50"/>
                    <a:pt x="78" y="50"/>
                  </a:cubicBezTo>
                  <a:cubicBezTo>
                    <a:pt x="77" y="45"/>
                    <a:pt x="77" y="45"/>
                    <a:pt x="77" y="45"/>
                  </a:cubicBezTo>
                  <a:cubicBezTo>
                    <a:pt x="77" y="45"/>
                    <a:pt x="77" y="45"/>
                    <a:pt x="77" y="45"/>
                  </a:cubicBezTo>
                  <a:cubicBezTo>
                    <a:pt x="77" y="45"/>
                    <a:pt x="77" y="45"/>
                    <a:pt x="77" y="45"/>
                  </a:cubicBezTo>
                  <a:cubicBezTo>
                    <a:pt x="77" y="42"/>
                    <a:pt x="76" y="37"/>
                    <a:pt x="68" y="37"/>
                  </a:cubicBezTo>
                  <a:cubicBezTo>
                    <a:pt x="68" y="37"/>
                    <a:pt x="67" y="37"/>
                    <a:pt x="66" y="37"/>
                  </a:cubicBezTo>
                  <a:cubicBezTo>
                    <a:pt x="57" y="38"/>
                    <a:pt x="56" y="43"/>
                    <a:pt x="56" y="46"/>
                  </a:cubicBezTo>
                  <a:cubicBezTo>
                    <a:pt x="56" y="47"/>
                    <a:pt x="56" y="47"/>
                    <a:pt x="56" y="47"/>
                  </a:cubicBezTo>
                  <a:cubicBezTo>
                    <a:pt x="56" y="48"/>
                    <a:pt x="55" y="49"/>
                    <a:pt x="55" y="49"/>
                  </a:cubicBezTo>
                  <a:cubicBezTo>
                    <a:pt x="55" y="36"/>
                    <a:pt x="55" y="12"/>
                    <a:pt x="55" y="10"/>
                  </a:cubicBezTo>
                  <a:cubicBezTo>
                    <a:pt x="55" y="10"/>
                    <a:pt x="55" y="10"/>
                    <a:pt x="55" y="10"/>
                  </a:cubicBezTo>
                  <a:cubicBezTo>
                    <a:pt x="55" y="10"/>
                    <a:pt x="55" y="10"/>
                    <a:pt x="55" y="10"/>
                  </a:cubicBezTo>
                  <a:cubicBezTo>
                    <a:pt x="55" y="5"/>
                    <a:pt x="50" y="0"/>
                    <a:pt x="44" y="0"/>
                  </a:cubicBezTo>
                  <a:cubicBezTo>
                    <a:pt x="44" y="0"/>
                    <a:pt x="44" y="0"/>
                    <a:pt x="44" y="0"/>
                  </a:cubicBezTo>
                  <a:cubicBezTo>
                    <a:pt x="41" y="0"/>
                    <a:pt x="39" y="1"/>
                    <a:pt x="37" y="3"/>
                  </a:cubicBezTo>
                  <a:cubicBezTo>
                    <a:pt x="35" y="6"/>
                    <a:pt x="34" y="8"/>
                    <a:pt x="34" y="11"/>
                  </a:cubicBezTo>
                  <a:cubicBezTo>
                    <a:pt x="34" y="60"/>
                    <a:pt x="34" y="60"/>
                    <a:pt x="34" y="60"/>
                  </a:cubicBezTo>
                  <a:cubicBezTo>
                    <a:pt x="34" y="72"/>
                    <a:pt x="34" y="79"/>
                    <a:pt x="33" y="81"/>
                  </a:cubicBezTo>
                  <a:cubicBezTo>
                    <a:pt x="33" y="81"/>
                    <a:pt x="32" y="81"/>
                    <a:pt x="32" y="81"/>
                  </a:cubicBezTo>
                  <a:cubicBezTo>
                    <a:pt x="18" y="69"/>
                    <a:pt x="18" y="69"/>
                    <a:pt x="18" y="69"/>
                  </a:cubicBezTo>
                  <a:cubicBezTo>
                    <a:pt x="16" y="68"/>
                    <a:pt x="13" y="67"/>
                    <a:pt x="11" y="67"/>
                  </a:cubicBezTo>
                  <a:cubicBezTo>
                    <a:pt x="8" y="67"/>
                    <a:pt x="5" y="68"/>
                    <a:pt x="3" y="71"/>
                  </a:cubicBezTo>
                  <a:cubicBezTo>
                    <a:pt x="1" y="73"/>
                    <a:pt x="0" y="76"/>
                    <a:pt x="0" y="79"/>
                  </a:cubicBezTo>
                  <a:cubicBezTo>
                    <a:pt x="1" y="81"/>
                    <a:pt x="2" y="84"/>
                    <a:pt x="4" y="86"/>
                  </a:cubicBezTo>
                  <a:cubicBezTo>
                    <a:pt x="29" y="107"/>
                    <a:pt x="29" y="107"/>
                    <a:pt x="29" y="107"/>
                  </a:cubicBezTo>
                  <a:cubicBezTo>
                    <a:pt x="35" y="117"/>
                    <a:pt x="41" y="123"/>
                    <a:pt x="44" y="125"/>
                  </a:cubicBezTo>
                  <a:cubicBezTo>
                    <a:pt x="44" y="136"/>
                    <a:pt x="44" y="136"/>
                    <a:pt x="44" y="136"/>
                  </a:cubicBezTo>
                  <a:cubicBezTo>
                    <a:pt x="45" y="139"/>
                    <a:pt x="45" y="139"/>
                    <a:pt x="45" y="139"/>
                  </a:cubicBezTo>
                  <a:cubicBezTo>
                    <a:pt x="95" y="139"/>
                    <a:pt x="95" y="139"/>
                    <a:pt x="95" y="139"/>
                  </a:cubicBezTo>
                  <a:cubicBezTo>
                    <a:pt x="95" y="136"/>
                    <a:pt x="95" y="136"/>
                    <a:pt x="95" y="136"/>
                  </a:cubicBezTo>
                  <a:cubicBezTo>
                    <a:pt x="95" y="124"/>
                    <a:pt x="95" y="124"/>
                    <a:pt x="95" y="124"/>
                  </a:cubicBezTo>
                  <a:cubicBezTo>
                    <a:pt x="110" y="78"/>
                    <a:pt x="110" y="78"/>
                    <a:pt x="110" y="78"/>
                  </a:cubicBezTo>
                  <a:cubicBezTo>
                    <a:pt x="110" y="77"/>
                    <a:pt x="110" y="77"/>
                    <a:pt x="110" y="77"/>
                  </a:cubicBezTo>
                  <a:cubicBezTo>
                    <a:pt x="110" y="77"/>
                    <a:pt x="110" y="77"/>
                    <a:pt x="110" y="77"/>
                  </a:cubicBezTo>
                  <a:cubicBezTo>
                    <a:pt x="110" y="76"/>
                    <a:pt x="110" y="76"/>
                    <a:pt x="110" y="76"/>
                  </a:cubicBezTo>
                  <a:cubicBezTo>
                    <a:pt x="112" y="68"/>
                    <a:pt x="114" y="63"/>
                    <a:pt x="108" y="6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p:cNvGrpSpPr/>
          <p:nvPr/>
        </p:nvGrpSpPr>
        <p:grpSpPr>
          <a:xfrm>
            <a:off x="7893217" y="4600860"/>
            <a:ext cx="793923" cy="793924"/>
            <a:chOff x="7893217" y="4600860"/>
            <a:chExt cx="793923" cy="793924"/>
          </a:xfrm>
          <a:effectLst/>
        </p:grpSpPr>
        <p:sp>
          <p:nvSpPr>
            <p:cNvPr id="13" name="Oval 78"/>
            <p:cNvSpPr/>
            <p:nvPr/>
          </p:nvSpPr>
          <p:spPr bwMode="auto">
            <a:xfrm>
              <a:off x="7893217" y="4600860"/>
              <a:ext cx="793923" cy="793924"/>
            </a:xfrm>
            <a:prstGeom prst="ellipse">
              <a:avLst/>
            </a:prstGeom>
            <a:solidFill>
              <a:srgbClr val="83CDD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3" name="Freeform 46"/>
            <p:cNvSpPr>
              <a:spLocks noEditPoints="1"/>
            </p:cNvSpPr>
            <p:nvPr/>
          </p:nvSpPr>
          <p:spPr bwMode="auto">
            <a:xfrm>
              <a:off x="8147637" y="4854128"/>
              <a:ext cx="271170" cy="344145"/>
            </a:xfrm>
            <a:custGeom>
              <a:avLst/>
              <a:gdLst>
                <a:gd name="T0" fmla="*/ 84 w 138"/>
                <a:gd name="T1" fmla="*/ 71 h 175"/>
                <a:gd name="T2" fmla="*/ 69 w 138"/>
                <a:gd name="T3" fmla="*/ 69 h 175"/>
                <a:gd name="T4" fmla="*/ 54 w 138"/>
                <a:gd name="T5" fmla="*/ 71 h 175"/>
                <a:gd name="T6" fmla="*/ 54 w 138"/>
                <a:gd name="T7" fmla="*/ 25 h 175"/>
                <a:gd name="T8" fmla="*/ 15 w 138"/>
                <a:gd name="T9" fmla="*/ 25 h 175"/>
                <a:gd name="T10" fmla="*/ 15 w 138"/>
                <a:gd name="T11" fmla="*/ 48 h 175"/>
                <a:gd name="T12" fmla="*/ 34 w 138"/>
                <a:gd name="T13" fmla="*/ 82 h 175"/>
                <a:gd name="T14" fmla="*/ 16 w 138"/>
                <a:gd name="T15" fmla="*/ 122 h 175"/>
                <a:gd name="T16" fmla="*/ 69 w 138"/>
                <a:gd name="T17" fmla="*/ 175 h 175"/>
                <a:gd name="T18" fmla="*/ 122 w 138"/>
                <a:gd name="T19" fmla="*/ 122 h 175"/>
                <a:gd name="T20" fmla="*/ 101 w 138"/>
                <a:gd name="T21" fmla="*/ 79 h 175"/>
                <a:gd name="T22" fmla="*/ 123 w 138"/>
                <a:gd name="T23" fmla="*/ 48 h 175"/>
                <a:gd name="T24" fmla="*/ 123 w 138"/>
                <a:gd name="T25" fmla="*/ 25 h 175"/>
                <a:gd name="T26" fmla="*/ 84 w 138"/>
                <a:gd name="T27" fmla="*/ 25 h 175"/>
                <a:gd name="T28" fmla="*/ 84 w 138"/>
                <a:gd name="T29" fmla="*/ 71 h 175"/>
                <a:gd name="T30" fmla="*/ 103 w 138"/>
                <a:gd name="T31" fmla="*/ 122 h 175"/>
                <a:gd name="T32" fmla="*/ 69 w 138"/>
                <a:gd name="T33" fmla="*/ 156 h 175"/>
                <a:gd name="T34" fmla="*/ 35 w 138"/>
                <a:gd name="T35" fmla="*/ 122 h 175"/>
                <a:gd name="T36" fmla="*/ 69 w 138"/>
                <a:gd name="T37" fmla="*/ 88 h 175"/>
                <a:gd name="T38" fmla="*/ 103 w 138"/>
                <a:gd name="T39" fmla="*/ 122 h 175"/>
                <a:gd name="T40" fmla="*/ 0 w 138"/>
                <a:gd name="T41" fmla="*/ 0 h 175"/>
                <a:gd name="T42" fmla="*/ 0 w 138"/>
                <a:gd name="T43" fmla="*/ 15 h 175"/>
                <a:gd name="T44" fmla="*/ 138 w 138"/>
                <a:gd name="T45" fmla="*/ 15 h 175"/>
                <a:gd name="T46" fmla="*/ 138 w 138"/>
                <a:gd name="T47" fmla="*/ 0 h 175"/>
                <a:gd name="T48" fmla="*/ 0 w 138"/>
                <a:gd name="T49" fmla="*/ 0 h 175"/>
                <a:gd name="T50" fmla="*/ 68 w 138"/>
                <a:gd name="T51" fmla="*/ 90 h 175"/>
                <a:gd name="T52" fmla="*/ 61 w 138"/>
                <a:gd name="T53" fmla="*/ 111 h 175"/>
                <a:gd name="T54" fmla="*/ 39 w 138"/>
                <a:gd name="T55" fmla="*/ 111 h 175"/>
                <a:gd name="T56" fmla="*/ 38 w 138"/>
                <a:gd name="T57" fmla="*/ 112 h 175"/>
                <a:gd name="T58" fmla="*/ 39 w 138"/>
                <a:gd name="T59" fmla="*/ 113 h 175"/>
                <a:gd name="T60" fmla="*/ 56 w 138"/>
                <a:gd name="T61" fmla="*/ 126 h 175"/>
                <a:gd name="T62" fmla="*/ 49 w 138"/>
                <a:gd name="T63" fmla="*/ 147 h 175"/>
                <a:gd name="T64" fmla="*/ 50 w 138"/>
                <a:gd name="T65" fmla="*/ 148 h 175"/>
                <a:gd name="T66" fmla="*/ 51 w 138"/>
                <a:gd name="T67" fmla="*/ 148 h 175"/>
                <a:gd name="T68" fmla="*/ 69 w 138"/>
                <a:gd name="T69" fmla="*/ 135 h 175"/>
                <a:gd name="T70" fmla="*/ 87 w 138"/>
                <a:gd name="T71" fmla="*/ 148 h 175"/>
                <a:gd name="T72" fmla="*/ 88 w 138"/>
                <a:gd name="T73" fmla="*/ 149 h 175"/>
                <a:gd name="T74" fmla="*/ 88 w 138"/>
                <a:gd name="T75" fmla="*/ 148 h 175"/>
                <a:gd name="T76" fmla="*/ 89 w 138"/>
                <a:gd name="T77" fmla="*/ 147 h 175"/>
                <a:gd name="T78" fmla="*/ 82 w 138"/>
                <a:gd name="T79" fmla="*/ 126 h 175"/>
                <a:gd name="T80" fmla="*/ 100 w 138"/>
                <a:gd name="T81" fmla="*/ 113 h 175"/>
                <a:gd name="T82" fmla="*/ 100 w 138"/>
                <a:gd name="T83" fmla="*/ 112 h 175"/>
                <a:gd name="T84" fmla="*/ 99 w 138"/>
                <a:gd name="T85" fmla="*/ 111 h 175"/>
                <a:gd name="T86" fmla="*/ 77 w 138"/>
                <a:gd name="T87" fmla="*/ 111 h 175"/>
                <a:gd name="T88" fmla="*/ 70 w 138"/>
                <a:gd name="T89" fmla="*/ 90 h 175"/>
                <a:gd name="T90" fmla="*/ 69 w 138"/>
                <a:gd name="T91" fmla="*/ 89 h 175"/>
                <a:gd name="T92" fmla="*/ 68 w 138"/>
                <a:gd name="T93" fmla="*/ 9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8" h="175">
                  <a:moveTo>
                    <a:pt x="84" y="71"/>
                  </a:moveTo>
                  <a:cubicBezTo>
                    <a:pt x="79" y="69"/>
                    <a:pt x="74" y="69"/>
                    <a:pt x="69" y="69"/>
                  </a:cubicBezTo>
                  <a:cubicBezTo>
                    <a:pt x="64" y="69"/>
                    <a:pt x="59" y="69"/>
                    <a:pt x="54" y="71"/>
                  </a:cubicBezTo>
                  <a:cubicBezTo>
                    <a:pt x="54" y="25"/>
                    <a:pt x="54" y="25"/>
                    <a:pt x="54" y="25"/>
                  </a:cubicBezTo>
                  <a:cubicBezTo>
                    <a:pt x="15" y="25"/>
                    <a:pt x="15" y="25"/>
                    <a:pt x="15" y="25"/>
                  </a:cubicBezTo>
                  <a:cubicBezTo>
                    <a:pt x="15" y="48"/>
                    <a:pt x="15" y="48"/>
                    <a:pt x="15" y="48"/>
                  </a:cubicBezTo>
                  <a:cubicBezTo>
                    <a:pt x="34" y="82"/>
                    <a:pt x="34" y="82"/>
                    <a:pt x="34" y="82"/>
                  </a:cubicBezTo>
                  <a:cubicBezTo>
                    <a:pt x="23" y="91"/>
                    <a:pt x="16" y="106"/>
                    <a:pt x="16" y="122"/>
                  </a:cubicBezTo>
                  <a:cubicBezTo>
                    <a:pt x="16" y="151"/>
                    <a:pt x="40" y="175"/>
                    <a:pt x="69" y="175"/>
                  </a:cubicBezTo>
                  <a:cubicBezTo>
                    <a:pt x="98" y="175"/>
                    <a:pt x="122" y="151"/>
                    <a:pt x="122" y="122"/>
                  </a:cubicBezTo>
                  <a:cubicBezTo>
                    <a:pt x="122" y="104"/>
                    <a:pt x="114" y="89"/>
                    <a:pt x="101" y="79"/>
                  </a:cubicBezTo>
                  <a:cubicBezTo>
                    <a:pt x="123" y="48"/>
                    <a:pt x="123" y="48"/>
                    <a:pt x="123" y="48"/>
                  </a:cubicBezTo>
                  <a:cubicBezTo>
                    <a:pt x="123" y="25"/>
                    <a:pt x="123" y="25"/>
                    <a:pt x="123" y="25"/>
                  </a:cubicBezTo>
                  <a:cubicBezTo>
                    <a:pt x="84" y="25"/>
                    <a:pt x="84" y="25"/>
                    <a:pt x="84" y="25"/>
                  </a:cubicBezTo>
                  <a:lnTo>
                    <a:pt x="84" y="71"/>
                  </a:lnTo>
                  <a:close/>
                  <a:moveTo>
                    <a:pt x="103" y="122"/>
                  </a:moveTo>
                  <a:cubicBezTo>
                    <a:pt x="103" y="141"/>
                    <a:pt x="88" y="156"/>
                    <a:pt x="69" y="156"/>
                  </a:cubicBezTo>
                  <a:cubicBezTo>
                    <a:pt x="50" y="156"/>
                    <a:pt x="35" y="141"/>
                    <a:pt x="35" y="122"/>
                  </a:cubicBezTo>
                  <a:cubicBezTo>
                    <a:pt x="35" y="103"/>
                    <a:pt x="50" y="88"/>
                    <a:pt x="69" y="88"/>
                  </a:cubicBezTo>
                  <a:cubicBezTo>
                    <a:pt x="88" y="88"/>
                    <a:pt x="103" y="103"/>
                    <a:pt x="103" y="122"/>
                  </a:cubicBezTo>
                  <a:close/>
                  <a:moveTo>
                    <a:pt x="0" y="0"/>
                  </a:moveTo>
                  <a:cubicBezTo>
                    <a:pt x="0" y="15"/>
                    <a:pt x="0" y="15"/>
                    <a:pt x="0" y="15"/>
                  </a:cubicBezTo>
                  <a:cubicBezTo>
                    <a:pt x="138" y="15"/>
                    <a:pt x="138" y="15"/>
                    <a:pt x="138" y="15"/>
                  </a:cubicBezTo>
                  <a:cubicBezTo>
                    <a:pt x="138" y="0"/>
                    <a:pt x="138" y="0"/>
                    <a:pt x="138" y="0"/>
                  </a:cubicBezTo>
                  <a:lnTo>
                    <a:pt x="0" y="0"/>
                  </a:lnTo>
                  <a:close/>
                  <a:moveTo>
                    <a:pt x="68" y="90"/>
                  </a:moveTo>
                  <a:cubicBezTo>
                    <a:pt x="61" y="111"/>
                    <a:pt x="61" y="111"/>
                    <a:pt x="61" y="111"/>
                  </a:cubicBezTo>
                  <a:cubicBezTo>
                    <a:pt x="39" y="111"/>
                    <a:pt x="39" y="111"/>
                    <a:pt x="39" y="111"/>
                  </a:cubicBezTo>
                  <a:cubicBezTo>
                    <a:pt x="39" y="111"/>
                    <a:pt x="38" y="111"/>
                    <a:pt x="38" y="112"/>
                  </a:cubicBezTo>
                  <a:cubicBezTo>
                    <a:pt x="38" y="112"/>
                    <a:pt x="38" y="113"/>
                    <a:pt x="39" y="113"/>
                  </a:cubicBezTo>
                  <a:cubicBezTo>
                    <a:pt x="56" y="126"/>
                    <a:pt x="56" y="126"/>
                    <a:pt x="56" y="126"/>
                  </a:cubicBezTo>
                  <a:cubicBezTo>
                    <a:pt x="49" y="147"/>
                    <a:pt x="49" y="147"/>
                    <a:pt x="49" y="147"/>
                  </a:cubicBezTo>
                  <a:cubicBezTo>
                    <a:pt x="49" y="147"/>
                    <a:pt x="49" y="148"/>
                    <a:pt x="50" y="148"/>
                  </a:cubicBezTo>
                  <a:cubicBezTo>
                    <a:pt x="50" y="149"/>
                    <a:pt x="51" y="149"/>
                    <a:pt x="51" y="148"/>
                  </a:cubicBezTo>
                  <a:cubicBezTo>
                    <a:pt x="69" y="135"/>
                    <a:pt x="69" y="135"/>
                    <a:pt x="69" y="135"/>
                  </a:cubicBezTo>
                  <a:cubicBezTo>
                    <a:pt x="87" y="148"/>
                    <a:pt x="87" y="148"/>
                    <a:pt x="87" y="148"/>
                  </a:cubicBezTo>
                  <a:cubicBezTo>
                    <a:pt x="87" y="148"/>
                    <a:pt x="87" y="149"/>
                    <a:pt x="88" y="149"/>
                  </a:cubicBezTo>
                  <a:cubicBezTo>
                    <a:pt x="88" y="149"/>
                    <a:pt x="88" y="148"/>
                    <a:pt x="88" y="148"/>
                  </a:cubicBezTo>
                  <a:cubicBezTo>
                    <a:pt x="89" y="148"/>
                    <a:pt x="89" y="147"/>
                    <a:pt x="89" y="147"/>
                  </a:cubicBezTo>
                  <a:cubicBezTo>
                    <a:pt x="82" y="126"/>
                    <a:pt x="82" y="126"/>
                    <a:pt x="82" y="126"/>
                  </a:cubicBezTo>
                  <a:cubicBezTo>
                    <a:pt x="100" y="113"/>
                    <a:pt x="100" y="113"/>
                    <a:pt x="100" y="113"/>
                  </a:cubicBezTo>
                  <a:cubicBezTo>
                    <a:pt x="100" y="113"/>
                    <a:pt x="100" y="112"/>
                    <a:pt x="100" y="112"/>
                  </a:cubicBezTo>
                  <a:cubicBezTo>
                    <a:pt x="100" y="111"/>
                    <a:pt x="100" y="111"/>
                    <a:pt x="99" y="111"/>
                  </a:cubicBezTo>
                  <a:cubicBezTo>
                    <a:pt x="77" y="111"/>
                    <a:pt x="77" y="111"/>
                    <a:pt x="77" y="111"/>
                  </a:cubicBezTo>
                  <a:cubicBezTo>
                    <a:pt x="70" y="90"/>
                    <a:pt x="70" y="90"/>
                    <a:pt x="70" y="90"/>
                  </a:cubicBezTo>
                  <a:cubicBezTo>
                    <a:pt x="70" y="90"/>
                    <a:pt x="70" y="89"/>
                    <a:pt x="69" y="89"/>
                  </a:cubicBezTo>
                  <a:cubicBezTo>
                    <a:pt x="69" y="89"/>
                    <a:pt x="68" y="90"/>
                    <a:pt x="68" y="9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8507721" y="3062803"/>
            <a:ext cx="793923" cy="793924"/>
            <a:chOff x="8507721" y="3062803"/>
            <a:chExt cx="793923" cy="793924"/>
          </a:xfrm>
          <a:effectLst/>
        </p:grpSpPr>
        <p:sp>
          <p:nvSpPr>
            <p:cNvPr id="12" name="Oval 77"/>
            <p:cNvSpPr/>
            <p:nvPr/>
          </p:nvSpPr>
          <p:spPr bwMode="auto">
            <a:xfrm>
              <a:off x="8507721" y="3062803"/>
              <a:ext cx="793923" cy="793924"/>
            </a:xfrm>
            <a:prstGeom prst="ellipse">
              <a:avLst/>
            </a:prstGeom>
            <a:solidFill>
              <a:srgbClr val="B495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7" name="KSO_Shape"/>
            <p:cNvSpPr>
              <a:spLocks/>
            </p:cNvSpPr>
            <p:nvPr/>
          </p:nvSpPr>
          <p:spPr bwMode="auto">
            <a:xfrm>
              <a:off x="8750969" y="3304050"/>
              <a:ext cx="312285" cy="312806"/>
            </a:xfrm>
            <a:custGeom>
              <a:avLst/>
              <a:gdLst>
                <a:gd name="T0" fmla="*/ 2147483646 w 4408"/>
                <a:gd name="T1" fmla="*/ 2147483646 h 4408"/>
                <a:gd name="T2" fmla="*/ 2147483646 w 4408"/>
                <a:gd name="T3" fmla="*/ 2147483646 h 4408"/>
                <a:gd name="T4" fmla="*/ 2147483646 w 4408"/>
                <a:gd name="T5" fmla="*/ 2147483646 h 4408"/>
                <a:gd name="T6" fmla="*/ 2147483646 w 4408"/>
                <a:gd name="T7" fmla="*/ 2147483646 h 4408"/>
                <a:gd name="T8" fmla="*/ 2147483646 w 4408"/>
                <a:gd name="T9" fmla="*/ 2147483646 h 4408"/>
                <a:gd name="T10" fmla="*/ 2147483646 w 4408"/>
                <a:gd name="T11" fmla="*/ 2147483646 h 4408"/>
                <a:gd name="T12" fmla="*/ 2147483646 w 4408"/>
                <a:gd name="T13" fmla="*/ 2147483646 h 4408"/>
                <a:gd name="T14" fmla="*/ 2147483646 w 4408"/>
                <a:gd name="T15" fmla="*/ 2147483646 h 4408"/>
                <a:gd name="T16" fmla="*/ 2147483646 w 4408"/>
                <a:gd name="T17" fmla="*/ 2147483646 h 4408"/>
                <a:gd name="T18" fmla="*/ 2147483646 w 4408"/>
                <a:gd name="T19" fmla="*/ 2147483646 h 4408"/>
                <a:gd name="T20" fmla="*/ 2147483646 w 4408"/>
                <a:gd name="T21" fmla="*/ 564979005 h 4408"/>
                <a:gd name="T22" fmla="*/ 2147483646 w 4408"/>
                <a:gd name="T23" fmla="*/ 2147483646 h 4408"/>
                <a:gd name="T24" fmla="*/ 2147483646 w 4408"/>
                <a:gd name="T25" fmla="*/ 2147483646 h 4408"/>
                <a:gd name="T26" fmla="*/ 2147483646 w 4408"/>
                <a:gd name="T27" fmla="*/ 2147483646 h 4408"/>
                <a:gd name="T28" fmla="*/ 2147483646 w 4408"/>
                <a:gd name="T29" fmla="*/ 2147483646 h 4408"/>
                <a:gd name="T30" fmla="*/ 2147483646 w 4408"/>
                <a:gd name="T31" fmla="*/ 2147483646 h 4408"/>
                <a:gd name="T32" fmla="*/ 2147483646 w 4408"/>
                <a:gd name="T33" fmla="*/ 2147483646 h 4408"/>
                <a:gd name="T34" fmla="*/ 2147483646 w 4408"/>
                <a:gd name="T35" fmla="*/ 2147483646 h 4408"/>
                <a:gd name="T36" fmla="*/ 2147483646 w 4408"/>
                <a:gd name="T37" fmla="*/ 2147483646 h 4408"/>
                <a:gd name="T38" fmla="*/ 2147483646 w 4408"/>
                <a:gd name="T39" fmla="*/ 2147483646 h 4408"/>
                <a:gd name="T40" fmla="*/ 2147483646 w 4408"/>
                <a:gd name="T41" fmla="*/ 2147483646 h 4408"/>
                <a:gd name="T42" fmla="*/ 2147483646 w 4408"/>
                <a:gd name="T43" fmla="*/ 2147483646 h 4408"/>
                <a:gd name="T44" fmla="*/ 642768528 w 4408"/>
                <a:gd name="T45" fmla="*/ 2147483646 h 4408"/>
                <a:gd name="T46" fmla="*/ 2147483646 w 4408"/>
                <a:gd name="T47" fmla="*/ 2147483646 h 4408"/>
                <a:gd name="T48" fmla="*/ 2147483646 w 4408"/>
                <a:gd name="T49" fmla="*/ 2147483646 h 4408"/>
                <a:gd name="T50" fmla="*/ 2147483646 w 4408"/>
                <a:gd name="T51" fmla="*/ 2147483646 h 4408"/>
                <a:gd name="T52" fmla="*/ 2147483646 w 4408"/>
                <a:gd name="T53" fmla="*/ 2147483646 h 4408"/>
                <a:gd name="T54" fmla="*/ 2147483646 w 4408"/>
                <a:gd name="T55" fmla="*/ 2147483646 h 4408"/>
                <a:gd name="T56" fmla="*/ 2147483646 w 4408"/>
                <a:gd name="T57" fmla="*/ 2147483646 h 4408"/>
                <a:gd name="T58" fmla="*/ 2147483646 w 4408"/>
                <a:gd name="T59" fmla="*/ 2147483646 h 4408"/>
                <a:gd name="T60" fmla="*/ 2147483646 w 4408"/>
                <a:gd name="T61" fmla="*/ 2147483646 h 4408"/>
                <a:gd name="T62" fmla="*/ 2147483646 w 4408"/>
                <a:gd name="T63" fmla="*/ 2147483646 h 4408"/>
                <a:gd name="T64" fmla="*/ 2147483646 w 4408"/>
                <a:gd name="T65" fmla="*/ 2147483646 h 4408"/>
                <a:gd name="T66" fmla="*/ 2147483646 w 4408"/>
                <a:gd name="T67" fmla="*/ 2147483646 h 4408"/>
                <a:gd name="T68" fmla="*/ 2147483646 w 4408"/>
                <a:gd name="T69" fmla="*/ 2147483646 h 4408"/>
                <a:gd name="T70" fmla="*/ 2147483646 w 4408"/>
                <a:gd name="T71" fmla="*/ 2147483646 h 4408"/>
                <a:gd name="T72" fmla="*/ 2147483646 w 4408"/>
                <a:gd name="T73" fmla="*/ 2147483646 h 4408"/>
                <a:gd name="T74" fmla="*/ 2147483646 w 4408"/>
                <a:gd name="T75" fmla="*/ 2147483646 h 4408"/>
                <a:gd name="T76" fmla="*/ 2147483646 w 4408"/>
                <a:gd name="T77" fmla="*/ 2147483646 h 4408"/>
                <a:gd name="T78" fmla="*/ 2147483646 w 4408"/>
                <a:gd name="T79" fmla="*/ 2147483646 h 4408"/>
                <a:gd name="T80" fmla="*/ 2147483646 w 4408"/>
                <a:gd name="T81" fmla="*/ 2147483646 h 4408"/>
                <a:gd name="T82" fmla="*/ 2147483646 w 4408"/>
                <a:gd name="T83" fmla="*/ 2147483646 h 4408"/>
                <a:gd name="T84" fmla="*/ 2147483646 w 4408"/>
                <a:gd name="T85" fmla="*/ 2147483646 h 4408"/>
                <a:gd name="T86" fmla="*/ 2147483646 w 4408"/>
                <a:gd name="T87" fmla="*/ 2147483646 h 4408"/>
                <a:gd name="T88" fmla="*/ 2147483646 w 4408"/>
                <a:gd name="T89" fmla="*/ 2147483646 h 4408"/>
                <a:gd name="T90" fmla="*/ 2147483646 w 4408"/>
                <a:gd name="T91" fmla="*/ 2147483646 h 4408"/>
                <a:gd name="T92" fmla="*/ 2147483646 w 4408"/>
                <a:gd name="T93" fmla="*/ 2147483646 h 4408"/>
                <a:gd name="T94" fmla="*/ 2147483646 w 4408"/>
                <a:gd name="T95" fmla="*/ 2147483646 h 4408"/>
                <a:gd name="T96" fmla="*/ 2147483646 w 4408"/>
                <a:gd name="T97" fmla="*/ 2147483646 h 4408"/>
                <a:gd name="T98" fmla="*/ 2147483646 w 4408"/>
                <a:gd name="T99" fmla="*/ 2147483646 h 4408"/>
                <a:gd name="T100" fmla="*/ 2147483646 w 4408"/>
                <a:gd name="T101" fmla="*/ 2147483646 h 4408"/>
                <a:gd name="T102" fmla="*/ 2147483646 w 4408"/>
                <a:gd name="T103" fmla="*/ 2147483646 h 4408"/>
                <a:gd name="T104" fmla="*/ 2147483646 w 4408"/>
                <a:gd name="T105" fmla="*/ 2147483646 h 4408"/>
                <a:gd name="T106" fmla="*/ 2147483646 w 4408"/>
                <a:gd name="T107" fmla="*/ 2147483646 h 4408"/>
                <a:gd name="T108" fmla="*/ 2147483646 w 4408"/>
                <a:gd name="T109" fmla="*/ 2147483646 h 4408"/>
                <a:gd name="T110" fmla="*/ 2147483646 w 4408"/>
                <a:gd name="T111" fmla="*/ 2147483646 h 4408"/>
                <a:gd name="T112" fmla="*/ 2147483646 w 4408"/>
                <a:gd name="T113" fmla="*/ 2147483646 h 4408"/>
                <a:gd name="T114" fmla="*/ 2147483646 w 4408"/>
                <a:gd name="T115" fmla="*/ 2147483646 h 4408"/>
                <a:gd name="T116" fmla="*/ 2147483646 w 4408"/>
                <a:gd name="T117" fmla="*/ 2147483646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15" name="组合 14"/>
          <p:cNvGrpSpPr/>
          <p:nvPr/>
        </p:nvGrpSpPr>
        <p:grpSpPr>
          <a:xfrm>
            <a:off x="3504864" y="4600860"/>
            <a:ext cx="793923" cy="793924"/>
            <a:chOff x="3504864" y="4600860"/>
            <a:chExt cx="793923" cy="793924"/>
          </a:xfrm>
          <a:effectLst/>
        </p:grpSpPr>
        <p:sp>
          <p:nvSpPr>
            <p:cNvPr id="8" name="Oval 72"/>
            <p:cNvSpPr/>
            <p:nvPr/>
          </p:nvSpPr>
          <p:spPr bwMode="auto">
            <a:xfrm flipH="1">
              <a:off x="3504864" y="4600860"/>
              <a:ext cx="793923" cy="793924"/>
            </a:xfrm>
            <a:prstGeom prst="ellipse">
              <a:avLst/>
            </a:prstGeom>
            <a:solidFill>
              <a:srgbClr val="83CDD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8" name="KSO_Shape"/>
            <p:cNvSpPr>
              <a:spLocks/>
            </p:cNvSpPr>
            <p:nvPr/>
          </p:nvSpPr>
          <p:spPr bwMode="auto">
            <a:xfrm>
              <a:off x="3761501" y="4861205"/>
              <a:ext cx="296816" cy="329990"/>
            </a:xfrm>
            <a:custGeom>
              <a:avLst/>
              <a:gdLst>
                <a:gd name="T0" fmla="*/ 399456 w 3512"/>
                <a:gd name="T1" fmla="*/ 1326099 h 3906"/>
                <a:gd name="T2" fmla="*/ 732566 w 3512"/>
                <a:gd name="T3" fmla="*/ 1326099 h 3906"/>
                <a:gd name="T4" fmla="*/ 732566 w 3512"/>
                <a:gd name="T5" fmla="*/ 1480972 h 3906"/>
                <a:gd name="T6" fmla="*/ 1106220 w 3512"/>
                <a:gd name="T7" fmla="*/ 1480972 h 3906"/>
                <a:gd name="T8" fmla="*/ 1106220 w 3512"/>
                <a:gd name="T9" fmla="*/ 1326099 h 3906"/>
                <a:gd name="T10" fmla="*/ 1411687 w 3512"/>
                <a:gd name="T11" fmla="*/ 1326099 h 3906"/>
                <a:gd name="T12" fmla="*/ 1618095 w 3512"/>
                <a:gd name="T13" fmla="*/ 1800397 h 3906"/>
                <a:gd name="T14" fmla="*/ 251560 w 3512"/>
                <a:gd name="T15" fmla="*/ 1800397 h 3906"/>
                <a:gd name="T16" fmla="*/ 399456 w 3512"/>
                <a:gd name="T17" fmla="*/ 1326099 h 3906"/>
                <a:gd name="T18" fmla="*/ 267686 w 3512"/>
                <a:gd name="T19" fmla="*/ 671577 h 3906"/>
                <a:gd name="T20" fmla="*/ 0 w 3512"/>
                <a:gd name="T21" fmla="*/ 671577 h 3906"/>
                <a:gd name="T22" fmla="*/ 0 w 3512"/>
                <a:gd name="T23" fmla="*/ 523618 h 3906"/>
                <a:gd name="T24" fmla="*/ 286115 w 3512"/>
                <a:gd name="T25" fmla="*/ 494579 h 3906"/>
                <a:gd name="T26" fmla="*/ 915477 w 3512"/>
                <a:gd name="T27" fmla="*/ 0 h 3906"/>
                <a:gd name="T28" fmla="*/ 1564189 w 3512"/>
                <a:gd name="T29" fmla="*/ 648991 h 3906"/>
                <a:gd name="T30" fmla="*/ 1563268 w 3512"/>
                <a:gd name="T31" fmla="*/ 671577 h 3906"/>
                <a:gd name="T32" fmla="*/ 1479875 w 3512"/>
                <a:gd name="T33" fmla="*/ 671577 h 3906"/>
                <a:gd name="T34" fmla="*/ 1309864 w 3512"/>
                <a:gd name="T35" fmla="*/ 1063368 h 3906"/>
                <a:gd name="T36" fmla="*/ 897508 w 3512"/>
                <a:gd name="T37" fmla="*/ 1234374 h 3906"/>
                <a:gd name="T38" fmla="*/ 485613 w 3512"/>
                <a:gd name="T39" fmla="*/ 1063368 h 3906"/>
                <a:gd name="T40" fmla="*/ 315602 w 3512"/>
                <a:gd name="T41" fmla="*/ 671577 h 3906"/>
                <a:gd name="T42" fmla="*/ 267686 w 3512"/>
                <a:gd name="T43" fmla="*/ 671577 h 3906"/>
                <a:gd name="T44" fmla="*/ 1312168 w 3512"/>
                <a:gd name="T45" fmla="*/ 671577 h 3906"/>
                <a:gd name="T46" fmla="*/ 773571 w 3512"/>
                <a:gd name="T47" fmla="*/ 671577 h 3906"/>
                <a:gd name="T48" fmla="*/ 483309 w 3512"/>
                <a:gd name="T49" fmla="*/ 671577 h 3906"/>
                <a:gd name="T50" fmla="*/ 604482 w 3512"/>
                <a:gd name="T51" fmla="*/ 944909 h 3906"/>
                <a:gd name="T52" fmla="*/ 897508 w 3512"/>
                <a:gd name="T53" fmla="*/ 1066595 h 3906"/>
                <a:gd name="T54" fmla="*/ 1190995 w 3512"/>
                <a:gd name="T55" fmla="*/ 944909 h 3906"/>
                <a:gd name="T56" fmla="*/ 1312168 w 3512"/>
                <a:gd name="T57" fmla="*/ 671577 h 390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512" h="3906">
                  <a:moveTo>
                    <a:pt x="867" y="2877"/>
                  </a:moveTo>
                  <a:cubicBezTo>
                    <a:pt x="1590" y="2877"/>
                    <a:pt x="1590" y="2877"/>
                    <a:pt x="1590" y="2877"/>
                  </a:cubicBezTo>
                  <a:cubicBezTo>
                    <a:pt x="1590" y="3213"/>
                    <a:pt x="1590" y="3213"/>
                    <a:pt x="1590" y="3213"/>
                  </a:cubicBezTo>
                  <a:cubicBezTo>
                    <a:pt x="2401" y="3213"/>
                    <a:pt x="2401" y="3213"/>
                    <a:pt x="2401" y="3213"/>
                  </a:cubicBezTo>
                  <a:cubicBezTo>
                    <a:pt x="2401" y="2877"/>
                    <a:pt x="2401" y="2877"/>
                    <a:pt x="2401" y="2877"/>
                  </a:cubicBezTo>
                  <a:cubicBezTo>
                    <a:pt x="3064" y="2877"/>
                    <a:pt x="3064" y="2877"/>
                    <a:pt x="3064" y="2877"/>
                  </a:cubicBezTo>
                  <a:cubicBezTo>
                    <a:pt x="3512" y="3906"/>
                    <a:pt x="3512" y="3906"/>
                    <a:pt x="3512" y="3906"/>
                  </a:cubicBezTo>
                  <a:cubicBezTo>
                    <a:pt x="546" y="3906"/>
                    <a:pt x="546" y="3906"/>
                    <a:pt x="546" y="3906"/>
                  </a:cubicBezTo>
                  <a:cubicBezTo>
                    <a:pt x="867" y="2877"/>
                    <a:pt x="867" y="2877"/>
                    <a:pt x="867" y="2877"/>
                  </a:cubicBezTo>
                  <a:close/>
                  <a:moveTo>
                    <a:pt x="581" y="1457"/>
                  </a:moveTo>
                  <a:cubicBezTo>
                    <a:pt x="0" y="1457"/>
                    <a:pt x="0" y="1457"/>
                    <a:pt x="0" y="1457"/>
                  </a:cubicBezTo>
                  <a:cubicBezTo>
                    <a:pt x="0" y="1136"/>
                    <a:pt x="0" y="1136"/>
                    <a:pt x="0" y="1136"/>
                  </a:cubicBezTo>
                  <a:cubicBezTo>
                    <a:pt x="621" y="1073"/>
                    <a:pt x="621" y="1073"/>
                    <a:pt x="621" y="1073"/>
                  </a:cubicBezTo>
                  <a:cubicBezTo>
                    <a:pt x="771" y="457"/>
                    <a:pt x="1326" y="0"/>
                    <a:pt x="1987" y="0"/>
                  </a:cubicBezTo>
                  <a:cubicBezTo>
                    <a:pt x="2764" y="0"/>
                    <a:pt x="3395" y="630"/>
                    <a:pt x="3395" y="1408"/>
                  </a:cubicBezTo>
                  <a:cubicBezTo>
                    <a:pt x="3395" y="1424"/>
                    <a:pt x="3394" y="1441"/>
                    <a:pt x="3393" y="1457"/>
                  </a:cubicBezTo>
                  <a:cubicBezTo>
                    <a:pt x="3212" y="1457"/>
                    <a:pt x="3212" y="1457"/>
                    <a:pt x="3212" y="1457"/>
                  </a:cubicBezTo>
                  <a:cubicBezTo>
                    <a:pt x="3201" y="1789"/>
                    <a:pt x="3062" y="2088"/>
                    <a:pt x="2843" y="2307"/>
                  </a:cubicBezTo>
                  <a:cubicBezTo>
                    <a:pt x="2613" y="2536"/>
                    <a:pt x="2297" y="2678"/>
                    <a:pt x="1948" y="2678"/>
                  </a:cubicBezTo>
                  <a:cubicBezTo>
                    <a:pt x="1599" y="2678"/>
                    <a:pt x="1283" y="2536"/>
                    <a:pt x="1054" y="2307"/>
                  </a:cubicBezTo>
                  <a:cubicBezTo>
                    <a:pt x="835" y="2088"/>
                    <a:pt x="696" y="1789"/>
                    <a:pt x="685" y="1457"/>
                  </a:cubicBezTo>
                  <a:cubicBezTo>
                    <a:pt x="581" y="1457"/>
                    <a:pt x="581" y="1457"/>
                    <a:pt x="581" y="1457"/>
                  </a:cubicBezTo>
                  <a:close/>
                  <a:moveTo>
                    <a:pt x="2848" y="1457"/>
                  </a:moveTo>
                  <a:cubicBezTo>
                    <a:pt x="1679" y="1457"/>
                    <a:pt x="1679" y="1457"/>
                    <a:pt x="1679" y="1457"/>
                  </a:cubicBezTo>
                  <a:cubicBezTo>
                    <a:pt x="1049" y="1457"/>
                    <a:pt x="1049" y="1457"/>
                    <a:pt x="1049" y="1457"/>
                  </a:cubicBezTo>
                  <a:cubicBezTo>
                    <a:pt x="1060" y="1688"/>
                    <a:pt x="1158" y="1897"/>
                    <a:pt x="1312" y="2050"/>
                  </a:cubicBezTo>
                  <a:cubicBezTo>
                    <a:pt x="1475" y="2213"/>
                    <a:pt x="1700" y="2314"/>
                    <a:pt x="1948" y="2314"/>
                  </a:cubicBezTo>
                  <a:cubicBezTo>
                    <a:pt x="2197" y="2314"/>
                    <a:pt x="2423" y="2213"/>
                    <a:pt x="2585" y="2050"/>
                  </a:cubicBezTo>
                  <a:cubicBezTo>
                    <a:pt x="2739" y="1897"/>
                    <a:pt x="2837" y="1688"/>
                    <a:pt x="2848" y="1457"/>
                  </a:cubicBez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grpSp>
        <p:nvGrpSpPr>
          <p:cNvPr id="18" name="组合 17"/>
          <p:cNvGrpSpPr/>
          <p:nvPr/>
        </p:nvGrpSpPr>
        <p:grpSpPr>
          <a:xfrm>
            <a:off x="7885132" y="1609483"/>
            <a:ext cx="793923" cy="793924"/>
            <a:chOff x="7885132" y="1609483"/>
            <a:chExt cx="793923" cy="793924"/>
          </a:xfrm>
        </p:grpSpPr>
        <p:sp>
          <p:nvSpPr>
            <p:cNvPr id="54" name="Oval 76"/>
            <p:cNvSpPr/>
            <p:nvPr/>
          </p:nvSpPr>
          <p:spPr bwMode="auto">
            <a:xfrm>
              <a:off x="7885132" y="1609483"/>
              <a:ext cx="793923" cy="793924"/>
            </a:xfrm>
            <a:prstGeom prst="ellipse">
              <a:avLst/>
            </a:prstGeom>
            <a:solidFill>
              <a:srgbClr val="83CDD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9" name="Freeform 66"/>
            <p:cNvSpPr>
              <a:spLocks/>
            </p:cNvSpPr>
            <p:nvPr/>
          </p:nvSpPr>
          <p:spPr bwMode="auto">
            <a:xfrm>
              <a:off x="8120555" y="1855764"/>
              <a:ext cx="357000" cy="316680"/>
            </a:xfrm>
            <a:custGeom>
              <a:avLst/>
              <a:gdLst>
                <a:gd name="T0" fmla="*/ 157 w 177"/>
                <a:gd name="T1" fmla="*/ 29 h 156"/>
                <a:gd name="T2" fmla="*/ 171 w 177"/>
                <a:gd name="T3" fmla="*/ 10 h 156"/>
                <a:gd name="T4" fmla="*/ 149 w 177"/>
                <a:gd name="T5" fmla="*/ 19 h 156"/>
                <a:gd name="T6" fmla="*/ 110 w 177"/>
                <a:gd name="T7" fmla="*/ 10 h 156"/>
                <a:gd name="T8" fmla="*/ 87 w 177"/>
                <a:gd name="T9" fmla="*/ 51 h 156"/>
                <a:gd name="T10" fmla="*/ 14 w 177"/>
                <a:gd name="T11" fmla="*/ 14 h 156"/>
                <a:gd name="T12" fmla="*/ 23 w 177"/>
                <a:gd name="T13" fmla="*/ 62 h 156"/>
                <a:gd name="T14" fmla="*/ 9 w 177"/>
                <a:gd name="T15" fmla="*/ 58 h 156"/>
                <a:gd name="T16" fmla="*/ 37 w 177"/>
                <a:gd name="T17" fmla="*/ 95 h 156"/>
                <a:gd name="T18" fmla="*/ 22 w 177"/>
                <a:gd name="T19" fmla="*/ 96 h 156"/>
                <a:gd name="T20" fmla="*/ 55 w 177"/>
                <a:gd name="T21" fmla="*/ 120 h 156"/>
                <a:gd name="T22" fmla="*/ 3 w 177"/>
                <a:gd name="T23" fmla="*/ 136 h 156"/>
                <a:gd name="T24" fmla="*/ 71 w 177"/>
                <a:gd name="T25" fmla="*/ 151 h 156"/>
                <a:gd name="T26" fmla="*/ 135 w 177"/>
                <a:gd name="T27" fmla="*/ 114 h 156"/>
                <a:gd name="T28" fmla="*/ 160 w 177"/>
                <a:gd name="T29" fmla="*/ 42 h 156"/>
                <a:gd name="T30" fmla="*/ 160 w 177"/>
                <a:gd name="T31" fmla="*/ 42 h 156"/>
                <a:gd name="T32" fmla="*/ 177 w 177"/>
                <a:gd name="T33" fmla="*/ 25 h 156"/>
                <a:gd name="T34" fmla="*/ 157 w 177"/>
                <a:gd name="T35" fmla="*/ 2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56">
                  <a:moveTo>
                    <a:pt x="157" y="29"/>
                  </a:moveTo>
                  <a:cubicBezTo>
                    <a:pt x="170" y="21"/>
                    <a:pt x="171" y="10"/>
                    <a:pt x="171" y="10"/>
                  </a:cubicBezTo>
                  <a:cubicBezTo>
                    <a:pt x="167" y="16"/>
                    <a:pt x="149" y="19"/>
                    <a:pt x="149" y="19"/>
                  </a:cubicBezTo>
                  <a:cubicBezTo>
                    <a:pt x="133" y="0"/>
                    <a:pt x="110" y="10"/>
                    <a:pt x="110" y="10"/>
                  </a:cubicBezTo>
                  <a:cubicBezTo>
                    <a:pt x="83" y="20"/>
                    <a:pt x="87" y="51"/>
                    <a:pt x="87" y="51"/>
                  </a:cubicBezTo>
                  <a:cubicBezTo>
                    <a:pt x="39" y="51"/>
                    <a:pt x="14" y="14"/>
                    <a:pt x="14" y="14"/>
                  </a:cubicBezTo>
                  <a:cubicBezTo>
                    <a:pt x="0" y="44"/>
                    <a:pt x="23" y="62"/>
                    <a:pt x="23" y="62"/>
                  </a:cubicBezTo>
                  <a:cubicBezTo>
                    <a:pt x="18" y="63"/>
                    <a:pt x="9" y="58"/>
                    <a:pt x="9" y="58"/>
                  </a:cubicBezTo>
                  <a:cubicBezTo>
                    <a:pt x="8" y="86"/>
                    <a:pt x="37" y="95"/>
                    <a:pt x="37" y="95"/>
                  </a:cubicBezTo>
                  <a:cubicBezTo>
                    <a:pt x="34" y="96"/>
                    <a:pt x="22" y="96"/>
                    <a:pt x="22" y="96"/>
                  </a:cubicBezTo>
                  <a:cubicBezTo>
                    <a:pt x="28" y="118"/>
                    <a:pt x="55" y="120"/>
                    <a:pt x="55" y="120"/>
                  </a:cubicBezTo>
                  <a:cubicBezTo>
                    <a:pt x="29" y="140"/>
                    <a:pt x="3" y="136"/>
                    <a:pt x="3" y="136"/>
                  </a:cubicBezTo>
                  <a:cubicBezTo>
                    <a:pt x="28" y="156"/>
                    <a:pt x="54" y="154"/>
                    <a:pt x="71" y="151"/>
                  </a:cubicBezTo>
                  <a:cubicBezTo>
                    <a:pt x="113" y="145"/>
                    <a:pt x="135" y="114"/>
                    <a:pt x="135" y="114"/>
                  </a:cubicBezTo>
                  <a:cubicBezTo>
                    <a:pt x="165" y="76"/>
                    <a:pt x="155" y="44"/>
                    <a:pt x="160" y="42"/>
                  </a:cubicBezTo>
                  <a:cubicBezTo>
                    <a:pt x="160" y="42"/>
                    <a:pt x="160" y="42"/>
                    <a:pt x="160" y="42"/>
                  </a:cubicBezTo>
                  <a:cubicBezTo>
                    <a:pt x="165" y="39"/>
                    <a:pt x="177" y="25"/>
                    <a:pt x="177" y="25"/>
                  </a:cubicBezTo>
                  <a:cubicBezTo>
                    <a:pt x="169" y="29"/>
                    <a:pt x="157" y="29"/>
                    <a:pt x="157" y="2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3512948" y="1609483"/>
            <a:ext cx="793923" cy="793924"/>
            <a:chOff x="3512948" y="1609483"/>
            <a:chExt cx="793923" cy="793924"/>
          </a:xfrm>
          <a:solidFill>
            <a:schemeClr val="bg1"/>
          </a:solidFill>
          <a:effectLst/>
        </p:grpSpPr>
        <p:sp>
          <p:nvSpPr>
            <p:cNvPr id="39" name="Oval 70"/>
            <p:cNvSpPr/>
            <p:nvPr/>
          </p:nvSpPr>
          <p:spPr bwMode="auto">
            <a:xfrm flipH="1">
              <a:off x="3512948" y="1609483"/>
              <a:ext cx="793923" cy="793924"/>
            </a:xfrm>
            <a:prstGeom prst="ellipse">
              <a:avLst/>
            </a:prstGeom>
            <a:solidFill>
              <a:srgbClr val="83CDD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70" name="组合 69"/>
            <p:cNvGrpSpPr/>
            <p:nvPr/>
          </p:nvGrpSpPr>
          <p:grpSpPr>
            <a:xfrm>
              <a:off x="3741931" y="1855764"/>
              <a:ext cx="323408" cy="316679"/>
              <a:chOff x="5910263" y="3775075"/>
              <a:chExt cx="1144588" cy="1120775"/>
            </a:xfrm>
            <a:grpFill/>
          </p:grpSpPr>
          <p:sp>
            <p:nvSpPr>
              <p:cNvPr id="71" name="Freeform 270"/>
              <p:cNvSpPr>
                <a:spLocks/>
              </p:cNvSpPr>
              <p:nvPr/>
            </p:nvSpPr>
            <p:spPr bwMode="auto">
              <a:xfrm>
                <a:off x="6199188" y="4365625"/>
                <a:ext cx="255588" cy="236538"/>
              </a:xfrm>
              <a:custGeom>
                <a:avLst/>
                <a:gdLst>
                  <a:gd name="T0" fmla="*/ 0 w 116"/>
                  <a:gd name="T1" fmla="*/ 0 h 108"/>
                  <a:gd name="T2" fmla="*/ 19 w 116"/>
                  <a:gd name="T3" fmla="*/ 108 h 108"/>
                  <a:gd name="T4" fmla="*/ 116 w 116"/>
                  <a:gd name="T5" fmla="*/ 108 h 108"/>
                  <a:gd name="T6" fmla="*/ 116 w 116"/>
                  <a:gd name="T7" fmla="*/ 0 h 108"/>
                  <a:gd name="T8" fmla="*/ 0 w 116"/>
                  <a:gd name="T9" fmla="*/ 0 h 108"/>
                </a:gdLst>
                <a:ahLst/>
                <a:cxnLst>
                  <a:cxn ang="0">
                    <a:pos x="T0" y="T1"/>
                  </a:cxn>
                  <a:cxn ang="0">
                    <a:pos x="T2" y="T3"/>
                  </a:cxn>
                  <a:cxn ang="0">
                    <a:pos x="T4" y="T5"/>
                  </a:cxn>
                  <a:cxn ang="0">
                    <a:pos x="T6" y="T7"/>
                  </a:cxn>
                  <a:cxn ang="0">
                    <a:pos x="T8" y="T9"/>
                  </a:cxn>
                </a:cxnLst>
                <a:rect l="0" t="0" r="r" b="b"/>
                <a:pathLst>
                  <a:path w="116" h="108">
                    <a:moveTo>
                      <a:pt x="0" y="0"/>
                    </a:moveTo>
                    <a:cubicBezTo>
                      <a:pt x="1" y="38"/>
                      <a:pt x="8" y="75"/>
                      <a:pt x="19" y="108"/>
                    </a:cubicBezTo>
                    <a:cubicBezTo>
                      <a:pt x="116" y="108"/>
                      <a:pt x="116" y="108"/>
                      <a:pt x="116" y="108"/>
                    </a:cubicBezTo>
                    <a:cubicBezTo>
                      <a:pt x="116" y="0"/>
                      <a:pt x="116" y="0"/>
                      <a:pt x="116"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71"/>
              <p:cNvSpPr>
                <a:spLocks/>
              </p:cNvSpPr>
              <p:nvPr/>
            </p:nvSpPr>
            <p:spPr bwMode="auto">
              <a:xfrm>
                <a:off x="6007101" y="4657725"/>
                <a:ext cx="352425" cy="238125"/>
              </a:xfrm>
              <a:custGeom>
                <a:avLst/>
                <a:gdLst>
                  <a:gd name="T0" fmla="*/ 88 w 160"/>
                  <a:gd name="T1" fmla="*/ 0 h 108"/>
                  <a:gd name="T2" fmla="*/ 0 w 160"/>
                  <a:gd name="T3" fmla="*/ 0 h 108"/>
                  <a:gd name="T4" fmla="*/ 32 w 160"/>
                  <a:gd name="T5" fmla="*/ 38 h 108"/>
                  <a:gd name="T6" fmla="*/ 160 w 160"/>
                  <a:gd name="T7" fmla="*/ 108 h 108"/>
                  <a:gd name="T8" fmla="*/ 88 w 160"/>
                  <a:gd name="T9" fmla="*/ 0 h 108"/>
                </a:gdLst>
                <a:ahLst/>
                <a:cxnLst>
                  <a:cxn ang="0">
                    <a:pos x="T0" y="T1"/>
                  </a:cxn>
                  <a:cxn ang="0">
                    <a:pos x="T2" y="T3"/>
                  </a:cxn>
                  <a:cxn ang="0">
                    <a:pos x="T4" y="T5"/>
                  </a:cxn>
                  <a:cxn ang="0">
                    <a:pos x="T6" y="T7"/>
                  </a:cxn>
                  <a:cxn ang="0">
                    <a:pos x="T8" y="T9"/>
                  </a:cxn>
                </a:cxnLst>
                <a:rect l="0" t="0" r="r" b="b"/>
                <a:pathLst>
                  <a:path w="160" h="108">
                    <a:moveTo>
                      <a:pt x="88" y="0"/>
                    </a:moveTo>
                    <a:cubicBezTo>
                      <a:pt x="0" y="0"/>
                      <a:pt x="0" y="0"/>
                      <a:pt x="0" y="0"/>
                    </a:cubicBezTo>
                    <a:cubicBezTo>
                      <a:pt x="9" y="14"/>
                      <a:pt x="20" y="26"/>
                      <a:pt x="32" y="38"/>
                    </a:cubicBezTo>
                    <a:cubicBezTo>
                      <a:pt x="66" y="73"/>
                      <a:pt x="111" y="98"/>
                      <a:pt x="160" y="108"/>
                    </a:cubicBezTo>
                    <a:cubicBezTo>
                      <a:pt x="130" y="82"/>
                      <a:pt x="105" y="45"/>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72"/>
              <p:cNvSpPr>
                <a:spLocks/>
              </p:cNvSpPr>
              <p:nvPr/>
            </p:nvSpPr>
            <p:spPr bwMode="auto">
              <a:xfrm>
                <a:off x="6604001" y="4657725"/>
                <a:ext cx="352425" cy="238125"/>
              </a:xfrm>
              <a:custGeom>
                <a:avLst/>
                <a:gdLst>
                  <a:gd name="T0" fmla="*/ 0 w 160"/>
                  <a:gd name="T1" fmla="*/ 108 h 108"/>
                  <a:gd name="T2" fmla="*/ 129 w 160"/>
                  <a:gd name="T3" fmla="*/ 38 h 108"/>
                  <a:gd name="T4" fmla="*/ 160 w 160"/>
                  <a:gd name="T5" fmla="*/ 0 h 108"/>
                  <a:gd name="T6" fmla="*/ 73 w 160"/>
                  <a:gd name="T7" fmla="*/ 0 h 108"/>
                  <a:gd name="T8" fmla="*/ 0 w 160"/>
                  <a:gd name="T9" fmla="*/ 108 h 108"/>
                </a:gdLst>
                <a:ahLst/>
                <a:cxnLst>
                  <a:cxn ang="0">
                    <a:pos x="T0" y="T1"/>
                  </a:cxn>
                  <a:cxn ang="0">
                    <a:pos x="T2" y="T3"/>
                  </a:cxn>
                  <a:cxn ang="0">
                    <a:pos x="T4" y="T5"/>
                  </a:cxn>
                  <a:cxn ang="0">
                    <a:pos x="T6" y="T7"/>
                  </a:cxn>
                  <a:cxn ang="0">
                    <a:pos x="T8" y="T9"/>
                  </a:cxn>
                </a:cxnLst>
                <a:rect l="0" t="0" r="r" b="b"/>
                <a:pathLst>
                  <a:path w="160" h="108">
                    <a:moveTo>
                      <a:pt x="0" y="108"/>
                    </a:moveTo>
                    <a:cubicBezTo>
                      <a:pt x="50" y="98"/>
                      <a:pt x="94" y="73"/>
                      <a:pt x="129" y="38"/>
                    </a:cubicBezTo>
                    <a:cubicBezTo>
                      <a:pt x="141" y="26"/>
                      <a:pt x="151" y="14"/>
                      <a:pt x="160" y="0"/>
                    </a:cubicBezTo>
                    <a:cubicBezTo>
                      <a:pt x="73" y="0"/>
                      <a:pt x="73" y="0"/>
                      <a:pt x="73" y="0"/>
                    </a:cubicBezTo>
                    <a:cubicBezTo>
                      <a:pt x="56" y="45"/>
                      <a:pt x="31" y="82"/>
                      <a:pt x="0"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73"/>
              <p:cNvSpPr>
                <a:spLocks/>
              </p:cNvSpPr>
              <p:nvPr/>
            </p:nvSpPr>
            <p:spPr bwMode="auto">
              <a:xfrm>
                <a:off x="6508751" y="4365625"/>
                <a:ext cx="255588" cy="236538"/>
              </a:xfrm>
              <a:custGeom>
                <a:avLst/>
                <a:gdLst>
                  <a:gd name="T0" fmla="*/ 0 w 116"/>
                  <a:gd name="T1" fmla="*/ 108 h 108"/>
                  <a:gd name="T2" fmla="*/ 98 w 116"/>
                  <a:gd name="T3" fmla="*/ 108 h 108"/>
                  <a:gd name="T4" fmla="*/ 116 w 116"/>
                  <a:gd name="T5" fmla="*/ 0 h 108"/>
                  <a:gd name="T6" fmla="*/ 0 w 116"/>
                  <a:gd name="T7" fmla="*/ 0 h 108"/>
                  <a:gd name="T8" fmla="*/ 0 w 116"/>
                  <a:gd name="T9" fmla="*/ 108 h 108"/>
                </a:gdLst>
                <a:ahLst/>
                <a:cxnLst>
                  <a:cxn ang="0">
                    <a:pos x="T0" y="T1"/>
                  </a:cxn>
                  <a:cxn ang="0">
                    <a:pos x="T2" y="T3"/>
                  </a:cxn>
                  <a:cxn ang="0">
                    <a:pos x="T4" y="T5"/>
                  </a:cxn>
                  <a:cxn ang="0">
                    <a:pos x="T6" y="T7"/>
                  </a:cxn>
                  <a:cxn ang="0">
                    <a:pos x="T8" y="T9"/>
                  </a:cxn>
                </a:cxnLst>
                <a:rect l="0" t="0" r="r" b="b"/>
                <a:pathLst>
                  <a:path w="116" h="108">
                    <a:moveTo>
                      <a:pt x="0" y="108"/>
                    </a:moveTo>
                    <a:cubicBezTo>
                      <a:pt x="98" y="108"/>
                      <a:pt x="98" y="108"/>
                      <a:pt x="98" y="108"/>
                    </a:cubicBezTo>
                    <a:cubicBezTo>
                      <a:pt x="109" y="75"/>
                      <a:pt x="115" y="38"/>
                      <a:pt x="116" y="0"/>
                    </a:cubicBezTo>
                    <a:cubicBezTo>
                      <a:pt x="0" y="0"/>
                      <a:pt x="0" y="0"/>
                      <a:pt x="0" y="0"/>
                    </a:cubicBezTo>
                    <a:lnTo>
                      <a:pt x="0"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74"/>
              <p:cNvSpPr>
                <a:spLocks/>
              </p:cNvSpPr>
              <p:nvPr/>
            </p:nvSpPr>
            <p:spPr bwMode="auto">
              <a:xfrm>
                <a:off x="6508751" y="3776663"/>
                <a:ext cx="193675" cy="238125"/>
              </a:xfrm>
              <a:custGeom>
                <a:avLst/>
                <a:gdLst>
                  <a:gd name="T0" fmla="*/ 88 w 88"/>
                  <a:gd name="T1" fmla="*/ 108 h 108"/>
                  <a:gd name="T2" fmla="*/ 0 w 88"/>
                  <a:gd name="T3" fmla="*/ 0 h 108"/>
                  <a:gd name="T4" fmla="*/ 0 w 88"/>
                  <a:gd name="T5" fmla="*/ 108 h 108"/>
                  <a:gd name="T6" fmla="*/ 88 w 88"/>
                  <a:gd name="T7" fmla="*/ 108 h 108"/>
                </a:gdLst>
                <a:ahLst/>
                <a:cxnLst>
                  <a:cxn ang="0">
                    <a:pos x="T0" y="T1"/>
                  </a:cxn>
                  <a:cxn ang="0">
                    <a:pos x="T2" y="T3"/>
                  </a:cxn>
                  <a:cxn ang="0">
                    <a:pos x="T4" y="T5"/>
                  </a:cxn>
                  <a:cxn ang="0">
                    <a:pos x="T6" y="T7"/>
                  </a:cxn>
                </a:cxnLst>
                <a:rect l="0" t="0" r="r" b="b"/>
                <a:pathLst>
                  <a:path w="88" h="108">
                    <a:moveTo>
                      <a:pt x="88" y="108"/>
                    </a:moveTo>
                    <a:cubicBezTo>
                      <a:pt x="67" y="58"/>
                      <a:pt x="36" y="20"/>
                      <a:pt x="0" y="0"/>
                    </a:cubicBezTo>
                    <a:cubicBezTo>
                      <a:pt x="0" y="108"/>
                      <a:pt x="0" y="108"/>
                      <a:pt x="0" y="108"/>
                    </a:cubicBezTo>
                    <a:lnTo>
                      <a:pt x="88"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75"/>
              <p:cNvSpPr>
                <a:spLocks/>
              </p:cNvSpPr>
              <p:nvPr/>
            </p:nvSpPr>
            <p:spPr bwMode="auto">
              <a:xfrm>
                <a:off x="5910263" y="4070350"/>
                <a:ext cx="269875" cy="238125"/>
              </a:xfrm>
              <a:custGeom>
                <a:avLst/>
                <a:gdLst>
                  <a:gd name="T0" fmla="*/ 123 w 123"/>
                  <a:gd name="T1" fmla="*/ 0 h 108"/>
                  <a:gd name="T2" fmla="*/ 29 w 123"/>
                  <a:gd name="T3" fmla="*/ 0 h 108"/>
                  <a:gd name="T4" fmla="*/ 0 w 123"/>
                  <a:gd name="T5" fmla="*/ 108 h 108"/>
                  <a:gd name="T6" fmla="*/ 106 w 123"/>
                  <a:gd name="T7" fmla="*/ 108 h 108"/>
                  <a:gd name="T8" fmla="*/ 123 w 123"/>
                  <a:gd name="T9" fmla="*/ 0 h 108"/>
                </a:gdLst>
                <a:ahLst/>
                <a:cxnLst>
                  <a:cxn ang="0">
                    <a:pos x="T0" y="T1"/>
                  </a:cxn>
                  <a:cxn ang="0">
                    <a:pos x="T2" y="T3"/>
                  </a:cxn>
                  <a:cxn ang="0">
                    <a:pos x="T4" y="T5"/>
                  </a:cxn>
                  <a:cxn ang="0">
                    <a:pos x="T6" y="T7"/>
                  </a:cxn>
                  <a:cxn ang="0">
                    <a:pos x="T8" y="T9"/>
                  </a:cxn>
                </a:cxnLst>
                <a:rect l="0" t="0" r="r" b="b"/>
                <a:pathLst>
                  <a:path w="123" h="108">
                    <a:moveTo>
                      <a:pt x="123" y="0"/>
                    </a:moveTo>
                    <a:cubicBezTo>
                      <a:pt x="29" y="0"/>
                      <a:pt x="29" y="0"/>
                      <a:pt x="29" y="0"/>
                    </a:cubicBezTo>
                    <a:cubicBezTo>
                      <a:pt x="12" y="33"/>
                      <a:pt x="2" y="69"/>
                      <a:pt x="0" y="108"/>
                    </a:cubicBezTo>
                    <a:cubicBezTo>
                      <a:pt x="106" y="108"/>
                      <a:pt x="106" y="108"/>
                      <a:pt x="106" y="108"/>
                    </a:cubicBezTo>
                    <a:cubicBezTo>
                      <a:pt x="107" y="70"/>
                      <a:pt x="113" y="34"/>
                      <a:pt x="1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76"/>
              <p:cNvSpPr>
                <a:spLocks/>
              </p:cNvSpPr>
              <p:nvPr/>
            </p:nvSpPr>
            <p:spPr bwMode="auto">
              <a:xfrm>
                <a:off x="6784976" y="4365625"/>
                <a:ext cx="269875" cy="236538"/>
              </a:xfrm>
              <a:custGeom>
                <a:avLst/>
                <a:gdLst>
                  <a:gd name="T0" fmla="*/ 0 w 123"/>
                  <a:gd name="T1" fmla="*/ 108 h 108"/>
                  <a:gd name="T2" fmla="*/ 93 w 123"/>
                  <a:gd name="T3" fmla="*/ 108 h 108"/>
                  <a:gd name="T4" fmla="*/ 123 w 123"/>
                  <a:gd name="T5" fmla="*/ 0 h 108"/>
                  <a:gd name="T6" fmla="*/ 17 w 123"/>
                  <a:gd name="T7" fmla="*/ 0 h 108"/>
                  <a:gd name="T8" fmla="*/ 0 w 123"/>
                  <a:gd name="T9" fmla="*/ 108 h 108"/>
                </a:gdLst>
                <a:ahLst/>
                <a:cxnLst>
                  <a:cxn ang="0">
                    <a:pos x="T0" y="T1"/>
                  </a:cxn>
                  <a:cxn ang="0">
                    <a:pos x="T2" y="T3"/>
                  </a:cxn>
                  <a:cxn ang="0">
                    <a:pos x="T4" y="T5"/>
                  </a:cxn>
                  <a:cxn ang="0">
                    <a:pos x="T6" y="T7"/>
                  </a:cxn>
                  <a:cxn ang="0">
                    <a:pos x="T8" y="T9"/>
                  </a:cxn>
                </a:cxnLst>
                <a:rect l="0" t="0" r="r" b="b"/>
                <a:pathLst>
                  <a:path w="123" h="108">
                    <a:moveTo>
                      <a:pt x="0" y="108"/>
                    </a:moveTo>
                    <a:cubicBezTo>
                      <a:pt x="93" y="108"/>
                      <a:pt x="93" y="108"/>
                      <a:pt x="93" y="108"/>
                    </a:cubicBezTo>
                    <a:cubicBezTo>
                      <a:pt x="110" y="75"/>
                      <a:pt x="121" y="38"/>
                      <a:pt x="123" y="0"/>
                    </a:cubicBezTo>
                    <a:cubicBezTo>
                      <a:pt x="17" y="0"/>
                      <a:pt x="17" y="0"/>
                      <a:pt x="17" y="0"/>
                    </a:cubicBezTo>
                    <a:cubicBezTo>
                      <a:pt x="15" y="38"/>
                      <a:pt x="10" y="74"/>
                      <a:pt x="0"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77"/>
              <p:cNvSpPr>
                <a:spLocks/>
              </p:cNvSpPr>
              <p:nvPr/>
            </p:nvSpPr>
            <p:spPr bwMode="auto">
              <a:xfrm>
                <a:off x="6508751" y="4070350"/>
                <a:ext cx="255588" cy="238125"/>
              </a:xfrm>
              <a:custGeom>
                <a:avLst/>
                <a:gdLst>
                  <a:gd name="T0" fmla="*/ 116 w 116"/>
                  <a:gd name="T1" fmla="*/ 108 h 108"/>
                  <a:gd name="T2" fmla="*/ 98 w 116"/>
                  <a:gd name="T3" fmla="*/ 0 h 108"/>
                  <a:gd name="T4" fmla="*/ 0 w 116"/>
                  <a:gd name="T5" fmla="*/ 0 h 108"/>
                  <a:gd name="T6" fmla="*/ 0 w 116"/>
                  <a:gd name="T7" fmla="*/ 108 h 108"/>
                  <a:gd name="T8" fmla="*/ 116 w 116"/>
                  <a:gd name="T9" fmla="*/ 108 h 108"/>
                </a:gdLst>
                <a:ahLst/>
                <a:cxnLst>
                  <a:cxn ang="0">
                    <a:pos x="T0" y="T1"/>
                  </a:cxn>
                  <a:cxn ang="0">
                    <a:pos x="T2" y="T3"/>
                  </a:cxn>
                  <a:cxn ang="0">
                    <a:pos x="T4" y="T5"/>
                  </a:cxn>
                  <a:cxn ang="0">
                    <a:pos x="T6" y="T7"/>
                  </a:cxn>
                  <a:cxn ang="0">
                    <a:pos x="T8" y="T9"/>
                  </a:cxn>
                </a:cxnLst>
                <a:rect l="0" t="0" r="r" b="b"/>
                <a:pathLst>
                  <a:path w="116" h="108">
                    <a:moveTo>
                      <a:pt x="116" y="108"/>
                    </a:moveTo>
                    <a:cubicBezTo>
                      <a:pt x="115" y="69"/>
                      <a:pt x="109" y="33"/>
                      <a:pt x="98" y="0"/>
                    </a:cubicBezTo>
                    <a:cubicBezTo>
                      <a:pt x="0" y="0"/>
                      <a:pt x="0" y="0"/>
                      <a:pt x="0" y="0"/>
                    </a:cubicBezTo>
                    <a:cubicBezTo>
                      <a:pt x="0" y="108"/>
                      <a:pt x="0" y="108"/>
                      <a:pt x="0" y="108"/>
                    </a:cubicBezTo>
                    <a:lnTo>
                      <a:pt x="116"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78"/>
              <p:cNvSpPr>
                <a:spLocks/>
              </p:cNvSpPr>
              <p:nvPr/>
            </p:nvSpPr>
            <p:spPr bwMode="auto">
              <a:xfrm>
                <a:off x="6007101" y="3775075"/>
                <a:ext cx="354013" cy="239713"/>
              </a:xfrm>
              <a:custGeom>
                <a:avLst/>
                <a:gdLst>
                  <a:gd name="T0" fmla="*/ 161 w 161"/>
                  <a:gd name="T1" fmla="*/ 0 h 109"/>
                  <a:gd name="T2" fmla="*/ 32 w 161"/>
                  <a:gd name="T3" fmla="*/ 71 h 109"/>
                  <a:gd name="T4" fmla="*/ 0 w 161"/>
                  <a:gd name="T5" fmla="*/ 109 h 109"/>
                  <a:gd name="T6" fmla="*/ 88 w 161"/>
                  <a:gd name="T7" fmla="*/ 109 h 109"/>
                  <a:gd name="T8" fmla="*/ 161 w 161"/>
                  <a:gd name="T9" fmla="*/ 0 h 109"/>
                </a:gdLst>
                <a:ahLst/>
                <a:cxnLst>
                  <a:cxn ang="0">
                    <a:pos x="T0" y="T1"/>
                  </a:cxn>
                  <a:cxn ang="0">
                    <a:pos x="T2" y="T3"/>
                  </a:cxn>
                  <a:cxn ang="0">
                    <a:pos x="T4" y="T5"/>
                  </a:cxn>
                  <a:cxn ang="0">
                    <a:pos x="T6" y="T7"/>
                  </a:cxn>
                  <a:cxn ang="0">
                    <a:pos x="T8" y="T9"/>
                  </a:cxn>
                </a:cxnLst>
                <a:rect l="0" t="0" r="r" b="b"/>
                <a:pathLst>
                  <a:path w="161" h="109">
                    <a:moveTo>
                      <a:pt x="161" y="0"/>
                    </a:moveTo>
                    <a:cubicBezTo>
                      <a:pt x="111" y="11"/>
                      <a:pt x="66" y="36"/>
                      <a:pt x="32" y="71"/>
                    </a:cubicBezTo>
                    <a:cubicBezTo>
                      <a:pt x="20" y="83"/>
                      <a:pt x="9" y="95"/>
                      <a:pt x="0" y="109"/>
                    </a:cubicBezTo>
                    <a:cubicBezTo>
                      <a:pt x="88" y="109"/>
                      <a:pt x="88" y="109"/>
                      <a:pt x="88" y="109"/>
                    </a:cubicBezTo>
                    <a:cubicBezTo>
                      <a:pt x="105" y="64"/>
                      <a:pt x="130" y="27"/>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79"/>
              <p:cNvSpPr>
                <a:spLocks/>
              </p:cNvSpPr>
              <p:nvPr/>
            </p:nvSpPr>
            <p:spPr bwMode="auto">
              <a:xfrm>
                <a:off x="5910263" y="4365625"/>
                <a:ext cx="269875" cy="236538"/>
              </a:xfrm>
              <a:custGeom>
                <a:avLst/>
                <a:gdLst>
                  <a:gd name="T0" fmla="*/ 106 w 123"/>
                  <a:gd name="T1" fmla="*/ 0 h 108"/>
                  <a:gd name="T2" fmla="*/ 0 w 123"/>
                  <a:gd name="T3" fmla="*/ 0 h 108"/>
                  <a:gd name="T4" fmla="*/ 29 w 123"/>
                  <a:gd name="T5" fmla="*/ 108 h 108"/>
                  <a:gd name="T6" fmla="*/ 123 w 123"/>
                  <a:gd name="T7" fmla="*/ 108 h 108"/>
                  <a:gd name="T8" fmla="*/ 106 w 123"/>
                  <a:gd name="T9" fmla="*/ 0 h 108"/>
                </a:gdLst>
                <a:ahLst/>
                <a:cxnLst>
                  <a:cxn ang="0">
                    <a:pos x="T0" y="T1"/>
                  </a:cxn>
                  <a:cxn ang="0">
                    <a:pos x="T2" y="T3"/>
                  </a:cxn>
                  <a:cxn ang="0">
                    <a:pos x="T4" y="T5"/>
                  </a:cxn>
                  <a:cxn ang="0">
                    <a:pos x="T6" y="T7"/>
                  </a:cxn>
                  <a:cxn ang="0">
                    <a:pos x="T8" y="T9"/>
                  </a:cxn>
                </a:cxnLst>
                <a:rect l="0" t="0" r="r" b="b"/>
                <a:pathLst>
                  <a:path w="123" h="108">
                    <a:moveTo>
                      <a:pt x="106" y="0"/>
                    </a:moveTo>
                    <a:cubicBezTo>
                      <a:pt x="0" y="0"/>
                      <a:pt x="0" y="0"/>
                      <a:pt x="0" y="0"/>
                    </a:cubicBezTo>
                    <a:cubicBezTo>
                      <a:pt x="2" y="38"/>
                      <a:pt x="12" y="75"/>
                      <a:pt x="29" y="108"/>
                    </a:cubicBezTo>
                    <a:cubicBezTo>
                      <a:pt x="123" y="108"/>
                      <a:pt x="123" y="108"/>
                      <a:pt x="123" y="108"/>
                    </a:cubicBezTo>
                    <a:cubicBezTo>
                      <a:pt x="113" y="74"/>
                      <a:pt x="107" y="38"/>
                      <a:pt x="10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80"/>
              <p:cNvSpPr>
                <a:spLocks/>
              </p:cNvSpPr>
              <p:nvPr/>
            </p:nvSpPr>
            <p:spPr bwMode="auto">
              <a:xfrm>
                <a:off x="6259513" y="4657725"/>
                <a:ext cx="195263" cy="238125"/>
              </a:xfrm>
              <a:custGeom>
                <a:avLst/>
                <a:gdLst>
                  <a:gd name="T0" fmla="*/ 0 w 88"/>
                  <a:gd name="T1" fmla="*/ 0 h 108"/>
                  <a:gd name="T2" fmla="*/ 88 w 88"/>
                  <a:gd name="T3" fmla="*/ 108 h 108"/>
                  <a:gd name="T4" fmla="*/ 88 w 88"/>
                  <a:gd name="T5" fmla="*/ 0 h 108"/>
                  <a:gd name="T6" fmla="*/ 0 w 88"/>
                  <a:gd name="T7" fmla="*/ 0 h 108"/>
                </a:gdLst>
                <a:ahLst/>
                <a:cxnLst>
                  <a:cxn ang="0">
                    <a:pos x="T0" y="T1"/>
                  </a:cxn>
                  <a:cxn ang="0">
                    <a:pos x="T2" y="T3"/>
                  </a:cxn>
                  <a:cxn ang="0">
                    <a:pos x="T4" y="T5"/>
                  </a:cxn>
                  <a:cxn ang="0">
                    <a:pos x="T6" y="T7"/>
                  </a:cxn>
                </a:cxnLst>
                <a:rect l="0" t="0" r="r" b="b"/>
                <a:pathLst>
                  <a:path w="88" h="108">
                    <a:moveTo>
                      <a:pt x="0" y="0"/>
                    </a:moveTo>
                    <a:cubicBezTo>
                      <a:pt x="21" y="50"/>
                      <a:pt x="52" y="88"/>
                      <a:pt x="88" y="108"/>
                    </a:cubicBezTo>
                    <a:cubicBezTo>
                      <a:pt x="88" y="0"/>
                      <a:pt x="88" y="0"/>
                      <a:pt x="88"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81"/>
              <p:cNvSpPr>
                <a:spLocks/>
              </p:cNvSpPr>
              <p:nvPr/>
            </p:nvSpPr>
            <p:spPr bwMode="auto">
              <a:xfrm>
                <a:off x="6604001" y="3775075"/>
                <a:ext cx="352425" cy="239713"/>
              </a:xfrm>
              <a:custGeom>
                <a:avLst/>
                <a:gdLst>
                  <a:gd name="T0" fmla="*/ 73 w 160"/>
                  <a:gd name="T1" fmla="*/ 109 h 109"/>
                  <a:gd name="T2" fmla="*/ 160 w 160"/>
                  <a:gd name="T3" fmla="*/ 109 h 109"/>
                  <a:gd name="T4" fmla="*/ 129 w 160"/>
                  <a:gd name="T5" fmla="*/ 71 h 109"/>
                  <a:gd name="T6" fmla="*/ 0 w 160"/>
                  <a:gd name="T7" fmla="*/ 0 h 109"/>
                  <a:gd name="T8" fmla="*/ 73 w 160"/>
                  <a:gd name="T9" fmla="*/ 109 h 109"/>
                </a:gdLst>
                <a:ahLst/>
                <a:cxnLst>
                  <a:cxn ang="0">
                    <a:pos x="T0" y="T1"/>
                  </a:cxn>
                  <a:cxn ang="0">
                    <a:pos x="T2" y="T3"/>
                  </a:cxn>
                  <a:cxn ang="0">
                    <a:pos x="T4" y="T5"/>
                  </a:cxn>
                  <a:cxn ang="0">
                    <a:pos x="T6" y="T7"/>
                  </a:cxn>
                  <a:cxn ang="0">
                    <a:pos x="T8" y="T9"/>
                  </a:cxn>
                </a:cxnLst>
                <a:rect l="0" t="0" r="r" b="b"/>
                <a:pathLst>
                  <a:path w="160" h="109">
                    <a:moveTo>
                      <a:pt x="73" y="109"/>
                    </a:moveTo>
                    <a:cubicBezTo>
                      <a:pt x="160" y="109"/>
                      <a:pt x="160" y="109"/>
                      <a:pt x="160" y="109"/>
                    </a:cubicBezTo>
                    <a:cubicBezTo>
                      <a:pt x="151" y="95"/>
                      <a:pt x="141" y="83"/>
                      <a:pt x="129" y="71"/>
                    </a:cubicBezTo>
                    <a:cubicBezTo>
                      <a:pt x="94" y="36"/>
                      <a:pt x="50" y="11"/>
                      <a:pt x="0" y="0"/>
                    </a:cubicBezTo>
                    <a:cubicBezTo>
                      <a:pt x="31" y="27"/>
                      <a:pt x="56" y="64"/>
                      <a:pt x="73"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82"/>
              <p:cNvSpPr>
                <a:spLocks/>
              </p:cNvSpPr>
              <p:nvPr/>
            </p:nvSpPr>
            <p:spPr bwMode="auto">
              <a:xfrm>
                <a:off x="6199188" y="4070350"/>
                <a:ext cx="255588" cy="238125"/>
              </a:xfrm>
              <a:custGeom>
                <a:avLst/>
                <a:gdLst>
                  <a:gd name="T0" fmla="*/ 116 w 116"/>
                  <a:gd name="T1" fmla="*/ 0 h 108"/>
                  <a:gd name="T2" fmla="*/ 19 w 116"/>
                  <a:gd name="T3" fmla="*/ 0 h 108"/>
                  <a:gd name="T4" fmla="*/ 0 w 116"/>
                  <a:gd name="T5" fmla="*/ 108 h 108"/>
                  <a:gd name="T6" fmla="*/ 116 w 116"/>
                  <a:gd name="T7" fmla="*/ 108 h 108"/>
                  <a:gd name="T8" fmla="*/ 116 w 116"/>
                  <a:gd name="T9" fmla="*/ 0 h 108"/>
                </a:gdLst>
                <a:ahLst/>
                <a:cxnLst>
                  <a:cxn ang="0">
                    <a:pos x="T0" y="T1"/>
                  </a:cxn>
                  <a:cxn ang="0">
                    <a:pos x="T2" y="T3"/>
                  </a:cxn>
                  <a:cxn ang="0">
                    <a:pos x="T4" y="T5"/>
                  </a:cxn>
                  <a:cxn ang="0">
                    <a:pos x="T6" y="T7"/>
                  </a:cxn>
                  <a:cxn ang="0">
                    <a:pos x="T8" y="T9"/>
                  </a:cxn>
                </a:cxnLst>
                <a:rect l="0" t="0" r="r" b="b"/>
                <a:pathLst>
                  <a:path w="116" h="108">
                    <a:moveTo>
                      <a:pt x="116" y="0"/>
                    </a:moveTo>
                    <a:cubicBezTo>
                      <a:pt x="19" y="0"/>
                      <a:pt x="19" y="0"/>
                      <a:pt x="19" y="0"/>
                    </a:cubicBezTo>
                    <a:cubicBezTo>
                      <a:pt x="8" y="33"/>
                      <a:pt x="1" y="69"/>
                      <a:pt x="0" y="108"/>
                    </a:cubicBezTo>
                    <a:cubicBezTo>
                      <a:pt x="116" y="108"/>
                      <a:pt x="116" y="108"/>
                      <a:pt x="116" y="108"/>
                    </a:cubicBezTo>
                    <a:lnTo>
                      <a:pt x="1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83"/>
              <p:cNvSpPr>
                <a:spLocks/>
              </p:cNvSpPr>
              <p:nvPr/>
            </p:nvSpPr>
            <p:spPr bwMode="auto">
              <a:xfrm>
                <a:off x="6259513" y="3776663"/>
                <a:ext cx="195263" cy="238125"/>
              </a:xfrm>
              <a:custGeom>
                <a:avLst/>
                <a:gdLst>
                  <a:gd name="T0" fmla="*/ 88 w 88"/>
                  <a:gd name="T1" fmla="*/ 0 h 108"/>
                  <a:gd name="T2" fmla="*/ 0 w 88"/>
                  <a:gd name="T3" fmla="*/ 108 h 108"/>
                  <a:gd name="T4" fmla="*/ 88 w 88"/>
                  <a:gd name="T5" fmla="*/ 108 h 108"/>
                  <a:gd name="T6" fmla="*/ 88 w 88"/>
                  <a:gd name="T7" fmla="*/ 0 h 108"/>
                </a:gdLst>
                <a:ahLst/>
                <a:cxnLst>
                  <a:cxn ang="0">
                    <a:pos x="T0" y="T1"/>
                  </a:cxn>
                  <a:cxn ang="0">
                    <a:pos x="T2" y="T3"/>
                  </a:cxn>
                  <a:cxn ang="0">
                    <a:pos x="T4" y="T5"/>
                  </a:cxn>
                  <a:cxn ang="0">
                    <a:pos x="T6" y="T7"/>
                  </a:cxn>
                </a:cxnLst>
                <a:rect l="0" t="0" r="r" b="b"/>
                <a:pathLst>
                  <a:path w="88" h="108">
                    <a:moveTo>
                      <a:pt x="88" y="0"/>
                    </a:moveTo>
                    <a:cubicBezTo>
                      <a:pt x="52" y="20"/>
                      <a:pt x="21" y="58"/>
                      <a:pt x="0" y="108"/>
                    </a:cubicBezTo>
                    <a:cubicBezTo>
                      <a:pt x="88" y="108"/>
                      <a:pt x="88" y="108"/>
                      <a:pt x="88" y="108"/>
                    </a:cubicBezTo>
                    <a:lnTo>
                      <a:pt x="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84"/>
              <p:cNvSpPr>
                <a:spLocks/>
              </p:cNvSpPr>
              <p:nvPr/>
            </p:nvSpPr>
            <p:spPr bwMode="auto">
              <a:xfrm>
                <a:off x="6508751" y="4657725"/>
                <a:ext cx="196850" cy="238125"/>
              </a:xfrm>
              <a:custGeom>
                <a:avLst/>
                <a:gdLst>
                  <a:gd name="T0" fmla="*/ 0 w 89"/>
                  <a:gd name="T1" fmla="*/ 108 h 108"/>
                  <a:gd name="T2" fmla="*/ 89 w 89"/>
                  <a:gd name="T3" fmla="*/ 0 h 108"/>
                  <a:gd name="T4" fmla="*/ 0 w 89"/>
                  <a:gd name="T5" fmla="*/ 0 h 108"/>
                  <a:gd name="T6" fmla="*/ 0 w 89"/>
                  <a:gd name="T7" fmla="*/ 108 h 108"/>
                </a:gdLst>
                <a:ahLst/>
                <a:cxnLst>
                  <a:cxn ang="0">
                    <a:pos x="T0" y="T1"/>
                  </a:cxn>
                  <a:cxn ang="0">
                    <a:pos x="T2" y="T3"/>
                  </a:cxn>
                  <a:cxn ang="0">
                    <a:pos x="T4" y="T5"/>
                  </a:cxn>
                  <a:cxn ang="0">
                    <a:pos x="T6" y="T7"/>
                  </a:cxn>
                </a:cxnLst>
                <a:rect l="0" t="0" r="r" b="b"/>
                <a:pathLst>
                  <a:path w="89" h="108">
                    <a:moveTo>
                      <a:pt x="0" y="108"/>
                    </a:moveTo>
                    <a:cubicBezTo>
                      <a:pt x="36" y="88"/>
                      <a:pt x="67" y="50"/>
                      <a:pt x="89" y="0"/>
                    </a:cubicBezTo>
                    <a:cubicBezTo>
                      <a:pt x="0" y="0"/>
                      <a:pt x="0" y="0"/>
                      <a:pt x="0" y="0"/>
                    </a:cubicBezTo>
                    <a:lnTo>
                      <a:pt x="0"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85"/>
              <p:cNvSpPr>
                <a:spLocks/>
              </p:cNvSpPr>
              <p:nvPr/>
            </p:nvSpPr>
            <p:spPr bwMode="auto">
              <a:xfrm>
                <a:off x="6784976" y="4070350"/>
                <a:ext cx="269875" cy="238125"/>
              </a:xfrm>
              <a:custGeom>
                <a:avLst/>
                <a:gdLst>
                  <a:gd name="T0" fmla="*/ 17 w 123"/>
                  <a:gd name="T1" fmla="*/ 108 h 108"/>
                  <a:gd name="T2" fmla="*/ 123 w 123"/>
                  <a:gd name="T3" fmla="*/ 108 h 108"/>
                  <a:gd name="T4" fmla="*/ 93 w 123"/>
                  <a:gd name="T5" fmla="*/ 0 h 108"/>
                  <a:gd name="T6" fmla="*/ 0 w 123"/>
                  <a:gd name="T7" fmla="*/ 0 h 108"/>
                  <a:gd name="T8" fmla="*/ 17 w 123"/>
                  <a:gd name="T9" fmla="*/ 108 h 108"/>
                </a:gdLst>
                <a:ahLst/>
                <a:cxnLst>
                  <a:cxn ang="0">
                    <a:pos x="T0" y="T1"/>
                  </a:cxn>
                  <a:cxn ang="0">
                    <a:pos x="T2" y="T3"/>
                  </a:cxn>
                  <a:cxn ang="0">
                    <a:pos x="T4" y="T5"/>
                  </a:cxn>
                  <a:cxn ang="0">
                    <a:pos x="T6" y="T7"/>
                  </a:cxn>
                  <a:cxn ang="0">
                    <a:pos x="T8" y="T9"/>
                  </a:cxn>
                </a:cxnLst>
                <a:rect l="0" t="0" r="r" b="b"/>
                <a:pathLst>
                  <a:path w="123" h="108">
                    <a:moveTo>
                      <a:pt x="17" y="108"/>
                    </a:moveTo>
                    <a:cubicBezTo>
                      <a:pt x="123" y="108"/>
                      <a:pt x="123" y="108"/>
                      <a:pt x="123" y="108"/>
                    </a:cubicBezTo>
                    <a:cubicBezTo>
                      <a:pt x="121" y="69"/>
                      <a:pt x="110" y="33"/>
                      <a:pt x="93" y="0"/>
                    </a:cubicBezTo>
                    <a:cubicBezTo>
                      <a:pt x="0" y="0"/>
                      <a:pt x="0" y="0"/>
                      <a:pt x="0" y="0"/>
                    </a:cubicBezTo>
                    <a:cubicBezTo>
                      <a:pt x="10" y="34"/>
                      <a:pt x="15" y="70"/>
                      <a:pt x="1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2610299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1000"/>
                                </p:stCondLst>
                                <p:childTnLst>
                                  <p:par>
                                    <p:cTn id="30" presetID="2" presetClass="entr" presetSubtype="9" fill="hold" nodeType="afterEffect" p14:presetBounceEnd="80000">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14:bounceEnd="80000">
                                          <p:cBhvr additive="base">
                                            <p:cTn id="32" dur="750" fill="hold"/>
                                            <p:tgtEl>
                                              <p:spTgt spid="2"/>
                                            </p:tgtEl>
                                            <p:attrNameLst>
                                              <p:attrName>ppt_x</p:attrName>
                                            </p:attrNameLst>
                                          </p:cBhvr>
                                          <p:tavLst>
                                            <p:tav tm="0">
                                              <p:val>
                                                <p:strVal val="0-#ppt_w/2"/>
                                              </p:val>
                                            </p:tav>
                                            <p:tav tm="100000">
                                              <p:val>
                                                <p:strVal val="#ppt_x"/>
                                              </p:val>
                                            </p:tav>
                                          </p:tavLst>
                                        </p:anim>
                                        <p:anim calcmode="lin" valueType="num" p14:bounceEnd="80000">
                                          <p:cBhvr additive="base">
                                            <p:cTn id="33" dur="750" fill="hold"/>
                                            <p:tgtEl>
                                              <p:spTgt spid="2"/>
                                            </p:tgtEl>
                                            <p:attrNameLst>
                                              <p:attrName>ppt_y</p:attrName>
                                            </p:attrNameLst>
                                          </p:cBhvr>
                                          <p:tavLst>
                                            <p:tav tm="0">
                                              <p:val>
                                                <p:strVal val="0-#ppt_h/2"/>
                                              </p:val>
                                            </p:tav>
                                            <p:tav tm="100000">
                                              <p:val>
                                                <p:strVal val="#ppt_y"/>
                                              </p:val>
                                            </p:tav>
                                          </p:tavLst>
                                        </p:anim>
                                      </p:childTnLst>
                                    </p:cTn>
                                  </p:par>
                                  <p:par>
                                    <p:cTn id="34" presetID="2" presetClass="entr" presetSubtype="8" fill="hold" nodeType="withEffect" p14:presetBounceEnd="80000">
                                      <p:stCondLst>
                                        <p:cond delay="500"/>
                                      </p:stCondLst>
                                      <p:childTnLst>
                                        <p:set>
                                          <p:cBhvr>
                                            <p:cTn id="35" dur="1" fill="hold">
                                              <p:stCondLst>
                                                <p:cond delay="0"/>
                                              </p:stCondLst>
                                            </p:cTn>
                                            <p:tgtEl>
                                              <p:spTgt spid="3"/>
                                            </p:tgtEl>
                                            <p:attrNameLst>
                                              <p:attrName>style.visibility</p:attrName>
                                            </p:attrNameLst>
                                          </p:cBhvr>
                                          <p:to>
                                            <p:strVal val="visible"/>
                                          </p:to>
                                        </p:set>
                                        <p:anim calcmode="lin" valueType="num" p14:bounceEnd="80000">
                                          <p:cBhvr additive="base">
                                            <p:cTn id="36" dur="75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37" dur="750" fill="hold"/>
                                            <p:tgtEl>
                                              <p:spTgt spid="3"/>
                                            </p:tgtEl>
                                            <p:attrNameLst>
                                              <p:attrName>ppt_y</p:attrName>
                                            </p:attrNameLst>
                                          </p:cBhvr>
                                          <p:tavLst>
                                            <p:tav tm="0">
                                              <p:val>
                                                <p:strVal val="#ppt_y"/>
                                              </p:val>
                                            </p:tav>
                                            <p:tav tm="100000">
                                              <p:val>
                                                <p:strVal val="#ppt_y"/>
                                              </p:val>
                                            </p:tav>
                                          </p:tavLst>
                                        </p:anim>
                                      </p:childTnLst>
                                    </p:cTn>
                                  </p:par>
                                  <p:par>
                                    <p:cTn id="38" presetID="2" presetClass="entr" presetSubtype="3" fill="hold" nodeType="withEffect" p14:presetBounceEnd="80000">
                                      <p:stCondLst>
                                        <p:cond delay="1000"/>
                                      </p:stCondLst>
                                      <p:childTnLst>
                                        <p:set>
                                          <p:cBhvr>
                                            <p:cTn id="39" dur="1" fill="hold">
                                              <p:stCondLst>
                                                <p:cond delay="0"/>
                                              </p:stCondLst>
                                            </p:cTn>
                                            <p:tgtEl>
                                              <p:spTgt spid="18"/>
                                            </p:tgtEl>
                                            <p:attrNameLst>
                                              <p:attrName>style.visibility</p:attrName>
                                            </p:attrNameLst>
                                          </p:cBhvr>
                                          <p:to>
                                            <p:strVal val="visible"/>
                                          </p:to>
                                        </p:set>
                                        <p:anim calcmode="lin" valueType="num" p14:bounceEnd="80000">
                                          <p:cBhvr additive="base">
                                            <p:cTn id="40" dur="750" fill="hold"/>
                                            <p:tgtEl>
                                              <p:spTgt spid="18"/>
                                            </p:tgtEl>
                                            <p:attrNameLst>
                                              <p:attrName>ppt_x</p:attrName>
                                            </p:attrNameLst>
                                          </p:cBhvr>
                                          <p:tavLst>
                                            <p:tav tm="0">
                                              <p:val>
                                                <p:strVal val="1+#ppt_w/2"/>
                                              </p:val>
                                            </p:tav>
                                            <p:tav tm="100000">
                                              <p:val>
                                                <p:strVal val="#ppt_x"/>
                                              </p:val>
                                            </p:tav>
                                          </p:tavLst>
                                        </p:anim>
                                        <p:anim calcmode="lin" valueType="num" p14:bounceEnd="80000">
                                          <p:cBhvr additive="base">
                                            <p:cTn id="41" dur="750" fill="hold"/>
                                            <p:tgtEl>
                                              <p:spTgt spid="18"/>
                                            </p:tgtEl>
                                            <p:attrNameLst>
                                              <p:attrName>ppt_y</p:attrName>
                                            </p:attrNameLst>
                                          </p:cBhvr>
                                          <p:tavLst>
                                            <p:tav tm="0">
                                              <p:val>
                                                <p:strVal val="0-#ppt_h/2"/>
                                              </p:val>
                                            </p:tav>
                                            <p:tav tm="100000">
                                              <p:val>
                                                <p:strVal val="#ppt_y"/>
                                              </p:val>
                                            </p:tav>
                                          </p:tavLst>
                                        </p:anim>
                                      </p:childTnLst>
                                    </p:cTn>
                                  </p:par>
                                  <p:par>
                                    <p:cTn id="42" presetID="2" presetClass="entr" presetSubtype="2" fill="hold" nodeType="withEffect" p14:presetBounceEnd="80000">
                                      <p:stCondLst>
                                        <p:cond delay="1500"/>
                                      </p:stCondLst>
                                      <p:childTnLst>
                                        <p:set>
                                          <p:cBhvr>
                                            <p:cTn id="43" dur="1" fill="hold">
                                              <p:stCondLst>
                                                <p:cond delay="0"/>
                                              </p:stCondLst>
                                            </p:cTn>
                                            <p:tgtEl>
                                              <p:spTgt spid="17"/>
                                            </p:tgtEl>
                                            <p:attrNameLst>
                                              <p:attrName>style.visibility</p:attrName>
                                            </p:attrNameLst>
                                          </p:cBhvr>
                                          <p:to>
                                            <p:strVal val="visible"/>
                                          </p:to>
                                        </p:set>
                                        <p:anim calcmode="lin" valueType="num" p14:bounceEnd="80000">
                                          <p:cBhvr additive="base">
                                            <p:cTn id="44" dur="750" fill="hold"/>
                                            <p:tgtEl>
                                              <p:spTgt spid="17"/>
                                            </p:tgtEl>
                                            <p:attrNameLst>
                                              <p:attrName>ppt_x</p:attrName>
                                            </p:attrNameLst>
                                          </p:cBhvr>
                                          <p:tavLst>
                                            <p:tav tm="0">
                                              <p:val>
                                                <p:strVal val="1+#ppt_w/2"/>
                                              </p:val>
                                            </p:tav>
                                            <p:tav tm="100000">
                                              <p:val>
                                                <p:strVal val="#ppt_x"/>
                                              </p:val>
                                            </p:tav>
                                          </p:tavLst>
                                        </p:anim>
                                        <p:anim calcmode="lin" valueType="num" p14:bounceEnd="80000">
                                          <p:cBhvr additive="base">
                                            <p:cTn id="45" dur="750" fill="hold"/>
                                            <p:tgtEl>
                                              <p:spTgt spid="17"/>
                                            </p:tgtEl>
                                            <p:attrNameLst>
                                              <p:attrName>ppt_y</p:attrName>
                                            </p:attrNameLst>
                                          </p:cBhvr>
                                          <p:tavLst>
                                            <p:tav tm="0">
                                              <p:val>
                                                <p:strVal val="#ppt_y"/>
                                              </p:val>
                                            </p:tav>
                                            <p:tav tm="100000">
                                              <p:val>
                                                <p:strVal val="#ppt_y"/>
                                              </p:val>
                                            </p:tav>
                                          </p:tavLst>
                                        </p:anim>
                                      </p:childTnLst>
                                    </p:cTn>
                                  </p:par>
                                  <p:par>
                                    <p:cTn id="46" presetID="2" presetClass="entr" presetSubtype="12" fill="hold" nodeType="withEffect" p14:presetBounceEnd="80000">
                                      <p:stCondLst>
                                        <p:cond delay="2000"/>
                                      </p:stCondLst>
                                      <p:childTnLst>
                                        <p:set>
                                          <p:cBhvr>
                                            <p:cTn id="47" dur="1" fill="hold">
                                              <p:stCondLst>
                                                <p:cond delay="0"/>
                                              </p:stCondLst>
                                            </p:cTn>
                                            <p:tgtEl>
                                              <p:spTgt spid="15"/>
                                            </p:tgtEl>
                                            <p:attrNameLst>
                                              <p:attrName>style.visibility</p:attrName>
                                            </p:attrNameLst>
                                          </p:cBhvr>
                                          <p:to>
                                            <p:strVal val="visible"/>
                                          </p:to>
                                        </p:set>
                                        <p:anim calcmode="lin" valueType="num" p14:bounceEnd="80000">
                                          <p:cBhvr additive="base">
                                            <p:cTn id="48" dur="750" fill="hold"/>
                                            <p:tgtEl>
                                              <p:spTgt spid="15"/>
                                            </p:tgtEl>
                                            <p:attrNameLst>
                                              <p:attrName>ppt_x</p:attrName>
                                            </p:attrNameLst>
                                          </p:cBhvr>
                                          <p:tavLst>
                                            <p:tav tm="0">
                                              <p:val>
                                                <p:strVal val="0-#ppt_w/2"/>
                                              </p:val>
                                            </p:tav>
                                            <p:tav tm="100000">
                                              <p:val>
                                                <p:strVal val="#ppt_x"/>
                                              </p:val>
                                            </p:tav>
                                          </p:tavLst>
                                        </p:anim>
                                        <p:anim calcmode="lin" valueType="num" p14:bounceEnd="80000">
                                          <p:cBhvr additive="base">
                                            <p:cTn id="49" dur="750" fill="hold"/>
                                            <p:tgtEl>
                                              <p:spTgt spid="15"/>
                                            </p:tgtEl>
                                            <p:attrNameLst>
                                              <p:attrName>ppt_y</p:attrName>
                                            </p:attrNameLst>
                                          </p:cBhvr>
                                          <p:tavLst>
                                            <p:tav tm="0">
                                              <p:val>
                                                <p:strVal val="1+#ppt_h/2"/>
                                              </p:val>
                                            </p:tav>
                                            <p:tav tm="100000">
                                              <p:val>
                                                <p:strVal val="#ppt_y"/>
                                              </p:val>
                                            </p:tav>
                                          </p:tavLst>
                                        </p:anim>
                                      </p:childTnLst>
                                    </p:cTn>
                                  </p:par>
                                  <p:par>
                                    <p:cTn id="50" presetID="2" presetClass="entr" presetSubtype="6" fill="hold" nodeType="withEffect" p14:presetBounceEnd="80000">
                                      <p:stCondLst>
                                        <p:cond delay="2500"/>
                                      </p:stCondLst>
                                      <p:childTnLst>
                                        <p:set>
                                          <p:cBhvr>
                                            <p:cTn id="51" dur="1" fill="hold">
                                              <p:stCondLst>
                                                <p:cond delay="0"/>
                                              </p:stCondLst>
                                            </p:cTn>
                                            <p:tgtEl>
                                              <p:spTgt spid="16"/>
                                            </p:tgtEl>
                                            <p:attrNameLst>
                                              <p:attrName>style.visibility</p:attrName>
                                            </p:attrNameLst>
                                          </p:cBhvr>
                                          <p:to>
                                            <p:strVal val="visible"/>
                                          </p:to>
                                        </p:set>
                                        <p:anim calcmode="lin" valueType="num" p14:bounceEnd="80000">
                                          <p:cBhvr additive="base">
                                            <p:cTn id="52" dur="750" fill="hold"/>
                                            <p:tgtEl>
                                              <p:spTgt spid="16"/>
                                            </p:tgtEl>
                                            <p:attrNameLst>
                                              <p:attrName>ppt_x</p:attrName>
                                            </p:attrNameLst>
                                          </p:cBhvr>
                                          <p:tavLst>
                                            <p:tav tm="0">
                                              <p:val>
                                                <p:strVal val="1+#ppt_w/2"/>
                                              </p:val>
                                            </p:tav>
                                            <p:tav tm="100000">
                                              <p:val>
                                                <p:strVal val="#ppt_x"/>
                                              </p:val>
                                            </p:tav>
                                          </p:tavLst>
                                        </p:anim>
                                        <p:anim calcmode="lin" valueType="num" p14:bounceEnd="80000">
                                          <p:cBhvr additive="base">
                                            <p:cTn id="53" dur="7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53" presetClass="entr" presetSubtype="16" fill="hold" grpId="0" nodeType="afterEffect">
                                      <p:stCondLst>
                                        <p:cond delay="0"/>
                                      </p:stCondLst>
                                      <p:childTnLst>
                                        <p:set>
                                          <p:cBhvr>
                                            <p:cTn id="56" dur="1" fill="hold">
                                              <p:stCondLst>
                                                <p:cond delay="0"/>
                                              </p:stCondLst>
                                            </p:cTn>
                                            <p:tgtEl>
                                              <p:spTgt spid="61"/>
                                            </p:tgtEl>
                                            <p:attrNameLst>
                                              <p:attrName>style.visibility</p:attrName>
                                            </p:attrNameLst>
                                          </p:cBhvr>
                                          <p:to>
                                            <p:strVal val="visible"/>
                                          </p:to>
                                        </p:set>
                                        <p:anim calcmode="lin" valueType="num">
                                          <p:cBhvr>
                                            <p:cTn id="57" dur="500" fill="hold"/>
                                            <p:tgtEl>
                                              <p:spTgt spid="61"/>
                                            </p:tgtEl>
                                            <p:attrNameLst>
                                              <p:attrName>ppt_w</p:attrName>
                                            </p:attrNameLst>
                                          </p:cBhvr>
                                          <p:tavLst>
                                            <p:tav tm="0">
                                              <p:val>
                                                <p:fltVal val="0"/>
                                              </p:val>
                                            </p:tav>
                                            <p:tav tm="100000">
                                              <p:val>
                                                <p:strVal val="#ppt_w"/>
                                              </p:val>
                                            </p:tav>
                                          </p:tavLst>
                                        </p:anim>
                                        <p:anim calcmode="lin" valueType="num">
                                          <p:cBhvr>
                                            <p:cTn id="58" dur="500" fill="hold"/>
                                            <p:tgtEl>
                                              <p:spTgt spid="61"/>
                                            </p:tgtEl>
                                            <p:attrNameLst>
                                              <p:attrName>ppt_h</p:attrName>
                                            </p:attrNameLst>
                                          </p:cBhvr>
                                          <p:tavLst>
                                            <p:tav tm="0">
                                              <p:val>
                                                <p:fltVal val="0"/>
                                              </p:val>
                                            </p:tav>
                                            <p:tav tm="100000">
                                              <p:val>
                                                <p:strVal val="#ppt_h"/>
                                              </p:val>
                                            </p:tav>
                                          </p:tavLst>
                                        </p:anim>
                                        <p:animEffect transition="in" filter="fade">
                                          <p:cBhvr>
                                            <p:cTn id="59" dur="500"/>
                                            <p:tgtEl>
                                              <p:spTgt spid="61"/>
                                            </p:tgtEl>
                                          </p:cBhvr>
                                        </p:animEffect>
                                      </p:childTnLst>
                                    </p:cTn>
                                  </p:par>
                                </p:childTnLst>
                              </p:cTn>
                            </p:par>
                            <p:par>
                              <p:cTn id="60" fill="hold">
                                <p:stCondLst>
                                  <p:cond delay="4750"/>
                                </p:stCondLst>
                                <p:childTnLst>
                                  <p:par>
                                    <p:cTn id="61" presetID="10" presetClass="entr" presetSubtype="0"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childTnLst>
                              </p:cTn>
                            </p:par>
                            <p:par>
                              <p:cTn id="64" fill="hold">
                                <p:stCondLst>
                                  <p:cond delay="5250"/>
                                </p:stCondLst>
                                <p:childTnLst>
                                  <p:par>
                                    <p:cTn id="65" presetID="10" presetClass="entr" presetSubtype="0" fill="hold"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par>
                              <p:cTn id="68" fill="hold">
                                <p:stCondLst>
                                  <p:cond delay="5750"/>
                                </p:stCondLst>
                                <p:childTnLst>
                                  <p:par>
                                    <p:cTn id="69" presetID="10" presetClass="entr" presetSubtype="0"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6250"/>
                                </p:stCondLst>
                                <p:childTnLst>
                                  <p:par>
                                    <p:cTn id="73" presetID="10" presetClass="entr" presetSubtype="0"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childTnLst>
                              </p:cTn>
                            </p:par>
                            <p:par>
                              <p:cTn id="76" fill="hold">
                                <p:stCondLst>
                                  <p:cond delay="6750"/>
                                </p:stCondLst>
                                <p:childTnLst>
                                  <p:par>
                                    <p:cTn id="77" presetID="10" presetClass="entr" presetSubtype="0"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7250"/>
                                </p:stCondLst>
                                <p:childTnLst>
                                  <p:par>
                                    <p:cTn id="81" presetID="10" presetClass="entr" presetSubtype="0" fill="hold"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animBg="1"/>
          <p:bldP spid="10" grpId="0" animBg="1"/>
          <p:bldP spid="11" grpId="0" animBg="1"/>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1000"/>
                                </p:stCondLst>
                                <p:childTnLst>
                                  <p:par>
                                    <p:cTn id="30" presetID="2" presetClass="entr" presetSubtype="9"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750" fill="hold"/>
                                            <p:tgtEl>
                                              <p:spTgt spid="2"/>
                                            </p:tgtEl>
                                            <p:attrNameLst>
                                              <p:attrName>ppt_x</p:attrName>
                                            </p:attrNameLst>
                                          </p:cBhvr>
                                          <p:tavLst>
                                            <p:tav tm="0">
                                              <p:val>
                                                <p:strVal val="0-#ppt_w/2"/>
                                              </p:val>
                                            </p:tav>
                                            <p:tav tm="100000">
                                              <p:val>
                                                <p:strVal val="#ppt_x"/>
                                              </p:val>
                                            </p:tav>
                                          </p:tavLst>
                                        </p:anim>
                                        <p:anim calcmode="lin" valueType="num">
                                          <p:cBhvr additive="base">
                                            <p:cTn id="33" dur="750" fill="hold"/>
                                            <p:tgtEl>
                                              <p:spTgt spid="2"/>
                                            </p:tgtEl>
                                            <p:attrNameLst>
                                              <p:attrName>ppt_y</p:attrName>
                                            </p:attrNameLst>
                                          </p:cBhvr>
                                          <p:tavLst>
                                            <p:tav tm="0">
                                              <p:val>
                                                <p:strVal val="0-#ppt_h/2"/>
                                              </p:val>
                                            </p:tav>
                                            <p:tav tm="100000">
                                              <p:val>
                                                <p:strVal val="#ppt_y"/>
                                              </p:val>
                                            </p:tav>
                                          </p:tavLst>
                                        </p:anim>
                                      </p:childTnLst>
                                    </p:cTn>
                                  </p:par>
                                  <p:par>
                                    <p:cTn id="34" presetID="2" presetClass="entr" presetSubtype="8" fill="hold" nodeType="withEffect">
                                      <p:stCondLst>
                                        <p:cond delay="50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750" fill="hold"/>
                                            <p:tgtEl>
                                              <p:spTgt spid="3"/>
                                            </p:tgtEl>
                                            <p:attrNameLst>
                                              <p:attrName>ppt_x</p:attrName>
                                            </p:attrNameLst>
                                          </p:cBhvr>
                                          <p:tavLst>
                                            <p:tav tm="0">
                                              <p:val>
                                                <p:strVal val="0-#ppt_w/2"/>
                                              </p:val>
                                            </p:tav>
                                            <p:tav tm="100000">
                                              <p:val>
                                                <p:strVal val="#ppt_x"/>
                                              </p:val>
                                            </p:tav>
                                          </p:tavLst>
                                        </p:anim>
                                        <p:anim calcmode="lin" valueType="num">
                                          <p:cBhvr additive="base">
                                            <p:cTn id="37" dur="750" fill="hold"/>
                                            <p:tgtEl>
                                              <p:spTgt spid="3"/>
                                            </p:tgtEl>
                                            <p:attrNameLst>
                                              <p:attrName>ppt_y</p:attrName>
                                            </p:attrNameLst>
                                          </p:cBhvr>
                                          <p:tavLst>
                                            <p:tav tm="0">
                                              <p:val>
                                                <p:strVal val="#ppt_y"/>
                                              </p:val>
                                            </p:tav>
                                            <p:tav tm="100000">
                                              <p:val>
                                                <p:strVal val="#ppt_y"/>
                                              </p:val>
                                            </p:tav>
                                          </p:tavLst>
                                        </p:anim>
                                      </p:childTnLst>
                                    </p:cTn>
                                  </p:par>
                                  <p:par>
                                    <p:cTn id="38" presetID="2" presetClass="entr" presetSubtype="3" fill="hold" nodeType="withEffect">
                                      <p:stCondLst>
                                        <p:cond delay="100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750" fill="hold"/>
                                            <p:tgtEl>
                                              <p:spTgt spid="18"/>
                                            </p:tgtEl>
                                            <p:attrNameLst>
                                              <p:attrName>ppt_x</p:attrName>
                                            </p:attrNameLst>
                                          </p:cBhvr>
                                          <p:tavLst>
                                            <p:tav tm="0">
                                              <p:val>
                                                <p:strVal val="1+#ppt_w/2"/>
                                              </p:val>
                                            </p:tav>
                                            <p:tav tm="100000">
                                              <p:val>
                                                <p:strVal val="#ppt_x"/>
                                              </p:val>
                                            </p:tav>
                                          </p:tavLst>
                                        </p:anim>
                                        <p:anim calcmode="lin" valueType="num">
                                          <p:cBhvr additive="base">
                                            <p:cTn id="41" dur="750" fill="hold"/>
                                            <p:tgtEl>
                                              <p:spTgt spid="18"/>
                                            </p:tgtEl>
                                            <p:attrNameLst>
                                              <p:attrName>ppt_y</p:attrName>
                                            </p:attrNameLst>
                                          </p:cBhvr>
                                          <p:tavLst>
                                            <p:tav tm="0">
                                              <p:val>
                                                <p:strVal val="0-#ppt_h/2"/>
                                              </p:val>
                                            </p:tav>
                                            <p:tav tm="100000">
                                              <p:val>
                                                <p:strVal val="#ppt_y"/>
                                              </p:val>
                                            </p:tav>
                                          </p:tavLst>
                                        </p:anim>
                                      </p:childTnLst>
                                    </p:cTn>
                                  </p:par>
                                  <p:par>
                                    <p:cTn id="42" presetID="2" presetClass="entr" presetSubtype="2" fill="hold" nodeType="withEffect">
                                      <p:stCondLst>
                                        <p:cond delay="150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750" fill="hold"/>
                                            <p:tgtEl>
                                              <p:spTgt spid="17"/>
                                            </p:tgtEl>
                                            <p:attrNameLst>
                                              <p:attrName>ppt_x</p:attrName>
                                            </p:attrNameLst>
                                          </p:cBhvr>
                                          <p:tavLst>
                                            <p:tav tm="0">
                                              <p:val>
                                                <p:strVal val="1+#ppt_w/2"/>
                                              </p:val>
                                            </p:tav>
                                            <p:tav tm="100000">
                                              <p:val>
                                                <p:strVal val="#ppt_x"/>
                                              </p:val>
                                            </p:tav>
                                          </p:tavLst>
                                        </p:anim>
                                        <p:anim calcmode="lin" valueType="num">
                                          <p:cBhvr additive="base">
                                            <p:cTn id="45" dur="750" fill="hold"/>
                                            <p:tgtEl>
                                              <p:spTgt spid="17"/>
                                            </p:tgtEl>
                                            <p:attrNameLst>
                                              <p:attrName>ppt_y</p:attrName>
                                            </p:attrNameLst>
                                          </p:cBhvr>
                                          <p:tavLst>
                                            <p:tav tm="0">
                                              <p:val>
                                                <p:strVal val="#ppt_y"/>
                                              </p:val>
                                            </p:tav>
                                            <p:tav tm="100000">
                                              <p:val>
                                                <p:strVal val="#ppt_y"/>
                                              </p:val>
                                            </p:tav>
                                          </p:tavLst>
                                        </p:anim>
                                      </p:childTnLst>
                                    </p:cTn>
                                  </p:par>
                                  <p:par>
                                    <p:cTn id="46" presetID="2" presetClass="entr" presetSubtype="12" fill="hold" nodeType="withEffect">
                                      <p:stCondLst>
                                        <p:cond delay="200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750" fill="hold"/>
                                            <p:tgtEl>
                                              <p:spTgt spid="15"/>
                                            </p:tgtEl>
                                            <p:attrNameLst>
                                              <p:attrName>ppt_x</p:attrName>
                                            </p:attrNameLst>
                                          </p:cBhvr>
                                          <p:tavLst>
                                            <p:tav tm="0">
                                              <p:val>
                                                <p:strVal val="0-#ppt_w/2"/>
                                              </p:val>
                                            </p:tav>
                                            <p:tav tm="100000">
                                              <p:val>
                                                <p:strVal val="#ppt_x"/>
                                              </p:val>
                                            </p:tav>
                                          </p:tavLst>
                                        </p:anim>
                                        <p:anim calcmode="lin" valueType="num">
                                          <p:cBhvr additive="base">
                                            <p:cTn id="49" dur="750" fill="hold"/>
                                            <p:tgtEl>
                                              <p:spTgt spid="15"/>
                                            </p:tgtEl>
                                            <p:attrNameLst>
                                              <p:attrName>ppt_y</p:attrName>
                                            </p:attrNameLst>
                                          </p:cBhvr>
                                          <p:tavLst>
                                            <p:tav tm="0">
                                              <p:val>
                                                <p:strVal val="1+#ppt_h/2"/>
                                              </p:val>
                                            </p:tav>
                                            <p:tav tm="100000">
                                              <p:val>
                                                <p:strVal val="#ppt_y"/>
                                              </p:val>
                                            </p:tav>
                                          </p:tavLst>
                                        </p:anim>
                                      </p:childTnLst>
                                    </p:cTn>
                                  </p:par>
                                  <p:par>
                                    <p:cTn id="50" presetID="2" presetClass="entr" presetSubtype="6" fill="hold" nodeType="withEffect">
                                      <p:stCondLst>
                                        <p:cond delay="250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750" fill="hold"/>
                                            <p:tgtEl>
                                              <p:spTgt spid="16"/>
                                            </p:tgtEl>
                                            <p:attrNameLst>
                                              <p:attrName>ppt_x</p:attrName>
                                            </p:attrNameLst>
                                          </p:cBhvr>
                                          <p:tavLst>
                                            <p:tav tm="0">
                                              <p:val>
                                                <p:strVal val="1+#ppt_w/2"/>
                                              </p:val>
                                            </p:tav>
                                            <p:tav tm="100000">
                                              <p:val>
                                                <p:strVal val="#ppt_x"/>
                                              </p:val>
                                            </p:tav>
                                          </p:tavLst>
                                        </p:anim>
                                        <p:anim calcmode="lin" valueType="num">
                                          <p:cBhvr additive="base">
                                            <p:cTn id="53" dur="7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53" presetClass="entr" presetSubtype="16" fill="hold" grpId="0" nodeType="afterEffect">
                                      <p:stCondLst>
                                        <p:cond delay="0"/>
                                      </p:stCondLst>
                                      <p:childTnLst>
                                        <p:set>
                                          <p:cBhvr>
                                            <p:cTn id="56" dur="1" fill="hold">
                                              <p:stCondLst>
                                                <p:cond delay="0"/>
                                              </p:stCondLst>
                                            </p:cTn>
                                            <p:tgtEl>
                                              <p:spTgt spid="61"/>
                                            </p:tgtEl>
                                            <p:attrNameLst>
                                              <p:attrName>style.visibility</p:attrName>
                                            </p:attrNameLst>
                                          </p:cBhvr>
                                          <p:to>
                                            <p:strVal val="visible"/>
                                          </p:to>
                                        </p:set>
                                        <p:anim calcmode="lin" valueType="num">
                                          <p:cBhvr>
                                            <p:cTn id="57" dur="500" fill="hold"/>
                                            <p:tgtEl>
                                              <p:spTgt spid="61"/>
                                            </p:tgtEl>
                                            <p:attrNameLst>
                                              <p:attrName>ppt_w</p:attrName>
                                            </p:attrNameLst>
                                          </p:cBhvr>
                                          <p:tavLst>
                                            <p:tav tm="0">
                                              <p:val>
                                                <p:fltVal val="0"/>
                                              </p:val>
                                            </p:tav>
                                            <p:tav tm="100000">
                                              <p:val>
                                                <p:strVal val="#ppt_w"/>
                                              </p:val>
                                            </p:tav>
                                          </p:tavLst>
                                        </p:anim>
                                        <p:anim calcmode="lin" valueType="num">
                                          <p:cBhvr>
                                            <p:cTn id="58" dur="500" fill="hold"/>
                                            <p:tgtEl>
                                              <p:spTgt spid="61"/>
                                            </p:tgtEl>
                                            <p:attrNameLst>
                                              <p:attrName>ppt_h</p:attrName>
                                            </p:attrNameLst>
                                          </p:cBhvr>
                                          <p:tavLst>
                                            <p:tav tm="0">
                                              <p:val>
                                                <p:fltVal val="0"/>
                                              </p:val>
                                            </p:tav>
                                            <p:tav tm="100000">
                                              <p:val>
                                                <p:strVal val="#ppt_h"/>
                                              </p:val>
                                            </p:tav>
                                          </p:tavLst>
                                        </p:anim>
                                        <p:animEffect transition="in" filter="fade">
                                          <p:cBhvr>
                                            <p:cTn id="59" dur="500"/>
                                            <p:tgtEl>
                                              <p:spTgt spid="61"/>
                                            </p:tgtEl>
                                          </p:cBhvr>
                                        </p:animEffect>
                                      </p:childTnLst>
                                    </p:cTn>
                                  </p:par>
                                </p:childTnLst>
                              </p:cTn>
                            </p:par>
                            <p:par>
                              <p:cTn id="60" fill="hold">
                                <p:stCondLst>
                                  <p:cond delay="4750"/>
                                </p:stCondLst>
                                <p:childTnLst>
                                  <p:par>
                                    <p:cTn id="61" presetID="10" presetClass="entr" presetSubtype="0"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childTnLst>
                              </p:cTn>
                            </p:par>
                            <p:par>
                              <p:cTn id="64" fill="hold">
                                <p:stCondLst>
                                  <p:cond delay="5250"/>
                                </p:stCondLst>
                                <p:childTnLst>
                                  <p:par>
                                    <p:cTn id="65" presetID="10" presetClass="entr" presetSubtype="0" fill="hold"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par>
                              <p:cTn id="68" fill="hold">
                                <p:stCondLst>
                                  <p:cond delay="5750"/>
                                </p:stCondLst>
                                <p:childTnLst>
                                  <p:par>
                                    <p:cTn id="69" presetID="10" presetClass="entr" presetSubtype="0"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6250"/>
                                </p:stCondLst>
                                <p:childTnLst>
                                  <p:par>
                                    <p:cTn id="73" presetID="10" presetClass="entr" presetSubtype="0"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childTnLst>
                              </p:cTn>
                            </p:par>
                            <p:par>
                              <p:cTn id="76" fill="hold">
                                <p:stCondLst>
                                  <p:cond delay="6750"/>
                                </p:stCondLst>
                                <p:childTnLst>
                                  <p:par>
                                    <p:cTn id="77" presetID="10" presetClass="entr" presetSubtype="0"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7250"/>
                                </p:stCondLst>
                                <p:childTnLst>
                                  <p:par>
                                    <p:cTn id="81" presetID="10" presetClass="entr" presetSubtype="0" fill="hold"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animBg="1"/>
          <p:bldP spid="10" grpId="0" animBg="1"/>
          <p:bldP spid="11" grpId="0" animBg="1"/>
          <p:bldP spid="61"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rot="16200000">
            <a:off x="9385651" y="4062610"/>
            <a:ext cx="2425397" cy="3187301"/>
          </a:xfrm>
          <a:prstGeom prst="rect">
            <a:avLst/>
          </a:prstGeom>
        </p:spPr>
      </p:pic>
      <p:sp>
        <p:nvSpPr>
          <p:cNvPr id="10" name="Rectangle 9"/>
          <p:cNvSpPr/>
          <p:nvPr/>
        </p:nvSpPr>
        <p:spPr bwMode="auto">
          <a:xfrm>
            <a:off x="8551" y="-702840"/>
            <a:ext cx="12192000" cy="3990380"/>
          </a:xfrm>
          <a:prstGeom prst="rect">
            <a:avLst/>
          </a:prstGeom>
          <a:blipFill dpi="0" rotWithShape="0">
            <a:blip r:embed="rId5"/>
            <a:srcRect/>
            <a:stretch>
              <a:fillRect/>
            </a:stretch>
          </a:blip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fontAlgn="base">
              <a:spcBef>
                <a:spcPct val="0"/>
              </a:spcBef>
              <a:spcAft>
                <a:spcPct val="0"/>
              </a:spcAft>
            </a:pPr>
            <a:endParaRPr lang="en-US" sz="7466">
              <a:solidFill>
                <a:srgbClr val="000000"/>
              </a:solidFill>
              <a:latin typeface="微软雅黑" panose="020B0503020204020204" pitchFamily="34" charset="-122"/>
              <a:ea typeface="微软雅黑" panose="020B0503020204020204" pitchFamily="34" charset="-122"/>
              <a:sym typeface="Gill Sans" charset="0"/>
            </a:endParaRPr>
          </a:p>
        </p:txBody>
      </p:sp>
      <p:sp>
        <p:nvSpPr>
          <p:cNvPr id="80909" name="Rectangle 13"/>
          <p:cNvSpPr>
            <a:spLocks/>
          </p:cNvSpPr>
          <p:nvPr/>
        </p:nvSpPr>
        <p:spPr bwMode="auto">
          <a:xfrm>
            <a:off x="3493185" y="750296"/>
            <a:ext cx="5174644" cy="374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2400" b="1" dirty="0">
                <a:solidFill>
                  <a:schemeClr val="bg1"/>
                </a:solidFill>
                <a:latin typeface="微软雅黑" panose="020B0503020204020204" pitchFamily="34" charset="-122"/>
                <a:ea typeface="微软雅黑" panose="020B0503020204020204" pitchFamily="34" charset="-122"/>
                <a:cs typeface="Bebas Neue" charset="0"/>
                <a:sym typeface="Bebas Neue" charset="0"/>
              </a:rPr>
              <a:t>在此输入标题文本</a:t>
            </a:r>
            <a:endParaRPr lang="en-US" sz="2400" b="1" dirty="0">
              <a:solidFill>
                <a:schemeClr val="bg1"/>
              </a:solidFill>
              <a:latin typeface="微软雅黑" panose="020B0503020204020204" pitchFamily="34" charset="-122"/>
              <a:ea typeface="微软雅黑" panose="020B0503020204020204" pitchFamily="34" charset="-122"/>
              <a:cs typeface="Bebas Neue" charset="0"/>
              <a:sym typeface="Bebas Neue" charset="0"/>
            </a:endParaRPr>
          </a:p>
        </p:txBody>
      </p:sp>
      <p:grpSp>
        <p:nvGrpSpPr>
          <p:cNvPr id="80923" name="Group 27"/>
          <p:cNvGrpSpPr>
            <a:grpSpLocks/>
          </p:cNvGrpSpPr>
          <p:nvPr/>
        </p:nvGrpSpPr>
        <p:grpSpPr bwMode="auto">
          <a:xfrm>
            <a:off x="1263099" y="4814403"/>
            <a:ext cx="2624932" cy="1123952"/>
            <a:chOff x="0" y="0"/>
            <a:chExt cx="3307" cy="1416"/>
          </a:xfrm>
        </p:grpSpPr>
        <p:sp>
          <p:nvSpPr>
            <p:cNvPr id="80924" name="Rectangle 28"/>
            <p:cNvSpPr>
              <a:spLocks/>
            </p:cNvSpPr>
            <p:nvPr/>
          </p:nvSpPr>
          <p:spPr bwMode="auto">
            <a:xfrm>
              <a:off x="0" y="392"/>
              <a:ext cx="3307"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30000"/>
                </a:lnSpc>
                <a:spcBef>
                  <a:spcPct val="0"/>
                </a:spcBef>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您的内容打在这里，或者通过复制您的文本后，在此框中选择粘贴。您的内容打在这里，或者通过复制您的文本后，在此框中选择粘贴。</a:t>
              </a:r>
            </a:p>
            <a:p>
              <a:pPr fontAlgn="base">
                <a:lnSpc>
                  <a:spcPct val="125000"/>
                </a:lnSpc>
                <a:spcBef>
                  <a:spcPct val="0"/>
                </a:spcBef>
                <a:spcAft>
                  <a:spcPct val="0"/>
                </a:spcAft>
              </a:pP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0925" name="Rectangle 29"/>
            <p:cNvSpPr>
              <a:spLocks/>
            </p:cNvSpPr>
            <p:nvPr/>
          </p:nvSpPr>
          <p:spPr bwMode="auto">
            <a:xfrm>
              <a:off x="0" y="0"/>
              <a:ext cx="2632"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80000"/>
                </a:lnSpc>
                <a:spcBef>
                  <a:spcPct val="0"/>
                </a:spcBef>
                <a:spcAft>
                  <a:spcPct val="0"/>
                </a:spcAft>
              </a:pP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rPr>
                <a:t>标题文本</a:t>
              </a:r>
              <a:endParaRPr lang="en-US" sz="1600"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58" name="Rectangle 14"/>
          <p:cNvSpPr>
            <a:spLocks/>
          </p:cNvSpPr>
          <p:nvPr/>
        </p:nvSpPr>
        <p:spPr bwMode="auto">
          <a:xfrm>
            <a:off x="1989741" y="1272303"/>
            <a:ext cx="8181532" cy="46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30000"/>
              </a:lnSpc>
              <a:spcBef>
                <a:spcPct val="0"/>
              </a:spcBef>
            </a:pPr>
            <a:r>
              <a:rPr lang="zh-CN" altLang="en-US" sz="1100" dirty="0">
                <a:solidFill>
                  <a:prstClr val="white"/>
                </a:solidFill>
                <a:latin typeface="微软雅黑" panose="020B0503020204020204" pitchFamily="34" charset="-122"/>
                <a:ea typeface="微软雅黑" panose="020B0503020204020204" pitchFamily="34" charset="-122"/>
              </a:rPr>
              <a:t>您的内容打在这里，或者通过复制您的文本后，在此框中选择粘贴。您的内容打在这里，或者通过复制您的文本后，在此框中选择粘贴。您的内容打在这里，或者通过复制您的文本后，在此框中选择粘贴。您的内容打在这里，或者通过复制您的文本后，在此框中选择粘贴。</a:t>
            </a:r>
          </a:p>
          <a:p>
            <a:pPr algn="ctr">
              <a:lnSpc>
                <a:spcPct val="130000"/>
              </a:lnSpc>
              <a:spcBef>
                <a:spcPct val="0"/>
              </a:spcBef>
            </a:pPr>
            <a:endParaRPr lang="zh-CN" altLang="en-US" sz="1100" dirty="0">
              <a:solidFill>
                <a:prstClr val="white"/>
              </a:solidFill>
              <a:latin typeface="微软雅黑" panose="020B0503020204020204" pitchFamily="34" charset="-122"/>
              <a:ea typeface="微软雅黑" panose="020B0503020204020204" pitchFamily="34" charset="-122"/>
            </a:endParaRPr>
          </a:p>
          <a:p>
            <a:pPr algn="ctr" fontAlgn="base">
              <a:lnSpc>
                <a:spcPct val="125000"/>
              </a:lnSpc>
              <a:spcBef>
                <a:spcPct val="0"/>
              </a:spcBef>
              <a:spcAft>
                <a:spcPct val="0"/>
              </a:spcAft>
            </a:pPr>
            <a:endParaRPr lang="en-US" sz="1067" dirty="0">
              <a:solidFill>
                <a:prstClr val="white"/>
              </a:solidFill>
              <a:latin typeface="微软雅黑" panose="020B0503020204020204" pitchFamily="34" charset="-122"/>
              <a:ea typeface="微软雅黑" panose="020B0503020204020204" pitchFamily="34" charset="-122"/>
              <a:cs typeface="Lato Light" charset="0"/>
              <a:sym typeface="Lato Light" charset="0"/>
            </a:endParaRPr>
          </a:p>
        </p:txBody>
      </p:sp>
      <p:grpSp>
        <p:nvGrpSpPr>
          <p:cNvPr id="5" name="Group 4"/>
          <p:cNvGrpSpPr/>
          <p:nvPr/>
        </p:nvGrpSpPr>
        <p:grpSpPr>
          <a:xfrm>
            <a:off x="1176021" y="2622554"/>
            <a:ext cx="1751532" cy="1751532"/>
            <a:chOff x="882015" y="1966915"/>
            <a:chExt cx="1313649" cy="1313649"/>
          </a:xfrm>
        </p:grpSpPr>
        <p:grpSp>
          <p:nvGrpSpPr>
            <p:cNvPr id="2" name="Group 1"/>
            <p:cNvGrpSpPr/>
            <p:nvPr/>
          </p:nvGrpSpPr>
          <p:grpSpPr>
            <a:xfrm>
              <a:off x="882015" y="1966915"/>
              <a:ext cx="1313649" cy="1313649"/>
              <a:chOff x="882015" y="1966915"/>
              <a:chExt cx="1313649" cy="1313649"/>
            </a:xfrm>
          </p:grpSpPr>
          <p:sp>
            <p:nvSpPr>
              <p:cNvPr id="105" name="Teardrop 104"/>
              <p:cNvSpPr/>
              <p:nvPr/>
            </p:nvSpPr>
            <p:spPr bwMode="auto">
              <a:xfrm rot="8100000">
                <a:off x="882015" y="1966915"/>
                <a:ext cx="1313649" cy="1313649"/>
              </a:xfrm>
              <a:prstGeom prst="teardrop">
                <a:avLst/>
              </a:prstGeom>
              <a:solidFill>
                <a:schemeClr val="bg1"/>
              </a:solidFill>
              <a:ln w="28575" cap="rnd" cmpd="sng" algn="ctr">
                <a:noFill/>
                <a:prstDash val="sysDot"/>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fontAlgn="base">
                  <a:spcBef>
                    <a:spcPct val="0"/>
                  </a:spcBef>
                  <a:spcAft>
                    <a:spcPct val="0"/>
                  </a:spcAft>
                </a:pPr>
                <a:endParaRPr lang="en-US" sz="7466">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41" name="Group 40"/>
              <p:cNvGrpSpPr>
                <a:grpSpLocks noChangeAspect="1"/>
              </p:cNvGrpSpPr>
              <p:nvPr/>
            </p:nvGrpSpPr>
            <p:grpSpPr>
              <a:xfrm>
                <a:off x="996010" y="2080909"/>
                <a:ext cx="1085660" cy="1085660"/>
                <a:chOff x="4173841" y="688802"/>
                <a:chExt cx="1902056" cy="1902056"/>
              </a:xfrm>
            </p:grpSpPr>
            <p:sp>
              <p:nvSpPr>
                <p:cNvPr id="42" name="Teardrop 41"/>
                <p:cNvSpPr/>
                <p:nvPr/>
              </p:nvSpPr>
              <p:spPr bwMode="auto">
                <a:xfrm rot="8100000">
                  <a:off x="4252872" y="767833"/>
                  <a:ext cx="1743994" cy="1743994"/>
                </a:xfrm>
                <a:prstGeom prst="teardrop">
                  <a:avLst/>
                </a:prstGeom>
                <a:solidFill>
                  <a:srgbClr val="36A7DF"/>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fontAlgn="base">
                    <a:spcBef>
                      <a:spcPct val="0"/>
                    </a:spcBef>
                    <a:spcAft>
                      <a:spcPct val="0"/>
                    </a:spcAft>
                  </a:pPr>
                  <a:endParaRPr lang="en-US" sz="7466">
                    <a:solidFill>
                      <a:srgbClr val="000000"/>
                    </a:solidFill>
                    <a:latin typeface="微软雅黑" panose="020B0503020204020204" pitchFamily="34" charset="-122"/>
                    <a:ea typeface="微软雅黑" panose="020B0503020204020204" pitchFamily="34" charset="-122"/>
                    <a:sym typeface="Gill Sans" charset="0"/>
                  </a:endParaRPr>
                </a:p>
              </p:txBody>
            </p:sp>
            <p:sp>
              <p:nvSpPr>
                <p:cNvPr id="43" name="Teardrop 42"/>
                <p:cNvSpPr/>
                <p:nvPr/>
              </p:nvSpPr>
              <p:spPr bwMode="auto">
                <a:xfrm rot="8100000">
                  <a:off x="4173841" y="688802"/>
                  <a:ext cx="1902056" cy="1902056"/>
                </a:xfrm>
                <a:prstGeom prst="teardrop">
                  <a:avLst/>
                </a:prstGeom>
                <a:noFill/>
                <a:ln w="28575" cap="rnd" cmpd="sng" algn="ctr">
                  <a:solidFill>
                    <a:srgbClr val="36A7DF"/>
                  </a:solidFill>
                  <a:prstDash val="sysDot"/>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fontAlgn="base">
                    <a:spcBef>
                      <a:spcPct val="0"/>
                    </a:spcBef>
                    <a:spcAft>
                      <a:spcPct val="0"/>
                    </a:spcAft>
                  </a:pPr>
                  <a:endParaRPr lang="en-US" sz="7466">
                    <a:solidFill>
                      <a:srgbClr val="000000"/>
                    </a:solidFill>
                    <a:latin typeface="微软雅黑" panose="020B0503020204020204" pitchFamily="34" charset="-122"/>
                    <a:ea typeface="微软雅黑" panose="020B0503020204020204" pitchFamily="34" charset="-122"/>
                    <a:sym typeface="Gill Sans" charset="0"/>
                  </a:endParaRPr>
                </a:p>
              </p:txBody>
            </p:sp>
          </p:grpSp>
        </p:grpSp>
        <p:sp>
          <p:nvSpPr>
            <p:cNvPr id="7" name="Freeform 6"/>
            <p:cNvSpPr>
              <a:spLocks noEditPoints="1"/>
            </p:cNvSpPr>
            <p:nvPr/>
          </p:nvSpPr>
          <p:spPr bwMode="auto">
            <a:xfrm>
              <a:off x="1357797" y="2349611"/>
              <a:ext cx="347663" cy="582613"/>
            </a:xfrm>
            <a:custGeom>
              <a:avLst/>
              <a:gdLst>
                <a:gd name="T0" fmla="*/ 141 w 164"/>
                <a:gd name="T1" fmla="*/ 222 h 275"/>
                <a:gd name="T2" fmla="*/ 23 w 164"/>
                <a:gd name="T3" fmla="*/ 222 h 275"/>
                <a:gd name="T4" fmla="*/ 23 w 164"/>
                <a:gd name="T5" fmla="*/ 36 h 275"/>
                <a:gd name="T6" fmla="*/ 141 w 164"/>
                <a:gd name="T7" fmla="*/ 36 h 275"/>
                <a:gd name="T8" fmla="*/ 141 w 164"/>
                <a:gd name="T9" fmla="*/ 222 h 275"/>
                <a:gd name="T10" fmla="*/ 82 w 164"/>
                <a:gd name="T11" fmla="*/ 264 h 275"/>
                <a:gd name="T12" fmla="*/ 62 w 164"/>
                <a:gd name="T13" fmla="*/ 250 h 275"/>
                <a:gd name="T14" fmla="*/ 82 w 164"/>
                <a:gd name="T15" fmla="*/ 236 h 275"/>
                <a:gd name="T16" fmla="*/ 102 w 164"/>
                <a:gd name="T17" fmla="*/ 250 h 275"/>
                <a:gd name="T18" fmla="*/ 82 w 164"/>
                <a:gd name="T19" fmla="*/ 264 h 275"/>
                <a:gd name="T20" fmla="*/ 135 w 164"/>
                <a:gd name="T21" fmla="*/ 0 h 275"/>
                <a:gd name="T22" fmla="*/ 29 w 164"/>
                <a:gd name="T23" fmla="*/ 0 h 275"/>
                <a:gd name="T24" fmla="*/ 0 w 164"/>
                <a:gd name="T25" fmla="*/ 28 h 275"/>
                <a:gd name="T26" fmla="*/ 0 w 164"/>
                <a:gd name="T27" fmla="*/ 247 h 275"/>
                <a:gd name="T28" fmla="*/ 29 w 164"/>
                <a:gd name="T29" fmla="*/ 275 h 275"/>
                <a:gd name="T30" fmla="*/ 135 w 164"/>
                <a:gd name="T31" fmla="*/ 275 h 275"/>
                <a:gd name="T32" fmla="*/ 164 w 164"/>
                <a:gd name="T33" fmla="*/ 247 h 275"/>
                <a:gd name="T34" fmla="*/ 164 w 164"/>
                <a:gd name="T35" fmla="*/ 28 h 275"/>
                <a:gd name="T36" fmla="*/ 135 w 164"/>
                <a:gd name="T37"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4" h="275">
                  <a:moveTo>
                    <a:pt x="141" y="222"/>
                  </a:moveTo>
                  <a:cubicBezTo>
                    <a:pt x="23" y="222"/>
                    <a:pt x="23" y="222"/>
                    <a:pt x="23" y="222"/>
                  </a:cubicBezTo>
                  <a:cubicBezTo>
                    <a:pt x="23" y="36"/>
                    <a:pt x="23" y="36"/>
                    <a:pt x="23" y="36"/>
                  </a:cubicBezTo>
                  <a:cubicBezTo>
                    <a:pt x="141" y="36"/>
                    <a:pt x="141" y="36"/>
                    <a:pt x="141" y="36"/>
                  </a:cubicBezTo>
                  <a:cubicBezTo>
                    <a:pt x="141" y="222"/>
                    <a:pt x="141" y="222"/>
                    <a:pt x="141" y="222"/>
                  </a:cubicBezTo>
                  <a:close/>
                  <a:moveTo>
                    <a:pt x="82" y="264"/>
                  </a:moveTo>
                  <a:cubicBezTo>
                    <a:pt x="71" y="264"/>
                    <a:pt x="62" y="258"/>
                    <a:pt x="62" y="250"/>
                  </a:cubicBezTo>
                  <a:cubicBezTo>
                    <a:pt x="62" y="242"/>
                    <a:pt x="71" y="236"/>
                    <a:pt x="82" y="236"/>
                  </a:cubicBezTo>
                  <a:cubicBezTo>
                    <a:pt x="93" y="236"/>
                    <a:pt x="102" y="242"/>
                    <a:pt x="102" y="250"/>
                  </a:cubicBezTo>
                  <a:cubicBezTo>
                    <a:pt x="102" y="258"/>
                    <a:pt x="93" y="264"/>
                    <a:pt x="82" y="264"/>
                  </a:cubicBezTo>
                  <a:close/>
                  <a:moveTo>
                    <a:pt x="135" y="0"/>
                  </a:moveTo>
                  <a:cubicBezTo>
                    <a:pt x="29" y="0"/>
                    <a:pt x="29" y="0"/>
                    <a:pt x="29" y="0"/>
                  </a:cubicBezTo>
                  <a:cubicBezTo>
                    <a:pt x="13" y="0"/>
                    <a:pt x="0" y="12"/>
                    <a:pt x="0" y="28"/>
                  </a:cubicBezTo>
                  <a:cubicBezTo>
                    <a:pt x="0" y="247"/>
                    <a:pt x="0" y="247"/>
                    <a:pt x="0" y="247"/>
                  </a:cubicBezTo>
                  <a:cubicBezTo>
                    <a:pt x="0" y="263"/>
                    <a:pt x="13" y="275"/>
                    <a:pt x="29" y="275"/>
                  </a:cubicBezTo>
                  <a:cubicBezTo>
                    <a:pt x="135" y="275"/>
                    <a:pt x="135" y="275"/>
                    <a:pt x="135" y="275"/>
                  </a:cubicBezTo>
                  <a:cubicBezTo>
                    <a:pt x="151" y="275"/>
                    <a:pt x="164" y="263"/>
                    <a:pt x="164" y="247"/>
                  </a:cubicBezTo>
                  <a:cubicBezTo>
                    <a:pt x="164" y="28"/>
                    <a:pt x="164" y="28"/>
                    <a:pt x="164" y="28"/>
                  </a:cubicBezTo>
                  <a:cubicBezTo>
                    <a:pt x="164" y="12"/>
                    <a:pt x="151" y="0"/>
                    <a:pt x="135"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algn="ctr" fontAlgn="base">
                <a:spcBef>
                  <a:spcPct val="0"/>
                </a:spcBef>
                <a:spcAft>
                  <a:spcPct val="0"/>
                </a:spcAft>
              </a:pPr>
              <a:endParaRPr lang="en-US" sz="280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11" name="Group 10"/>
          <p:cNvGrpSpPr/>
          <p:nvPr/>
        </p:nvGrpSpPr>
        <p:grpSpPr>
          <a:xfrm>
            <a:off x="8088298" y="2622554"/>
            <a:ext cx="1751532" cy="1751532"/>
            <a:chOff x="6066223" y="1966915"/>
            <a:chExt cx="1313649" cy="1313649"/>
          </a:xfrm>
        </p:grpSpPr>
        <p:grpSp>
          <p:nvGrpSpPr>
            <p:cNvPr id="4" name="Group 3"/>
            <p:cNvGrpSpPr/>
            <p:nvPr/>
          </p:nvGrpSpPr>
          <p:grpSpPr>
            <a:xfrm>
              <a:off x="6066223" y="1966915"/>
              <a:ext cx="1313649" cy="1313649"/>
              <a:chOff x="6066223" y="1966915"/>
              <a:chExt cx="1313649" cy="1313649"/>
            </a:xfrm>
          </p:grpSpPr>
          <p:sp>
            <p:nvSpPr>
              <p:cNvPr id="106" name="Teardrop 105"/>
              <p:cNvSpPr/>
              <p:nvPr/>
            </p:nvSpPr>
            <p:spPr bwMode="auto">
              <a:xfrm rot="8100000">
                <a:off x="6066223" y="1966915"/>
                <a:ext cx="1313649" cy="1313649"/>
              </a:xfrm>
              <a:prstGeom prst="teardrop">
                <a:avLst/>
              </a:prstGeom>
              <a:solidFill>
                <a:schemeClr val="bg1"/>
              </a:solidFill>
              <a:ln w="28575" cap="rnd" cmpd="sng" algn="ctr">
                <a:noFill/>
                <a:prstDash val="sysDot"/>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fontAlgn="base">
                  <a:spcBef>
                    <a:spcPct val="0"/>
                  </a:spcBef>
                  <a:spcAft>
                    <a:spcPct val="0"/>
                  </a:spcAft>
                </a:pPr>
                <a:endParaRPr lang="en-US" sz="7466">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47" name="Group 46"/>
              <p:cNvGrpSpPr>
                <a:grpSpLocks noChangeAspect="1"/>
              </p:cNvGrpSpPr>
              <p:nvPr/>
            </p:nvGrpSpPr>
            <p:grpSpPr>
              <a:xfrm>
                <a:off x="6186568" y="2080909"/>
                <a:ext cx="1085660" cy="1085660"/>
                <a:chOff x="4173841" y="688802"/>
                <a:chExt cx="1902056" cy="1902056"/>
              </a:xfrm>
            </p:grpSpPr>
            <p:sp>
              <p:nvSpPr>
                <p:cNvPr id="48" name="Teardrop 47"/>
                <p:cNvSpPr/>
                <p:nvPr/>
              </p:nvSpPr>
              <p:spPr bwMode="auto">
                <a:xfrm rot="8100000">
                  <a:off x="4252872" y="767833"/>
                  <a:ext cx="1743994" cy="1743994"/>
                </a:xfrm>
                <a:prstGeom prst="teardrop">
                  <a:avLst/>
                </a:prstGeom>
                <a:solidFill>
                  <a:srgbClr val="B495C5"/>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fontAlgn="base">
                    <a:spcBef>
                      <a:spcPct val="0"/>
                    </a:spcBef>
                    <a:spcAft>
                      <a:spcPct val="0"/>
                    </a:spcAft>
                  </a:pPr>
                  <a:endParaRPr lang="en-US" sz="7466">
                    <a:solidFill>
                      <a:srgbClr val="000000"/>
                    </a:solidFill>
                    <a:latin typeface="微软雅黑" panose="020B0503020204020204" pitchFamily="34" charset="-122"/>
                    <a:ea typeface="微软雅黑" panose="020B0503020204020204" pitchFamily="34" charset="-122"/>
                    <a:sym typeface="Gill Sans" charset="0"/>
                  </a:endParaRPr>
                </a:p>
              </p:txBody>
            </p:sp>
            <p:sp>
              <p:nvSpPr>
                <p:cNvPr id="49" name="Teardrop 48"/>
                <p:cNvSpPr/>
                <p:nvPr/>
              </p:nvSpPr>
              <p:spPr bwMode="auto">
                <a:xfrm rot="8100000">
                  <a:off x="4173841" y="688802"/>
                  <a:ext cx="1902056" cy="1902056"/>
                </a:xfrm>
                <a:prstGeom prst="teardrop">
                  <a:avLst/>
                </a:prstGeom>
                <a:noFill/>
                <a:ln w="28575" cap="rnd" cmpd="sng" algn="ctr">
                  <a:solidFill>
                    <a:srgbClr val="B495C5"/>
                  </a:solidFill>
                  <a:prstDash val="sysDot"/>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fontAlgn="base">
                    <a:spcBef>
                      <a:spcPct val="0"/>
                    </a:spcBef>
                    <a:spcAft>
                      <a:spcPct val="0"/>
                    </a:spcAft>
                  </a:pPr>
                  <a:endParaRPr lang="en-US" sz="7466">
                    <a:solidFill>
                      <a:srgbClr val="000000"/>
                    </a:solidFill>
                    <a:latin typeface="微软雅黑" panose="020B0503020204020204" pitchFamily="34" charset="-122"/>
                    <a:ea typeface="微软雅黑" panose="020B0503020204020204" pitchFamily="34" charset="-122"/>
                    <a:sym typeface="Gill Sans" charset="0"/>
                  </a:endParaRPr>
                </a:p>
              </p:txBody>
            </p:sp>
          </p:grpSp>
        </p:grpSp>
        <p:sp>
          <p:nvSpPr>
            <p:cNvPr id="8" name="Freeform 7"/>
            <p:cNvSpPr>
              <a:spLocks noEditPoints="1"/>
            </p:cNvSpPr>
            <p:nvPr/>
          </p:nvSpPr>
          <p:spPr bwMode="auto">
            <a:xfrm>
              <a:off x="6511593" y="2345818"/>
              <a:ext cx="450850" cy="554038"/>
            </a:xfrm>
            <a:custGeom>
              <a:avLst/>
              <a:gdLst>
                <a:gd name="T0" fmla="*/ 213 w 213"/>
                <a:gd name="T1" fmla="*/ 232 h 262"/>
                <a:gd name="T2" fmla="*/ 184 w 213"/>
                <a:gd name="T3" fmla="*/ 262 h 262"/>
                <a:gd name="T4" fmla="*/ 29 w 213"/>
                <a:gd name="T5" fmla="*/ 262 h 262"/>
                <a:gd name="T6" fmla="*/ 0 w 213"/>
                <a:gd name="T7" fmla="*/ 232 h 262"/>
                <a:gd name="T8" fmla="*/ 0 w 213"/>
                <a:gd name="T9" fmla="*/ 30 h 262"/>
                <a:gd name="T10" fmla="*/ 29 w 213"/>
                <a:gd name="T11" fmla="*/ 0 h 262"/>
                <a:gd name="T12" fmla="*/ 184 w 213"/>
                <a:gd name="T13" fmla="*/ 0 h 262"/>
                <a:gd name="T14" fmla="*/ 213 w 213"/>
                <a:gd name="T15" fmla="*/ 30 h 262"/>
                <a:gd name="T16" fmla="*/ 213 w 213"/>
                <a:gd name="T17" fmla="*/ 232 h 262"/>
                <a:gd name="T18" fmla="*/ 190 w 213"/>
                <a:gd name="T19" fmla="*/ 30 h 262"/>
                <a:gd name="T20" fmla="*/ 184 w 213"/>
                <a:gd name="T21" fmla="*/ 24 h 262"/>
                <a:gd name="T22" fmla="*/ 29 w 213"/>
                <a:gd name="T23" fmla="*/ 24 h 262"/>
                <a:gd name="T24" fmla="*/ 23 w 213"/>
                <a:gd name="T25" fmla="*/ 30 h 262"/>
                <a:gd name="T26" fmla="*/ 23 w 213"/>
                <a:gd name="T27" fmla="*/ 208 h 262"/>
                <a:gd name="T28" fmla="*/ 29 w 213"/>
                <a:gd name="T29" fmla="*/ 214 h 262"/>
                <a:gd name="T30" fmla="*/ 184 w 213"/>
                <a:gd name="T31" fmla="*/ 214 h 262"/>
                <a:gd name="T32" fmla="*/ 190 w 213"/>
                <a:gd name="T33" fmla="*/ 208 h 262"/>
                <a:gd name="T34" fmla="*/ 190 w 213"/>
                <a:gd name="T35" fmla="*/ 30 h 262"/>
                <a:gd name="T36" fmla="*/ 107 w 213"/>
                <a:gd name="T37" fmla="*/ 226 h 262"/>
                <a:gd name="T38" fmla="*/ 95 w 213"/>
                <a:gd name="T39" fmla="*/ 238 h 262"/>
                <a:gd name="T40" fmla="*/ 107 w 213"/>
                <a:gd name="T41" fmla="*/ 250 h 262"/>
                <a:gd name="T42" fmla="*/ 118 w 213"/>
                <a:gd name="T43" fmla="*/ 238 h 262"/>
                <a:gd name="T44" fmla="*/ 107 w 213"/>
                <a:gd name="T45" fmla="*/ 22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3" h="262">
                  <a:moveTo>
                    <a:pt x="213" y="232"/>
                  </a:moveTo>
                  <a:cubicBezTo>
                    <a:pt x="213" y="248"/>
                    <a:pt x="200" y="262"/>
                    <a:pt x="184" y="262"/>
                  </a:cubicBezTo>
                  <a:cubicBezTo>
                    <a:pt x="29" y="262"/>
                    <a:pt x="29" y="262"/>
                    <a:pt x="29" y="262"/>
                  </a:cubicBezTo>
                  <a:cubicBezTo>
                    <a:pt x="13" y="262"/>
                    <a:pt x="0" y="248"/>
                    <a:pt x="0" y="232"/>
                  </a:cubicBezTo>
                  <a:cubicBezTo>
                    <a:pt x="0" y="30"/>
                    <a:pt x="0" y="30"/>
                    <a:pt x="0" y="30"/>
                  </a:cubicBezTo>
                  <a:cubicBezTo>
                    <a:pt x="0" y="14"/>
                    <a:pt x="13" y="0"/>
                    <a:pt x="29" y="0"/>
                  </a:cubicBezTo>
                  <a:cubicBezTo>
                    <a:pt x="184" y="0"/>
                    <a:pt x="184" y="0"/>
                    <a:pt x="184" y="0"/>
                  </a:cubicBezTo>
                  <a:cubicBezTo>
                    <a:pt x="200" y="0"/>
                    <a:pt x="213" y="14"/>
                    <a:pt x="213" y="30"/>
                  </a:cubicBezTo>
                  <a:lnTo>
                    <a:pt x="213" y="232"/>
                  </a:lnTo>
                  <a:close/>
                  <a:moveTo>
                    <a:pt x="190" y="30"/>
                  </a:moveTo>
                  <a:cubicBezTo>
                    <a:pt x="190" y="27"/>
                    <a:pt x="187" y="24"/>
                    <a:pt x="184" y="24"/>
                  </a:cubicBezTo>
                  <a:cubicBezTo>
                    <a:pt x="29" y="24"/>
                    <a:pt x="29" y="24"/>
                    <a:pt x="29" y="24"/>
                  </a:cubicBezTo>
                  <a:cubicBezTo>
                    <a:pt x="26" y="24"/>
                    <a:pt x="23" y="27"/>
                    <a:pt x="23" y="30"/>
                  </a:cubicBezTo>
                  <a:cubicBezTo>
                    <a:pt x="23" y="208"/>
                    <a:pt x="23" y="208"/>
                    <a:pt x="23" y="208"/>
                  </a:cubicBezTo>
                  <a:cubicBezTo>
                    <a:pt x="23" y="211"/>
                    <a:pt x="26" y="214"/>
                    <a:pt x="29" y="214"/>
                  </a:cubicBezTo>
                  <a:cubicBezTo>
                    <a:pt x="184" y="214"/>
                    <a:pt x="184" y="214"/>
                    <a:pt x="184" y="214"/>
                  </a:cubicBezTo>
                  <a:cubicBezTo>
                    <a:pt x="187" y="214"/>
                    <a:pt x="190" y="211"/>
                    <a:pt x="190" y="208"/>
                  </a:cubicBezTo>
                  <a:lnTo>
                    <a:pt x="190" y="30"/>
                  </a:lnTo>
                  <a:close/>
                  <a:moveTo>
                    <a:pt x="107" y="226"/>
                  </a:moveTo>
                  <a:cubicBezTo>
                    <a:pt x="100" y="226"/>
                    <a:pt x="95" y="231"/>
                    <a:pt x="95" y="238"/>
                  </a:cubicBezTo>
                  <a:cubicBezTo>
                    <a:pt x="95" y="244"/>
                    <a:pt x="100" y="250"/>
                    <a:pt x="107" y="250"/>
                  </a:cubicBezTo>
                  <a:cubicBezTo>
                    <a:pt x="113" y="250"/>
                    <a:pt x="118" y="244"/>
                    <a:pt x="118" y="238"/>
                  </a:cubicBezTo>
                  <a:cubicBezTo>
                    <a:pt x="118" y="231"/>
                    <a:pt x="113" y="226"/>
                    <a:pt x="107" y="226"/>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algn="ctr" fontAlgn="base">
                <a:spcBef>
                  <a:spcPct val="0"/>
                </a:spcBef>
                <a:spcAft>
                  <a:spcPct val="0"/>
                </a:spcAft>
              </a:pPr>
              <a:endParaRPr lang="en-US" sz="280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6" name="Group 5"/>
          <p:cNvGrpSpPr/>
          <p:nvPr/>
        </p:nvGrpSpPr>
        <p:grpSpPr>
          <a:xfrm>
            <a:off x="4961416" y="2074117"/>
            <a:ext cx="2119353" cy="2119353"/>
            <a:chOff x="3721061" y="1555587"/>
            <a:chExt cx="1589515" cy="1589515"/>
          </a:xfrm>
        </p:grpSpPr>
        <p:grpSp>
          <p:nvGrpSpPr>
            <p:cNvPr id="3" name="Group 2"/>
            <p:cNvGrpSpPr/>
            <p:nvPr/>
          </p:nvGrpSpPr>
          <p:grpSpPr>
            <a:xfrm>
              <a:off x="3721061" y="1555587"/>
              <a:ext cx="1589515" cy="1589515"/>
              <a:chOff x="3721061" y="1555587"/>
              <a:chExt cx="1589515" cy="1589515"/>
            </a:xfrm>
          </p:grpSpPr>
          <p:sp>
            <p:nvSpPr>
              <p:cNvPr id="107" name="Teardrop 106"/>
              <p:cNvSpPr/>
              <p:nvPr/>
            </p:nvSpPr>
            <p:spPr bwMode="auto">
              <a:xfrm rot="8100000">
                <a:off x="3721061" y="1555587"/>
                <a:ext cx="1589515" cy="1589515"/>
              </a:xfrm>
              <a:prstGeom prst="teardrop">
                <a:avLst/>
              </a:prstGeom>
              <a:solidFill>
                <a:schemeClr val="bg1"/>
              </a:solidFill>
              <a:ln w="28575" cap="rnd" cmpd="sng" algn="ctr">
                <a:noFill/>
                <a:prstDash val="sysDot"/>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fontAlgn="base">
                  <a:spcBef>
                    <a:spcPct val="0"/>
                  </a:spcBef>
                  <a:spcAft>
                    <a:spcPct val="0"/>
                  </a:spcAft>
                </a:pPr>
                <a:endParaRPr lang="en-US" sz="7466">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35" name="Group 34"/>
              <p:cNvGrpSpPr>
                <a:grpSpLocks noChangeAspect="1"/>
              </p:cNvGrpSpPr>
              <p:nvPr/>
            </p:nvGrpSpPr>
            <p:grpSpPr>
              <a:xfrm>
                <a:off x="3803435" y="1635090"/>
                <a:ext cx="1429043" cy="1429043"/>
                <a:chOff x="4173841" y="688802"/>
                <a:chExt cx="1902056" cy="1902056"/>
              </a:xfrm>
            </p:grpSpPr>
            <p:sp>
              <p:nvSpPr>
                <p:cNvPr id="36" name="Teardrop 35"/>
                <p:cNvSpPr/>
                <p:nvPr/>
              </p:nvSpPr>
              <p:spPr bwMode="auto">
                <a:xfrm rot="8100000">
                  <a:off x="4252872" y="767833"/>
                  <a:ext cx="1743994" cy="1743994"/>
                </a:xfrm>
                <a:prstGeom prst="teardrop">
                  <a:avLst/>
                </a:prstGeom>
                <a:solidFill>
                  <a:srgbClr val="83CDDD"/>
                </a:solid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fontAlgn="base">
                    <a:spcBef>
                      <a:spcPct val="0"/>
                    </a:spcBef>
                    <a:spcAft>
                      <a:spcPct val="0"/>
                    </a:spcAft>
                  </a:pPr>
                  <a:endParaRPr lang="en-US" sz="7466">
                    <a:solidFill>
                      <a:srgbClr val="000000"/>
                    </a:solidFill>
                    <a:latin typeface="微软雅黑" panose="020B0503020204020204" pitchFamily="34" charset="-122"/>
                    <a:ea typeface="微软雅黑" panose="020B0503020204020204" pitchFamily="34" charset="-122"/>
                    <a:sym typeface="Gill Sans" charset="0"/>
                  </a:endParaRPr>
                </a:p>
              </p:txBody>
            </p:sp>
            <p:sp>
              <p:nvSpPr>
                <p:cNvPr id="37" name="Teardrop 36"/>
                <p:cNvSpPr/>
                <p:nvPr/>
              </p:nvSpPr>
              <p:spPr bwMode="auto">
                <a:xfrm rot="8100000">
                  <a:off x="4173841" y="688802"/>
                  <a:ext cx="1902056" cy="1902056"/>
                </a:xfrm>
                <a:prstGeom prst="teardrop">
                  <a:avLst/>
                </a:prstGeom>
                <a:noFill/>
                <a:ln w="28575" cap="rnd" cmpd="sng" algn="ctr">
                  <a:solidFill>
                    <a:srgbClr val="83CDDD"/>
                  </a:solidFill>
                  <a:prstDash val="sysDot"/>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fontAlgn="base">
                    <a:spcBef>
                      <a:spcPct val="0"/>
                    </a:spcBef>
                    <a:spcAft>
                      <a:spcPct val="0"/>
                    </a:spcAft>
                  </a:pPr>
                  <a:endParaRPr lang="en-US" sz="7466">
                    <a:solidFill>
                      <a:srgbClr val="000000"/>
                    </a:solidFill>
                    <a:latin typeface="微软雅黑" panose="020B0503020204020204" pitchFamily="34" charset="-122"/>
                    <a:ea typeface="微软雅黑" panose="020B0503020204020204" pitchFamily="34" charset="-122"/>
                    <a:sym typeface="Gill Sans" charset="0"/>
                  </a:endParaRPr>
                </a:p>
              </p:txBody>
            </p:sp>
          </p:grpSp>
        </p:grpSp>
        <p:sp>
          <p:nvSpPr>
            <p:cNvPr id="9" name="Freeform 8"/>
            <p:cNvSpPr>
              <a:spLocks noEditPoints="1"/>
            </p:cNvSpPr>
            <p:nvPr/>
          </p:nvSpPr>
          <p:spPr bwMode="auto">
            <a:xfrm>
              <a:off x="4140924" y="2086575"/>
              <a:ext cx="754063" cy="652463"/>
            </a:xfrm>
            <a:custGeom>
              <a:avLst/>
              <a:gdLst>
                <a:gd name="T0" fmla="*/ 356 w 356"/>
                <a:gd name="T1" fmla="*/ 231 h 308"/>
                <a:gd name="T2" fmla="*/ 326 w 356"/>
                <a:gd name="T3" fmla="*/ 261 h 308"/>
                <a:gd name="T4" fmla="*/ 226 w 356"/>
                <a:gd name="T5" fmla="*/ 261 h 308"/>
                <a:gd name="T6" fmla="*/ 237 w 356"/>
                <a:gd name="T7" fmla="*/ 296 h 308"/>
                <a:gd name="T8" fmla="*/ 226 w 356"/>
                <a:gd name="T9" fmla="*/ 308 h 308"/>
                <a:gd name="T10" fmla="*/ 131 w 356"/>
                <a:gd name="T11" fmla="*/ 308 h 308"/>
                <a:gd name="T12" fmla="*/ 119 w 356"/>
                <a:gd name="T13" fmla="*/ 296 h 308"/>
                <a:gd name="T14" fmla="*/ 131 w 356"/>
                <a:gd name="T15" fmla="*/ 261 h 308"/>
                <a:gd name="T16" fmla="*/ 30 w 356"/>
                <a:gd name="T17" fmla="*/ 261 h 308"/>
                <a:gd name="T18" fmla="*/ 0 w 356"/>
                <a:gd name="T19" fmla="*/ 231 h 308"/>
                <a:gd name="T20" fmla="*/ 0 w 356"/>
                <a:gd name="T21" fmla="*/ 29 h 308"/>
                <a:gd name="T22" fmla="*/ 30 w 356"/>
                <a:gd name="T23" fmla="*/ 0 h 308"/>
                <a:gd name="T24" fmla="*/ 326 w 356"/>
                <a:gd name="T25" fmla="*/ 0 h 308"/>
                <a:gd name="T26" fmla="*/ 356 w 356"/>
                <a:gd name="T27" fmla="*/ 29 h 308"/>
                <a:gd name="T28" fmla="*/ 356 w 356"/>
                <a:gd name="T29" fmla="*/ 231 h 308"/>
                <a:gd name="T30" fmla="*/ 332 w 356"/>
                <a:gd name="T31" fmla="*/ 29 h 308"/>
                <a:gd name="T32" fmla="*/ 326 w 356"/>
                <a:gd name="T33" fmla="*/ 23 h 308"/>
                <a:gd name="T34" fmla="*/ 30 w 356"/>
                <a:gd name="T35" fmla="*/ 23 h 308"/>
                <a:gd name="T36" fmla="*/ 24 w 356"/>
                <a:gd name="T37" fmla="*/ 29 h 308"/>
                <a:gd name="T38" fmla="*/ 24 w 356"/>
                <a:gd name="T39" fmla="*/ 184 h 308"/>
                <a:gd name="T40" fmla="*/ 30 w 356"/>
                <a:gd name="T41" fmla="*/ 190 h 308"/>
                <a:gd name="T42" fmla="*/ 326 w 356"/>
                <a:gd name="T43" fmla="*/ 190 h 308"/>
                <a:gd name="T44" fmla="*/ 332 w 356"/>
                <a:gd name="T45" fmla="*/ 184 h 308"/>
                <a:gd name="T46" fmla="*/ 332 w 356"/>
                <a:gd name="T47" fmla="*/ 29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6" h="308">
                  <a:moveTo>
                    <a:pt x="356" y="231"/>
                  </a:moveTo>
                  <a:cubicBezTo>
                    <a:pt x="356" y="247"/>
                    <a:pt x="343" y="261"/>
                    <a:pt x="326" y="261"/>
                  </a:cubicBezTo>
                  <a:cubicBezTo>
                    <a:pt x="226" y="261"/>
                    <a:pt x="226" y="261"/>
                    <a:pt x="226" y="261"/>
                  </a:cubicBezTo>
                  <a:cubicBezTo>
                    <a:pt x="226" y="277"/>
                    <a:pt x="237" y="290"/>
                    <a:pt x="237" y="296"/>
                  </a:cubicBezTo>
                  <a:cubicBezTo>
                    <a:pt x="237" y="303"/>
                    <a:pt x="232" y="308"/>
                    <a:pt x="226" y="308"/>
                  </a:cubicBezTo>
                  <a:cubicBezTo>
                    <a:pt x="131" y="308"/>
                    <a:pt x="131" y="308"/>
                    <a:pt x="131" y="308"/>
                  </a:cubicBezTo>
                  <a:cubicBezTo>
                    <a:pt x="124" y="308"/>
                    <a:pt x="119" y="303"/>
                    <a:pt x="119" y="296"/>
                  </a:cubicBezTo>
                  <a:cubicBezTo>
                    <a:pt x="119" y="290"/>
                    <a:pt x="131" y="277"/>
                    <a:pt x="131" y="261"/>
                  </a:cubicBezTo>
                  <a:cubicBezTo>
                    <a:pt x="30" y="261"/>
                    <a:pt x="30" y="261"/>
                    <a:pt x="30" y="261"/>
                  </a:cubicBezTo>
                  <a:cubicBezTo>
                    <a:pt x="13" y="261"/>
                    <a:pt x="0" y="247"/>
                    <a:pt x="0" y="231"/>
                  </a:cubicBezTo>
                  <a:cubicBezTo>
                    <a:pt x="0" y="29"/>
                    <a:pt x="0" y="29"/>
                    <a:pt x="0" y="29"/>
                  </a:cubicBezTo>
                  <a:cubicBezTo>
                    <a:pt x="0" y="13"/>
                    <a:pt x="13" y="0"/>
                    <a:pt x="30" y="0"/>
                  </a:cubicBezTo>
                  <a:cubicBezTo>
                    <a:pt x="326" y="0"/>
                    <a:pt x="326" y="0"/>
                    <a:pt x="326" y="0"/>
                  </a:cubicBezTo>
                  <a:cubicBezTo>
                    <a:pt x="343" y="0"/>
                    <a:pt x="356" y="13"/>
                    <a:pt x="356" y="29"/>
                  </a:cubicBezTo>
                  <a:lnTo>
                    <a:pt x="356" y="231"/>
                  </a:lnTo>
                  <a:close/>
                  <a:moveTo>
                    <a:pt x="332" y="29"/>
                  </a:moveTo>
                  <a:cubicBezTo>
                    <a:pt x="332" y="26"/>
                    <a:pt x="330" y="23"/>
                    <a:pt x="326" y="23"/>
                  </a:cubicBezTo>
                  <a:cubicBezTo>
                    <a:pt x="30" y="23"/>
                    <a:pt x="30" y="23"/>
                    <a:pt x="30" y="23"/>
                  </a:cubicBezTo>
                  <a:cubicBezTo>
                    <a:pt x="26" y="23"/>
                    <a:pt x="24" y="26"/>
                    <a:pt x="24" y="29"/>
                  </a:cubicBezTo>
                  <a:cubicBezTo>
                    <a:pt x="24" y="184"/>
                    <a:pt x="24" y="184"/>
                    <a:pt x="24" y="184"/>
                  </a:cubicBezTo>
                  <a:cubicBezTo>
                    <a:pt x="24" y="187"/>
                    <a:pt x="26" y="190"/>
                    <a:pt x="30" y="190"/>
                  </a:cubicBezTo>
                  <a:cubicBezTo>
                    <a:pt x="326" y="190"/>
                    <a:pt x="326" y="190"/>
                    <a:pt x="326" y="190"/>
                  </a:cubicBezTo>
                  <a:cubicBezTo>
                    <a:pt x="330" y="190"/>
                    <a:pt x="332" y="187"/>
                    <a:pt x="332" y="184"/>
                  </a:cubicBezTo>
                  <a:lnTo>
                    <a:pt x="332" y="29"/>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algn="ctr" fontAlgn="base">
                <a:spcBef>
                  <a:spcPct val="0"/>
                </a:spcBef>
                <a:spcAft>
                  <a:spcPct val="0"/>
                </a:spcAft>
              </a:pPr>
              <a:endParaRPr lang="en-US" sz="280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97" name="Group 27"/>
          <p:cNvGrpSpPr>
            <a:grpSpLocks/>
          </p:cNvGrpSpPr>
          <p:nvPr/>
        </p:nvGrpSpPr>
        <p:grpSpPr bwMode="auto">
          <a:xfrm>
            <a:off x="4792085" y="4814403"/>
            <a:ext cx="2624932" cy="1123952"/>
            <a:chOff x="0" y="0"/>
            <a:chExt cx="3307" cy="1416"/>
          </a:xfrm>
        </p:grpSpPr>
        <p:sp>
          <p:nvSpPr>
            <p:cNvPr id="98" name="Rectangle 28"/>
            <p:cNvSpPr>
              <a:spLocks/>
            </p:cNvSpPr>
            <p:nvPr/>
          </p:nvSpPr>
          <p:spPr bwMode="auto">
            <a:xfrm>
              <a:off x="0" y="392"/>
              <a:ext cx="3307"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您的内容打在这里，或者通过复制您的文本后，在此框中选择粘贴。您的内容打在这里，或者通过复制您的文本后，在此框中选择粘贴</a:t>
              </a: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99" name="Rectangle 29"/>
            <p:cNvSpPr>
              <a:spLocks/>
            </p:cNvSpPr>
            <p:nvPr/>
          </p:nvSpPr>
          <p:spPr bwMode="auto">
            <a:xfrm>
              <a:off x="0" y="0"/>
              <a:ext cx="2632"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80000"/>
                </a:lnSpc>
                <a:spcBef>
                  <a:spcPct val="0"/>
                </a:spcBef>
                <a:spcAft>
                  <a:spcPct val="0"/>
                </a:spcAft>
              </a:pP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rPr>
                <a:t>标题文本</a:t>
              </a:r>
              <a:endParaRPr lang="en-US" sz="1600"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100" name="Group 27"/>
          <p:cNvGrpSpPr>
            <a:grpSpLocks/>
          </p:cNvGrpSpPr>
          <p:nvPr/>
        </p:nvGrpSpPr>
        <p:grpSpPr bwMode="auto">
          <a:xfrm>
            <a:off x="8321069" y="4814403"/>
            <a:ext cx="2624932" cy="1123952"/>
            <a:chOff x="0" y="0"/>
            <a:chExt cx="3307" cy="1416"/>
          </a:xfrm>
        </p:grpSpPr>
        <p:sp>
          <p:nvSpPr>
            <p:cNvPr id="101" name="Rectangle 28"/>
            <p:cNvSpPr>
              <a:spLocks/>
            </p:cNvSpPr>
            <p:nvPr/>
          </p:nvSpPr>
          <p:spPr bwMode="auto">
            <a:xfrm>
              <a:off x="0" y="392"/>
              <a:ext cx="3307"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您的内容打在这里，或者通过复制您的文本后，在此框中选择粘贴。您的内容打在这里，或者通过复制您的文本后，在此框中选择粘贴</a:t>
              </a: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02" name="Rectangle 29"/>
            <p:cNvSpPr>
              <a:spLocks/>
            </p:cNvSpPr>
            <p:nvPr/>
          </p:nvSpPr>
          <p:spPr bwMode="auto">
            <a:xfrm>
              <a:off x="0" y="0"/>
              <a:ext cx="2632"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80000"/>
                </a:lnSpc>
                <a:spcBef>
                  <a:spcPct val="0"/>
                </a:spcBef>
                <a:spcAft>
                  <a:spcPct val="0"/>
                </a:spcAft>
              </a:pP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rPr>
                <a:t>标题文本</a:t>
              </a:r>
              <a:endParaRPr lang="en-US" sz="1600"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pic>
        <p:nvPicPr>
          <p:cNvPr id="38" name="图片 37"/>
          <p:cNvPicPr>
            <a:picLocks noChangeAspect="1"/>
          </p:cNvPicPr>
          <p:nvPr/>
        </p:nvPicPr>
        <p:blipFill>
          <a:blip r:embed="rId6">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tretch>
            <a:fillRect/>
          </a:stretch>
        </p:blipFill>
        <p:spPr>
          <a:xfrm>
            <a:off x="3844" y="599"/>
            <a:ext cx="2577778" cy="2158730"/>
          </a:xfrm>
          <a:prstGeom prst="rect">
            <a:avLst/>
          </a:prstGeom>
        </p:spPr>
      </p:pic>
      <p:sp>
        <p:nvSpPr>
          <p:cNvPr id="39" name="Title 1"/>
          <p:cNvSpPr txBox="1">
            <a:spLocks/>
          </p:cNvSpPr>
          <p:nvPr/>
        </p:nvSpPr>
        <p:spPr>
          <a:xfrm>
            <a:off x="2197962" y="119987"/>
            <a:ext cx="3755023" cy="390525"/>
          </a:xfrm>
          <a:prstGeom prst="rect">
            <a:avLst/>
          </a:prstGeom>
        </p:spPr>
        <p:txBody>
          <a:bodyPr vert="horz" lIns="91429" tIns="45715" rIns="91429" bIns="45715"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000" b="1" dirty="0">
                <a:solidFill>
                  <a:srgbClr val="AAE6F1"/>
                </a:solidFill>
                <a:latin typeface="微软雅黑" panose="020B0503020204020204" pitchFamily="34" charset="-122"/>
                <a:ea typeface="微软雅黑" panose="020B0503020204020204" pitchFamily="34" charset="-122"/>
              </a:rPr>
              <a:t>特色创新 </a:t>
            </a:r>
            <a:r>
              <a:rPr lang="en-US" altLang="zh-CN" sz="1400" dirty="0">
                <a:solidFill>
                  <a:srgbClr val="B495C5"/>
                </a:solidFill>
                <a:latin typeface="微软雅黑" panose="020B0503020204020204" pitchFamily="34" charset="-122"/>
                <a:ea typeface="微软雅黑" panose="020B0503020204020204" pitchFamily="34" charset="-122"/>
              </a:rPr>
              <a:t>Characteristic innovation</a:t>
            </a:r>
            <a:endParaRPr lang="zh-CN" altLang="en-US" sz="2000" b="1" dirty="0">
              <a:solidFill>
                <a:srgbClr val="AAE6F1"/>
              </a:solidFill>
              <a:latin typeface="微软雅黑" panose="020B0503020204020204" pitchFamily="34" charset="-122"/>
              <a:ea typeface="微软雅黑" panose="020B0503020204020204" pitchFamily="34" charset="-122"/>
              <a:cs typeface="+mn-cs"/>
            </a:endParaRPr>
          </a:p>
        </p:txBody>
      </p:sp>
      <p:cxnSp>
        <p:nvCxnSpPr>
          <p:cNvPr id="44" name="直接连接符 43"/>
          <p:cNvCxnSpPr/>
          <p:nvPr/>
        </p:nvCxnSpPr>
        <p:spPr>
          <a:xfrm>
            <a:off x="2311400" y="529007"/>
            <a:ext cx="9210914" cy="0"/>
          </a:xfrm>
          <a:prstGeom prst="line">
            <a:avLst/>
          </a:prstGeom>
          <a:ln w="25400">
            <a:solidFill>
              <a:srgbClr val="AAE6F1"/>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flipH="1">
            <a:off x="11287137" y="82160"/>
            <a:ext cx="697229" cy="595040"/>
            <a:chOff x="7531100" y="1528763"/>
            <a:chExt cx="2062163" cy="1798637"/>
          </a:xfrm>
        </p:grpSpPr>
        <p:sp>
          <p:nvSpPr>
            <p:cNvPr id="46"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50"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51"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52"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53"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54"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33065581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 presetClass="entr" presetSubtype="8"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1000" fill="hold"/>
                                            <p:tgtEl>
                                              <p:spTgt spid="45"/>
                                            </p:tgtEl>
                                            <p:attrNameLst>
                                              <p:attrName>ppt_x</p:attrName>
                                            </p:attrNameLst>
                                          </p:cBhvr>
                                          <p:tavLst>
                                            <p:tav tm="0">
                                              <p:val>
                                                <p:strVal val="0-#ppt_w/2"/>
                                              </p:val>
                                            </p:tav>
                                            <p:tav tm="100000">
                                              <p:val>
                                                <p:strVal val="#ppt_x"/>
                                              </p:val>
                                            </p:tav>
                                          </p:tavLst>
                                        </p:anim>
                                        <p:anim calcmode="lin" valueType="num">
                                          <p:cBhvr additive="base">
                                            <p:cTn id="20" dur="1000" fill="hold"/>
                                            <p:tgtEl>
                                              <p:spTgt spid="45"/>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1000"/>
                                            <p:tgtEl>
                                              <p:spTgt spid="44"/>
                                            </p:tgtEl>
                                          </p:cBhvr>
                                        </p:animEffect>
                                      </p:childTnLst>
                                    </p:cTn>
                                  </p:par>
                                </p:childTnLst>
                              </p:cTn>
                            </p:par>
                            <p:par>
                              <p:cTn id="24" fill="hold">
                                <p:stCondLst>
                                  <p:cond delay="1750"/>
                                </p:stCondLst>
                                <p:childTnLst>
                                  <p:par>
                                    <p:cTn id="25" presetID="16" presetClass="entr" presetSubtype="37"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outVertical)">
                                          <p:cBhvr>
                                            <p:cTn id="27" dur="500"/>
                                            <p:tgtEl>
                                              <p:spTgt spid="10"/>
                                            </p:tgtEl>
                                          </p:cBhvr>
                                        </p:animEffect>
                                      </p:childTnLst>
                                    </p:cTn>
                                  </p:par>
                                </p:childTnLst>
                              </p:cTn>
                            </p:par>
                            <p:par>
                              <p:cTn id="28" fill="hold">
                                <p:stCondLst>
                                  <p:cond delay="2250"/>
                                </p:stCondLst>
                                <p:childTnLst>
                                  <p:par>
                                    <p:cTn id="29" presetID="2" presetClass="entr" presetSubtype="1" fill="hold" grpId="0" nodeType="afterEffect">
                                      <p:stCondLst>
                                        <p:cond delay="0"/>
                                      </p:stCondLst>
                                      <p:childTnLst>
                                        <p:set>
                                          <p:cBhvr>
                                            <p:cTn id="30" dur="1" fill="hold">
                                              <p:stCondLst>
                                                <p:cond delay="0"/>
                                              </p:stCondLst>
                                            </p:cTn>
                                            <p:tgtEl>
                                              <p:spTgt spid="80909"/>
                                            </p:tgtEl>
                                            <p:attrNameLst>
                                              <p:attrName>style.visibility</p:attrName>
                                            </p:attrNameLst>
                                          </p:cBhvr>
                                          <p:to>
                                            <p:strVal val="visible"/>
                                          </p:to>
                                        </p:set>
                                        <p:anim calcmode="lin" valueType="num">
                                          <p:cBhvr additive="base">
                                            <p:cTn id="31" dur="500" fill="hold"/>
                                            <p:tgtEl>
                                              <p:spTgt spid="80909"/>
                                            </p:tgtEl>
                                            <p:attrNameLst>
                                              <p:attrName>ppt_x</p:attrName>
                                            </p:attrNameLst>
                                          </p:cBhvr>
                                          <p:tavLst>
                                            <p:tav tm="0">
                                              <p:val>
                                                <p:strVal val="#ppt_x"/>
                                              </p:val>
                                            </p:tav>
                                            <p:tav tm="100000">
                                              <p:val>
                                                <p:strVal val="#ppt_x"/>
                                              </p:val>
                                            </p:tav>
                                          </p:tavLst>
                                        </p:anim>
                                        <p:anim calcmode="lin" valueType="num">
                                          <p:cBhvr additive="base">
                                            <p:cTn id="32" dur="500" fill="hold"/>
                                            <p:tgtEl>
                                              <p:spTgt spid="80909"/>
                                            </p:tgtEl>
                                            <p:attrNameLst>
                                              <p:attrName>ppt_y</p:attrName>
                                            </p:attrNameLst>
                                          </p:cBhvr>
                                          <p:tavLst>
                                            <p:tav tm="0">
                                              <p:val>
                                                <p:strVal val="0-#ppt_h/2"/>
                                              </p:val>
                                            </p:tav>
                                            <p:tav tm="100000">
                                              <p:val>
                                                <p:strVal val="#ppt_y"/>
                                              </p:val>
                                            </p:tav>
                                          </p:tavLst>
                                        </p:anim>
                                      </p:childTnLst>
                                    </p:cTn>
                                  </p:par>
                                </p:childTnLst>
                              </p:cTn>
                            </p:par>
                            <p:par>
                              <p:cTn id="33" fill="hold">
                                <p:stCondLst>
                                  <p:cond delay="2750"/>
                                </p:stCondLst>
                                <p:childTnLst>
                                  <p:par>
                                    <p:cTn id="34" presetID="42" presetClass="entr" presetSubtype="0" fill="hold" grpId="0" nodeType="after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300"/>
                                            <p:tgtEl>
                                              <p:spTgt spid="58"/>
                                            </p:tgtEl>
                                          </p:cBhvr>
                                        </p:animEffect>
                                        <p:anim calcmode="lin" valueType="num">
                                          <p:cBhvr>
                                            <p:cTn id="37" dur="300" fill="hold"/>
                                            <p:tgtEl>
                                              <p:spTgt spid="58"/>
                                            </p:tgtEl>
                                            <p:attrNameLst>
                                              <p:attrName>ppt_x</p:attrName>
                                            </p:attrNameLst>
                                          </p:cBhvr>
                                          <p:tavLst>
                                            <p:tav tm="0">
                                              <p:val>
                                                <p:strVal val="#ppt_x"/>
                                              </p:val>
                                            </p:tav>
                                            <p:tav tm="100000">
                                              <p:val>
                                                <p:strVal val="#ppt_x"/>
                                              </p:val>
                                            </p:tav>
                                          </p:tavLst>
                                        </p:anim>
                                        <p:anim calcmode="lin" valueType="num">
                                          <p:cBhvr>
                                            <p:cTn id="38" dur="300" fill="hold"/>
                                            <p:tgtEl>
                                              <p:spTgt spid="58"/>
                                            </p:tgtEl>
                                            <p:attrNameLst>
                                              <p:attrName>ppt_y</p:attrName>
                                            </p:attrNameLst>
                                          </p:cBhvr>
                                          <p:tavLst>
                                            <p:tav tm="0">
                                              <p:val>
                                                <p:strVal val="#ppt_y+.1"/>
                                              </p:val>
                                            </p:tav>
                                            <p:tav tm="100000">
                                              <p:val>
                                                <p:strVal val="#ppt_y"/>
                                              </p:val>
                                            </p:tav>
                                          </p:tavLst>
                                        </p:anim>
                                      </p:childTnLst>
                                    </p:cTn>
                                  </p:par>
                                </p:childTnLst>
                              </p:cTn>
                            </p:par>
                            <p:par>
                              <p:cTn id="39" fill="hold">
                                <p:stCondLst>
                                  <p:cond delay="3050"/>
                                </p:stCondLst>
                                <p:childTnLst>
                                  <p:par>
                                    <p:cTn id="40" presetID="2" presetClass="entr" presetSubtype="1" fill="hold" nodeType="afterEffect" p14:presetBounceEnd="80000">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14:bounceEnd="80000">
                                          <p:cBhvr additive="base">
                                            <p:cTn id="42" dur="75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43" dur="750" fill="hold"/>
                                            <p:tgtEl>
                                              <p:spTgt spid="5"/>
                                            </p:tgtEl>
                                            <p:attrNameLst>
                                              <p:attrName>ppt_y</p:attrName>
                                            </p:attrNameLst>
                                          </p:cBhvr>
                                          <p:tavLst>
                                            <p:tav tm="0">
                                              <p:val>
                                                <p:strVal val="0-#ppt_h/2"/>
                                              </p:val>
                                            </p:tav>
                                            <p:tav tm="100000">
                                              <p:val>
                                                <p:strVal val="#ppt_y"/>
                                              </p:val>
                                            </p:tav>
                                          </p:tavLst>
                                        </p:anim>
                                      </p:childTnLst>
                                    </p:cTn>
                                  </p:par>
                                </p:childTnLst>
                              </p:cTn>
                            </p:par>
                            <p:par>
                              <p:cTn id="44" fill="hold">
                                <p:stCondLst>
                                  <p:cond delay="3800"/>
                                </p:stCondLst>
                                <p:childTnLst>
                                  <p:par>
                                    <p:cTn id="45" presetID="42" presetClass="entr" presetSubtype="0" fill="hold" nodeType="afterEffect">
                                      <p:stCondLst>
                                        <p:cond delay="0"/>
                                      </p:stCondLst>
                                      <p:childTnLst>
                                        <p:set>
                                          <p:cBhvr>
                                            <p:cTn id="46" dur="1" fill="hold">
                                              <p:stCondLst>
                                                <p:cond delay="0"/>
                                              </p:stCondLst>
                                            </p:cTn>
                                            <p:tgtEl>
                                              <p:spTgt spid="80923"/>
                                            </p:tgtEl>
                                            <p:attrNameLst>
                                              <p:attrName>style.visibility</p:attrName>
                                            </p:attrNameLst>
                                          </p:cBhvr>
                                          <p:to>
                                            <p:strVal val="visible"/>
                                          </p:to>
                                        </p:set>
                                        <p:animEffect transition="in" filter="fade">
                                          <p:cBhvr>
                                            <p:cTn id="47" dur="750"/>
                                            <p:tgtEl>
                                              <p:spTgt spid="80923"/>
                                            </p:tgtEl>
                                          </p:cBhvr>
                                        </p:animEffect>
                                        <p:anim calcmode="lin" valueType="num">
                                          <p:cBhvr>
                                            <p:cTn id="48" dur="750" fill="hold"/>
                                            <p:tgtEl>
                                              <p:spTgt spid="80923"/>
                                            </p:tgtEl>
                                            <p:attrNameLst>
                                              <p:attrName>ppt_x</p:attrName>
                                            </p:attrNameLst>
                                          </p:cBhvr>
                                          <p:tavLst>
                                            <p:tav tm="0">
                                              <p:val>
                                                <p:strVal val="#ppt_x"/>
                                              </p:val>
                                            </p:tav>
                                            <p:tav tm="100000">
                                              <p:val>
                                                <p:strVal val="#ppt_x"/>
                                              </p:val>
                                            </p:tav>
                                          </p:tavLst>
                                        </p:anim>
                                        <p:anim calcmode="lin" valueType="num">
                                          <p:cBhvr>
                                            <p:cTn id="49" dur="750" fill="hold"/>
                                            <p:tgtEl>
                                              <p:spTgt spid="80923"/>
                                            </p:tgtEl>
                                            <p:attrNameLst>
                                              <p:attrName>ppt_y</p:attrName>
                                            </p:attrNameLst>
                                          </p:cBhvr>
                                          <p:tavLst>
                                            <p:tav tm="0">
                                              <p:val>
                                                <p:strVal val="#ppt_y+.1"/>
                                              </p:val>
                                            </p:tav>
                                            <p:tav tm="100000">
                                              <p:val>
                                                <p:strVal val="#ppt_y"/>
                                              </p:val>
                                            </p:tav>
                                          </p:tavLst>
                                        </p:anim>
                                      </p:childTnLst>
                                    </p:cTn>
                                  </p:par>
                                </p:childTnLst>
                              </p:cTn>
                            </p:par>
                            <p:par>
                              <p:cTn id="50" fill="hold">
                                <p:stCondLst>
                                  <p:cond delay="4550"/>
                                </p:stCondLst>
                                <p:childTnLst>
                                  <p:par>
                                    <p:cTn id="51" presetID="2" presetClass="entr" presetSubtype="1" fill="hold" nodeType="afterEffect" p14:presetBounceEnd="80000">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14:bounceEnd="80000">
                                          <p:cBhvr additive="base">
                                            <p:cTn id="53" dur="750" fill="hold"/>
                                            <p:tgtEl>
                                              <p:spTgt spid="6"/>
                                            </p:tgtEl>
                                            <p:attrNameLst>
                                              <p:attrName>ppt_x</p:attrName>
                                            </p:attrNameLst>
                                          </p:cBhvr>
                                          <p:tavLst>
                                            <p:tav tm="0">
                                              <p:val>
                                                <p:strVal val="#ppt_x"/>
                                              </p:val>
                                            </p:tav>
                                            <p:tav tm="100000">
                                              <p:val>
                                                <p:strVal val="#ppt_x"/>
                                              </p:val>
                                            </p:tav>
                                          </p:tavLst>
                                        </p:anim>
                                        <p:anim calcmode="lin" valueType="num" p14:bounceEnd="80000">
                                          <p:cBhvr additive="base">
                                            <p:cTn id="54" dur="750" fill="hold"/>
                                            <p:tgtEl>
                                              <p:spTgt spid="6"/>
                                            </p:tgtEl>
                                            <p:attrNameLst>
                                              <p:attrName>ppt_y</p:attrName>
                                            </p:attrNameLst>
                                          </p:cBhvr>
                                          <p:tavLst>
                                            <p:tav tm="0">
                                              <p:val>
                                                <p:strVal val="0-#ppt_h/2"/>
                                              </p:val>
                                            </p:tav>
                                            <p:tav tm="100000">
                                              <p:val>
                                                <p:strVal val="#ppt_y"/>
                                              </p:val>
                                            </p:tav>
                                          </p:tavLst>
                                        </p:anim>
                                      </p:childTnLst>
                                    </p:cTn>
                                  </p:par>
                                </p:childTnLst>
                              </p:cTn>
                            </p:par>
                            <p:par>
                              <p:cTn id="55" fill="hold">
                                <p:stCondLst>
                                  <p:cond delay="5300"/>
                                </p:stCondLst>
                                <p:childTnLst>
                                  <p:par>
                                    <p:cTn id="56" presetID="42" presetClass="entr" presetSubtype="0" fill="hold" nodeType="afterEffect">
                                      <p:stCondLst>
                                        <p:cond delay="0"/>
                                      </p:stCondLst>
                                      <p:childTnLst>
                                        <p:set>
                                          <p:cBhvr>
                                            <p:cTn id="57" dur="1" fill="hold">
                                              <p:stCondLst>
                                                <p:cond delay="0"/>
                                              </p:stCondLst>
                                            </p:cTn>
                                            <p:tgtEl>
                                              <p:spTgt spid="97"/>
                                            </p:tgtEl>
                                            <p:attrNameLst>
                                              <p:attrName>style.visibility</p:attrName>
                                            </p:attrNameLst>
                                          </p:cBhvr>
                                          <p:to>
                                            <p:strVal val="visible"/>
                                          </p:to>
                                        </p:set>
                                        <p:animEffect transition="in" filter="fade">
                                          <p:cBhvr>
                                            <p:cTn id="58" dur="750"/>
                                            <p:tgtEl>
                                              <p:spTgt spid="97"/>
                                            </p:tgtEl>
                                          </p:cBhvr>
                                        </p:animEffect>
                                        <p:anim calcmode="lin" valueType="num">
                                          <p:cBhvr>
                                            <p:cTn id="59" dur="750" fill="hold"/>
                                            <p:tgtEl>
                                              <p:spTgt spid="97"/>
                                            </p:tgtEl>
                                            <p:attrNameLst>
                                              <p:attrName>ppt_x</p:attrName>
                                            </p:attrNameLst>
                                          </p:cBhvr>
                                          <p:tavLst>
                                            <p:tav tm="0">
                                              <p:val>
                                                <p:strVal val="#ppt_x"/>
                                              </p:val>
                                            </p:tav>
                                            <p:tav tm="100000">
                                              <p:val>
                                                <p:strVal val="#ppt_x"/>
                                              </p:val>
                                            </p:tav>
                                          </p:tavLst>
                                        </p:anim>
                                        <p:anim calcmode="lin" valueType="num">
                                          <p:cBhvr>
                                            <p:cTn id="60" dur="750" fill="hold"/>
                                            <p:tgtEl>
                                              <p:spTgt spid="97"/>
                                            </p:tgtEl>
                                            <p:attrNameLst>
                                              <p:attrName>ppt_y</p:attrName>
                                            </p:attrNameLst>
                                          </p:cBhvr>
                                          <p:tavLst>
                                            <p:tav tm="0">
                                              <p:val>
                                                <p:strVal val="#ppt_y+.1"/>
                                              </p:val>
                                            </p:tav>
                                            <p:tav tm="100000">
                                              <p:val>
                                                <p:strVal val="#ppt_y"/>
                                              </p:val>
                                            </p:tav>
                                          </p:tavLst>
                                        </p:anim>
                                      </p:childTnLst>
                                    </p:cTn>
                                  </p:par>
                                </p:childTnLst>
                              </p:cTn>
                            </p:par>
                            <p:par>
                              <p:cTn id="61" fill="hold">
                                <p:stCondLst>
                                  <p:cond delay="6050"/>
                                </p:stCondLst>
                                <p:childTnLst>
                                  <p:par>
                                    <p:cTn id="62" presetID="2" presetClass="entr" presetSubtype="1" fill="hold" nodeType="afterEffect" p14:presetBounceEnd="80000">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14:bounceEnd="80000">
                                          <p:cBhvr additive="base">
                                            <p:cTn id="64" dur="75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65" dur="750" fill="hold"/>
                                            <p:tgtEl>
                                              <p:spTgt spid="11"/>
                                            </p:tgtEl>
                                            <p:attrNameLst>
                                              <p:attrName>ppt_y</p:attrName>
                                            </p:attrNameLst>
                                          </p:cBhvr>
                                          <p:tavLst>
                                            <p:tav tm="0">
                                              <p:val>
                                                <p:strVal val="0-#ppt_h/2"/>
                                              </p:val>
                                            </p:tav>
                                            <p:tav tm="100000">
                                              <p:val>
                                                <p:strVal val="#ppt_y"/>
                                              </p:val>
                                            </p:tav>
                                          </p:tavLst>
                                        </p:anim>
                                      </p:childTnLst>
                                    </p:cTn>
                                  </p:par>
                                </p:childTnLst>
                              </p:cTn>
                            </p:par>
                            <p:par>
                              <p:cTn id="66" fill="hold">
                                <p:stCondLst>
                                  <p:cond delay="6800"/>
                                </p:stCondLst>
                                <p:childTnLst>
                                  <p:par>
                                    <p:cTn id="67" presetID="42" presetClass="entr" presetSubtype="0" fill="hold"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fade">
                                          <p:cBhvr>
                                            <p:cTn id="69" dur="750"/>
                                            <p:tgtEl>
                                              <p:spTgt spid="100"/>
                                            </p:tgtEl>
                                          </p:cBhvr>
                                        </p:animEffect>
                                        <p:anim calcmode="lin" valueType="num">
                                          <p:cBhvr>
                                            <p:cTn id="70" dur="750" fill="hold"/>
                                            <p:tgtEl>
                                              <p:spTgt spid="100"/>
                                            </p:tgtEl>
                                            <p:attrNameLst>
                                              <p:attrName>ppt_x</p:attrName>
                                            </p:attrNameLst>
                                          </p:cBhvr>
                                          <p:tavLst>
                                            <p:tav tm="0">
                                              <p:val>
                                                <p:strVal val="#ppt_x"/>
                                              </p:val>
                                            </p:tav>
                                            <p:tav tm="100000">
                                              <p:val>
                                                <p:strVal val="#ppt_x"/>
                                              </p:val>
                                            </p:tav>
                                          </p:tavLst>
                                        </p:anim>
                                        <p:anim calcmode="lin" valueType="num">
                                          <p:cBhvr>
                                            <p:cTn id="71" dur="75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0909" grpId="0"/>
          <p:bldP spid="5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 presetClass="entr" presetSubtype="8"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1000" fill="hold"/>
                                            <p:tgtEl>
                                              <p:spTgt spid="45"/>
                                            </p:tgtEl>
                                            <p:attrNameLst>
                                              <p:attrName>ppt_x</p:attrName>
                                            </p:attrNameLst>
                                          </p:cBhvr>
                                          <p:tavLst>
                                            <p:tav tm="0">
                                              <p:val>
                                                <p:strVal val="0-#ppt_w/2"/>
                                              </p:val>
                                            </p:tav>
                                            <p:tav tm="100000">
                                              <p:val>
                                                <p:strVal val="#ppt_x"/>
                                              </p:val>
                                            </p:tav>
                                          </p:tavLst>
                                        </p:anim>
                                        <p:anim calcmode="lin" valueType="num">
                                          <p:cBhvr additive="base">
                                            <p:cTn id="20" dur="1000" fill="hold"/>
                                            <p:tgtEl>
                                              <p:spTgt spid="45"/>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1000"/>
                                            <p:tgtEl>
                                              <p:spTgt spid="44"/>
                                            </p:tgtEl>
                                          </p:cBhvr>
                                        </p:animEffect>
                                      </p:childTnLst>
                                    </p:cTn>
                                  </p:par>
                                </p:childTnLst>
                              </p:cTn>
                            </p:par>
                            <p:par>
                              <p:cTn id="24" fill="hold">
                                <p:stCondLst>
                                  <p:cond delay="1750"/>
                                </p:stCondLst>
                                <p:childTnLst>
                                  <p:par>
                                    <p:cTn id="25" presetID="16" presetClass="entr" presetSubtype="37"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outVertical)">
                                          <p:cBhvr>
                                            <p:cTn id="27" dur="500"/>
                                            <p:tgtEl>
                                              <p:spTgt spid="10"/>
                                            </p:tgtEl>
                                          </p:cBhvr>
                                        </p:animEffect>
                                      </p:childTnLst>
                                    </p:cTn>
                                  </p:par>
                                </p:childTnLst>
                              </p:cTn>
                            </p:par>
                            <p:par>
                              <p:cTn id="28" fill="hold">
                                <p:stCondLst>
                                  <p:cond delay="2250"/>
                                </p:stCondLst>
                                <p:childTnLst>
                                  <p:par>
                                    <p:cTn id="29" presetID="2" presetClass="entr" presetSubtype="1" fill="hold" grpId="0" nodeType="afterEffect">
                                      <p:stCondLst>
                                        <p:cond delay="0"/>
                                      </p:stCondLst>
                                      <p:childTnLst>
                                        <p:set>
                                          <p:cBhvr>
                                            <p:cTn id="30" dur="1" fill="hold">
                                              <p:stCondLst>
                                                <p:cond delay="0"/>
                                              </p:stCondLst>
                                            </p:cTn>
                                            <p:tgtEl>
                                              <p:spTgt spid="80909"/>
                                            </p:tgtEl>
                                            <p:attrNameLst>
                                              <p:attrName>style.visibility</p:attrName>
                                            </p:attrNameLst>
                                          </p:cBhvr>
                                          <p:to>
                                            <p:strVal val="visible"/>
                                          </p:to>
                                        </p:set>
                                        <p:anim calcmode="lin" valueType="num">
                                          <p:cBhvr additive="base">
                                            <p:cTn id="31" dur="500" fill="hold"/>
                                            <p:tgtEl>
                                              <p:spTgt spid="80909"/>
                                            </p:tgtEl>
                                            <p:attrNameLst>
                                              <p:attrName>ppt_x</p:attrName>
                                            </p:attrNameLst>
                                          </p:cBhvr>
                                          <p:tavLst>
                                            <p:tav tm="0">
                                              <p:val>
                                                <p:strVal val="#ppt_x"/>
                                              </p:val>
                                            </p:tav>
                                            <p:tav tm="100000">
                                              <p:val>
                                                <p:strVal val="#ppt_x"/>
                                              </p:val>
                                            </p:tav>
                                          </p:tavLst>
                                        </p:anim>
                                        <p:anim calcmode="lin" valueType="num">
                                          <p:cBhvr additive="base">
                                            <p:cTn id="32" dur="500" fill="hold"/>
                                            <p:tgtEl>
                                              <p:spTgt spid="80909"/>
                                            </p:tgtEl>
                                            <p:attrNameLst>
                                              <p:attrName>ppt_y</p:attrName>
                                            </p:attrNameLst>
                                          </p:cBhvr>
                                          <p:tavLst>
                                            <p:tav tm="0">
                                              <p:val>
                                                <p:strVal val="0-#ppt_h/2"/>
                                              </p:val>
                                            </p:tav>
                                            <p:tav tm="100000">
                                              <p:val>
                                                <p:strVal val="#ppt_y"/>
                                              </p:val>
                                            </p:tav>
                                          </p:tavLst>
                                        </p:anim>
                                      </p:childTnLst>
                                    </p:cTn>
                                  </p:par>
                                </p:childTnLst>
                              </p:cTn>
                            </p:par>
                            <p:par>
                              <p:cTn id="33" fill="hold">
                                <p:stCondLst>
                                  <p:cond delay="2750"/>
                                </p:stCondLst>
                                <p:childTnLst>
                                  <p:par>
                                    <p:cTn id="34" presetID="42" presetClass="entr" presetSubtype="0" fill="hold" grpId="0" nodeType="after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300"/>
                                            <p:tgtEl>
                                              <p:spTgt spid="58"/>
                                            </p:tgtEl>
                                          </p:cBhvr>
                                        </p:animEffect>
                                        <p:anim calcmode="lin" valueType="num">
                                          <p:cBhvr>
                                            <p:cTn id="37" dur="300" fill="hold"/>
                                            <p:tgtEl>
                                              <p:spTgt spid="58"/>
                                            </p:tgtEl>
                                            <p:attrNameLst>
                                              <p:attrName>ppt_x</p:attrName>
                                            </p:attrNameLst>
                                          </p:cBhvr>
                                          <p:tavLst>
                                            <p:tav tm="0">
                                              <p:val>
                                                <p:strVal val="#ppt_x"/>
                                              </p:val>
                                            </p:tav>
                                            <p:tav tm="100000">
                                              <p:val>
                                                <p:strVal val="#ppt_x"/>
                                              </p:val>
                                            </p:tav>
                                          </p:tavLst>
                                        </p:anim>
                                        <p:anim calcmode="lin" valueType="num">
                                          <p:cBhvr>
                                            <p:cTn id="38" dur="300" fill="hold"/>
                                            <p:tgtEl>
                                              <p:spTgt spid="58"/>
                                            </p:tgtEl>
                                            <p:attrNameLst>
                                              <p:attrName>ppt_y</p:attrName>
                                            </p:attrNameLst>
                                          </p:cBhvr>
                                          <p:tavLst>
                                            <p:tav tm="0">
                                              <p:val>
                                                <p:strVal val="#ppt_y+.1"/>
                                              </p:val>
                                            </p:tav>
                                            <p:tav tm="100000">
                                              <p:val>
                                                <p:strVal val="#ppt_y"/>
                                              </p:val>
                                            </p:tav>
                                          </p:tavLst>
                                        </p:anim>
                                      </p:childTnLst>
                                    </p:cTn>
                                  </p:par>
                                </p:childTnLst>
                              </p:cTn>
                            </p:par>
                            <p:par>
                              <p:cTn id="39" fill="hold">
                                <p:stCondLst>
                                  <p:cond delay="3050"/>
                                </p:stCondLst>
                                <p:childTnLst>
                                  <p:par>
                                    <p:cTn id="40" presetID="2" presetClass="entr" presetSubtype="1"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750" fill="hold"/>
                                            <p:tgtEl>
                                              <p:spTgt spid="5"/>
                                            </p:tgtEl>
                                            <p:attrNameLst>
                                              <p:attrName>ppt_x</p:attrName>
                                            </p:attrNameLst>
                                          </p:cBhvr>
                                          <p:tavLst>
                                            <p:tav tm="0">
                                              <p:val>
                                                <p:strVal val="#ppt_x"/>
                                              </p:val>
                                            </p:tav>
                                            <p:tav tm="100000">
                                              <p:val>
                                                <p:strVal val="#ppt_x"/>
                                              </p:val>
                                            </p:tav>
                                          </p:tavLst>
                                        </p:anim>
                                        <p:anim calcmode="lin" valueType="num">
                                          <p:cBhvr additive="base">
                                            <p:cTn id="43" dur="750" fill="hold"/>
                                            <p:tgtEl>
                                              <p:spTgt spid="5"/>
                                            </p:tgtEl>
                                            <p:attrNameLst>
                                              <p:attrName>ppt_y</p:attrName>
                                            </p:attrNameLst>
                                          </p:cBhvr>
                                          <p:tavLst>
                                            <p:tav tm="0">
                                              <p:val>
                                                <p:strVal val="0-#ppt_h/2"/>
                                              </p:val>
                                            </p:tav>
                                            <p:tav tm="100000">
                                              <p:val>
                                                <p:strVal val="#ppt_y"/>
                                              </p:val>
                                            </p:tav>
                                          </p:tavLst>
                                        </p:anim>
                                      </p:childTnLst>
                                    </p:cTn>
                                  </p:par>
                                </p:childTnLst>
                              </p:cTn>
                            </p:par>
                            <p:par>
                              <p:cTn id="44" fill="hold">
                                <p:stCondLst>
                                  <p:cond delay="3800"/>
                                </p:stCondLst>
                                <p:childTnLst>
                                  <p:par>
                                    <p:cTn id="45" presetID="42" presetClass="entr" presetSubtype="0" fill="hold" nodeType="afterEffect">
                                      <p:stCondLst>
                                        <p:cond delay="0"/>
                                      </p:stCondLst>
                                      <p:childTnLst>
                                        <p:set>
                                          <p:cBhvr>
                                            <p:cTn id="46" dur="1" fill="hold">
                                              <p:stCondLst>
                                                <p:cond delay="0"/>
                                              </p:stCondLst>
                                            </p:cTn>
                                            <p:tgtEl>
                                              <p:spTgt spid="80923"/>
                                            </p:tgtEl>
                                            <p:attrNameLst>
                                              <p:attrName>style.visibility</p:attrName>
                                            </p:attrNameLst>
                                          </p:cBhvr>
                                          <p:to>
                                            <p:strVal val="visible"/>
                                          </p:to>
                                        </p:set>
                                        <p:animEffect transition="in" filter="fade">
                                          <p:cBhvr>
                                            <p:cTn id="47" dur="750"/>
                                            <p:tgtEl>
                                              <p:spTgt spid="80923"/>
                                            </p:tgtEl>
                                          </p:cBhvr>
                                        </p:animEffect>
                                        <p:anim calcmode="lin" valueType="num">
                                          <p:cBhvr>
                                            <p:cTn id="48" dur="750" fill="hold"/>
                                            <p:tgtEl>
                                              <p:spTgt spid="80923"/>
                                            </p:tgtEl>
                                            <p:attrNameLst>
                                              <p:attrName>ppt_x</p:attrName>
                                            </p:attrNameLst>
                                          </p:cBhvr>
                                          <p:tavLst>
                                            <p:tav tm="0">
                                              <p:val>
                                                <p:strVal val="#ppt_x"/>
                                              </p:val>
                                            </p:tav>
                                            <p:tav tm="100000">
                                              <p:val>
                                                <p:strVal val="#ppt_x"/>
                                              </p:val>
                                            </p:tav>
                                          </p:tavLst>
                                        </p:anim>
                                        <p:anim calcmode="lin" valueType="num">
                                          <p:cBhvr>
                                            <p:cTn id="49" dur="750" fill="hold"/>
                                            <p:tgtEl>
                                              <p:spTgt spid="80923"/>
                                            </p:tgtEl>
                                            <p:attrNameLst>
                                              <p:attrName>ppt_y</p:attrName>
                                            </p:attrNameLst>
                                          </p:cBhvr>
                                          <p:tavLst>
                                            <p:tav tm="0">
                                              <p:val>
                                                <p:strVal val="#ppt_y+.1"/>
                                              </p:val>
                                            </p:tav>
                                            <p:tav tm="100000">
                                              <p:val>
                                                <p:strVal val="#ppt_y"/>
                                              </p:val>
                                            </p:tav>
                                          </p:tavLst>
                                        </p:anim>
                                      </p:childTnLst>
                                    </p:cTn>
                                  </p:par>
                                </p:childTnLst>
                              </p:cTn>
                            </p:par>
                            <p:par>
                              <p:cTn id="50" fill="hold">
                                <p:stCondLst>
                                  <p:cond delay="4550"/>
                                </p:stCondLst>
                                <p:childTnLst>
                                  <p:par>
                                    <p:cTn id="51" presetID="2" presetClass="entr" presetSubtype="1"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750" fill="hold"/>
                                            <p:tgtEl>
                                              <p:spTgt spid="6"/>
                                            </p:tgtEl>
                                            <p:attrNameLst>
                                              <p:attrName>ppt_x</p:attrName>
                                            </p:attrNameLst>
                                          </p:cBhvr>
                                          <p:tavLst>
                                            <p:tav tm="0">
                                              <p:val>
                                                <p:strVal val="#ppt_x"/>
                                              </p:val>
                                            </p:tav>
                                            <p:tav tm="100000">
                                              <p:val>
                                                <p:strVal val="#ppt_x"/>
                                              </p:val>
                                            </p:tav>
                                          </p:tavLst>
                                        </p:anim>
                                        <p:anim calcmode="lin" valueType="num">
                                          <p:cBhvr additive="base">
                                            <p:cTn id="54" dur="750" fill="hold"/>
                                            <p:tgtEl>
                                              <p:spTgt spid="6"/>
                                            </p:tgtEl>
                                            <p:attrNameLst>
                                              <p:attrName>ppt_y</p:attrName>
                                            </p:attrNameLst>
                                          </p:cBhvr>
                                          <p:tavLst>
                                            <p:tav tm="0">
                                              <p:val>
                                                <p:strVal val="0-#ppt_h/2"/>
                                              </p:val>
                                            </p:tav>
                                            <p:tav tm="100000">
                                              <p:val>
                                                <p:strVal val="#ppt_y"/>
                                              </p:val>
                                            </p:tav>
                                          </p:tavLst>
                                        </p:anim>
                                      </p:childTnLst>
                                    </p:cTn>
                                  </p:par>
                                </p:childTnLst>
                              </p:cTn>
                            </p:par>
                            <p:par>
                              <p:cTn id="55" fill="hold">
                                <p:stCondLst>
                                  <p:cond delay="5300"/>
                                </p:stCondLst>
                                <p:childTnLst>
                                  <p:par>
                                    <p:cTn id="56" presetID="42" presetClass="entr" presetSubtype="0" fill="hold" nodeType="afterEffect">
                                      <p:stCondLst>
                                        <p:cond delay="0"/>
                                      </p:stCondLst>
                                      <p:childTnLst>
                                        <p:set>
                                          <p:cBhvr>
                                            <p:cTn id="57" dur="1" fill="hold">
                                              <p:stCondLst>
                                                <p:cond delay="0"/>
                                              </p:stCondLst>
                                            </p:cTn>
                                            <p:tgtEl>
                                              <p:spTgt spid="97"/>
                                            </p:tgtEl>
                                            <p:attrNameLst>
                                              <p:attrName>style.visibility</p:attrName>
                                            </p:attrNameLst>
                                          </p:cBhvr>
                                          <p:to>
                                            <p:strVal val="visible"/>
                                          </p:to>
                                        </p:set>
                                        <p:animEffect transition="in" filter="fade">
                                          <p:cBhvr>
                                            <p:cTn id="58" dur="750"/>
                                            <p:tgtEl>
                                              <p:spTgt spid="97"/>
                                            </p:tgtEl>
                                          </p:cBhvr>
                                        </p:animEffect>
                                        <p:anim calcmode="lin" valueType="num">
                                          <p:cBhvr>
                                            <p:cTn id="59" dur="750" fill="hold"/>
                                            <p:tgtEl>
                                              <p:spTgt spid="97"/>
                                            </p:tgtEl>
                                            <p:attrNameLst>
                                              <p:attrName>ppt_x</p:attrName>
                                            </p:attrNameLst>
                                          </p:cBhvr>
                                          <p:tavLst>
                                            <p:tav tm="0">
                                              <p:val>
                                                <p:strVal val="#ppt_x"/>
                                              </p:val>
                                            </p:tav>
                                            <p:tav tm="100000">
                                              <p:val>
                                                <p:strVal val="#ppt_x"/>
                                              </p:val>
                                            </p:tav>
                                          </p:tavLst>
                                        </p:anim>
                                        <p:anim calcmode="lin" valueType="num">
                                          <p:cBhvr>
                                            <p:cTn id="60" dur="750" fill="hold"/>
                                            <p:tgtEl>
                                              <p:spTgt spid="97"/>
                                            </p:tgtEl>
                                            <p:attrNameLst>
                                              <p:attrName>ppt_y</p:attrName>
                                            </p:attrNameLst>
                                          </p:cBhvr>
                                          <p:tavLst>
                                            <p:tav tm="0">
                                              <p:val>
                                                <p:strVal val="#ppt_y+.1"/>
                                              </p:val>
                                            </p:tav>
                                            <p:tav tm="100000">
                                              <p:val>
                                                <p:strVal val="#ppt_y"/>
                                              </p:val>
                                            </p:tav>
                                          </p:tavLst>
                                        </p:anim>
                                      </p:childTnLst>
                                    </p:cTn>
                                  </p:par>
                                </p:childTnLst>
                              </p:cTn>
                            </p:par>
                            <p:par>
                              <p:cTn id="61" fill="hold">
                                <p:stCondLst>
                                  <p:cond delay="6050"/>
                                </p:stCondLst>
                                <p:childTnLst>
                                  <p:par>
                                    <p:cTn id="62" presetID="2" presetClass="entr" presetSubtype="1"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additive="base">
                                            <p:cTn id="64" dur="750" fill="hold"/>
                                            <p:tgtEl>
                                              <p:spTgt spid="11"/>
                                            </p:tgtEl>
                                            <p:attrNameLst>
                                              <p:attrName>ppt_x</p:attrName>
                                            </p:attrNameLst>
                                          </p:cBhvr>
                                          <p:tavLst>
                                            <p:tav tm="0">
                                              <p:val>
                                                <p:strVal val="#ppt_x"/>
                                              </p:val>
                                            </p:tav>
                                            <p:tav tm="100000">
                                              <p:val>
                                                <p:strVal val="#ppt_x"/>
                                              </p:val>
                                            </p:tav>
                                          </p:tavLst>
                                        </p:anim>
                                        <p:anim calcmode="lin" valueType="num">
                                          <p:cBhvr additive="base">
                                            <p:cTn id="65" dur="750" fill="hold"/>
                                            <p:tgtEl>
                                              <p:spTgt spid="11"/>
                                            </p:tgtEl>
                                            <p:attrNameLst>
                                              <p:attrName>ppt_y</p:attrName>
                                            </p:attrNameLst>
                                          </p:cBhvr>
                                          <p:tavLst>
                                            <p:tav tm="0">
                                              <p:val>
                                                <p:strVal val="0-#ppt_h/2"/>
                                              </p:val>
                                            </p:tav>
                                            <p:tav tm="100000">
                                              <p:val>
                                                <p:strVal val="#ppt_y"/>
                                              </p:val>
                                            </p:tav>
                                          </p:tavLst>
                                        </p:anim>
                                      </p:childTnLst>
                                    </p:cTn>
                                  </p:par>
                                </p:childTnLst>
                              </p:cTn>
                            </p:par>
                            <p:par>
                              <p:cTn id="66" fill="hold">
                                <p:stCondLst>
                                  <p:cond delay="6800"/>
                                </p:stCondLst>
                                <p:childTnLst>
                                  <p:par>
                                    <p:cTn id="67" presetID="42" presetClass="entr" presetSubtype="0" fill="hold"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fade">
                                          <p:cBhvr>
                                            <p:cTn id="69" dur="750"/>
                                            <p:tgtEl>
                                              <p:spTgt spid="100"/>
                                            </p:tgtEl>
                                          </p:cBhvr>
                                        </p:animEffect>
                                        <p:anim calcmode="lin" valueType="num">
                                          <p:cBhvr>
                                            <p:cTn id="70" dur="750" fill="hold"/>
                                            <p:tgtEl>
                                              <p:spTgt spid="100"/>
                                            </p:tgtEl>
                                            <p:attrNameLst>
                                              <p:attrName>ppt_x</p:attrName>
                                            </p:attrNameLst>
                                          </p:cBhvr>
                                          <p:tavLst>
                                            <p:tav tm="0">
                                              <p:val>
                                                <p:strVal val="#ppt_x"/>
                                              </p:val>
                                            </p:tav>
                                            <p:tav tm="100000">
                                              <p:val>
                                                <p:strVal val="#ppt_x"/>
                                              </p:val>
                                            </p:tav>
                                          </p:tavLst>
                                        </p:anim>
                                        <p:anim calcmode="lin" valueType="num">
                                          <p:cBhvr>
                                            <p:cTn id="71" dur="75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0909" grpId="0"/>
          <p:bldP spid="58" grpId="0"/>
          <p:bldP spid="39"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Oval 104"/>
          <p:cNvSpPr/>
          <p:nvPr/>
        </p:nvSpPr>
        <p:spPr>
          <a:xfrm>
            <a:off x="1398130" y="2573867"/>
            <a:ext cx="3241692" cy="3241691"/>
          </a:xfrm>
          <a:prstGeom prst="ellipse">
            <a:avLst/>
          </a:prstGeom>
          <a:solidFill>
            <a:srgbClr val="83CDD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400" dirty="0">
              <a:solidFill>
                <a:prstClr val="white"/>
              </a:solidFill>
              <a:latin typeface="微软雅黑" panose="020B0503020204020204" pitchFamily="34" charset="-122"/>
              <a:ea typeface="微软雅黑" panose="020B0503020204020204" pitchFamily="34" charset="-122"/>
            </a:endParaRPr>
          </a:p>
        </p:txBody>
      </p:sp>
      <p:sp>
        <p:nvSpPr>
          <p:cNvPr id="3" name="Title 2"/>
          <p:cNvSpPr>
            <a:spLocks noGrp="1"/>
          </p:cNvSpPr>
          <p:nvPr>
            <p:ph type="title" idx="4294967295"/>
          </p:nvPr>
        </p:nvSpPr>
        <p:spPr>
          <a:xfrm>
            <a:off x="2284991" y="3897419"/>
            <a:ext cx="1721790" cy="471487"/>
          </a:xfrm>
          <a:prstGeom prst="rect">
            <a:avLst/>
          </a:prstGeom>
        </p:spPr>
        <p:txBody>
          <a:bodyPr>
            <a:no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在此输入</a:t>
            </a:r>
            <a:r>
              <a:rPr lang="en-US" altLang="zh-CN" sz="2400" b="1" dirty="0">
                <a:solidFill>
                  <a:schemeClr val="bg1"/>
                </a:solidFill>
                <a:latin typeface="微软雅黑" panose="020B0503020204020204" pitchFamily="34" charset="-122"/>
                <a:ea typeface="微软雅黑" panose="020B0503020204020204" pitchFamily="34" charset="-122"/>
              </a:rPr>
              <a:t/>
            </a:r>
            <a:br>
              <a:rPr lang="en-US" altLang="zh-CN" sz="2400" b="1" dirty="0">
                <a:solidFill>
                  <a:schemeClr val="bg1"/>
                </a:solidFill>
                <a:latin typeface="微软雅黑" panose="020B0503020204020204" pitchFamily="34" charset="-122"/>
                <a:ea typeface="微软雅黑" panose="020B0503020204020204" pitchFamily="34" charset="-122"/>
              </a:rPr>
            </a:br>
            <a:r>
              <a:rPr lang="zh-CN" altLang="en-US" sz="2400" b="1" dirty="0">
                <a:solidFill>
                  <a:schemeClr val="bg1"/>
                </a:solidFill>
                <a:latin typeface="微软雅黑" panose="020B0503020204020204" pitchFamily="34" charset="-122"/>
                <a:ea typeface="微软雅黑" panose="020B0503020204020204" pitchFamily="34" charset="-122"/>
              </a:rPr>
              <a:t>标题文本</a:t>
            </a:r>
            <a:endParaRPr lang="en-US" sz="2400" b="1" dirty="0">
              <a:solidFill>
                <a:schemeClr val="bg1"/>
              </a:solidFill>
              <a:latin typeface="微软雅黑" panose="020B0503020204020204" pitchFamily="34" charset="-122"/>
              <a:ea typeface="微软雅黑" panose="020B0503020204020204" pitchFamily="34" charset="-122"/>
            </a:endParaRPr>
          </a:p>
        </p:txBody>
      </p:sp>
      <p:sp>
        <p:nvSpPr>
          <p:cNvPr id="106" name="Oval 105"/>
          <p:cNvSpPr/>
          <p:nvPr/>
        </p:nvSpPr>
        <p:spPr>
          <a:xfrm>
            <a:off x="2899375" y="5437807"/>
            <a:ext cx="909948" cy="909948"/>
          </a:xfrm>
          <a:prstGeom prst="ellipse">
            <a:avLst/>
          </a:prstGeom>
          <a:solidFill>
            <a:srgbClr val="00518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400" dirty="0">
              <a:solidFill>
                <a:prstClr val="white"/>
              </a:solidFill>
              <a:latin typeface="微软雅黑" panose="020B0503020204020204" pitchFamily="34" charset="-122"/>
              <a:ea typeface="微软雅黑" panose="020B0503020204020204" pitchFamily="34" charset="-122"/>
            </a:endParaRPr>
          </a:p>
        </p:txBody>
      </p:sp>
      <p:sp>
        <p:nvSpPr>
          <p:cNvPr id="107" name="Oval 106"/>
          <p:cNvSpPr/>
          <p:nvPr/>
        </p:nvSpPr>
        <p:spPr>
          <a:xfrm>
            <a:off x="3786175" y="4729867"/>
            <a:ext cx="1184430" cy="1184430"/>
          </a:xfrm>
          <a:prstGeom prst="ellipse">
            <a:avLst/>
          </a:prstGeom>
          <a:solidFill>
            <a:srgbClr val="36A7D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400" dirty="0">
              <a:solidFill>
                <a:prstClr val="white"/>
              </a:solidFill>
              <a:latin typeface="微软雅黑" panose="020B0503020204020204" pitchFamily="34" charset="-122"/>
              <a:ea typeface="微软雅黑" panose="020B0503020204020204" pitchFamily="34" charset="-122"/>
            </a:endParaRPr>
          </a:p>
        </p:txBody>
      </p:sp>
      <p:sp>
        <p:nvSpPr>
          <p:cNvPr id="108" name="Oval 107"/>
          <p:cNvSpPr/>
          <p:nvPr/>
        </p:nvSpPr>
        <p:spPr>
          <a:xfrm>
            <a:off x="4199025" y="3332651"/>
            <a:ext cx="1359309" cy="1359307"/>
          </a:xfrm>
          <a:prstGeom prst="ellipse">
            <a:avLst/>
          </a:prstGeom>
          <a:solidFill>
            <a:srgbClr val="B495C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400" dirty="0">
              <a:solidFill>
                <a:prstClr val="white"/>
              </a:solidFill>
              <a:latin typeface="微软雅黑" panose="020B0503020204020204" pitchFamily="34" charset="-122"/>
              <a:ea typeface="微软雅黑" panose="020B0503020204020204" pitchFamily="34" charset="-122"/>
            </a:endParaRPr>
          </a:p>
        </p:txBody>
      </p:sp>
      <p:sp>
        <p:nvSpPr>
          <p:cNvPr id="109" name="Oval 108"/>
          <p:cNvSpPr/>
          <p:nvPr/>
        </p:nvSpPr>
        <p:spPr>
          <a:xfrm>
            <a:off x="3341261" y="1643107"/>
            <a:ext cx="1706153" cy="1706151"/>
          </a:xfrm>
          <a:prstGeom prst="ellipse">
            <a:avLst/>
          </a:prstGeom>
          <a:solidFill>
            <a:srgbClr val="83CDD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400" dirty="0">
              <a:solidFill>
                <a:prstClr val="white"/>
              </a:solidFill>
              <a:latin typeface="微软雅黑" panose="020B0503020204020204" pitchFamily="34" charset="-122"/>
              <a:ea typeface="微软雅黑" panose="020B0503020204020204" pitchFamily="34" charset="-122"/>
            </a:endParaRPr>
          </a:p>
        </p:txBody>
      </p:sp>
      <p:grpSp>
        <p:nvGrpSpPr>
          <p:cNvPr id="90" name="Group 89"/>
          <p:cNvGrpSpPr/>
          <p:nvPr/>
        </p:nvGrpSpPr>
        <p:grpSpPr>
          <a:xfrm>
            <a:off x="3232700" y="5688242"/>
            <a:ext cx="243298" cy="409078"/>
            <a:chOff x="6627813" y="1292225"/>
            <a:chExt cx="503238" cy="846138"/>
          </a:xfrm>
          <a:solidFill>
            <a:schemeClr val="bg1"/>
          </a:solidFill>
        </p:grpSpPr>
        <p:sp>
          <p:nvSpPr>
            <p:cNvPr id="91" name="Freeform 17"/>
            <p:cNvSpPr>
              <a:spLocks noEditPoints="1"/>
            </p:cNvSpPr>
            <p:nvPr/>
          </p:nvSpPr>
          <p:spPr bwMode="auto">
            <a:xfrm>
              <a:off x="6740525" y="1900238"/>
              <a:ext cx="276225" cy="63500"/>
            </a:xfrm>
            <a:custGeom>
              <a:avLst/>
              <a:gdLst/>
              <a:ahLst/>
              <a:cxnLst>
                <a:cxn ang="0">
                  <a:pos x="131" y="0"/>
                </a:cxn>
                <a:cxn ang="0">
                  <a:pos x="21" y="0"/>
                </a:cxn>
                <a:cxn ang="0">
                  <a:pos x="0" y="17"/>
                </a:cxn>
                <a:cxn ang="0">
                  <a:pos x="21" y="34"/>
                </a:cxn>
                <a:cxn ang="0">
                  <a:pos x="131" y="34"/>
                </a:cxn>
                <a:cxn ang="0">
                  <a:pos x="151" y="17"/>
                </a:cxn>
                <a:cxn ang="0">
                  <a:pos x="131" y="0"/>
                </a:cxn>
                <a:cxn ang="0">
                  <a:pos x="131" y="0"/>
                </a:cxn>
                <a:cxn ang="0">
                  <a:pos x="131" y="0"/>
                </a:cxn>
              </a:cxnLst>
              <a:rect l="0" t="0" r="r" b="b"/>
              <a:pathLst>
                <a:path w="151" h="34">
                  <a:moveTo>
                    <a:pt x="131" y="0"/>
                  </a:moveTo>
                  <a:cubicBezTo>
                    <a:pt x="21" y="0"/>
                    <a:pt x="21" y="0"/>
                    <a:pt x="21" y="0"/>
                  </a:cubicBezTo>
                  <a:cubicBezTo>
                    <a:pt x="9" y="0"/>
                    <a:pt x="0" y="8"/>
                    <a:pt x="0" y="17"/>
                  </a:cubicBezTo>
                  <a:cubicBezTo>
                    <a:pt x="0" y="26"/>
                    <a:pt x="9" y="34"/>
                    <a:pt x="21" y="34"/>
                  </a:cubicBezTo>
                  <a:cubicBezTo>
                    <a:pt x="131" y="34"/>
                    <a:pt x="131" y="34"/>
                    <a:pt x="131" y="34"/>
                  </a:cubicBezTo>
                  <a:cubicBezTo>
                    <a:pt x="142" y="34"/>
                    <a:pt x="151" y="26"/>
                    <a:pt x="151" y="17"/>
                  </a:cubicBezTo>
                  <a:cubicBezTo>
                    <a:pt x="151" y="8"/>
                    <a:pt x="142" y="0"/>
                    <a:pt x="131" y="0"/>
                  </a:cubicBezTo>
                  <a:close/>
                  <a:moveTo>
                    <a:pt x="131" y="0"/>
                  </a:moveTo>
                  <a:cubicBezTo>
                    <a:pt x="131" y="0"/>
                    <a:pt x="131" y="0"/>
                    <a:pt x="131" y="0"/>
                  </a:cubicBezTo>
                </a:path>
              </a:pathLst>
            </a:custGeom>
            <a:grpFill/>
            <a:ln w="9525">
              <a:noFill/>
              <a:round/>
            </a:ln>
          </p:spPr>
          <p:txBody>
            <a:bodyPr vert="horz" wrap="square" lIns="121920" tIns="60960" rIns="121920" bIns="60960" numCol="1" anchor="t" anchorCtr="0" compatLnSpc="1"/>
            <a:lstStyle/>
            <a:p>
              <a:pPr defTabSz="1375410"/>
              <a:endParaRPr lang="en-US" sz="2400">
                <a:solidFill>
                  <a:prstClr val="black"/>
                </a:solidFill>
                <a:latin typeface="微软雅黑" panose="020B0503020204020204" pitchFamily="34" charset="-122"/>
                <a:ea typeface="微软雅黑" panose="020B0503020204020204" pitchFamily="34" charset="-122"/>
              </a:endParaRPr>
            </a:p>
          </p:txBody>
        </p:sp>
        <p:sp>
          <p:nvSpPr>
            <p:cNvPr id="92" name="Freeform 18"/>
            <p:cNvSpPr>
              <a:spLocks noEditPoints="1"/>
            </p:cNvSpPr>
            <p:nvPr/>
          </p:nvSpPr>
          <p:spPr bwMode="auto">
            <a:xfrm>
              <a:off x="6740525" y="1989138"/>
              <a:ext cx="276225" cy="61913"/>
            </a:xfrm>
            <a:custGeom>
              <a:avLst/>
              <a:gdLst/>
              <a:ahLst/>
              <a:cxnLst>
                <a:cxn ang="0">
                  <a:pos x="151" y="17"/>
                </a:cxn>
                <a:cxn ang="0">
                  <a:pos x="131" y="0"/>
                </a:cxn>
                <a:cxn ang="0">
                  <a:pos x="21" y="0"/>
                </a:cxn>
                <a:cxn ang="0">
                  <a:pos x="0" y="17"/>
                </a:cxn>
                <a:cxn ang="0">
                  <a:pos x="21" y="34"/>
                </a:cxn>
                <a:cxn ang="0">
                  <a:pos x="131" y="34"/>
                </a:cxn>
                <a:cxn ang="0">
                  <a:pos x="151" y="17"/>
                </a:cxn>
                <a:cxn ang="0">
                  <a:pos x="151" y="17"/>
                </a:cxn>
                <a:cxn ang="0">
                  <a:pos x="151" y="17"/>
                </a:cxn>
              </a:cxnLst>
              <a:rect l="0" t="0" r="r" b="b"/>
              <a:pathLst>
                <a:path w="151" h="34">
                  <a:moveTo>
                    <a:pt x="151" y="17"/>
                  </a:moveTo>
                  <a:cubicBezTo>
                    <a:pt x="151" y="8"/>
                    <a:pt x="142" y="0"/>
                    <a:pt x="131" y="0"/>
                  </a:cubicBezTo>
                  <a:cubicBezTo>
                    <a:pt x="21" y="0"/>
                    <a:pt x="21" y="0"/>
                    <a:pt x="21" y="0"/>
                  </a:cubicBezTo>
                  <a:cubicBezTo>
                    <a:pt x="9" y="0"/>
                    <a:pt x="0" y="8"/>
                    <a:pt x="0" y="17"/>
                  </a:cubicBezTo>
                  <a:cubicBezTo>
                    <a:pt x="0" y="26"/>
                    <a:pt x="9" y="34"/>
                    <a:pt x="21" y="34"/>
                  </a:cubicBezTo>
                  <a:cubicBezTo>
                    <a:pt x="131" y="34"/>
                    <a:pt x="131" y="34"/>
                    <a:pt x="131" y="34"/>
                  </a:cubicBezTo>
                  <a:cubicBezTo>
                    <a:pt x="142" y="34"/>
                    <a:pt x="151" y="26"/>
                    <a:pt x="151" y="17"/>
                  </a:cubicBezTo>
                  <a:close/>
                  <a:moveTo>
                    <a:pt x="151" y="17"/>
                  </a:moveTo>
                  <a:cubicBezTo>
                    <a:pt x="151" y="17"/>
                    <a:pt x="151" y="17"/>
                    <a:pt x="151" y="17"/>
                  </a:cubicBezTo>
                </a:path>
              </a:pathLst>
            </a:custGeom>
            <a:grpFill/>
            <a:ln w="9525">
              <a:noFill/>
              <a:round/>
            </a:ln>
          </p:spPr>
          <p:txBody>
            <a:bodyPr vert="horz" wrap="square" lIns="121920" tIns="60960" rIns="121920" bIns="60960" numCol="1" anchor="t" anchorCtr="0" compatLnSpc="1"/>
            <a:lstStyle/>
            <a:p>
              <a:pPr defTabSz="1375410"/>
              <a:endParaRPr lang="en-US" sz="2400">
                <a:solidFill>
                  <a:prstClr val="black"/>
                </a:solidFill>
                <a:latin typeface="微软雅黑" panose="020B0503020204020204" pitchFamily="34" charset="-122"/>
                <a:ea typeface="微软雅黑" panose="020B0503020204020204" pitchFamily="34" charset="-122"/>
              </a:endParaRPr>
            </a:p>
          </p:txBody>
        </p:sp>
        <p:sp>
          <p:nvSpPr>
            <p:cNvPr id="93" name="Freeform 19"/>
            <p:cNvSpPr>
              <a:spLocks noEditPoints="1"/>
            </p:cNvSpPr>
            <p:nvPr/>
          </p:nvSpPr>
          <p:spPr bwMode="auto">
            <a:xfrm>
              <a:off x="6770688" y="2078038"/>
              <a:ext cx="219075" cy="60325"/>
            </a:xfrm>
            <a:custGeom>
              <a:avLst/>
              <a:gdLst/>
              <a:ahLst/>
              <a:cxnLst>
                <a:cxn ang="0">
                  <a:pos x="20" y="0"/>
                </a:cxn>
                <a:cxn ang="0">
                  <a:pos x="0" y="17"/>
                </a:cxn>
                <a:cxn ang="0">
                  <a:pos x="20" y="33"/>
                </a:cxn>
                <a:cxn ang="0">
                  <a:pos x="99" y="33"/>
                </a:cxn>
                <a:cxn ang="0">
                  <a:pos x="120" y="17"/>
                </a:cxn>
                <a:cxn ang="0">
                  <a:pos x="99" y="0"/>
                </a:cxn>
                <a:cxn ang="0">
                  <a:pos x="20" y="0"/>
                </a:cxn>
                <a:cxn ang="0">
                  <a:pos x="20" y="0"/>
                </a:cxn>
                <a:cxn ang="0">
                  <a:pos x="20" y="0"/>
                </a:cxn>
              </a:cxnLst>
              <a:rect l="0" t="0" r="r" b="b"/>
              <a:pathLst>
                <a:path w="120" h="33">
                  <a:moveTo>
                    <a:pt x="20" y="0"/>
                  </a:moveTo>
                  <a:cubicBezTo>
                    <a:pt x="9" y="0"/>
                    <a:pt x="0" y="7"/>
                    <a:pt x="0" y="17"/>
                  </a:cubicBezTo>
                  <a:cubicBezTo>
                    <a:pt x="0" y="26"/>
                    <a:pt x="9" y="33"/>
                    <a:pt x="20" y="33"/>
                  </a:cubicBezTo>
                  <a:cubicBezTo>
                    <a:pt x="99" y="33"/>
                    <a:pt x="99" y="33"/>
                    <a:pt x="99" y="33"/>
                  </a:cubicBezTo>
                  <a:cubicBezTo>
                    <a:pt x="110" y="33"/>
                    <a:pt x="120" y="26"/>
                    <a:pt x="120" y="17"/>
                  </a:cubicBezTo>
                  <a:cubicBezTo>
                    <a:pt x="120" y="7"/>
                    <a:pt x="110" y="0"/>
                    <a:pt x="99" y="0"/>
                  </a:cubicBezTo>
                  <a:lnTo>
                    <a:pt x="20" y="0"/>
                  </a:lnTo>
                  <a:close/>
                  <a:moveTo>
                    <a:pt x="20" y="0"/>
                  </a:moveTo>
                  <a:cubicBezTo>
                    <a:pt x="20" y="0"/>
                    <a:pt x="20" y="0"/>
                    <a:pt x="20" y="0"/>
                  </a:cubicBezTo>
                </a:path>
              </a:pathLst>
            </a:custGeom>
            <a:grpFill/>
            <a:ln w="9525">
              <a:noFill/>
              <a:round/>
            </a:ln>
          </p:spPr>
          <p:txBody>
            <a:bodyPr vert="horz" wrap="square" lIns="121920" tIns="60960" rIns="121920" bIns="60960" numCol="1" anchor="t" anchorCtr="0" compatLnSpc="1"/>
            <a:lstStyle/>
            <a:p>
              <a:pPr defTabSz="1375410"/>
              <a:endParaRPr lang="en-US" sz="2400">
                <a:solidFill>
                  <a:prstClr val="black"/>
                </a:solidFill>
                <a:latin typeface="微软雅黑" panose="020B0503020204020204" pitchFamily="34" charset="-122"/>
                <a:ea typeface="微软雅黑" panose="020B0503020204020204" pitchFamily="34" charset="-122"/>
              </a:endParaRPr>
            </a:p>
          </p:txBody>
        </p:sp>
        <p:sp>
          <p:nvSpPr>
            <p:cNvPr id="94" name="Freeform 20"/>
            <p:cNvSpPr>
              <a:spLocks noEditPoints="1"/>
            </p:cNvSpPr>
            <p:nvPr/>
          </p:nvSpPr>
          <p:spPr bwMode="auto">
            <a:xfrm>
              <a:off x="6627813" y="1292225"/>
              <a:ext cx="503238" cy="581025"/>
            </a:xfrm>
            <a:custGeom>
              <a:avLst/>
              <a:gdLst/>
              <a:ahLst/>
              <a:cxnLst>
                <a:cxn ang="0">
                  <a:pos x="221" y="309"/>
                </a:cxn>
                <a:cxn ang="0">
                  <a:pos x="223" y="297"/>
                </a:cxn>
                <a:cxn ang="0">
                  <a:pos x="224" y="294"/>
                </a:cxn>
                <a:cxn ang="0">
                  <a:pos x="251" y="220"/>
                </a:cxn>
                <a:cxn ang="0">
                  <a:pos x="276" y="138"/>
                </a:cxn>
                <a:cxn ang="0">
                  <a:pos x="138" y="0"/>
                </a:cxn>
                <a:cxn ang="0">
                  <a:pos x="0" y="138"/>
                </a:cxn>
                <a:cxn ang="0">
                  <a:pos x="24" y="220"/>
                </a:cxn>
                <a:cxn ang="0">
                  <a:pos x="52" y="301"/>
                </a:cxn>
                <a:cxn ang="0">
                  <a:pos x="68" y="317"/>
                </a:cxn>
                <a:cxn ang="0">
                  <a:pos x="207" y="317"/>
                </a:cxn>
                <a:cxn ang="0">
                  <a:pos x="221" y="309"/>
                </a:cxn>
                <a:cxn ang="0">
                  <a:pos x="115" y="281"/>
                </a:cxn>
                <a:cxn ang="0">
                  <a:pos x="149" y="175"/>
                </a:cxn>
                <a:cxn ang="0">
                  <a:pos x="150" y="169"/>
                </a:cxn>
                <a:cxn ang="0">
                  <a:pos x="147" y="167"/>
                </a:cxn>
                <a:cxn ang="0">
                  <a:pos x="144" y="168"/>
                </a:cxn>
                <a:cxn ang="0">
                  <a:pos x="109" y="226"/>
                </a:cxn>
                <a:cxn ang="0">
                  <a:pos x="109" y="226"/>
                </a:cxn>
                <a:cxn ang="0">
                  <a:pos x="99" y="159"/>
                </a:cxn>
                <a:cxn ang="0">
                  <a:pos x="186" y="102"/>
                </a:cxn>
                <a:cxn ang="0">
                  <a:pos x="187" y="102"/>
                </a:cxn>
                <a:cxn ang="0">
                  <a:pos x="191" y="105"/>
                </a:cxn>
                <a:cxn ang="0">
                  <a:pos x="175" y="216"/>
                </a:cxn>
                <a:cxn ang="0">
                  <a:pos x="145" y="231"/>
                </a:cxn>
                <a:cxn ang="0">
                  <a:pos x="136" y="241"/>
                </a:cxn>
                <a:cxn ang="0">
                  <a:pos x="136" y="280"/>
                </a:cxn>
                <a:cxn ang="0">
                  <a:pos x="131" y="285"/>
                </a:cxn>
                <a:cxn ang="0">
                  <a:pos x="119" y="285"/>
                </a:cxn>
                <a:cxn ang="0">
                  <a:pos x="115" y="284"/>
                </a:cxn>
                <a:cxn ang="0">
                  <a:pos x="115" y="281"/>
                </a:cxn>
                <a:cxn ang="0">
                  <a:pos x="115" y="281"/>
                </a:cxn>
                <a:cxn ang="0">
                  <a:pos x="115" y="281"/>
                </a:cxn>
              </a:cxnLst>
              <a:rect l="0" t="0" r="r" b="b"/>
              <a:pathLst>
                <a:path w="276" h="317">
                  <a:moveTo>
                    <a:pt x="221" y="309"/>
                  </a:moveTo>
                  <a:cubicBezTo>
                    <a:pt x="223" y="306"/>
                    <a:pt x="223" y="301"/>
                    <a:pt x="223" y="297"/>
                  </a:cubicBezTo>
                  <a:cubicBezTo>
                    <a:pt x="224" y="296"/>
                    <a:pt x="224" y="295"/>
                    <a:pt x="224" y="294"/>
                  </a:cubicBezTo>
                  <a:cubicBezTo>
                    <a:pt x="228" y="260"/>
                    <a:pt x="240" y="240"/>
                    <a:pt x="251" y="220"/>
                  </a:cubicBezTo>
                  <a:cubicBezTo>
                    <a:pt x="264" y="198"/>
                    <a:pt x="276" y="177"/>
                    <a:pt x="276" y="138"/>
                  </a:cubicBezTo>
                  <a:cubicBezTo>
                    <a:pt x="276" y="62"/>
                    <a:pt x="214" y="0"/>
                    <a:pt x="138" y="0"/>
                  </a:cubicBezTo>
                  <a:cubicBezTo>
                    <a:pt x="62" y="0"/>
                    <a:pt x="0" y="62"/>
                    <a:pt x="0" y="138"/>
                  </a:cubicBezTo>
                  <a:cubicBezTo>
                    <a:pt x="0" y="177"/>
                    <a:pt x="12" y="198"/>
                    <a:pt x="24" y="220"/>
                  </a:cubicBezTo>
                  <a:cubicBezTo>
                    <a:pt x="36" y="241"/>
                    <a:pt x="48" y="263"/>
                    <a:pt x="52" y="301"/>
                  </a:cubicBezTo>
                  <a:cubicBezTo>
                    <a:pt x="52" y="310"/>
                    <a:pt x="60" y="317"/>
                    <a:pt x="68" y="317"/>
                  </a:cubicBezTo>
                  <a:cubicBezTo>
                    <a:pt x="207" y="317"/>
                    <a:pt x="207" y="317"/>
                    <a:pt x="207" y="317"/>
                  </a:cubicBezTo>
                  <a:cubicBezTo>
                    <a:pt x="213" y="317"/>
                    <a:pt x="218" y="314"/>
                    <a:pt x="221" y="309"/>
                  </a:cubicBezTo>
                  <a:close/>
                  <a:moveTo>
                    <a:pt x="115" y="281"/>
                  </a:moveTo>
                  <a:cubicBezTo>
                    <a:pt x="126" y="209"/>
                    <a:pt x="144" y="182"/>
                    <a:pt x="149" y="175"/>
                  </a:cubicBezTo>
                  <a:cubicBezTo>
                    <a:pt x="151" y="172"/>
                    <a:pt x="151" y="170"/>
                    <a:pt x="150" y="169"/>
                  </a:cubicBezTo>
                  <a:cubicBezTo>
                    <a:pt x="150" y="168"/>
                    <a:pt x="149" y="167"/>
                    <a:pt x="147" y="167"/>
                  </a:cubicBezTo>
                  <a:cubicBezTo>
                    <a:pt x="146" y="167"/>
                    <a:pt x="145" y="167"/>
                    <a:pt x="144" y="168"/>
                  </a:cubicBezTo>
                  <a:cubicBezTo>
                    <a:pt x="136" y="171"/>
                    <a:pt x="112" y="186"/>
                    <a:pt x="109" y="226"/>
                  </a:cubicBezTo>
                  <a:cubicBezTo>
                    <a:pt x="109" y="226"/>
                    <a:pt x="109" y="226"/>
                    <a:pt x="109" y="226"/>
                  </a:cubicBezTo>
                  <a:cubicBezTo>
                    <a:pt x="102" y="215"/>
                    <a:pt x="88" y="187"/>
                    <a:pt x="99" y="159"/>
                  </a:cubicBezTo>
                  <a:cubicBezTo>
                    <a:pt x="110" y="133"/>
                    <a:pt x="139" y="114"/>
                    <a:pt x="186" y="102"/>
                  </a:cubicBezTo>
                  <a:cubicBezTo>
                    <a:pt x="186" y="102"/>
                    <a:pt x="187" y="102"/>
                    <a:pt x="187" y="102"/>
                  </a:cubicBezTo>
                  <a:cubicBezTo>
                    <a:pt x="189" y="102"/>
                    <a:pt x="191" y="103"/>
                    <a:pt x="191" y="105"/>
                  </a:cubicBezTo>
                  <a:cubicBezTo>
                    <a:pt x="193" y="126"/>
                    <a:pt x="200" y="188"/>
                    <a:pt x="175" y="216"/>
                  </a:cubicBezTo>
                  <a:cubicBezTo>
                    <a:pt x="168" y="225"/>
                    <a:pt x="158" y="230"/>
                    <a:pt x="145" y="231"/>
                  </a:cubicBezTo>
                  <a:cubicBezTo>
                    <a:pt x="140" y="231"/>
                    <a:pt x="136" y="236"/>
                    <a:pt x="136" y="241"/>
                  </a:cubicBezTo>
                  <a:cubicBezTo>
                    <a:pt x="136" y="280"/>
                    <a:pt x="136" y="280"/>
                    <a:pt x="136" y="280"/>
                  </a:cubicBezTo>
                  <a:cubicBezTo>
                    <a:pt x="136" y="283"/>
                    <a:pt x="134" y="285"/>
                    <a:pt x="131" y="285"/>
                  </a:cubicBezTo>
                  <a:cubicBezTo>
                    <a:pt x="119" y="285"/>
                    <a:pt x="119" y="285"/>
                    <a:pt x="119" y="285"/>
                  </a:cubicBezTo>
                  <a:cubicBezTo>
                    <a:pt x="117" y="285"/>
                    <a:pt x="116" y="285"/>
                    <a:pt x="115" y="284"/>
                  </a:cubicBezTo>
                  <a:cubicBezTo>
                    <a:pt x="115" y="283"/>
                    <a:pt x="114" y="282"/>
                    <a:pt x="115" y="281"/>
                  </a:cubicBezTo>
                  <a:close/>
                  <a:moveTo>
                    <a:pt x="115" y="281"/>
                  </a:moveTo>
                  <a:cubicBezTo>
                    <a:pt x="115" y="281"/>
                    <a:pt x="115" y="281"/>
                    <a:pt x="115" y="281"/>
                  </a:cubicBezTo>
                </a:path>
              </a:pathLst>
            </a:custGeom>
            <a:grpFill/>
            <a:ln w="9525">
              <a:noFill/>
              <a:round/>
            </a:ln>
          </p:spPr>
          <p:txBody>
            <a:bodyPr vert="horz" wrap="square" lIns="121920" tIns="60960" rIns="121920" bIns="60960" numCol="1" anchor="t" anchorCtr="0" compatLnSpc="1"/>
            <a:lstStyle/>
            <a:p>
              <a:pPr defTabSz="1375410"/>
              <a:endParaRPr lang="en-US" sz="2400">
                <a:solidFill>
                  <a:prstClr val="black"/>
                </a:solidFill>
                <a:latin typeface="微软雅黑" panose="020B0503020204020204" pitchFamily="34" charset="-122"/>
                <a:ea typeface="微软雅黑" panose="020B0503020204020204" pitchFamily="34" charset="-122"/>
              </a:endParaRPr>
            </a:p>
          </p:txBody>
        </p:sp>
      </p:grpSp>
      <p:cxnSp>
        <p:nvCxnSpPr>
          <p:cNvPr id="142" name="Elbow Connector 141"/>
          <p:cNvCxnSpPr/>
          <p:nvPr/>
        </p:nvCxnSpPr>
        <p:spPr>
          <a:xfrm flipV="1">
            <a:off x="5426353" y="2123241"/>
            <a:ext cx="2282644" cy="631"/>
          </a:xfrm>
          <a:prstGeom prst="bentConnector3">
            <a:avLst>
              <a:gd name="adj1" fmla="val 50000"/>
            </a:avLst>
          </a:prstGeom>
          <a:ln w="19050" cmpd="sng">
            <a:solidFill>
              <a:schemeClr val="bg1">
                <a:lumMod val="50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4" name="Elbow Connector 143"/>
          <p:cNvCxnSpPr/>
          <p:nvPr/>
        </p:nvCxnSpPr>
        <p:spPr>
          <a:xfrm flipV="1">
            <a:off x="5841428" y="3275384"/>
            <a:ext cx="1867569" cy="1420"/>
          </a:xfrm>
          <a:prstGeom prst="bentConnector3">
            <a:avLst>
              <a:gd name="adj1" fmla="val 50000"/>
            </a:avLst>
          </a:prstGeom>
          <a:ln w="19050" cmpd="sng">
            <a:solidFill>
              <a:schemeClr val="bg1">
                <a:lumMod val="50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46" name="Text Placeholder 3"/>
          <p:cNvSpPr txBox="1"/>
          <p:nvPr/>
        </p:nvSpPr>
        <p:spPr>
          <a:xfrm>
            <a:off x="8354102" y="1771975"/>
            <a:ext cx="2964933" cy="73096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ts val="1900"/>
              </a:lnSpc>
            </a:pPr>
            <a:r>
              <a:rPr lang="zh-CN" altLang="en-US" dirty="0">
                <a:solidFill>
                  <a:schemeClr val="bg1">
                    <a:lumMod val="50000"/>
                  </a:schemeClr>
                </a:solidFill>
                <a:latin typeface="微软雅黑" panose="020B0503020204020204" pitchFamily="34" charset="-122"/>
                <a:ea typeface="微软雅黑" panose="020B0503020204020204" pitchFamily="34" charset="-122"/>
              </a:rPr>
              <a:t>输入标题文本</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gn="l">
              <a:lnSpc>
                <a:spcPts val="19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1" name="Text Placeholder 3"/>
          <p:cNvSpPr txBox="1"/>
          <p:nvPr/>
        </p:nvSpPr>
        <p:spPr>
          <a:xfrm>
            <a:off x="8354102" y="2875919"/>
            <a:ext cx="2964933" cy="73096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ts val="1900"/>
              </a:lnSpc>
            </a:pPr>
            <a:r>
              <a:rPr lang="zh-CN" altLang="en-US" dirty="0">
                <a:solidFill>
                  <a:schemeClr val="bg1">
                    <a:lumMod val="50000"/>
                  </a:schemeClr>
                </a:solidFill>
                <a:latin typeface="微软雅黑" panose="020B0503020204020204" pitchFamily="34" charset="-122"/>
                <a:ea typeface="微软雅黑" panose="020B0503020204020204" pitchFamily="34" charset="-122"/>
              </a:rPr>
              <a:t>输入标题文本</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gn="l">
              <a:lnSpc>
                <a:spcPts val="19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8" name="Text Placeholder 3"/>
          <p:cNvSpPr txBox="1"/>
          <p:nvPr/>
        </p:nvSpPr>
        <p:spPr>
          <a:xfrm>
            <a:off x="8354102" y="3952465"/>
            <a:ext cx="2964933" cy="73096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ts val="1900"/>
              </a:lnSpc>
            </a:pPr>
            <a:r>
              <a:rPr lang="zh-CN" altLang="en-US" dirty="0">
                <a:solidFill>
                  <a:schemeClr val="bg1">
                    <a:lumMod val="50000"/>
                  </a:schemeClr>
                </a:solidFill>
                <a:latin typeface="微软雅黑" panose="020B0503020204020204" pitchFamily="34" charset="-122"/>
                <a:ea typeface="微软雅黑" panose="020B0503020204020204" pitchFamily="34" charset="-122"/>
              </a:rPr>
              <a:t>输入标题文本</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gn="l">
              <a:lnSpc>
                <a:spcPts val="19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0" name="Text Placeholder 3"/>
          <p:cNvSpPr txBox="1"/>
          <p:nvPr/>
        </p:nvSpPr>
        <p:spPr>
          <a:xfrm>
            <a:off x="8354102" y="5042709"/>
            <a:ext cx="2964933" cy="73096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ts val="1900"/>
              </a:lnSpc>
            </a:pPr>
            <a:r>
              <a:rPr lang="zh-CN" altLang="en-US" dirty="0">
                <a:solidFill>
                  <a:schemeClr val="bg1">
                    <a:lumMod val="50000"/>
                  </a:schemeClr>
                </a:solidFill>
                <a:latin typeface="微软雅黑" panose="020B0503020204020204" pitchFamily="34" charset="-122"/>
                <a:ea typeface="微软雅黑" panose="020B0503020204020204" pitchFamily="34" charset="-122"/>
              </a:rPr>
              <a:t>输入标题文本</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pPr algn="l">
              <a:lnSpc>
                <a:spcPts val="19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a:t>
            </a:r>
            <a:endParaRPr lang="en-GB"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69" name="Elbow Connector 168"/>
          <p:cNvCxnSpPr/>
          <p:nvPr/>
        </p:nvCxnSpPr>
        <p:spPr>
          <a:xfrm flipV="1">
            <a:off x="5288054" y="4350714"/>
            <a:ext cx="2420943" cy="2051"/>
          </a:xfrm>
          <a:prstGeom prst="bentConnector3">
            <a:avLst>
              <a:gd name="adj1" fmla="val 50000"/>
            </a:avLst>
          </a:prstGeom>
          <a:ln w="19050" cmpd="sng">
            <a:solidFill>
              <a:schemeClr val="bg1">
                <a:lumMod val="50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95" name="Rectangle 194"/>
          <p:cNvSpPr/>
          <p:nvPr/>
        </p:nvSpPr>
        <p:spPr>
          <a:xfrm>
            <a:off x="6582953" y="4893259"/>
            <a:ext cx="1053428" cy="430887"/>
          </a:xfrm>
          <a:prstGeom prst="rect">
            <a:avLst/>
          </a:prstGeom>
        </p:spPr>
        <p:txBody>
          <a:bodyPr wrap="square" lIns="0" tIns="0" rIns="0" bIns="0">
            <a:spAutoFit/>
          </a:bodyPr>
          <a:lstStyle/>
          <a:p>
            <a:pPr algn="r" defTabSz="1375410"/>
            <a:r>
              <a:rPr lang="en-US" sz="2800" b="1" dirty="0">
                <a:solidFill>
                  <a:schemeClr val="bg1">
                    <a:lumMod val="50000"/>
                  </a:schemeClr>
                </a:solidFill>
                <a:latin typeface="微软雅黑" panose="020B0503020204020204" pitchFamily="34" charset="-122"/>
                <a:ea typeface="微软雅黑" panose="020B0503020204020204" pitchFamily="34" charset="-122"/>
              </a:rPr>
              <a:t>20%</a:t>
            </a:r>
          </a:p>
        </p:txBody>
      </p:sp>
      <p:sp>
        <p:nvSpPr>
          <p:cNvPr id="196" name="Rectangle 195"/>
          <p:cNvSpPr/>
          <p:nvPr/>
        </p:nvSpPr>
        <p:spPr>
          <a:xfrm>
            <a:off x="6582953" y="3859938"/>
            <a:ext cx="1053428" cy="430887"/>
          </a:xfrm>
          <a:prstGeom prst="rect">
            <a:avLst/>
          </a:prstGeom>
        </p:spPr>
        <p:txBody>
          <a:bodyPr wrap="square" lIns="0" tIns="0" rIns="0" bIns="0">
            <a:spAutoFit/>
          </a:bodyPr>
          <a:lstStyle/>
          <a:p>
            <a:pPr algn="r" defTabSz="1375410"/>
            <a:r>
              <a:rPr lang="en-US" sz="2800" b="1" dirty="0">
                <a:solidFill>
                  <a:schemeClr val="bg1">
                    <a:lumMod val="50000"/>
                  </a:schemeClr>
                </a:solidFill>
                <a:latin typeface="微软雅黑" panose="020B0503020204020204" pitchFamily="34" charset="-122"/>
                <a:ea typeface="微软雅黑" panose="020B0503020204020204" pitchFamily="34" charset="-122"/>
              </a:rPr>
              <a:t>30%</a:t>
            </a:r>
          </a:p>
        </p:txBody>
      </p:sp>
      <p:sp>
        <p:nvSpPr>
          <p:cNvPr id="197" name="Rectangle 196"/>
          <p:cNvSpPr/>
          <p:nvPr/>
        </p:nvSpPr>
        <p:spPr>
          <a:xfrm>
            <a:off x="6582953" y="2753820"/>
            <a:ext cx="1053428" cy="430887"/>
          </a:xfrm>
          <a:prstGeom prst="rect">
            <a:avLst/>
          </a:prstGeom>
        </p:spPr>
        <p:txBody>
          <a:bodyPr wrap="square" lIns="0" tIns="0" rIns="0" bIns="0">
            <a:spAutoFit/>
          </a:bodyPr>
          <a:lstStyle/>
          <a:p>
            <a:pPr algn="r" defTabSz="1375410"/>
            <a:r>
              <a:rPr lang="en-US" sz="2800" b="1" dirty="0">
                <a:solidFill>
                  <a:schemeClr val="bg1">
                    <a:lumMod val="50000"/>
                  </a:schemeClr>
                </a:solidFill>
                <a:latin typeface="微软雅黑" panose="020B0503020204020204" pitchFamily="34" charset="-122"/>
                <a:ea typeface="微软雅黑" panose="020B0503020204020204" pitchFamily="34" charset="-122"/>
              </a:rPr>
              <a:t>50%</a:t>
            </a:r>
          </a:p>
        </p:txBody>
      </p:sp>
      <p:sp>
        <p:nvSpPr>
          <p:cNvPr id="198" name="Rectangle 197"/>
          <p:cNvSpPr/>
          <p:nvPr/>
        </p:nvSpPr>
        <p:spPr>
          <a:xfrm>
            <a:off x="6582953" y="1666308"/>
            <a:ext cx="1053428" cy="430887"/>
          </a:xfrm>
          <a:prstGeom prst="rect">
            <a:avLst/>
          </a:prstGeom>
        </p:spPr>
        <p:txBody>
          <a:bodyPr wrap="square" lIns="0" tIns="0" rIns="0" bIns="0">
            <a:spAutoFit/>
          </a:bodyPr>
          <a:lstStyle/>
          <a:p>
            <a:pPr algn="r" defTabSz="1375410"/>
            <a:r>
              <a:rPr lang="en-US" sz="2800" b="1" dirty="0">
                <a:solidFill>
                  <a:schemeClr val="bg1">
                    <a:lumMod val="50000"/>
                  </a:schemeClr>
                </a:solidFill>
                <a:latin typeface="微软雅黑" panose="020B0503020204020204" pitchFamily="34" charset="-122"/>
                <a:ea typeface="微软雅黑" panose="020B0503020204020204" pitchFamily="34" charset="-122"/>
              </a:rPr>
              <a:t>70%</a:t>
            </a:r>
          </a:p>
        </p:txBody>
      </p:sp>
      <p:sp>
        <p:nvSpPr>
          <p:cNvPr id="64" name="Freeform 45"/>
          <p:cNvSpPr>
            <a:spLocks noEditPoints="1"/>
          </p:cNvSpPr>
          <p:nvPr/>
        </p:nvSpPr>
        <p:spPr bwMode="auto">
          <a:xfrm>
            <a:off x="7899598" y="1960061"/>
            <a:ext cx="373385" cy="37338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83CDDD"/>
          </a:solidFill>
          <a:ln w="9525">
            <a:noFill/>
            <a:round/>
          </a:ln>
        </p:spPr>
        <p:txBody>
          <a:bodyPr vert="horz" wrap="square" lIns="121920" tIns="60960" rIns="121920" bIns="60960" numCol="1" anchor="t" anchorCtr="0" compatLnSpc="1"/>
          <a:lstStyle/>
          <a:p>
            <a:pPr defTabSz="1375410"/>
            <a:endParaRPr lang="en-US" sz="2400">
              <a:solidFill>
                <a:prstClr val="black"/>
              </a:solidFill>
              <a:latin typeface="微软雅黑" panose="020B0503020204020204" pitchFamily="34" charset="-122"/>
              <a:ea typeface="微软雅黑" panose="020B0503020204020204" pitchFamily="34" charset="-122"/>
            </a:endParaRPr>
          </a:p>
        </p:txBody>
      </p:sp>
      <p:sp>
        <p:nvSpPr>
          <p:cNvPr id="65" name="Freeform 45"/>
          <p:cNvSpPr>
            <a:spLocks noEditPoints="1"/>
          </p:cNvSpPr>
          <p:nvPr/>
        </p:nvSpPr>
        <p:spPr bwMode="auto">
          <a:xfrm>
            <a:off x="7899598" y="3123165"/>
            <a:ext cx="373385" cy="37338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B495C5"/>
          </a:solidFill>
          <a:ln w="9525">
            <a:noFill/>
            <a:round/>
          </a:ln>
        </p:spPr>
        <p:txBody>
          <a:bodyPr vert="horz" wrap="square" lIns="121920" tIns="60960" rIns="121920" bIns="60960" numCol="1" anchor="t" anchorCtr="0" compatLnSpc="1"/>
          <a:lstStyle/>
          <a:p>
            <a:pPr defTabSz="1375410"/>
            <a:endParaRPr lang="en-US" sz="2400">
              <a:solidFill>
                <a:prstClr val="black"/>
              </a:solidFill>
              <a:latin typeface="微软雅黑" panose="020B0503020204020204" pitchFamily="34" charset="-122"/>
              <a:ea typeface="微软雅黑" panose="020B0503020204020204" pitchFamily="34" charset="-122"/>
            </a:endParaRPr>
          </a:p>
        </p:txBody>
      </p:sp>
      <p:sp>
        <p:nvSpPr>
          <p:cNvPr id="66" name="Freeform 45"/>
          <p:cNvSpPr>
            <a:spLocks noEditPoints="1"/>
          </p:cNvSpPr>
          <p:nvPr/>
        </p:nvSpPr>
        <p:spPr bwMode="auto">
          <a:xfrm>
            <a:off x="7899598" y="4197079"/>
            <a:ext cx="373385" cy="37338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36A7DF"/>
          </a:solidFill>
          <a:ln w="9525">
            <a:noFill/>
            <a:round/>
          </a:ln>
        </p:spPr>
        <p:txBody>
          <a:bodyPr vert="horz" wrap="square" lIns="121920" tIns="60960" rIns="121920" bIns="60960" numCol="1" anchor="t" anchorCtr="0" compatLnSpc="1"/>
          <a:lstStyle/>
          <a:p>
            <a:pPr defTabSz="1375410"/>
            <a:endParaRPr lang="en-US" sz="2400">
              <a:solidFill>
                <a:prstClr val="black"/>
              </a:solidFill>
              <a:latin typeface="微软雅黑" panose="020B0503020204020204" pitchFamily="34" charset="-122"/>
              <a:ea typeface="微软雅黑" panose="020B0503020204020204" pitchFamily="34" charset="-122"/>
            </a:endParaRPr>
          </a:p>
        </p:txBody>
      </p:sp>
      <p:sp>
        <p:nvSpPr>
          <p:cNvPr id="67" name="Freeform 45"/>
          <p:cNvSpPr>
            <a:spLocks noEditPoints="1"/>
          </p:cNvSpPr>
          <p:nvPr/>
        </p:nvSpPr>
        <p:spPr bwMode="auto">
          <a:xfrm>
            <a:off x="7899598" y="5280647"/>
            <a:ext cx="373385" cy="37338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00518E"/>
          </a:solidFill>
          <a:ln w="9525">
            <a:noFill/>
            <a:round/>
          </a:ln>
        </p:spPr>
        <p:txBody>
          <a:bodyPr vert="horz" wrap="square" lIns="121920" tIns="60960" rIns="121920" bIns="60960" numCol="1" anchor="t" anchorCtr="0" compatLnSpc="1"/>
          <a:lstStyle/>
          <a:p>
            <a:pPr defTabSz="1375410"/>
            <a:endParaRPr lang="en-US" sz="2400">
              <a:solidFill>
                <a:prstClr val="black"/>
              </a:solidFill>
              <a:latin typeface="微软雅黑" panose="020B0503020204020204" pitchFamily="34" charset="-122"/>
              <a:ea typeface="微软雅黑" panose="020B0503020204020204" pitchFamily="34" charset="-122"/>
            </a:endParaRPr>
          </a:p>
        </p:txBody>
      </p:sp>
      <p:sp>
        <p:nvSpPr>
          <p:cNvPr id="45" name="Freeform 43"/>
          <p:cNvSpPr>
            <a:spLocks/>
          </p:cNvSpPr>
          <p:nvPr/>
        </p:nvSpPr>
        <p:spPr bwMode="auto">
          <a:xfrm>
            <a:off x="4163390" y="5064498"/>
            <a:ext cx="354772" cy="432297"/>
          </a:xfrm>
          <a:custGeom>
            <a:avLst/>
            <a:gdLst>
              <a:gd name="T0" fmla="*/ 108 w 114"/>
              <a:gd name="T1" fmla="*/ 60 h 139"/>
              <a:gd name="T2" fmla="*/ 101 w 114"/>
              <a:gd name="T3" fmla="*/ 57 h 139"/>
              <a:gd name="T4" fmla="*/ 98 w 114"/>
              <a:gd name="T5" fmla="*/ 58 h 139"/>
              <a:gd name="T6" fmla="*/ 98 w 114"/>
              <a:gd name="T7" fmla="*/ 57 h 139"/>
              <a:gd name="T8" fmla="*/ 98 w 114"/>
              <a:gd name="T9" fmla="*/ 57 h 139"/>
              <a:gd name="T10" fmla="*/ 98 w 114"/>
              <a:gd name="T11" fmla="*/ 57 h 139"/>
              <a:gd name="T12" fmla="*/ 99 w 114"/>
              <a:gd name="T13" fmla="*/ 54 h 139"/>
              <a:gd name="T14" fmla="*/ 89 w 114"/>
              <a:gd name="T15" fmla="*/ 44 h 139"/>
              <a:gd name="T16" fmla="*/ 86 w 114"/>
              <a:gd name="T17" fmla="*/ 43 h 139"/>
              <a:gd name="T18" fmla="*/ 78 w 114"/>
              <a:gd name="T19" fmla="*/ 50 h 139"/>
              <a:gd name="T20" fmla="*/ 78 w 114"/>
              <a:gd name="T21" fmla="*/ 50 h 139"/>
              <a:gd name="T22" fmla="*/ 77 w 114"/>
              <a:gd name="T23" fmla="*/ 45 h 139"/>
              <a:gd name="T24" fmla="*/ 77 w 114"/>
              <a:gd name="T25" fmla="*/ 45 h 139"/>
              <a:gd name="T26" fmla="*/ 77 w 114"/>
              <a:gd name="T27" fmla="*/ 45 h 139"/>
              <a:gd name="T28" fmla="*/ 68 w 114"/>
              <a:gd name="T29" fmla="*/ 37 h 139"/>
              <a:gd name="T30" fmla="*/ 66 w 114"/>
              <a:gd name="T31" fmla="*/ 37 h 139"/>
              <a:gd name="T32" fmla="*/ 56 w 114"/>
              <a:gd name="T33" fmla="*/ 46 h 139"/>
              <a:gd name="T34" fmla="*/ 56 w 114"/>
              <a:gd name="T35" fmla="*/ 47 h 139"/>
              <a:gd name="T36" fmla="*/ 55 w 114"/>
              <a:gd name="T37" fmla="*/ 49 h 139"/>
              <a:gd name="T38" fmla="*/ 55 w 114"/>
              <a:gd name="T39" fmla="*/ 10 h 139"/>
              <a:gd name="T40" fmla="*/ 55 w 114"/>
              <a:gd name="T41" fmla="*/ 10 h 139"/>
              <a:gd name="T42" fmla="*/ 55 w 114"/>
              <a:gd name="T43" fmla="*/ 10 h 139"/>
              <a:gd name="T44" fmla="*/ 44 w 114"/>
              <a:gd name="T45" fmla="*/ 0 h 139"/>
              <a:gd name="T46" fmla="*/ 44 w 114"/>
              <a:gd name="T47" fmla="*/ 0 h 139"/>
              <a:gd name="T48" fmla="*/ 37 w 114"/>
              <a:gd name="T49" fmla="*/ 3 h 139"/>
              <a:gd name="T50" fmla="*/ 34 w 114"/>
              <a:gd name="T51" fmla="*/ 11 h 139"/>
              <a:gd name="T52" fmla="*/ 34 w 114"/>
              <a:gd name="T53" fmla="*/ 60 h 139"/>
              <a:gd name="T54" fmla="*/ 33 w 114"/>
              <a:gd name="T55" fmla="*/ 81 h 139"/>
              <a:gd name="T56" fmla="*/ 32 w 114"/>
              <a:gd name="T57" fmla="*/ 81 h 139"/>
              <a:gd name="T58" fmla="*/ 18 w 114"/>
              <a:gd name="T59" fmla="*/ 69 h 139"/>
              <a:gd name="T60" fmla="*/ 11 w 114"/>
              <a:gd name="T61" fmla="*/ 67 h 139"/>
              <a:gd name="T62" fmla="*/ 3 w 114"/>
              <a:gd name="T63" fmla="*/ 71 h 139"/>
              <a:gd name="T64" fmla="*/ 0 w 114"/>
              <a:gd name="T65" fmla="*/ 79 h 139"/>
              <a:gd name="T66" fmla="*/ 4 w 114"/>
              <a:gd name="T67" fmla="*/ 86 h 139"/>
              <a:gd name="T68" fmla="*/ 29 w 114"/>
              <a:gd name="T69" fmla="*/ 107 h 139"/>
              <a:gd name="T70" fmla="*/ 44 w 114"/>
              <a:gd name="T71" fmla="*/ 125 h 139"/>
              <a:gd name="T72" fmla="*/ 44 w 114"/>
              <a:gd name="T73" fmla="*/ 136 h 139"/>
              <a:gd name="T74" fmla="*/ 45 w 114"/>
              <a:gd name="T75" fmla="*/ 139 h 139"/>
              <a:gd name="T76" fmla="*/ 95 w 114"/>
              <a:gd name="T77" fmla="*/ 139 h 139"/>
              <a:gd name="T78" fmla="*/ 95 w 114"/>
              <a:gd name="T79" fmla="*/ 136 h 139"/>
              <a:gd name="T80" fmla="*/ 95 w 114"/>
              <a:gd name="T81" fmla="*/ 124 h 139"/>
              <a:gd name="T82" fmla="*/ 110 w 114"/>
              <a:gd name="T83" fmla="*/ 78 h 139"/>
              <a:gd name="T84" fmla="*/ 110 w 114"/>
              <a:gd name="T85" fmla="*/ 77 h 139"/>
              <a:gd name="T86" fmla="*/ 110 w 114"/>
              <a:gd name="T87" fmla="*/ 77 h 139"/>
              <a:gd name="T88" fmla="*/ 110 w 114"/>
              <a:gd name="T89" fmla="*/ 76 h 139"/>
              <a:gd name="T90" fmla="*/ 108 w 114"/>
              <a:gd name="T91" fmla="*/ 6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4" h="139">
                <a:moveTo>
                  <a:pt x="108" y="60"/>
                </a:moveTo>
                <a:cubicBezTo>
                  <a:pt x="106" y="58"/>
                  <a:pt x="104" y="57"/>
                  <a:pt x="101" y="57"/>
                </a:cubicBezTo>
                <a:cubicBezTo>
                  <a:pt x="100" y="57"/>
                  <a:pt x="99" y="57"/>
                  <a:pt x="98" y="58"/>
                </a:cubicBezTo>
                <a:cubicBezTo>
                  <a:pt x="98" y="57"/>
                  <a:pt x="98" y="57"/>
                  <a:pt x="98" y="57"/>
                </a:cubicBezTo>
                <a:cubicBezTo>
                  <a:pt x="98" y="57"/>
                  <a:pt x="98" y="57"/>
                  <a:pt x="98" y="57"/>
                </a:cubicBezTo>
                <a:cubicBezTo>
                  <a:pt x="98" y="57"/>
                  <a:pt x="98" y="57"/>
                  <a:pt x="98" y="57"/>
                </a:cubicBezTo>
                <a:cubicBezTo>
                  <a:pt x="99" y="54"/>
                  <a:pt x="99" y="54"/>
                  <a:pt x="99" y="54"/>
                </a:cubicBezTo>
                <a:cubicBezTo>
                  <a:pt x="99" y="51"/>
                  <a:pt x="99" y="46"/>
                  <a:pt x="89" y="44"/>
                </a:cubicBezTo>
                <a:cubicBezTo>
                  <a:pt x="88" y="43"/>
                  <a:pt x="87" y="43"/>
                  <a:pt x="86" y="43"/>
                </a:cubicBezTo>
                <a:cubicBezTo>
                  <a:pt x="81" y="43"/>
                  <a:pt x="78" y="46"/>
                  <a:pt x="78" y="50"/>
                </a:cubicBezTo>
                <a:cubicBezTo>
                  <a:pt x="78" y="50"/>
                  <a:pt x="78" y="50"/>
                  <a:pt x="78" y="50"/>
                </a:cubicBezTo>
                <a:cubicBezTo>
                  <a:pt x="77" y="45"/>
                  <a:pt x="77" y="45"/>
                  <a:pt x="77" y="45"/>
                </a:cubicBezTo>
                <a:cubicBezTo>
                  <a:pt x="77" y="45"/>
                  <a:pt x="77" y="45"/>
                  <a:pt x="77" y="45"/>
                </a:cubicBezTo>
                <a:cubicBezTo>
                  <a:pt x="77" y="45"/>
                  <a:pt x="77" y="45"/>
                  <a:pt x="77" y="45"/>
                </a:cubicBezTo>
                <a:cubicBezTo>
                  <a:pt x="77" y="42"/>
                  <a:pt x="76" y="37"/>
                  <a:pt x="68" y="37"/>
                </a:cubicBezTo>
                <a:cubicBezTo>
                  <a:pt x="68" y="37"/>
                  <a:pt x="67" y="37"/>
                  <a:pt x="66" y="37"/>
                </a:cubicBezTo>
                <a:cubicBezTo>
                  <a:pt x="57" y="38"/>
                  <a:pt x="56" y="43"/>
                  <a:pt x="56" y="46"/>
                </a:cubicBezTo>
                <a:cubicBezTo>
                  <a:pt x="56" y="47"/>
                  <a:pt x="56" y="47"/>
                  <a:pt x="56" y="47"/>
                </a:cubicBezTo>
                <a:cubicBezTo>
                  <a:pt x="56" y="48"/>
                  <a:pt x="55" y="49"/>
                  <a:pt x="55" y="49"/>
                </a:cubicBezTo>
                <a:cubicBezTo>
                  <a:pt x="55" y="36"/>
                  <a:pt x="55" y="12"/>
                  <a:pt x="55" y="10"/>
                </a:cubicBezTo>
                <a:cubicBezTo>
                  <a:pt x="55" y="10"/>
                  <a:pt x="55" y="10"/>
                  <a:pt x="55" y="10"/>
                </a:cubicBezTo>
                <a:cubicBezTo>
                  <a:pt x="55" y="10"/>
                  <a:pt x="55" y="10"/>
                  <a:pt x="55" y="10"/>
                </a:cubicBezTo>
                <a:cubicBezTo>
                  <a:pt x="55" y="5"/>
                  <a:pt x="50" y="0"/>
                  <a:pt x="44" y="0"/>
                </a:cubicBezTo>
                <a:cubicBezTo>
                  <a:pt x="44" y="0"/>
                  <a:pt x="44" y="0"/>
                  <a:pt x="44" y="0"/>
                </a:cubicBezTo>
                <a:cubicBezTo>
                  <a:pt x="41" y="0"/>
                  <a:pt x="39" y="1"/>
                  <a:pt x="37" y="3"/>
                </a:cubicBezTo>
                <a:cubicBezTo>
                  <a:pt x="35" y="6"/>
                  <a:pt x="34" y="8"/>
                  <a:pt x="34" y="11"/>
                </a:cubicBezTo>
                <a:cubicBezTo>
                  <a:pt x="34" y="60"/>
                  <a:pt x="34" y="60"/>
                  <a:pt x="34" y="60"/>
                </a:cubicBezTo>
                <a:cubicBezTo>
                  <a:pt x="34" y="72"/>
                  <a:pt x="34" y="79"/>
                  <a:pt x="33" y="81"/>
                </a:cubicBezTo>
                <a:cubicBezTo>
                  <a:pt x="33" y="81"/>
                  <a:pt x="32" y="81"/>
                  <a:pt x="32" y="81"/>
                </a:cubicBezTo>
                <a:cubicBezTo>
                  <a:pt x="18" y="69"/>
                  <a:pt x="18" y="69"/>
                  <a:pt x="18" y="69"/>
                </a:cubicBezTo>
                <a:cubicBezTo>
                  <a:pt x="16" y="68"/>
                  <a:pt x="13" y="67"/>
                  <a:pt x="11" y="67"/>
                </a:cubicBezTo>
                <a:cubicBezTo>
                  <a:pt x="8" y="67"/>
                  <a:pt x="5" y="68"/>
                  <a:pt x="3" y="71"/>
                </a:cubicBezTo>
                <a:cubicBezTo>
                  <a:pt x="1" y="73"/>
                  <a:pt x="0" y="76"/>
                  <a:pt x="0" y="79"/>
                </a:cubicBezTo>
                <a:cubicBezTo>
                  <a:pt x="1" y="81"/>
                  <a:pt x="2" y="84"/>
                  <a:pt x="4" y="86"/>
                </a:cubicBezTo>
                <a:cubicBezTo>
                  <a:pt x="29" y="107"/>
                  <a:pt x="29" y="107"/>
                  <a:pt x="29" y="107"/>
                </a:cubicBezTo>
                <a:cubicBezTo>
                  <a:pt x="35" y="117"/>
                  <a:pt x="41" y="123"/>
                  <a:pt x="44" y="125"/>
                </a:cubicBezTo>
                <a:cubicBezTo>
                  <a:pt x="44" y="136"/>
                  <a:pt x="44" y="136"/>
                  <a:pt x="44" y="136"/>
                </a:cubicBezTo>
                <a:cubicBezTo>
                  <a:pt x="45" y="139"/>
                  <a:pt x="45" y="139"/>
                  <a:pt x="45" y="139"/>
                </a:cubicBezTo>
                <a:cubicBezTo>
                  <a:pt x="95" y="139"/>
                  <a:pt x="95" y="139"/>
                  <a:pt x="95" y="139"/>
                </a:cubicBezTo>
                <a:cubicBezTo>
                  <a:pt x="95" y="136"/>
                  <a:pt x="95" y="136"/>
                  <a:pt x="95" y="136"/>
                </a:cubicBezTo>
                <a:cubicBezTo>
                  <a:pt x="95" y="124"/>
                  <a:pt x="95" y="124"/>
                  <a:pt x="95" y="124"/>
                </a:cubicBezTo>
                <a:cubicBezTo>
                  <a:pt x="110" y="78"/>
                  <a:pt x="110" y="78"/>
                  <a:pt x="110" y="78"/>
                </a:cubicBezTo>
                <a:cubicBezTo>
                  <a:pt x="110" y="77"/>
                  <a:pt x="110" y="77"/>
                  <a:pt x="110" y="77"/>
                </a:cubicBezTo>
                <a:cubicBezTo>
                  <a:pt x="110" y="77"/>
                  <a:pt x="110" y="77"/>
                  <a:pt x="110" y="77"/>
                </a:cubicBezTo>
                <a:cubicBezTo>
                  <a:pt x="110" y="76"/>
                  <a:pt x="110" y="76"/>
                  <a:pt x="110" y="76"/>
                </a:cubicBezTo>
                <a:cubicBezTo>
                  <a:pt x="112" y="68"/>
                  <a:pt x="114" y="63"/>
                  <a:pt x="108" y="6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45"/>
          <p:cNvGrpSpPr/>
          <p:nvPr/>
        </p:nvGrpSpPr>
        <p:grpSpPr>
          <a:xfrm>
            <a:off x="4626065" y="3763427"/>
            <a:ext cx="476562" cy="462682"/>
            <a:chOff x="5848351" y="1276351"/>
            <a:chExt cx="654050" cy="635000"/>
          </a:xfrm>
          <a:solidFill>
            <a:schemeClr val="bg1"/>
          </a:solidFill>
        </p:grpSpPr>
        <p:sp>
          <p:nvSpPr>
            <p:cNvPr id="47" name="Freeform 69"/>
            <p:cNvSpPr>
              <a:spLocks noEditPoints="1"/>
            </p:cNvSpPr>
            <p:nvPr/>
          </p:nvSpPr>
          <p:spPr bwMode="auto">
            <a:xfrm>
              <a:off x="5848351" y="1276351"/>
              <a:ext cx="654050" cy="635000"/>
            </a:xfrm>
            <a:custGeom>
              <a:avLst/>
              <a:gdLst>
                <a:gd name="T0" fmla="*/ 148 w 174"/>
                <a:gd name="T1" fmla="*/ 58 h 169"/>
                <a:gd name="T2" fmla="*/ 148 w 174"/>
                <a:gd name="T3" fmla="*/ 24 h 169"/>
                <a:gd name="T4" fmla="*/ 111 w 174"/>
                <a:gd name="T5" fmla="*/ 24 h 169"/>
                <a:gd name="T6" fmla="*/ 86 w 174"/>
                <a:gd name="T7" fmla="*/ 0 h 169"/>
                <a:gd name="T8" fmla="*/ 61 w 174"/>
                <a:gd name="T9" fmla="*/ 25 h 169"/>
                <a:gd name="T10" fmla="*/ 25 w 174"/>
                <a:gd name="T11" fmla="*/ 25 h 169"/>
                <a:gd name="T12" fmla="*/ 25 w 174"/>
                <a:gd name="T13" fmla="*/ 61 h 169"/>
                <a:gd name="T14" fmla="*/ 0 w 174"/>
                <a:gd name="T15" fmla="*/ 85 h 169"/>
                <a:gd name="T16" fmla="*/ 26 w 174"/>
                <a:gd name="T17" fmla="*/ 110 h 169"/>
                <a:gd name="T18" fmla="*/ 26 w 174"/>
                <a:gd name="T19" fmla="*/ 145 h 169"/>
                <a:gd name="T20" fmla="*/ 63 w 174"/>
                <a:gd name="T21" fmla="*/ 145 h 169"/>
                <a:gd name="T22" fmla="*/ 88 w 174"/>
                <a:gd name="T23" fmla="*/ 169 h 169"/>
                <a:gd name="T24" fmla="*/ 114 w 174"/>
                <a:gd name="T25" fmla="*/ 144 h 169"/>
                <a:gd name="T26" fmla="*/ 149 w 174"/>
                <a:gd name="T27" fmla="*/ 144 h 169"/>
                <a:gd name="T28" fmla="*/ 149 w 174"/>
                <a:gd name="T29" fmla="*/ 108 h 169"/>
                <a:gd name="T30" fmla="*/ 174 w 174"/>
                <a:gd name="T31" fmla="*/ 84 h 169"/>
                <a:gd name="T32" fmla="*/ 148 w 174"/>
                <a:gd name="T33" fmla="*/ 58 h 169"/>
                <a:gd name="T34" fmla="*/ 87 w 174"/>
                <a:gd name="T35" fmla="*/ 134 h 169"/>
                <a:gd name="T36" fmla="*/ 37 w 174"/>
                <a:gd name="T37" fmla="*/ 84 h 169"/>
                <a:gd name="T38" fmla="*/ 87 w 174"/>
                <a:gd name="T39" fmla="*/ 35 h 169"/>
                <a:gd name="T40" fmla="*/ 137 w 174"/>
                <a:gd name="T41" fmla="*/ 84 h 169"/>
                <a:gd name="T42" fmla="*/ 87 w 174"/>
                <a:gd name="T43" fmla="*/ 13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69">
                  <a:moveTo>
                    <a:pt x="148" y="58"/>
                  </a:moveTo>
                  <a:cubicBezTo>
                    <a:pt x="148" y="24"/>
                    <a:pt x="148" y="24"/>
                    <a:pt x="148" y="24"/>
                  </a:cubicBezTo>
                  <a:cubicBezTo>
                    <a:pt x="111" y="24"/>
                    <a:pt x="111" y="24"/>
                    <a:pt x="111" y="24"/>
                  </a:cubicBezTo>
                  <a:cubicBezTo>
                    <a:pt x="86" y="0"/>
                    <a:pt x="86" y="0"/>
                    <a:pt x="86" y="0"/>
                  </a:cubicBezTo>
                  <a:cubicBezTo>
                    <a:pt x="61" y="25"/>
                    <a:pt x="61" y="25"/>
                    <a:pt x="61" y="25"/>
                  </a:cubicBezTo>
                  <a:cubicBezTo>
                    <a:pt x="25" y="25"/>
                    <a:pt x="25" y="25"/>
                    <a:pt x="25" y="25"/>
                  </a:cubicBezTo>
                  <a:cubicBezTo>
                    <a:pt x="25" y="61"/>
                    <a:pt x="25" y="61"/>
                    <a:pt x="25" y="61"/>
                  </a:cubicBezTo>
                  <a:cubicBezTo>
                    <a:pt x="0" y="85"/>
                    <a:pt x="0" y="85"/>
                    <a:pt x="0" y="85"/>
                  </a:cubicBezTo>
                  <a:cubicBezTo>
                    <a:pt x="26" y="110"/>
                    <a:pt x="26" y="110"/>
                    <a:pt x="26" y="110"/>
                  </a:cubicBezTo>
                  <a:cubicBezTo>
                    <a:pt x="26" y="145"/>
                    <a:pt x="26" y="145"/>
                    <a:pt x="26" y="145"/>
                  </a:cubicBezTo>
                  <a:cubicBezTo>
                    <a:pt x="63" y="145"/>
                    <a:pt x="63" y="145"/>
                    <a:pt x="63" y="145"/>
                  </a:cubicBezTo>
                  <a:cubicBezTo>
                    <a:pt x="88" y="169"/>
                    <a:pt x="88" y="169"/>
                    <a:pt x="88" y="169"/>
                  </a:cubicBezTo>
                  <a:cubicBezTo>
                    <a:pt x="114" y="144"/>
                    <a:pt x="114" y="144"/>
                    <a:pt x="114" y="144"/>
                  </a:cubicBezTo>
                  <a:cubicBezTo>
                    <a:pt x="149" y="144"/>
                    <a:pt x="149" y="144"/>
                    <a:pt x="149" y="144"/>
                  </a:cubicBezTo>
                  <a:cubicBezTo>
                    <a:pt x="149" y="108"/>
                    <a:pt x="149" y="108"/>
                    <a:pt x="149" y="108"/>
                  </a:cubicBezTo>
                  <a:cubicBezTo>
                    <a:pt x="174" y="84"/>
                    <a:pt x="174" y="84"/>
                    <a:pt x="174" y="84"/>
                  </a:cubicBezTo>
                  <a:lnTo>
                    <a:pt x="148" y="58"/>
                  </a:lnTo>
                  <a:close/>
                  <a:moveTo>
                    <a:pt x="87" y="134"/>
                  </a:moveTo>
                  <a:cubicBezTo>
                    <a:pt x="59" y="134"/>
                    <a:pt x="37" y="112"/>
                    <a:pt x="37" y="84"/>
                  </a:cubicBezTo>
                  <a:cubicBezTo>
                    <a:pt x="37" y="57"/>
                    <a:pt x="59" y="35"/>
                    <a:pt x="87" y="35"/>
                  </a:cubicBezTo>
                  <a:cubicBezTo>
                    <a:pt x="115" y="35"/>
                    <a:pt x="137" y="57"/>
                    <a:pt x="137" y="84"/>
                  </a:cubicBezTo>
                  <a:cubicBezTo>
                    <a:pt x="137" y="112"/>
                    <a:pt x="115" y="134"/>
                    <a:pt x="87" y="1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70"/>
            <p:cNvSpPr>
              <a:spLocks noChangeArrowheads="1"/>
            </p:cNvSpPr>
            <p:nvPr/>
          </p:nvSpPr>
          <p:spPr bwMode="auto">
            <a:xfrm>
              <a:off x="6057901" y="1477963"/>
              <a:ext cx="238125" cy="2301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5" name="Freeform 66"/>
          <p:cNvSpPr>
            <a:spLocks/>
          </p:cNvSpPr>
          <p:nvPr/>
        </p:nvSpPr>
        <p:spPr bwMode="auto">
          <a:xfrm>
            <a:off x="3915772" y="2233186"/>
            <a:ext cx="592961" cy="525991"/>
          </a:xfrm>
          <a:custGeom>
            <a:avLst/>
            <a:gdLst>
              <a:gd name="T0" fmla="*/ 157 w 177"/>
              <a:gd name="T1" fmla="*/ 29 h 156"/>
              <a:gd name="T2" fmla="*/ 171 w 177"/>
              <a:gd name="T3" fmla="*/ 10 h 156"/>
              <a:gd name="T4" fmla="*/ 149 w 177"/>
              <a:gd name="T5" fmla="*/ 19 h 156"/>
              <a:gd name="T6" fmla="*/ 110 w 177"/>
              <a:gd name="T7" fmla="*/ 10 h 156"/>
              <a:gd name="T8" fmla="*/ 87 w 177"/>
              <a:gd name="T9" fmla="*/ 51 h 156"/>
              <a:gd name="T10" fmla="*/ 14 w 177"/>
              <a:gd name="T11" fmla="*/ 14 h 156"/>
              <a:gd name="T12" fmla="*/ 23 w 177"/>
              <a:gd name="T13" fmla="*/ 62 h 156"/>
              <a:gd name="T14" fmla="*/ 9 w 177"/>
              <a:gd name="T15" fmla="*/ 58 h 156"/>
              <a:gd name="T16" fmla="*/ 37 w 177"/>
              <a:gd name="T17" fmla="*/ 95 h 156"/>
              <a:gd name="T18" fmla="*/ 22 w 177"/>
              <a:gd name="T19" fmla="*/ 96 h 156"/>
              <a:gd name="T20" fmla="*/ 55 w 177"/>
              <a:gd name="T21" fmla="*/ 120 h 156"/>
              <a:gd name="T22" fmla="*/ 3 w 177"/>
              <a:gd name="T23" fmla="*/ 136 h 156"/>
              <a:gd name="T24" fmla="*/ 71 w 177"/>
              <a:gd name="T25" fmla="*/ 151 h 156"/>
              <a:gd name="T26" fmla="*/ 135 w 177"/>
              <a:gd name="T27" fmla="*/ 114 h 156"/>
              <a:gd name="T28" fmla="*/ 160 w 177"/>
              <a:gd name="T29" fmla="*/ 42 h 156"/>
              <a:gd name="T30" fmla="*/ 160 w 177"/>
              <a:gd name="T31" fmla="*/ 42 h 156"/>
              <a:gd name="T32" fmla="*/ 177 w 177"/>
              <a:gd name="T33" fmla="*/ 25 h 156"/>
              <a:gd name="T34" fmla="*/ 157 w 177"/>
              <a:gd name="T35" fmla="*/ 2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56">
                <a:moveTo>
                  <a:pt x="157" y="29"/>
                </a:moveTo>
                <a:cubicBezTo>
                  <a:pt x="170" y="21"/>
                  <a:pt x="171" y="10"/>
                  <a:pt x="171" y="10"/>
                </a:cubicBezTo>
                <a:cubicBezTo>
                  <a:pt x="167" y="16"/>
                  <a:pt x="149" y="19"/>
                  <a:pt x="149" y="19"/>
                </a:cubicBezTo>
                <a:cubicBezTo>
                  <a:pt x="133" y="0"/>
                  <a:pt x="110" y="10"/>
                  <a:pt x="110" y="10"/>
                </a:cubicBezTo>
                <a:cubicBezTo>
                  <a:pt x="83" y="20"/>
                  <a:pt x="87" y="51"/>
                  <a:pt x="87" y="51"/>
                </a:cubicBezTo>
                <a:cubicBezTo>
                  <a:pt x="39" y="51"/>
                  <a:pt x="14" y="14"/>
                  <a:pt x="14" y="14"/>
                </a:cubicBezTo>
                <a:cubicBezTo>
                  <a:pt x="0" y="44"/>
                  <a:pt x="23" y="62"/>
                  <a:pt x="23" y="62"/>
                </a:cubicBezTo>
                <a:cubicBezTo>
                  <a:pt x="18" y="63"/>
                  <a:pt x="9" y="58"/>
                  <a:pt x="9" y="58"/>
                </a:cubicBezTo>
                <a:cubicBezTo>
                  <a:pt x="8" y="86"/>
                  <a:pt x="37" y="95"/>
                  <a:pt x="37" y="95"/>
                </a:cubicBezTo>
                <a:cubicBezTo>
                  <a:pt x="34" y="96"/>
                  <a:pt x="22" y="96"/>
                  <a:pt x="22" y="96"/>
                </a:cubicBezTo>
                <a:cubicBezTo>
                  <a:pt x="28" y="118"/>
                  <a:pt x="55" y="120"/>
                  <a:pt x="55" y="120"/>
                </a:cubicBezTo>
                <a:cubicBezTo>
                  <a:pt x="29" y="140"/>
                  <a:pt x="3" y="136"/>
                  <a:pt x="3" y="136"/>
                </a:cubicBezTo>
                <a:cubicBezTo>
                  <a:pt x="28" y="156"/>
                  <a:pt x="54" y="154"/>
                  <a:pt x="71" y="151"/>
                </a:cubicBezTo>
                <a:cubicBezTo>
                  <a:pt x="113" y="145"/>
                  <a:pt x="135" y="114"/>
                  <a:pt x="135" y="114"/>
                </a:cubicBezTo>
                <a:cubicBezTo>
                  <a:pt x="165" y="76"/>
                  <a:pt x="155" y="44"/>
                  <a:pt x="160" y="42"/>
                </a:cubicBezTo>
                <a:cubicBezTo>
                  <a:pt x="160" y="42"/>
                  <a:pt x="160" y="42"/>
                  <a:pt x="160" y="42"/>
                </a:cubicBezTo>
                <a:cubicBezTo>
                  <a:pt x="165" y="39"/>
                  <a:pt x="177" y="25"/>
                  <a:pt x="177" y="25"/>
                </a:cubicBezTo>
                <a:cubicBezTo>
                  <a:pt x="169" y="29"/>
                  <a:pt x="157" y="29"/>
                  <a:pt x="157" y="2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145" name="Elbow Connector 144"/>
          <p:cNvCxnSpPr/>
          <p:nvPr/>
        </p:nvCxnSpPr>
        <p:spPr>
          <a:xfrm>
            <a:off x="4720941" y="5426044"/>
            <a:ext cx="2988055" cy="12700"/>
          </a:xfrm>
          <a:prstGeom prst="bentConnector3">
            <a:avLst>
              <a:gd name="adj1" fmla="val 50000"/>
            </a:avLst>
          </a:prstGeom>
          <a:ln w="19050" cmpd="sng">
            <a:solidFill>
              <a:schemeClr val="bg1">
                <a:lumMod val="50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10533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childTnLst>
                              </p:cTn>
                            </p:par>
                            <p:par>
                              <p:cTn id="10" fill="hold">
                                <p:stCondLst>
                                  <p:cond delay="500"/>
                                </p:stCondLst>
                                <p:childTnLst>
                                  <p:par>
                                    <p:cTn id="11" presetID="22" presetClass="entr" presetSubtype="8" fill="hold" grpId="0"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350"/>
                                </p:stCondLst>
                                <p:childTnLst>
                                  <p:par>
                                    <p:cTn id="15" presetID="53" presetClass="entr" presetSubtype="16" fill="hold" grpId="0" nodeType="afterEffect">
                                      <p:stCondLst>
                                        <p:cond delay="0"/>
                                      </p:stCondLst>
                                      <p:childTnLst>
                                        <p:set>
                                          <p:cBhvr>
                                            <p:cTn id="16" dur="1" fill="hold">
                                              <p:stCondLst>
                                                <p:cond delay="0"/>
                                              </p:stCondLst>
                                            </p:cTn>
                                            <p:tgtEl>
                                              <p:spTgt spid="106"/>
                                            </p:tgtEl>
                                            <p:attrNameLst>
                                              <p:attrName>style.visibility</p:attrName>
                                            </p:attrNameLst>
                                          </p:cBhvr>
                                          <p:to>
                                            <p:strVal val="visible"/>
                                          </p:to>
                                        </p:set>
                                        <p:anim calcmode="lin" valueType="num">
                                          <p:cBhvr>
                                            <p:cTn id="17" dur="500" fill="hold"/>
                                            <p:tgtEl>
                                              <p:spTgt spid="106"/>
                                            </p:tgtEl>
                                            <p:attrNameLst>
                                              <p:attrName>ppt_w</p:attrName>
                                            </p:attrNameLst>
                                          </p:cBhvr>
                                          <p:tavLst>
                                            <p:tav tm="0">
                                              <p:val>
                                                <p:fltVal val="0"/>
                                              </p:val>
                                            </p:tav>
                                            <p:tav tm="100000">
                                              <p:val>
                                                <p:strVal val="#ppt_w"/>
                                              </p:val>
                                            </p:tav>
                                          </p:tavLst>
                                        </p:anim>
                                        <p:anim calcmode="lin" valueType="num">
                                          <p:cBhvr>
                                            <p:cTn id="18" dur="500" fill="hold"/>
                                            <p:tgtEl>
                                              <p:spTgt spid="106"/>
                                            </p:tgtEl>
                                            <p:attrNameLst>
                                              <p:attrName>ppt_h</p:attrName>
                                            </p:attrNameLst>
                                          </p:cBhvr>
                                          <p:tavLst>
                                            <p:tav tm="0">
                                              <p:val>
                                                <p:fltVal val="0"/>
                                              </p:val>
                                            </p:tav>
                                            <p:tav tm="100000">
                                              <p:val>
                                                <p:strVal val="#ppt_h"/>
                                              </p:val>
                                            </p:tav>
                                          </p:tavLst>
                                        </p:anim>
                                        <p:animEffect transition="in" filter="fade">
                                          <p:cBhvr>
                                            <p:cTn id="19" dur="500"/>
                                            <p:tgtEl>
                                              <p:spTgt spid="106"/>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fade">
                                          <p:cBhvr>
                                            <p:cTn id="23" dur="500"/>
                                            <p:tgtEl>
                                              <p:spTgt spid="90"/>
                                            </p:tgtEl>
                                          </p:cBhvr>
                                        </p:animEffect>
                                      </p:childTnLst>
                                    </p:cTn>
                                  </p:par>
                                </p:childTnLst>
                              </p:cTn>
                            </p:par>
                            <p:par>
                              <p:cTn id="24" fill="hold">
                                <p:stCondLst>
                                  <p:cond delay="2350"/>
                                </p:stCondLst>
                                <p:childTnLst>
                                  <p:par>
                                    <p:cTn id="25" presetID="53" presetClass="entr" presetSubtype="16" fill="hold" grpId="0" nodeType="afterEffect">
                                      <p:stCondLst>
                                        <p:cond delay="0"/>
                                      </p:stCondLst>
                                      <p:childTnLst>
                                        <p:set>
                                          <p:cBhvr>
                                            <p:cTn id="26" dur="1" fill="hold">
                                              <p:stCondLst>
                                                <p:cond delay="0"/>
                                              </p:stCondLst>
                                            </p:cTn>
                                            <p:tgtEl>
                                              <p:spTgt spid="107"/>
                                            </p:tgtEl>
                                            <p:attrNameLst>
                                              <p:attrName>style.visibility</p:attrName>
                                            </p:attrNameLst>
                                          </p:cBhvr>
                                          <p:to>
                                            <p:strVal val="visible"/>
                                          </p:to>
                                        </p:set>
                                        <p:anim calcmode="lin" valueType="num">
                                          <p:cBhvr>
                                            <p:cTn id="27" dur="500" fill="hold"/>
                                            <p:tgtEl>
                                              <p:spTgt spid="107"/>
                                            </p:tgtEl>
                                            <p:attrNameLst>
                                              <p:attrName>ppt_w</p:attrName>
                                            </p:attrNameLst>
                                          </p:cBhvr>
                                          <p:tavLst>
                                            <p:tav tm="0">
                                              <p:val>
                                                <p:fltVal val="0"/>
                                              </p:val>
                                            </p:tav>
                                            <p:tav tm="100000">
                                              <p:val>
                                                <p:strVal val="#ppt_w"/>
                                              </p:val>
                                            </p:tav>
                                          </p:tavLst>
                                        </p:anim>
                                        <p:anim calcmode="lin" valueType="num">
                                          <p:cBhvr>
                                            <p:cTn id="28" dur="500" fill="hold"/>
                                            <p:tgtEl>
                                              <p:spTgt spid="107"/>
                                            </p:tgtEl>
                                            <p:attrNameLst>
                                              <p:attrName>ppt_h</p:attrName>
                                            </p:attrNameLst>
                                          </p:cBhvr>
                                          <p:tavLst>
                                            <p:tav tm="0">
                                              <p:val>
                                                <p:fltVal val="0"/>
                                              </p:val>
                                            </p:tav>
                                            <p:tav tm="100000">
                                              <p:val>
                                                <p:strVal val="#ppt_h"/>
                                              </p:val>
                                            </p:tav>
                                          </p:tavLst>
                                        </p:anim>
                                        <p:animEffect transition="in" filter="fade">
                                          <p:cBhvr>
                                            <p:cTn id="29" dur="500"/>
                                            <p:tgtEl>
                                              <p:spTgt spid="107"/>
                                            </p:tgtEl>
                                          </p:cBhvr>
                                        </p:animEffect>
                                      </p:childTnLst>
                                    </p:cTn>
                                  </p:par>
                                </p:childTnLst>
                              </p:cTn>
                            </p:par>
                            <p:par>
                              <p:cTn id="30" fill="hold">
                                <p:stCondLst>
                                  <p:cond delay="2850"/>
                                </p:stCondLst>
                                <p:childTnLst>
                                  <p:par>
                                    <p:cTn id="31" presetID="10" presetClass="entr" presetSubtype="0"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childTnLst>
                                    </p:cTn>
                                  </p:par>
                                </p:childTnLst>
                              </p:cTn>
                            </p:par>
                            <p:par>
                              <p:cTn id="34" fill="hold">
                                <p:stCondLst>
                                  <p:cond delay="3350"/>
                                </p:stCondLst>
                                <p:childTnLst>
                                  <p:par>
                                    <p:cTn id="35" presetID="53" presetClass="entr" presetSubtype="16" fill="hold" grpId="0" nodeType="afterEffect">
                                      <p:stCondLst>
                                        <p:cond delay="0"/>
                                      </p:stCondLst>
                                      <p:childTnLst>
                                        <p:set>
                                          <p:cBhvr>
                                            <p:cTn id="36" dur="1" fill="hold">
                                              <p:stCondLst>
                                                <p:cond delay="0"/>
                                              </p:stCondLst>
                                            </p:cTn>
                                            <p:tgtEl>
                                              <p:spTgt spid="108"/>
                                            </p:tgtEl>
                                            <p:attrNameLst>
                                              <p:attrName>style.visibility</p:attrName>
                                            </p:attrNameLst>
                                          </p:cBhvr>
                                          <p:to>
                                            <p:strVal val="visible"/>
                                          </p:to>
                                        </p:set>
                                        <p:anim calcmode="lin" valueType="num">
                                          <p:cBhvr>
                                            <p:cTn id="37" dur="500" fill="hold"/>
                                            <p:tgtEl>
                                              <p:spTgt spid="108"/>
                                            </p:tgtEl>
                                            <p:attrNameLst>
                                              <p:attrName>ppt_w</p:attrName>
                                            </p:attrNameLst>
                                          </p:cBhvr>
                                          <p:tavLst>
                                            <p:tav tm="0">
                                              <p:val>
                                                <p:fltVal val="0"/>
                                              </p:val>
                                            </p:tav>
                                            <p:tav tm="100000">
                                              <p:val>
                                                <p:strVal val="#ppt_w"/>
                                              </p:val>
                                            </p:tav>
                                          </p:tavLst>
                                        </p:anim>
                                        <p:anim calcmode="lin" valueType="num">
                                          <p:cBhvr>
                                            <p:cTn id="38" dur="500" fill="hold"/>
                                            <p:tgtEl>
                                              <p:spTgt spid="108"/>
                                            </p:tgtEl>
                                            <p:attrNameLst>
                                              <p:attrName>ppt_h</p:attrName>
                                            </p:attrNameLst>
                                          </p:cBhvr>
                                          <p:tavLst>
                                            <p:tav tm="0">
                                              <p:val>
                                                <p:fltVal val="0"/>
                                              </p:val>
                                            </p:tav>
                                            <p:tav tm="100000">
                                              <p:val>
                                                <p:strVal val="#ppt_h"/>
                                              </p:val>
                                            </p:tav>
                                          </p:tavLst>
                                        </p:anim>
                                        <p:animEffect transition="in" filter="fade">
                                          <p:cBhvr>
                                            <p:cTn id="39" dur="500"/>
                                            <p:tgtEl>
                                              <p:spTgt spid="108"/>
                                            </p:tgtEl>
                                          </p:cBhvr>
                                        </p:animEffect>
                                      </p:childTnLst>
                                    </p:cTn>
                                  </p:par>
                                </p:childTnLst>
                              </p:cTn>
                            </p:par>
                            <p:par>
                              <p:cTn id="40" fill="hold">
                                <p:stCondLst>
                                  <p:cond delay="3850"/>
                                </p:stCondLst>
                                <p:childTnLst>
                                  <p:par>
                                    <p:cTn id="41" presetID="10" presetClass="entr" presetSubtype="0"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4350"/>
                                </p:stCondLst>
                                <p:childTnLst>
                                  <p:par>
                                    <p:cTn id="45" presetID="53" presetClass="entr" presetSubtype="16" fill="hold" grpId="0" nodeType="afterEffect">
                                      <p:stCondLst>
                                        <p:cond delay="0"/>
                                      </p:stCondLst>
                                      <p:childTnLst>
                                        <p:set>
                                          <p:cBhvr>
                                            <p:cTn id="46" dur="1" fill="hold">
                                              <p:stCondLst>
                                                <p:cond delay="0"/>
                                              </p:stCondLst>
                                            </p:cTn>
                                            <p:tgtEl>
                                              <p:spTgt spid="109"/>
                                            </p:tgtEl>
                                            <p:attrNameLst>
                                              <p:attrName>style.visibility</p:attrName>
                                            </p:attrNameLst>
                                          </p:cBhvr>
                                          <p:to>
                                            <p:strVal val="visible"/>
                                          </p:to>
                                        </p:set>
                                        <p:anim calcmode="lin" valueType="num">
                                          <p:cBhvr>
                                            <p:cTn id="47" dur="500" fill="hold"/>
                                            <p:tgtEl>
                                              <p:spTgt spid="109"/>
                                            </p:tgtEl>
                                            <p:attrNameLst>
                                              <p:attrName>ppt_w</p:attrName>
                                            </p:attrNameLst>
                                          </p:cBhvr>
                                          <p:tavLst>
                                            <p:tav tm="0">
                                              <p:val>
                                                <p:fltVal val="0"/>
                                              </p:val>
                                            </p:tav>
                                            <p:tav tm="100000">
                                              <p:val>
                                                <p:strVal val="#ppt_w"/>
                                              </p:val>
                                            </p:tav>
                                          </p:tavLst>
                                        </p:anim>
                                        <p:anim calcmode="lin" valueType="num">
                                          <p:cBhvr>
                                            <p:cTn id="48" dur="500" fill="hold"/>
                                            <p:tgtEl>
                                              <p:spTgt spid="109"/>
                                            </p:tgtEl>
                                            <p:attrNameLst>
                                              <p:attrName>ppt_h</p:attrName>
                                            </p:attrNameLst>
                                          </p:cBhvr>
                                          <p:tavLst>
                                            <p:tav tm="0">
                                              <p:val>
                                                <p:fltVal val="0"/>
                                              </p:val>
                                            </p:tav>
                                            <p:tav tm="100000">
                                              <p:val>
                                                <p:strVal val="#ppt_h"/>
                                              </p:val>
                                            </p:tav>
                                          </p:tavLst>
                                        </p:anim>
                                        <p:animEffect transition="in" filter="fade">
                                          <p:cBhvr>
                                            <p:cTn id="49" dur="500"/>
                                            <p:tgtEl>
                                              <p:spTgt spid="109"/>
                                            </p:tgtEl>
                                          </p:cBhvr>
                                        </p:animEffect>
                                      </p:childTnLst>
                                    </p:cTn>
                                  </p:par>
                                </p:childTnLst>
                              </p:cTn>
                            </p:par>
                            <p:par>
                              <p:cTn id="50" fill="hold">
                                <p:stCondLst>
                                  <p:cond delay="4850"/>
                                </p:stCondLst>
                                <p:childTnLst>
                                  <p:par>
                                    <p:cTn id="51" presetID="10" presetClass="entr" presetSubtype="0"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fade">
                                          <p:cBhvr>
                                            <p:cTn id="53" dur="500"/>
                                            <p:tgtEl>
                                              <p:spTgt spid="55"/>
                                            </p:tgtEl>
                                          </p:cBhvr>
                                        </p:animEffect>
                                      </p:childTnLst>
                                    </p:cTn>
                                  </p:par>
                                </p:childTnLst>
                              </p:cTn>
                            </p:par>
                            <p:par>
                              <p:cTn id="54" fill="hold">
                                <p:stCondLst>
                                  <p:cond delay="5350"/>
                                </p:stCondLst>
                                <p:childTnLst>
                                  <p:par>
                                    <p:cTn id="55" presetID="18" presetClass="entr" presetSubtype="3" fill="hold" nodeType="afterEffect">
                                      <p:stCondLst>
                                        <p:cond delay="0"/>
                                      </p:stCondLst>
                                      <p:childTnLst>
                                        <p:set>
                                          <p:cBhvr>
                                            <p:cTn id="56" dur="1" fill="hold">
                                              <p:stCondLst>
                                                <p:cond delay="0"/>
                                              </p:stCondLst>
                                            </p:cTn>
                                            <p:tgtEl>
                                              <p:spTgt spid="142"/>
                                            </p:tgtEl>
                                            <p:attrNameLst>
                                              <p:attrName>style.visibility</p:attrName>
                                            </p:attrNameLst>
                                          </p:cBhvr>
                                          <p:to>
                                            <p:strVal val="visible"/>
                                          </p:to>
                                        </p:set>
                                        <p:animEffect transition="in" filter="strips(upRight)">
                                          <p:cBhvr>
                                            <p:cTn id="57" dur="500"/>
                                            <p:tgtEl>
                                              <p:spTgt spid="142"/>
                                            </p:tgtEl>
                                          </p:cBhvr>
                                        </p:animEffect>
                                      </p:childTnLst>
                                    </p:cTn>
                                  </p:par>
                                </p:childTnLst>
                              </p:cTn>
                            </p:par>
                            <p:par>
                              <p:cTn id="58" fill="hold">
                                <p:stCondLst>
                                  <p:cond delay="5850"/>
                                </p:stCondLst>
                                <p:childTnLst>
                                  <p:par>
                                    <p:cTn id="59" presetID="53" presetClass="entr" presetSubtype="16" fill="hold" grpId="0" nodeType="afterEffect">
                                      <p:stCondLst>
                                        <p:cond delay="0"/>
                                      </p:stCondLst>
                                      <p:childTnLst>
                                        <p:set>
                                          <p:cBhvr>
                                            <p:cTn id="60" dur="1" fill="hold">
                                              <p:stCondLst>
                                                <p:cond delay="0"/>
                                              </p:stCondLst>
                                            </p:cTn>
                                            <p:tgtEl>
                                              <p:spTgt spid="198"/>
                                            </p:tgtEl>
                                            <p:attrNameLst>
                                              <p:attrName>style.visibility</p:attrName>
                                            </p:attrNameLst>
                                          </p:cBhvr>
                                          <p:to>
                                            <p:strVal val="visible"/>
                                          </p:to>
                                        </p:set>
                                        <p:anim calcmode="lin" valueType="num">
                                          <p:cBhvr>
                                            <p:cTn id="61" dur="500" fill="hold"/>
                                            <p:tgtEl>
                                              <p:spTgt spid="198"/>
                                            </p:tgtEl>
                                            <p:attrNameLst>
                                              <p:attrName>ppt_w</p:attrName>
                                            </p:attrNameLst>
                                          </p:cBhvr>
                                          <p:tavLst>
                                            <p:tav tm="0">
                                              <p:val>
                                                <p:fltVal val="0"/>
                                              </p:val>
                                            </p:tav>
                                            <p:tav tm="100000">
                                              <p:val>
                                                <p:strVal val="#ppt_w"/>
                                              </p:val>
                                            </p:tav>
                                          </p:tavLst>
                                        </p:anim>
                                        <p:anim calcmode="lin" valueType="num">
                                          <p:cBhvr>
                                            <p:cTn id="62" dur="500" fill="hold"/>
                                            <p:tgtEl>
                                              <p:spTgt spid="198"/>
                                            </p:tgtEl>
                                            <p:attrNameLst>
                                              <p:attrName>ppt_h</p:attrName>
                                            </p:attrNameLst>
                                          </p:cBhvr>
                                          <p:tavLst>
                                            <p:tav tm="0">
                                              <p:val>
                                                <p:fltVal val="0"/>
                                              </p:val>
                                            </p:tav>
                                            <p:tav tm="100000">
                                              <p:val>
                                                <p:strVal val="#ppt_h"/>
                                              </p:val>
                                            </p:tav>
                                          </p:tavLst>
                                        </p:anim>
                                        <p:animEffect transition="in" filter="fade">
                                          <p:cBhvr>
                                            <p:cTn id="63" dur="500"/>
                                            <p:tgtEl>
                                              <p:spTgt spid="198"/>
                                            </p:tgtEl>
                                          </p:cBhvr>
                                        </p:animEffect>
                                      </p:childTnLst>
                                    </p:cTn>
                                  </p:par>
                                  <p:par>
                                    <p:cTn id="64" presetID="18" presetClass="entr" presetSubtype="3" fill="hold" nodeType="withEffect">
                                      <p:stCondLst>
                                        <p:cond delay="0"/>
                                      </p:stCondLst>
                                      <p:childTnLst>
                                        <p:set>
                                          <p:cBhvr>
                                            <p:cTn id="65" dur="1" fill="hold">
                                              <p:stCondLst>
                                                <p:cond delay="0"/>
                                              </p:stCondLst>
                                            </p:cTn>
                                            <p:tgtEl>
                                              <p:spTgt spid="144"/>
                                            </p:tgtEl>
                                            <p:attrNameLst>
                                              <p:attrName>style.visibility</p:attrName>
                                            </p:attrNameLst>
                                          </p:cBhvr>
                                          <p:to>
                                            <p:strVal val="visible"/>
                                          </p:to>
                                        </p:set>
                                        <p:animEffect transition="in" filter="strips(upRight)">
                                          <p:cBhvr>
                                            <p:cTn id="66" dur="500"/>
                                            <p:tgtEl>
                                              <p:spTgt spid="144"/>
                                            </p:tgtEl>
                                          </p:cBhvr>
                                        </p:animEffect>
                                      </p:childTnLst>
                                    </p:cTn>
                                  </p:par>
                                </p:childTnLst>
                              </p:cTn>
                            </p:par>
                            <p:par>
                              <p:cTn id="67" fill="hold">
                                <p:stCondLst>
                                  <p:cond delay="6350"/>
                                </p:stCondLst>
                                <p:childTnLst>
                                  <p:par>
                                    <p:cTn id="68" presetID="53" presetClass="entr" presetSubtype="16" fill="hold" grpId="0" nodeType="afterEffect">
                                      <p:stCondLst>
                                        <p:cond delay="0"/>
                                      </p:stCondLst>
                                      <p:childTnLst>
                                        <p:set>
                                          <p:cBhvr>
                                            <p:cTn id="69" dur="1" fill="hold">
                                              <p:stCondLst>
                                                <p:cond delay="0"/>
                                              </p:stCondLst>
                                            </p:cTn>
                                            <p:tgtEl>
                                              <p:spTgt spid="197"/>
                                            </p:tgtEl>
                                            <p:attrNameLst>
                                              <p:attrName>style.visibility</p:attrName>
                                            </p:attrNameLst>
                                          </p:cBhvr>
                                          <p:to>
                                            <p:strVal val="visible"/>
                                          </p:to>
                                        </p:set>
                                        <p:anim calcmode="lin" valueType="num">
                                          <p:cBhvr>
                                            <p:cTn id="70" dur="500" fill="hold"/>
                                            <p:tgtEl>
                                              <p:spTgt spid="197"/>
                                            </p:tgtEl>
                                            <p:attrNameLst>
                                              <p:attrName>ppt_w</p:attrName>
                                            </p:attrNameLst>
                                          </p:cBhvr>
                                          <p:tavLst>
                                            <p:tav tm="0">
                                              <p:val>
                                                <p:fltVal val="0"/>
                                              </p:val>
                                            </p:tav>
                                            <p:tav tm="100000">
                                              <p:val>
                                                <p:strVal val="#ppt_w"/>
                                              </p:val>
                                            </p:tav>
                                          </p:tavLst>
                                        </p:anim>
                                        <p:anim calcmode="lin" valueType="num">
                                          <p:cBhvr>
                                            <p:cTn id="71" dur="500" fill="hold"/>
                                            <p:tgtEl>
                                              <p:spTgt spid="197"/>
                                            </p:tgtEl>
                                            <p:attrNameLst>
                                              <p:attrName>ppt_h</p:attrName>
                                            </p:attrNameLst>
                                          </p:cBhvr>
                                          <p:tavLst>
                                            <p:tav tm="0">
                                              <p:val>
                                                <p:fltVal val="0"/>
                                              </p:val>
                                            </p:tav>
                                            <p:tav tm="100000">
                                              <p:val>
                                                <p:strVal val="#ppt_h"/>
                                              </p:val>
                                            </p:tav>
                                          </p:tavLst>
                                        </p:anim>
                                        <p:animEffect transition="in" filter="fade">
                                          <p:cBhvr>
                                            <p:cTn id="72" dur="500"/>
                                            <p:tgtEl>
                                              <p:spTgt spid="197"/>
                                            </p:tgtEl>
                                          </p:cBhvr>
                                        </p:animEffect>
                                      </p:childTnLst>
                                    </p:cTn>
                                  </p:par>
                                  <p:par>
                                    <p:cTn id="73" presetID="18" presetClass="entr" presetSubtype="3" fill="hold" nodeType="withEffect">
                                      <p:stCondLst>
                                        <p:cond delay="0"/>
                                      </p:stCondLst>
                                      <p:childTnLst>
                                        <p:set>
                                          <p:cBhvr>
                                            <p:cTn id="74" dur="1" fill="hold">
                                              <p:stCondLst>
                                                <p:cond delay="0"/>
                                              </p:stCondLst>
                                            </p:cTn>
                                            <p:tgtEl>
                                              <p:spTgt spid="169"/>
                                            </p:tgtEl>
                                            <p:attrNameLst>
                                              <p:attrName>style.visibility</p:attrName>
                                            </p:attrNameLst>
                                          </p:cBhvr>
                                          <p:to>
                                            <p:strVal val="visible"/>
                                          </p:to>
                                        </p:set>
                                        <p:animEffect transition="in" filter="strips(upRight)">
                                          <p:cBhvr>
                                            <p:cTn id="75" dur="500"/>
                                            <p:tgtEl>
                                              <p:spTgt spid="169"/>
                                            </p:tgtEl>
                                          </p:cBhvr>
                                        </p:animEffect>
                                      </p:childTnLst>
                                    </p:cTn>
                                  </p:par>
                                </p:childTnLst>
                              </p:cTn>
                            </p:par>
                            <p:par>
                              <p:cTn id="76" fill="hold">
                                <p:stCondLst>
                                  <p:cond delay="6850"/>
                                </p:stCondLst>
                                <p:childTnLst>
                                  <p:par>
                                    <p:cTn id="77" presetID="53" presetClass="entr" presetSubtype="16" fill="hold" grpId="0" nodeType="afterEffect">
                                      <p:stCondLst>
                                        <p:cond delay="0"/>
                                      </p:stCondLst>
                                      <p:childTnLst>
                                        <p:set>
                                          <p:cBhvr>
                                            <p:cTn id="78" dur="1" fill="hold">
                                              <p:stCondLst>
                                                <p:cond delay="0"/>
                                              </p:stCondLst>
                                            </p:cTn>
                                            <p:tgtEl>
                                              <p:spTgt spid="196"/>
                                            </p:tgtEl>
                                            <p:attrNameLst>
                                              <p:attrName>style.visibility</p:attrName>
                                            </p:attrNameLst>
                                          </p:cBhvr>
                                          <p:to>
                                            <p:strVal val="visible"/>
                                          </p:to>
                                        </p:set>
                                        <p:anim calcmode="lin" valueType="num">
                                          <p:cBhvr>
                                            <p:cTn id="79" dur="500" fill="hold"/>
                                            <p:tgtEl>
                                              <p:spTgt spid="196"/>
                                            </p:tgtEl>
                                            <p:attrNameLst>
                                              <p:attrName>ppt_w</p:attrName>
                                            </p:attrNameLst>
                                          </p:cBhvr>
                                          <p:tavLst>
                                            <p:tav tm="0">
                                              <p:val>
                                                <p:fltVal val="0"/>
                                              </p:val>
                                            </p:tav>
                                            <p:tav tm="100000">
                                              <p:val>
                                                <p:strVal val="#ppt_w"/>
                                              </p:val>
                                            </p:tav>
                                          </p:tavLst>
                                        </p:anim>
                                        <p:anim calcmode="lin" valueType="num">
                                          <p:cBhvr>
                                            <p:cTn id="80" dur="500" fill="hold"/>
                                            <p:tgtEl>
                                              <p:spTgt spid="196"/>
                                            </p:tgtEl>
                                            <p:attrNameLst>
                                              <p:attrName>ppt_h</p:attrName>
                                            </p:attrNameLst>
                                          </p:cBhvr>
                                          <p:tavLst>
                                            <p:tav tm="0">
                                              <p:val>
                                                <p:fltVal val="0"/>
                                              </p:val>
                                            </p:tav>
                                            <p:tav tm="100000">
                                              <p:val>
                                                <p:strVal val="#ppt_h"/>
                                              </p:val>
                                            </p:tav>
                                          </p:tavLst>
                                        </p:anim>
                                        <p:animEffect transition="in" filter="fade">
                                          <p:cBhvr>
                                            <p:cTn id="81" dur="500"/>
                                            <p:tgtEl>
                                              <p:spTgt spid="196"/>
                                            </p:tgtEl>
                                          </p:cBhvr>
                                        </p:animEffect>
                                      </p:childTnLst>
                                    </p:cTn>
                                  </p:par>
                                  <p:par>
                                    <p:cTn id="82" presetID="18" presetClass="entr" presetSubtype="3" fill="hold" nodeType="withEffect">
                                      <p:stCondLst>
                                        <p:cond delay="0"/>
                                      </p:stCondLst>
                                      <p:childTnLst>
                                        <p:set>
                                          <p:cBhvr>
                                            <p:cTn id="83" dur="1" fill="hold">
                                              <p:stCondLst>
                                                <p:cond delay="0"/>
                                              </p:stCondLst>
                                            </p:cTn>
                                            <p:tgtEl>
                                              <p:spTgt spid="145"/>
                                            </p:tgtEl>
                                            <p:attrNameLst>
                                              <p:attrName>style.visibility</p:attrName>
                                            </p:attrNameLst>
                                          </p:cBhvr>
                                          <p:to>
                                            <p:strVal val="visible"/>
                                          </p:to>
                                        </p:set>
                                        <p:animEffect transition="in" filter="strips(upRight)">
                                          <p:cBhvr>
                                            <p:cTn id="84" dur="500"/>
                                            <p:tgtEl>
                                              <p:spTgt spid="145"/>
                                            </p:tgtEl>
                                          </p:cBhvr>
                                        </p:animEffect>
                                      </p:childTnLst>
                                    </p:cTn>
                                  </p:par>
                                </p:childTnLst>
                              </p:cTn>
                            </p:par>
                            <p:par>
                              <p:cTn id="85" fill="hold">
                                <p:stCondLst>
                                  <p:cond delay="7350"/>
                                </p:stCondLst>
                                <p:childTnLst>
                                  <p:par>
                                    <p:cTn id="86" presetID="53" presetClass="entr" presetSubtype="16" fill="hold" grpId="0" nodeType="afterEffect">
                                      <p:stCondLst>
                                        <p:cond delay="0"/>
                                      </p:stCondLst>
                                      <p:childTnLst>
                                        <p:set>
                                          <p:cBhvr>
                                            <p:cTn id="87" dur="1" fill="hold">
                                              <p:stCondLst>
                                                <p:cond delay="0"/>
                                              </p:stCondLst>
                                            </p:cTn>
                                            <p:tgtEl>
                                              <p:spTgt spid="195"/>
                                            </p:tgtEl>
                                            <p:attrNameLst>
                                              <p:attrName>style.visibility</p:attrName>
                                            </p:attrNameLst>
                                          </p:cBhvr>
                                          <p:to>
                                            <p:strVal val="visible"/>
                                          </p:to>
                                        </p:set>
                                        <p:anim calcmode="lin" valueType="num">
                                          <p:cBhvr>
                                            <p:cTn id="88" dur="500" fill="hold"/>
                                            <p:tgtEl>
                                              <p:spTgt spid="195"/>
                                            </p:tgtEl>
                                            <p:attrNameLst>
                                              <p:attrName>ppt_w</p:attrName>
                                            </p:attrNameLst>
                                          </p:cBhvr>
                                          <p:tavLst>
                                            <p:tav tm="0">
                                              <p:val>
                                                <p:fltVal val="0"/>
                                              </p:val>
                                            </p:tav>
                                            <p:tav tm="100000">
                                              <p:val>
                                                <p:strVal val="#ppt_w"/>
                                              </p:val>
                                            </p:tav>
                                          </p:tavLst>
                                        </p:anim>
                                        <p:anim calcmode="lin" valueType="num">
                                          <p:cBhvr>
                                            <p:cTn id="89" dur="500" fill="hold"/>
                                            <p:tgtEl>
                                              <p:spTgt spid="195"/>
                                            </p:tgtEl>
                                            <p:attrNameLst>
                                              <p:attrName>ppt_h</p:attrName>
                                            </p:attrNameLst>
                                          </p:cBhvr>
                                          <p:tavLst>
                                            <p:tav tm="0">
                                              <p:val>
                                                <p:fltVal val="0"/>
                                              </p:val>
                                            </p:tav>
                                            <p:tav tm="100000">
                                              <p:val>
                                                <p:strVal val="#ppt_h"/>
                                              </p:val>
                                            </p:tav>
                                          </p:tavLst>
                                        </p:anim>
                                        <p:animEffect transition="in" filter="fade">
                                          <p:cBhvr>
                                            <p:cTn id="90" dur="500"/>
                                            <p:tgtEl>
                                              <p:spTgt spid="195"/>
                                            </p:tgtEl>
                                          </p:cBhvr>
                                        </p:animEffect>
                                      </p:childTnLst>
                                    </p:cTn>
                                  </p:par>
                                </p:childTnLst>
                              </p:cTn>
                            </p:par>
                            <p:par>
                              <p:cTn id="91" fill="hold">
                                <p:stCondLst>
                                  <p:cond delay="7850"/>
                                </p:stCondLst>
                                <p:childTnLst>
                                  <p:par>
                                    <p:cTn id="92" presetID="2" presetClass="entr" presetSubtype="4" accel="28000" fill="hold" grpId="0" nodeType="afterEffect" p14:presetBounceEnd="50000">
                                      <p:stCondLst>
                                        <p:cond delay="0"/>
                                      </p:stCondLst>
                                      <p:childTnLst>
                                        <p:set>
                                          <p:cBhvr>
                                            <p:cTn id="93" dur="1" fill="hold">
                                              <p:stCondLst>
                                                <p:cond delay="0"/>
                                              </p:stCondLst>
                                            </p:cTn>
                                            <p:tgtEl>
                                              <p:spTgt spid="64"/>
                                            </p:tgtEl>
                                            <p:attrNameLst>
                                              <p:attrName>style.visibility</p:attrName>
                                            </p:attrNameLst>
                                          </p:cBhvr>
                                          <p:to>
                                            <p:strVal val="visible"/>
                                          </p:to>
                                        </p:set>
                                        <p:anim calcmode="lin" valueType="num" p14:bounceEnd="50000">
                                          <p:cBhvr additive="base">
                                            <p:cTn id="94" dur="1000" fill="hold"/>
                                            <p:tgtEl>
                                              <p:spTgt spid="64"/>
                                            </p:tgtEl>
                                            <p:attrNameLst>
                                              <p:attrName>ppt_x</p:attrName>
                                            </p:attrNameLst>
                                          </p:cBhvr>
                                          <p:tavLst>
                                            <p:tav tm="0">
                                              <p:val>
                                                <p:strVal val="#ppt_x"/>
                                              </p:val>
                                            </p:tav>
                                            <p:tav tm="100000">
                                              <p:val>
                                                <p:strVal val="#ppt_x"/>
                                              </p:val>
                                            </p:tav>
                                          </p:tavLst>
                                        </p:anim>
                                        <p:anim calcmode="lin" valueType="num" p14:bounceEnd="50000">
                                          <p:cBhvr additive="base">
                                            <p:cTn id="95" dur="1000" fill="hold"/>
                                            <p:tgtEl>
                                              <p:spTgt spid="64"/>
                                            </p:tgtEl>
                                            <p:attrNameLst>
                                              <p:attrName>ppt_y</p:attrName>
                                            </p:attrNameLst>
                                          </p:cBhvr>
                                          <p:tavLst>
                                            <p:tav tm="0">
                                              <p:val>
                                                <p:strVal val="1+#ppt_h/2"/>
                                              </p:val>
                                            </p:tav>
                                            <p:tav tm="100000">
                                              <p:val>
                                                <p:strVal val="#ppt_y"/>
                                              </p:val>
                                            </p:tav>
                                          </p:tavLst>
                                        </p:anim>
                                      </p:childTnLst>
                                    </p:cTn>
                                  </p:par>
                                  <p:par>
                                    <p:cTn id="96" presetID="12" presetClass="entr" presetSubtype="8" fill="hold" grpId="0" nodeType="withEffect">
                                      <p:stCondLst>
                                        <p:cond delay="500"/>
                                      </p:stCondLst>
                                      <p:childTnLst>
                                        <p:set>
                                          <p:cBhvr>
                                            <p:cTn id="97" dur="1" fill="hold">
                                              <p:stCondLst>
                                                <p:cond delay="0"/>
                                              </p:stCondLst>
                                            </p:cTn>
                                            <p:tgtEl>
                                              <p:spTgt spid="146"/>
                                            </p:tgtEl>
                                            <p:attrNameLst>
                                              <p:attrName>style.visibility</p:attrName>
                                            </p:attrNameLst>
                                          </p:cBhvr>
                                          <p:to>
                                            <p:strVal val="visible"/>
                                          </p:to>
                                        </p:set>
                                        <p:anim calcmode="lin" valueType="num">
                                          <p:cBhvr additive="base">
                                            <p:cTn id="98" dur="750"/>
                                            <p:tgtEl>
                                              <p:spTgt spid="146"/>
                                            </p:tgtEl>
                                            <p:attrNameLst>
                                              <p:attrName>ppt_x</p:attrName>
                                            </p:attrNameLst>
                                          </p:cBhvr>
                                          <p:tavLst>
                                            <p:tav tm="0">
                                              <p:val>
                                                <p:strVal val="#ppt_x-#ppt_w*1.125000"/>
                                              </p:val>
                                            </p:tav>
                                            <p:tav tm="100000">
                                              <p:val>
                                                <p:strVal val="#ppt_x"/>
                                              </p:val>
                                            </p:tav>
                                          </p:tavLst>
                                        </p:anim>
                                        <p:animEffect transition="in" filter="wipe(right)">
                                          <p:cBhvr>
                                            <p:cTn id="99" dur="750"/>
                                            <p:tgtEl>
                                              <p:spTgt spid="146"/>
                                            </p:tgtEl>
                                          </p:cBhvr>
                                        </p:animEffect>
                                      </p:childTnLst>
                                    </p:cTn>
                                  </p:par>
                                  <p:par>
                                    <p:cTn id="100" presetID="2" presetClass="entr" presetSubtype="4" accel="28000" fill="hold" grpId="0" nodeType="withEffect" p14:presetBounceEnd="50000">
                                      <p:stCondLst>
                                        <p:cond delay="250"/>
                                      </p:stCondLst>
                                      <p:childTnLst>
                                        <p:set>
                                          <p:cBhvr>
                                            <p:cTn id="101" dur="1" fill="hold">
                                              <p:stCondLst>
                                                <p:cond delay="0"/>
                                              </p:stCondLst>
                                            </p:cTn>
                                            <p:tgtEl>
                                              <p:spTgt spid="65"/>
                                            </p:tgtEl>
                                            <p:attrNameLst>
                                              <p:attrName>style.visibility</p:attrName>
                                            </p:attrNameLst>
                                          </p:cBhvr>
                                          <p:to>
                                            <p:strVal val="visible"/>
                                          </p:to>
                                        </p:set>
                                        <p:anim calcmode="lin" valueType="num" p14:bounceEnd="50000">
                                          <p:cBhvr additive="base">
                                            <p:cTn id="102" dur="1000" fill="hold"/>
                                            <p:tgtEl>
                                              <p:spTgt spid="65"/>
                                            </p:tgtEl>
                                            <p:attrNameLst>
                                              <p:attrName>ppt_x</p:attrName>
                                            </p:attrNameLst>
                                          </p:cBhvr>
                                          <p:tavLst>
                                            <p:tav tm="0">
                                              <p:val>
                                                <p:strVal val="#ppt_x"/>
                                              </p:val>
                                            </p:tav>
                                            <p:tav tm="100000">
                                              <p:val>
                                                <p:strVal val="#ppt_x"/>
                                              </p:val>
                                            </p:tav>
                                          </p:tavLst>
                                        </p:anim>
                                        <p:anim calcmode="lin" valueType="num" p14:bounceEnd="50000">
                                          <p:cBhvr additive="base">
                                            <p:cTn id="103" dur="1000" fill="hold"/>
                                            <p:tgtEl>
                                              <p:spTgt spid="65"/>
                                            </p:tgtEl>
                                            <p:attrNameLst>
                                              <p:attrName>ppt_y</p:attrName>
                                            </p:attrNameLst>
                                          </p:cBhvr>
                                          <p:tavLst>
                                            <p:tav tm="0">
                                              <p:val>
                                                <p:strVal val="1+#ppt_h/2"/>
                                              </p:val>
                                            </p:tav>
                                            <p:tav tm="100000">
                                              <p:val>
                                                <p:strVal val="#ppt_y"/>
                                              </p:val>
                                            </p:tav>
                                          </p:tavLst>
                                        </p:anim>
                                      </p:childTnLst>
                                    </p:cTn>
                                  </p:par>
                                  <p:par>
                                    <p:cTn id="104" presetID="12" presetClass="entr" presetSubtype="8" fill="hold" grpId="0" nodeType="withEffect">
                                      <p:stCondLst>
                                        <p:cond delay="750"/>
                                      </p:stCondLst>
                                      <p:childTnLst>
                                        <p:set>
                                          <p:cBhvr>
                                            <p:cTn id="105" dur="1" fill="hold">
                                              <p:stCondLst>
                                                <p:cond delay="0"/>
                                              </p:stCondLst>
                                            </p:cTn>
                                            <p:tgtEl>
                                              <p:spTgt spid="151"/>
                                            </p:tgtEl>
                                            <p:attrNameLst>
                                              <p:attrName>style.visibility</p:attrName>
                                            </p:attrNameLst>
                                          </p:cBhvr>
                                          <p:to>
                                            <p:strVal val="visible"/>
                                          </p:to>
                                        </p:set>
                                        <p:anim calcmode="lin" valueType="num">
                                          <p:cBhvr additive="base">
                                            <p:cTn id="106" dur="750"/>
                                            <p:tgtEl>
                                              <p:spTgt spid="151"/>
                                            </p:tgtEl>
                                            <p:attrNameLst>
                                              <p:attrName>ppt_x</p:attrName>
                                            </p:attrNameLst>
                                          </p:cBhvr>
                                          <p:tavLst>
                                            <p:tav tm="0">
                                              <p:val>
                                                <p:strVal val="#ppt_x-#ppt_w*1.125000"/>
                                              </p:val>
                                            </p:tav>
                                            <p:tav tm="100000">
                                              <p:val>
                                                <p:strVal val="#ppt_x"/>
                                              </p:val>
                                            </p:tav>
                                          </p:tavLst>
                                        </p:anim>
                                        <p:animEffect transition="in" filter="wipe(right)">
                                          <p:cBhvr>
                                            <p:cTn id="107" dur="750"/>
                                            <p:tgtEl>
                                              <p:spTgt spid="151"/>
                                            </p:tgtEl>
                                          </p:cBhvr>
                                        </p:animEffect>
                                      </p:childTnLst>
                                    </p:cTn>
                                  </p:par>
                                  <p:par>
                                    <p:cTn id="108" presetID="2" presetClass="entr" presetSubtype="4" accel="28000" fill="hold" grpId="0" nodeType="withEffect" p14:presetBounceEnd="50000">
                                      <p:stCondLst>
                                        <p:cond delay="500"/>
                                      </p:stCondLst>
                                      <p:childTnLst>
                                        <p:set>
                                          <p:cBhvr>
                                            <p:cTn id="109" dur="1" fill="hold">
                                              <p:stCondLst>
                                                <p:cond delay="0"/>
                                              </p:stCondLst>
                                            </p:cTn>
                                            <p:tgtEl>
                                              <p:spTgt spid="66"/>
                                            </p:tgtEl>
                                            <p:attrNameLst>
                                              <p:attrName>style.visibility</p:attrName>
                                            </p:attrNameLst>
                                          </p:cBhvr>
                                          <p:to>
                                            <p:strVal val="visible"/>
                                          </p:to>
                                        </p:set>
                                        <p:anim calcmode="lin" valueType="num" p14:bounceEnd="50000">
                                          <p:cBhvr additive="base">
                                            <p:cTn id="110" dur="1000" fill="hold"/>
                                            <p:tgtEl>
                                              <p:spTgt spid="66"/>
                                            </p:tgtEl>
                                            <p:attrNameLst>
                                              <p:attrName>ppt_x</p:attrName>
                                            </p:attrNameLst>
                                          </p:cBhvr>
                                          <p:tavLst>
                                            <p:tav tm="0">
                                              <p:val>
                                                <p:strVal val="#ppt_x"/>
                                              </p:val>
                                            </p:tav>
                                            <p:tav tm="100000">
                                              <p:val>
                                                <p:strVal val="#ppt_x"/>
                                              </p:val>
                                            </p:tav>
                                          </p:tavLst>
                                        </p:anim>
                                        <p:anim calcmode="lin" valueType="num" p14:bounceEnd="50000">
                                          <p:cBhvr additive="base">
                                            <p:cTn id="111" dur="1000" fill="hold"/>
                                            <p:tgtEl>
                                              <p:spTgt spid="66"/>
                                            </p:tgtEl>
                                            <p:attrNameLst>
                                              <p:attrName>ppt_y</p:attrName>
                                            </p:attrNameLst>
                                          </p:cBhvr>
                                          <p:tavLst>
                                            <p:tav tm="0">
                                              <p:val>
                                                <p:strVal val="1+#ppt_h/2"/>
                                              </p:val>
                                            </p:tav>
                                            <p:tav tm="100000">
                                              <p:val>
                                                <p:strVal val="#ppt_y"/>
                                              </p:val>
                                            </p:tav>
                                          </p:tavLst>
                                        </p:anim>
                                      </p:childTnLst>
                                    </p:cTn>
                                  </p:par>
                                  <p:par>
                                    <p:cTn id="112" presetID="12" presetClass="entr" presetSubtype="8" fill="hold" grpId="0" nodeType="withEffect">
                                      <p:stCondLst>
                                        <p:cond delay="1000"/>
                                      </p:stCondLst>
                                      <p:childTnLst>
                                        <p:set>
                                          <p:cBhvr>
                                            <p:cTn id="113" dur="1" fill="hold">
                                              <p:stCondLst>
                                                <p:cond delay="0"/>
                                              </p:stCondLst>
                                            </p:cTn>
                                            <p:tgtEl>
                                              <p:spTgt spid="158"/>
                                            </p:tgtEl>
                                            <p:attrNameLst>
                                              <p:attrName>style.visibility</p:attrName>
                                            </p:attrNameLst>
                                          </p:cBhvr>
                                          <p:to>
                                            <p:strVal val="visible"/>
                                          </p:to>
                                        </p:set>
                                        <p:anim calcmode="lin" valueType="num">
                                          <p:cBhvr additive="base">
                                            <p:cTn id="114" dur="750"/>
                                            <p:tgtEl>
                                              <p:spTgt spid="158"/>
                                            </p:tgtEl>
                                            <p:attrNameLst>
                                              <p:attrName>ppt_x</p:attrName>
                                            </p:attrNameLst>
                                          </p:cBhvr>
                                          <p:tavLst>
                                            <p:tav tm="0">
                                              <p:val>
                                                <p:strVal val="#ppt_x-#ppt_w*1.125000"/>
                                              </p:val>
                                            </p:tav>
                                            <p:tav tm="100000">
                                              <p:val>
                                                <p:strVal val="#ppt_x"/>
                                              </p:val>
                                            </p:tav>
                                          </p:tavLst>
                                        </p:anim>
                                        <p:animEffect transition="in" filter="wipe(right)">
                                          <p:cBhvr>
                                            <p:cTn id="115" dur="750"/>
                                            <p:tgtEl>
                                              <p:spTgt spid="158"/>
                                            </p:tgtEl>
                                          </p:cBhvr>
                                        </p:animEffect>
                                      </p:childTnLst>
                                    </p:cTn>
                                  </p:par>
                                  <p:par>
                                    <p:cTn id="116" presetID="2" presetClass="entr" presetSubtype="4" accel="28000" fill="hold" grpId="0" nodeType="withEffect" p14:presetBounceEnd="50000">
                                      <p:stCondLst>
                                        <p:cond delay="750"/>
                                      </p:stCondLst>
                                      <p:childTnLst>
                                        <p:set>
                                          <p:cBhvr>
                                            <p:cTn id="117" dur="1" fill="hold">
                                              <p:stCondLst>
                                                <p:cond delay="0"/>
                                              </p:stCondLst>
                                            </p:cTn>
                                            <p:tgtEl>
                                              <p:spTgt spid="67"/>
                                            </p:tgtEl>
                                            <p:attrNameLst>
                                              <p:attrName>style.visibility</p:attrName>
                                            </p:attrNameLst>
                                          </p:cBhvr>
                                          <p:to>
                                            <p:strVal val="visible"/>
                                          </p:to>
                                        </p:set>
                                        <p:anim calcmode="lin" valueType="num" p14:bounceEnd="50000">
                                          <p:cBhvr additive="base">
                                            <p:cTn id="118" dur="1000" fill="hold"/>
                                            <p:tgtEl>
                                              <p:spTgt spid="67"/>
                                            </p:tgtEl>
                                            <p:attrNameLst>
                                              <p:attrName>ppt_x</p:attrName>
                                            </p:attrNameLst>
                                          </p:cBhvr>
                                          <p:tavLst>
                                            <p:tav tm="0">
                                              <p:val>
                                                <p:strVal val="#ppt_x"/>
                                              </p:val>
                                            </p:tav>
                                            <p:tav tm="100000">
                                              <p:val>
                                                <p:strVal val="#ppt_x"/>
                                              </p:val>
                                            </p:tav>
                                          </p:tavLst>
                                        </p:anim>
                                        <p:anim calcmode="lin" valueType="num" p14:bounceEnd="50000">
                                          <p:cBhvr additive="base">
                                            <p:cTn id="119" dur="1000" fill="hold"/>
                                            <p:tgtEl>
                                              <p:spTgt spid="67"/>
                                            </p:tgtEl>
                                            <p:attrNameLst>
                                              <p:attrName>ppt_y</p:attrName>
                                            </p:attrNameLst>
                                          </p:cBhvr>
                                          <p:tavLst>
                                            <p:tav tm="0">
                                              <p:val>
                                                <p:strVal val="1+#ppt_h/2"/>
                                              </p:val>
                                            </p:tav>
                                            <p:tav tm="100000">
                                              <p:val>
                                                <p:strVal val="#ppt_y"/>
                                              </p:val>
                                            </p:tav>
                                          </p:tavLst>
                                        </p:anim>
                                      </p:childTnLst>
                                    </p:cTn>
                                  </p:par>
                                  <p:par>
                                    <p:cTn id="120" presetID="12" presetClass="entr" presetSubtype="8" fill="hold" grpId="0" nodeType="withEffect">
                                      <p:stCondLst>
                                        <p:cond delay="1250"/>
                                      </p:stCondLst>
                                      <p:childTnLst>
                                        <p:set>
                                          <p:cBhvr>
                                            <p:cTn id="121" dur="1" fill="hold">
                                              <p:stCondLst>
                                                <p:cond delay="0"/>
                                              </p:stCondLst>
                                            </p:cTn>
                                            <p:tgtEl>
                                              <p:spTgt spid="160"/>
                                            </p:tgtEl>
                                            <p:attrNameLst>
                                              <p:attrName>style.visibility</p:attrName>
                                            </p:attrNameLst>
                                          </p:cBhvr>
                                          <p:to>
                                            <p:strVal val="visible"/>
                                          </p:to>
                                        </p:set>
                                        <p:anim calcmode="lin" valueType="num">
                                          <p:cBhvr additive="base">
                                            <p:cTn id="122" dur="750"/>
                                            <p:tgtEl>
                                              <p:spTgt spid="160"/>
                                            </p:tgtEl>
                                            <p:attrNameLst>
                                              <p:attrName>ppt_x</p:attrName>
                                            </p:attrNameLst>
                                          </p:cBhvr>
                                          <p:tavLst>
                                            <p:tav tm="0">
                                              <p:val>
                                                <p:strVal val="#ppt_x-#ppt_w*1.125000"/>
                                              </p:val>
                                            </p:tav>
                                            <p:tav tm="100000">
                                              <p:val>
                                                <p:strVal val="#ppt_x"/>
                                              </p:val>
                                            </p:tav>
                                          </p:tavLst>
                                        </p:anim>
                                        <p:animEffect transition="in" filter="wipe(right)">
                                          <p:cBhvr>
                                            <p:cTn id="123" dur="75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3" grpId="0"/>
          <p:bldP spid="106" grpId="0" animBg="1"/>
          <p:bldP spid="107" grpId="0" animBg="1"/>
          <p:bldP spid="108" grpId="0" animBg="1"/>
          <p:bldP spid="109" grpId="0" animBg="1"/>
          <p:bldP spid="146" grpId="0"/>
          <p:bldP spid="151" grpId="0"/>
          <p:bldP spid="158" grpId="0"/>
          <p:bldP spid="160" grpId="0"/>
          <p:bldP spid="195" grpId="0"/>
          <p:bldP spid="196" grpId="0"/>
          <p:bldP spid="197" grpId="0"/>
          <p:bldP spid="198" grpId="0"/>
          <p:bldP spid="64" grpId="0" animBg="1"/>
          <p:bldP spid="65" grpId="0" animBg="1"/>
          <p:bldP spid="66" grpId="0" animBg="1"/>
          <p:bldP spid="67" grpId="0" animBg="1"/>
          <p:bldP spid="45"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childTnLst>
                              </p:cTn>
                            </p:par>
                            <p:par>
                              <p:cTn id="10" fill="hold">
                                <p:stCondLst>
                                  <p:cond delay="500"/>
                                </p:stCondLst>
                                <p:childTnLst>
                                  <p:par>
                                    <p:cTn id="11" presetID="22" presetClass="entr" presetSubtype="8" fill="hold" grpId="0"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350"/>
                                </p:stCondLst>
                                <p:childTnLst>
                                  <p:par>
                                    <p:cTn id="15" presetID="53" presetClass="entr" presetSubtype="16" fill="hold" grpId="0" nodeType="afterEffect">
                                      <p:stCondLst>
                                        <p:cond delay="0"/>
                                      </p:stCondLst>
                                      <p:childTnLst>
                                        <p:set>
                                          <p:cBhvr>
                                            <p:cTn id="16" dur="1" fill="hold">
                                              <p:stCondLst>
                                                <p:cond delay="0"/>
                                              </p:stCondLst>
                                            </p:cTn>
                                            <p:tgtEl>
                                              <p:spTgt spid="106"/>
                                            </p:tgtEl>
                                            <p:attrNameLst>
                                              <p:attrName>style.visibility</p:attrName>
                                            </p:attrNameLst>
                                          </p:cBhvr>
                                          <p:to>
                                            <p:strVal val="visible"/>
                                          </p:to>
                                        </p:set>
                                        <p:anim calcmode="lin" valueType="num">
                                          <p:cBhvr>
                                            <p:cTn id="17" dur="500" fill="hold"/>
                                            <p:tgtEl>
                                              <p:spTgt spid="106"/>
                                            </p:tgtEl>
                                            <p:attrNameLst>
                                              <p:attrName>ppt_w</p:attrName>
                                            </p:attrNameLst>
                                          </p:cBhvr>
                                          <p:tavLst>
                                            <p:tav tm="0">
                                              <p:val>
                                                <p:fltVal val="0"/>
                                              </p:val>
                                            </p:tav>
                                            <p:tav tm="100000">
                                              <p:val>
                                                <p:strVal val="#ppt_w"/>
                                              </p:val>
                                            </p:tav>
                                          </p:tavLst>
                                        </p:anim>
                                        <p:anim calcmode="lin" valueType="num">
                                          <p:cBhvr>
                                            <p:cTn id="18" dur="500" fill="hold"/>
                                            <p:tgtEl>
                                              <p:spTgt spid="106"/>
                                            </p:tgtEl>
                                            <p:attrNameLst>
                                              <p:attrName>ppt_h</p:attrName>
                                            </p:attrNameLst>
                                          </p:cBhvr>
                                          <p:tavLst>
                                            <p:tav tm="0">
                                              <p:val>
                                                <p:fltVal val="0"/>
                                              </p:val>
                                            </p:tav>
                                            <p:tav tm="100000">
                                              <p:val>
                                                <p:strVal val="#ppt_h"/>
                                              </p:val>
                                            </p:tav>
                                          </p:tavLst>
                                        </p:anim>
                                        <p:animEffect transition="in" filter="fade">
                                          <p:cBhvr>
                                            <p:cTn id="19" dur="500"/>
                                            <p:tgtEl>
                                              <p:spTgt spid="106"/>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fade">
                                          <p:cBhvr>
                                            <p:cTn id="23" dur="500"/>
                                            <p:tgtEl>
                                              <p:spTgt spid="90"/>
                                            </p:tgtEl>
                                          </p:cBhvr>
                                        </p:animEffect>
                                      </p:childTnLst>
                                    </p:cTn>
                                  </p:par>
                                </p:childTnLst>
                              </p:cTn>
                            </p:par>
                            <p:par>
                              <p:cTn id="24" fill="hold">
                                <p:stCondLst>
                                  <p:cond delay="2350"/>
                                </p:stCondLst>
                                <p:childTnLst>
                                  <p:par>
                                    <p:cTn id="25" presetID="53" presetClass="entr" presetSubtype="16" fill="hold" grpId="0" nodeType="afterEffect">
                                      <p:stCondLst>
                                        <p:cond delay="0"/>
                                      </p:stCondLst>
                                      <p:childTnLst>
                                        <p:set>
                                          <p:cBhvr>
                                            <p:cTn id="26" dur="1" fill="hold">
                                              <p:stCondLst>
                                                <p:cond delay="0"/>
                                              </p:stCondLst>
                                            </p:cTn>
                                            <p:tgtEl>
                                              <p:spTgt spid="107"/>
                                            </p:tgtEl>
                                            <p:attrNameLst>
                                              <p:attrName>style.visibility</p:attrName>
                                            </p:attrNameLst>
                                          </p:cBhvr>
                                          <p:to>
                                            <p:strVal val="visible"/>
                                          </p:to>
                                        </p:set>
                                        <p:anim calcmode="lin" valueType="num">
                                          <p:cBhvr>
                                            <p:cTn id="27" dur="500" fill="hold"/>
                                            <p:tgtEl>
                                              <p:spTgt spid="107"/>
                                            </p:tgtEl>
                                            <p:attrNameLst>
                                              <p:attrName>ppt_w</p:attrName>
                                            </p:attrNameLst>
                                          </p:cBhvr>
                                          <p:tavLst>
                                            <p:tav tm="0">
                                              <p:val>
                                                <p:fltVal val="0"/>
                                              </p:val>
                                            </p:tav>
                                            <p:tav tm="100000">
                                              <p:val>
                                                <p:strVal val="#ppt_w"/>
                                              </p:val>
                                            </p:tav>
                                          </p:tavLst>
                                        </p:anim>
                                        <p:anim calcmode="lin" valueType="num">
                                          <p:cBhvr>
                                            <p:cTn id="28" dur="500" fill="hold"/>
                                            <p:tgtEl>
                                              <p:spTgt spid="107"/>
                                            </p:tgtEl>
                                            <p:attrNameLst>
                                              <p:attrName>ppt_h</p:attrName>
                                            </p:attrNameLst>
                                          </p:cBhvr>
                                          <p:tavLst>
                                            <p:tav tm="0">
                                              <p:val>
                                                <p:fltVal val="0"/>
                                              </p:val>
                                            </p:tav>
                                            <p:tav tm="100000">
                                              <p:val>
                                                <p:strVal val="#ppt_h"/>
                                              </p:val>
                                            </p:tav>
                                          </p:tavLst>
                                        </p:anim>
                                        <p:animEffect transition="in" filter="fade">
                                          <p:cBhvr>
                                            <p:cTn id="29" dur="500"/>
                                            <p:tgtEl>
                                              <p:spTgt spid="107"/>
                                            </p:tgtEl>
                                          </p:cBhvr>
                                        </p:animEffect>
                                      </p:childTnLst>
                                    </p:cTn>
                                  </p:par>
                                </p:childTnLst>
                              </p:cTn>
                            </p:par>
                            <p:par>
                              <p:cTn id="30" fill="hold">
                                <p:stCondLst>
                                  <p:cond delay="2850"/>
                                </p:stCondLst>
                                <p:childTnLst>
                                  <p:par>
                                    <p:cTn id="31" presetID="10" presetClass="entr" presetSubtype="0"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childTnLst>
                                    </p:cTn>
                                  </p:par>
                                </p:childTnLst>
                              </p:cTn>
                            </p:par>
                            <p:par>
                              <p:cTn id="34" fill="hold">
                                <p:stCondLst>
                                  <p:cond delay="3350"/>
                                </p:stCondLst>
                                <p:childTnLst>
                                  <p:par>
                                    <p:cTn id="35" presetID="53" presetClass="entr" presetSubtype="16" fill="hold" grpId="0" nodeType="afterEffect">
                                      <p:stCondLst>
                                        <p:cond delay="0"/>
                                      </p:stCondLst>
                                      <p:childTnLst>
                                        <p:set>
                                          <p:cBhvr>
                                            <p:cTn id="36" dur="1" fill="hold">
                                              <p:stCondLst>
                                                <p:cond delay="0"/>
                                              </p:stCondLst>
                                            </p:cTn>
                                            <p:tgtEl>
                                              <p:spTgt spid="108"/>
                                            </p:tgtEl>
                                            <p:attrNameLst>
                                              <p:attrName>style.visibility</p:attrName>
                                            </p:attrNameLst>
                                          </p:cBhvr>
                                          <p:to>
                                            <p:strVal val="visible"/>
                                          </p:to>
                                        </p:set>
                                        <p:anim calcmode="lin" valueType="num">
                                          <p:cBhvr>
                                            <p:cTn id="37" dur="500" fill="hold"/>
                                            <p:tgtEl>
                                              <p:spTgt spid="108"/>
                                            </p:tgtEl>
                                            <p:attrNameLst>
                                              <p:attrName>ppt_w</p:attrName>
                                            </p:attrNameLst>
                                          </p:cBhvr>
                                          <p:tavLst>
                                            <p:tav tm="0">
                                              <p:val>
                                                <p:fltVal val="0"/>
                                              </p:val>
                                            </p:tav>
                                            <p:tav tm="100000">
                                              <p:val>
                                                <p:strVal val="#ppt_w"/>
                                              </p:val>
                                            </p:tav>
                                          </p:tavLst>
                                        </p:anim>
                                        <p:anim calcmode="lin" valueType="num">
                                          <p:cBhvr>
                                            <p:cTn id="38" dur="500" fill="hold"/>
                                            <p:tgtEl>
                                              <p:spTgt spid="108"/>
                                            </p:tgtEl>
                                            <p:attrNameLst>
                                              <p:attrName>ppt_h</p:attrName>
                                            </p:attrNameLst>
                                          </p:cBhvr>
                                          <p:tavLst>
                                            <p:tav tm="0">
                                              <p:val>
                                                <p:fltVal val="0"/>
                                              </p:val>
                                            </p:tav>
                                            <p:tav tm="100000">
                                              <p:val>
                                                <p:strVal val="#ppt_h"/>
                                              </p:val>
                                            </p:tav>
                                          </p:tavLst>
                                        </p:anim>
                                        <p:animEffect transition="in" filter="fade">
                                          <p:cBhvr>
                                            <p:cTn id="39" dur="500"/>
                                            <p:tgtEl>
                                              <p:spTgt spid="108"/>
                                            </p:tgtEl>
                                          </p:cBhvr>
                                        </p:animEffect>
                                      </p:childTnLst>
                                    </p:cTn>
                                  </p:par>
                                </p:childTnLst>
                              </p:cTn>
                            </p:par>
                            <p:par>
                              <p:cTn id="40" fill="hold">
                                <p:stCondLst>
                                  <p:cond delay="3850"/>
                                </p:stCondLst>
                                <p:childTnLst>
                                  <p:par>
                                    <p:cTn id="41" presetID="10" presetClass="entr" presetSubtype="0"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4350"/>
                                </p:stCondLst>
                                <p:childTnLst>
                                  <p:par>
                                    <p:cTn id="45" presetID="53" presetClass="entr" presetSubtype="16" fill="hold" grpId="0" nodeType="afterEffect">
                                      <p:stCondLst>
                                        <p:cond delay="0"/>
                                      </p:stCondLst>
                                      <p:childTnLst>
                                        <p:set>
                                          <p:cBhvr>
                                            <p:cTn id="46" dur="1" fill="hold">
                                              <p:stCondLst>
                                                <p:cond delay="0"/>
                                              </p:stCondLst>
                                            </p:cTn>
                                            <p:tgtEl>
                                              <p:spTgt spid="109"/>
                                            </p:tgtEl>
                                            <p:attrNameLst>
                                              <p:attrName>style.visibility</p:attrName>
                                            </p:attrNameLst>
                                          </p:cBhvr>
                                          <p:to>
                                            <p:strVal val="visible"/>
                                          </p:to>
                                        </p:set>
                                        <p:anim calcmode="lin" valueType="num">
                                          <p:cBhvr>
                                            <p:cTn id="47" dur="500" fill="hold"/>
                                            <p:tgtEl>
                                              <p:spTgt spid="109"/>
                                            </p:tgtEl>
                                            <p:attrNameLst>
                                              <p:attrName>ppt_w</p:attrName>
                                            </p:attrNameLst>
                                          </p:cBhvr>
                                          <p:tavLst>
                                            <p:tav tm="0">
                                              <p:val>
                                                <p:fltVal val="0"/>
                                              </p:val>
                                            </p:tav>
                                            <p:tav tm="100000">
                                              <p:val>
                                                <p:strVal val="#ppt_w"/>
                                              </p:val>
                                            </p:tav>
                                          </p:tavLst>
                                        </p:anim>
                                        <p:anim calcmode="lin" valueType="num">
                                          <p:cBhvr>
                                            <p:cTn id="48" dur="500" fill="hold"/>
                                            <p:tgtEl>
                                              <p:spTgt spid="109"/>
                                            </p:tgtEl>
                                            <p:attrNameLst>
                                              <p:attrName>ppt_h</p:attrName>
                                            </p:attrNameLst>
                                          </p:cBhvr>
                                          <p:tavLst>
                                            <p:tav tm="0">
                                              <p:val>
                                                <p:fltVal val="0"/>
                                              </p:val>
                                            </p:tav>
                                            <p:tav tm="100000">
                                              <p:val>
                                                <p:strVal val="#ppt_h"/>
                                              </p:val>
                                            </p:tav>
                                          </p:tavLst>
                                        </p:anim>
                                        <p:animEffect transition="in" filter="fade">
                                          <p:cBhvr>
                                            <p:cTn id="49" dur="500"/>
                                            <p:tgtEl>
                                              <p:spTgt spid="109"/>
                                            </p:tgtEl>
                                          </p:cBhvr>
                                        </p:animEffect>
                                      </p:childTnLst>
                                    </p:cTn>
                                  </p:par>
                                </p:childTnLst>
                              </p:cTn>
                            </p:par>
                            <p:par>
                              <p:cTn id="50" fill="hold">
                                <p:stCondLst>
                                  <p:cond delay="4850"/>
                                </p:stCondLst>
                                <p:childTnLst>
                                  <p:par>
                                    <p:cTn id="51" presetID="10" presetClass="entr" presetSubtype="0"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fade">
                                          <p:cBhvr>
                                            <p:cTn id="53" dur="500"/>
                                            <p:tgtEl>
                                              <p:spTgt spid="55"/>
                                            </p:tgtEl>
                                          </p:cBhvr>
                                        </p:animEffect>
                                      </p:childTnLst>
                                    </p:cTn>
                                  </p:par>
                                </p:childTnLst>
                              </p:cTn>
                            </p:par>
                            <p:par>
                              <p:cTn id="54" fill="hold">
                                <p:stCondLst>
                                  <p:cond delay="5350"/>
                                </p:stCondLst>
                                <p:childTnLst>
                                  <p:par>
                                    <p:cTn id="55" presetID="18" presetClass="entr" presetSubtype="3" fill="hold" nodeType="afterEffect">
                                      <p:stCondLst>
                                        <p:cond delay="0"/>
                                      </p:stCondLst>
                                      <p:childTnLst>
                                        <p:set>
                                          <p:cBhvr>
                                            <p:cTn id="56" dur="1" fill="hold">
                                              <p:stCondLst>
                                                <p:cond delay="0"/>
                                              </p:stCondLst>
                                            </p:cTn>
                                            <p:tgtEl>
                                              <p:spTgt spid="142"/>
                                            </p:tgtEl>
                                            <p:attrNameLst>
                                              <p:attrName>style.visibility</p:attrName>
                                            </p:attrNameLst>
                                          </p:cBhvr>
                                          <p:to>
                                            <p:strVal val="visible"/>
                                          </p:to>
                                        </p:set>
                                        <p:animEffect transition="in" filter="strips(upRight)">
                                          <p:cBhvr>
                                            <p:cTn id="57" dur="500"/>
                                            <p:tgtEl>
                                              <p:spTgt spid="142"/>
                                            </p:tgtEl>
                                          </p:cBhvr>
                                        </p:animEffect>
                                      </p:childTnLst>
                                    </p:cTn>
                                  </p:par>
                                </p:childTnLst>
                              </p:cTn>
                            </p:par>
                            <p:par>
                              <p:cTn id="58" fill="hold">
                                <p:stCondLst>
                                  <p:cond delay="5850"/>
                                </p:stCondLst>
                                <p:childTnLst>
                                  <p:par>
                                    <p:cTn id="59" presetID="53" presetClass="entr" presetSubtype="16" fill="hold" grpId="0" nodeType="afterEffect">
                                      <p:stCondLst>
                                        <p:cond delay="0"/>
                                      </p:stCondLst>
                                      <p:childTnLst>
                                        <p:set>
                                          <p:cBhvr>
                                            <p:cTn id="60" dur="1" fill="hold">
                                              <p:stCondLst>
                                                <p:cond delay="0"/>
                                              </p:stCondLst>
                                            </p:cTn>
                                            <p:tgtEl>
                                              <p:spTgt spid="198"/>
                                            </p:tgtEl>
                                            <p:attrNameLst>
                                              <p:attrName>style.visibility</p:attrName>
                                            </p:attrNameLst>
                                          </p:cBhvr>
                                          <p:to>
                                            <p:strVal val="visible"/>
                                          </p:to>
                                        </p:set>
                                        <p:anim calcmode="lin" valueType="num">
                                          <p:cBhvr>
                                            <p:cTn id="61" dur="500" fill="hold"/>
                                            <p:tgtEl>
                                              <p:spTgt spid="198"/>
                                            </p:tgtEl>
                                            <p:attrNameLst>
                                              <p:attrName>ppt_w</p:attrName>
                                            </p:attrNameLst>
                                          </p:cBhvr>
                                          <p:tavLst>
                                            <p:tav tm="0">
                                              <p:val>
                                                <p:fltVal val="0"/>
                                              </p:val>
                                            </p:tav>
                                            <p:tav tm="100000">
                                              <p:val>
                                                <p:strVal val="#ppt_w"/>
                                              </p:val>
                                            </p:tav>
                                          </p:tavLst>
                                        </p:anim>
                                        <p:anim calcmode="lin" valueType="num">
                                          <p:cBhvr>
                                            <p:cTn id="62" dur="500" fill="hold"/>
                                            <p:tgtEl>
                                              <p:spTgt spid="198"/>
                                            </p:tgtEl>
                                            <p:attrNameLst>
                                              <p:attrName>ppt_h</p:attrName>
                                            </p:attrNameLst>
                                          </p:cBhvr>
                                          <p:tavLst>
                                            <p:tav tm="0">
                                              <p:val>
                                                <p:fltVal val="0"/>
                                              </p:val>
                                            </p:tav>
                                            <p:tav tm="100000">
                                              <p:val>
                                                <p:strVal val="#ppt_h"/>
                                              </p:val>
                                            </p:tav>
                                          </p:tavLst>
                                        </p:anim>
                                        <p:animEffect transition="in" filter="fade">
                                          <p:cBhvr>
                                            <p:cTn id="63" dur="500"/>
                                            <p:tgtEl>
                                              <p:spTgt spid="198"/>
                                            </p:tgtEl>
                                          </p:cBhvr>
                                        </p:animEffect>
                                      </p:childTnLst>
                                    </p:cTn>
                                  </p:par>
                                  <p:par>
                                    <p:cTn id="64" presetID="18" presetClass="entr" presetSubtype="3" fill="hold" nodeType="withEffect">
                                      <p:stCondLst>
                                        <p:cond delay="0"/>
                                      </p:stCondLst>
                                      <p:childTnLst>
                                        <p:set>
                                          <p:cBhvr>
                                            <p:cTn id="65" dur="1" fill="hold">
                                              <p:stCondLst>
                                                <p:cond delay="0"/>
                                              </p:stCondLst>
                                            </p:cTn>
                                            <p:tgtEl>
                                              <p:spTgt spid="144"/>
                                            </p:tgtEl>
                                            <p:attrNameLst>
                                              <p:attrName>style.visibility</p:attrName>
                                            </p:attrNameLst>
                                          </p:cBhvr>
                                          <p:to>
                                            <p:strVal val="visible"/>
                                          </p:to>
                                        </p:set>
                                        <p:animEffect transition="in" filter="strips(upRight)">
                                          <p:cBhvr>
                                            <p:cTn id="66" dur="500"/>
                                            <p:tgtEl>
                                              <p:spTgt spid="144"/>
                                            </p:tgtEl>
                                          </p:cBhvr>
                                        </p:animEffect>
                                      </p:childTnLst>
                                    </p:cTn>
                                  </p:par>
                                </p:childTnLst>
                              </p:cTn>
                            </p:par>
                            <p:par>
                              <p:cTn id="67" fill="hold">
                                <p:stCondLst>
                                  <p:cond delay="6350"/>
                                </p:stCondLst>
                                <p:childTnLst>
                                  <p:par>
                                    <p:cTn id="68" presetID="53" presetClass="entr" presetSubtype="16" fill="hold" grpId="0" nodeType="afterEffect">
                                      <p:stCondLst>
                                        <p:cond delay="0"/>
                                      </p:stCondLst>
                                      <p:childTnLst>
                                        <p:set>
                                          <p:cBhvr>
                                            <p:cTn id="69" dur="1" fill="hold">
                                              <p:stCondLst>
                                                <p:cond delay="0"/>
                                              </p:stCondLst>
                                            </p:cTn>
                                            <p:tgtEl>
                                              <p:spTgt spid="197"/>
                                            </p:tgtEl>
                                            <p:attrNameLst>
                                              <p:attrName>style.visibility</p:attrName>
                                            </p:attrNameLst>
                                          </p:cBhvr>
                                          <p:to>
                                            <p:strVal val="visible"/>
                                          </p:to>
                                        </p:set>
                                        <p:anim calcmode="lin" valueType="num">
                                          <p:cBhvr>
                                            <p:cTn id="70" dur="500" fill="hold"/>
                                            <p:tgtEl>
                                              <p:spTgt spid="197"/>
                                            </p:tgtEl>
                                            <p:attrNameLst>
                                              <p:attrName>ppt_w</p:attrName>
                                            </p:attrNameLst>
                                          </p:cBhvr>
                                          <p:tavLst>
                                            <p:tav tm="0">
                                              <p:val>
                                                <p:fltVal val="0"/>
                                              </p:val>
                                            </p:tav>
                                            <p:tav tm="100000">
                                              <p:val>
                                                <p:strVal val="#ppt_w"/>
                                              </p:val>
                                            </p:tav>
                                          </p:tavLst>
                                        </p:anim>
                                        <p:anim calcmode="lin" valueType="num">
                                          <p:cBhvr>
                                            <p:cTn id="71" dur="500" fill="hold"/>
                                            <p:tgtEl>
                                              <p:spTgt spid="197"/>
                                            </p:tgtEl>
                                            <p:attrNameLst>
                                              <p:attrName>ppt_h</p:attrName>
                                            </p:attrNameLst>
                                          </p:cBhvr>
                                          <p:tavLst>
                                            <p:tav tm="0">
                                              <p:val>
                                                <p:fltVal val="0"/>
                                              </p:val>
                                            </p:tav>
                                            <p:tav tm="100000">
                                              <p:val>
                                                <p:strVal val="#ppt_h"/>
                                              </p:val>
                                            </p:tav>
                                          </p:tavLst>
                                        </p:anim>
                                        <p:animEffect transition="in" filter="fade">
                                          <p:cBhvr>
                                            <p:cTn id="72" dur="500"/>
                                            <p:tgtEl>
                                              <p:spTgt spid="197"/>
                                            </p:tgtEl>
                                          </p:cBhvr>
                                        </p:animEffect>
                                      </p:childTnLst>
                                    </p:cTn>
                                  </p:par>
                                  <p:par>
                                    <p:cTn id="73" presetID="18" presetClass="entr" presetSubtype="3" fill="hold" nodeType="withEffect">
                                      <p:stCondLst>
                                        <p:cond delay="0"/>
                                      </p:stCondLst>
                                      <p:childTnLst>
                                        <p:set>
                                          <p:cBhvr>
                                            <p:cTn id="74" dur="1" fill="hold">
                                              <p:stCondLst>
                                                <p:cond delay="0"/>
                                              </p:stCondLst>
                                            </p:cTn>
                                            <p:tgtEl>
                                              <p:spTgt spid="169"/>
                                            </p:tgtEl>
                                            <p:attrNameLst>
                                              <p:attrName>style.visibility</p:attrName>
                                            </p:attrNameLst>
                                          </p:cBhvr>
                                          <p:to>
                                            <p:strVal val="visible"/>
                                          </p:to>
                                        </p:set>
                                        <p:animEffect transition="in" filter="strips(upRight)">
                                          <p:cBhvr>
                                            <p:cTn id="75" dur="500"/>
                                            <p:tgtEl>
                                              <p:spTgt spid="169"/>
                                            </p:tgtEl>
                                          </p:cBhvr>
                                        </p:animEffect>
                                      </p:childTnLst>
                                    </p:cTn>
                                  </p:par>
                                </p:childTnLst>
                              </p:cTn>
                            </p:par>
                            <p:par>
                              <p:cTn id="76" fill="hold">
                                <p:stCondLst>
                                  <p:cond delay="6850"/>
                                </p:stCondLst>
                                <p:childTnLst>
                                  <p:par>
                                    <p:cTn id="77" presetID="53" presetClass="entr" presetSubtype="16" fill="hold" grpId="0" nodeType="afterEffect">
                                      <p:stCondLst>
                                        <p:cond delay="0"/>
                                      </p:stCondLst>
                                      <p:childTnLst>
                                        <p:set>
                                          <p:cBhvr>
                                            <p:cTn id="78" dur="1" fill="hold">
                                              <p:stCondLst>
                                                <p:cond delay="0"/>
                                              </p:stCondLst>
                                            </p:cTn>
                                            <p:tgtEl>
                                              <p:spTgt spid="196"/>
                                            </p:tgtEl>
                                            <p:attrNameLst>
                                              <p:attrName>style.visibility</p:attrName>
                                            </p:attrNameLst>
                                          </p:cBhvr>
                                          <p:to>
                                            <p:strVal val="visible"/>
                                          </p:to>
                                        </p:set>
                                        <p:anim calcmode="lin" valueType="num">
                                          <p:cBhvr>
                                            <p:cTn id="79" dur="500" fill="hold"/>
                                            <p:tgtEl>
                                              <p:spTgt spid="196"/>
                                            </p:tgtEl>
                                            <p:attrNameLst>
                                              <p:attrName>ppt_w</p:attrName>
                                            </p:attrNameLst>
                                          </p:cBhvr>
                                          <p:tavLst>
                                            <p:tav tm="0">
                                              <p:val>
                                                <p:fltVal val="0"/>
                                              </p:val>
                                            </p:tav>
                                            <p:tav tm="100000">
                                              <p:val>
                                                <p:strVal val="#ppt_w"/>
                                              </p:val>
                                            </p:tav>
                                          </p:tavLst>
                                        </p:anim>
                                        <p:anim calcmode="lin" valueType="num">
                                          <p:cBhvr>
                                            <p:cTn id="80" dur="500" fill="hold"/>
                                            <p:tgtEl>
                                              <p:spTgt spid="196"/>
                                            </p:tgtEl>
                                            <p:attrNameLst>
                                              <p:attrName>ppt_h</p:attrName>
                                            </p:attrNameLst>
                                          </p:cBhvr>
                                          <p:tavLst>
                                            <p:tav tm="0">
                                              <p:val>
                                                <p:fltVal val="0"/>
                                              </p:val>
                                            </p:tav>
                                            <p:tav tm="100000">
                                              <p:val>
                                                <p:strVal val="#ppt_h"/>
                                              </p:val>
                                            </p:tav>
                                          </p:tavLst>
                                        </p:anim>
                                        <p:animEffect transition="in" filter="fade">
                                          <p:cBhvr>
                                            <p:cTn id="81" dur="500"/>
                                            <p:tgtEl>
                                              <p:spTgt spid="196"/>
                                            </p:tgtEl>
                                          </p:cBhvr>
                                        </p:animEffect>
                                      </p:childTnLst>
                                    </p:cTn>
                                  </p:par>
                                  <p:par>
                                    <p:cTn id="82" presetID="18" presetClass="entr" presetSubtype="3" fill="hold" nodeType="withEffect">
                                      <p:stCondLst>
                                        <p:cond delay="0"/>
                                      </p:stCondLst>
                                      <p:childTnLst>
                                        <p:set>
                                          <p:cBhvr>
                                            <p:cTn id="83" dur="1" fill="hold">
                                              <p:stCondLst>
                                                <p:cond delay="0"/>
                                              </p:stCondLst>
                                            </p:cTn>
                                            <p:tgtEl>
                                              <p:spTgt spid="145"/>
                                            </p:tgtEl>
                                            <p:attrNameLst>
                                              <p:attrName>style.visibility</p:attrName>
                                            </p:attrNameLst>
                                          </p:cBhvr>
                                          <p:to>
                                            <p:strVal val="visible"/>
                                          </p:to>
                                        </p:set>
                                        <p:animEffect transition="in" filter="strips(upRight)">
                                          <p:cBhvr>
                                            <p:cTn id="84" dur="500"/>
                                            <p:tgtEl>
                                              <p:spTgt spid="145"/>
                                            </p:tgtEl>
                                          </p:cBhvr>
                                        </p:animEffect>
                                      </p:childTnLst>
                                    </p:cTn>
                                  </p:par>
                                </p:childTnLst>
                              </p:cTn>
                            </p:par>
                            <p:par>
                              <p:cTn id="85" fill="hold">
                                <p:stCondLst>
                                  <p:cond delay="7350"/>
                                </p:stCondLst>
                                <p:childTnLst>
                                  <p:par>
                                    <p:cTn id="86" presetID="53" presetClass="entr" presetSubtype="16" fill="hold" grpId="0" nodeType="afterEffect">
                                      <p:stCondLst>
                                        <p:cond delay="0"/>
                                      </p:stCondLst>
                                      <p:childTnLst>
                                        <p:set>
                                          <p:cBhvr>
                                            <p:cTn id="87" dur="1" fill="hold">
                                              <p:stCondLst>
                                                <p:cond delay="0"/>
                                              </p:stCondLst>
                                            </p:cTn>
                                            <p:tgtEl>
                                              <p:spTgt spid="195"/>
                                            </p:tgtEl>
                                            <p:attrNameLst>
                                              <p:attrName>style.visibility</p:attrName>
                                            </p:attrNameLst>
                                          </p:cBhvr>
                                          <p:to>
                                            <p:strVal val="visible"/>
                                          </p:to>
                                        </p:set>
                                        <p:anim calcmode="lin" valueType="num">
                                          <p:cBhvr>
                                            <p:cTn id="88" dur="500" fill="hold"/>
                                            <p:tgtEl>
                                              <p:spTgt spid="195"/>
                                            </p:tgtEl>
                                            <p:attrNameLst>
                                              <p:attrName>ppt_w</p:attrName>
                                            </p:attrNameLst>
                                          </p:cBhvr>
                                          <p:tavLst>
                                            <p:tav tm="0">
                                              <p:val>
                                                <p:fltVal val="0"/>
                                              </p:val>
                                            </p:tav>
                                            <p:tav tm="100000">
                                              <p:val>
                                                <p:strVal val="#ppt_w"/>
                                              </p:val>
                                            </p:tav>
                                          </p:tavLst>
                                        </p:anim>
                                        <p:anim calcmode="lin" valueType="num">
                                          <p:cBhvr>
                                            <p:cTn id="89" dur="500" fill="hold"/>
                                            <p:tgtEl>
                                              <p:spTgt spid="195"/>
                                            </p:tgtEl>
                                            <p:attrNameLst>
                                              <p:attrName>ppt_h</p:attrName>
                                            </p:attrNameLst>
                                          </p:cBhvr>
                                          <p:tavLst>
                                            <p:tav tm="0">
                                              <p:val>
                                                <p:fltVal val="0"/>
                                              </p:val>
                                            </p:tav>
                                            <p:tav tm="100000">
                                              <p:val>
                                                <p:strVal val="#ppt_h"/>
                                              </p:val>
                                            </p:tav>
                                          </p:tavLst>
                                        </p:anim>
                                        <p:animEffect transition="in" filter="fade">
                                          <p:cBhvr>
                                            <p:cTn id="90" dur="500"/>
                                            <p:tgtEl>
                                              <p:spTgt spid="195"/>
                                            </p:tgtEl>
                                          </p:cBhvr>
                                        </p:animEffect>
                                      </p:childTnLst>
                                    </p:cTn>
                                  </p:par>
                                </p:childTnLst>
                              </p:cTn>
                            </p:par>
                            <p:par>
                              <p:cTn id="91" fill="hold">
                                <p:stCondLst>
                                  <p:cond delay="7850"/>
                                </p:stCondLst>
                                <p:childTnLst>
                                  <p:par>
                                    <p:cTn id="92" presetID="2" presetClass="entr" presetSubtype="4" accel="28000" fill="hold" grpId="0" nodeType="afterEffect">
                                      <p:stCondLst>
                                        <p:cond delay="0"/>
                                      </p:stCondLst>
                                      <p:childTnLst>
                                        <p:set>
                                          <p:cBhvr>
                                            <p:cTn id="93" dur="1" fill="hold">
                                              <p:stCondLst>
                                                <p:cond delay="0"/>
                                              </p:stCondLst>
                                            </p:cTn>
                                            <p:tgtEl>
                                              <p:spTgt spid="64"/>
                                            </p:tgtEl>
                                            <p:attrNameLst>
                                              <p:attrName>style.visibility</p:attrName>
                                            </p:attrNameLst>
                                          </p:cBhvr>
                                          <p:to>
                                            <p:strVal val="visible"/>
                                          </p:to>
                                        </p:set>
                                        <p:anim calcmode="lin" valueType="num">
                                          <p:cBhvr additive="base">
                                            <p:cTn id="94" dur="1000" fill="hold"/>
                                            <p:tgtEl>
                                              <p:spTgt spid="64"/>
                                            </p:tgtEl>
                                            <p:attrNameLst>
                                              <p:attrName>ppt_x</p:attrName>
                                            </p:attrNameLst>
                                          </p:cBhvr>
                                          <p:tavLst>
                                            <p:tav tm="0">
                                              <p:val>
                                                <p:strVal val="#ppt_x"/>
                                              </p:val>
                                            </p:tav>
                                            <p:tav tm="100000">
                                              <p:val>
                                                <p:strVal val="#ppt_x"/>
                                              </p:val>
                                            </p:tav>
                                          </p:tavLst>
                                        </p:anim>
                                        <p:anim calcmode="lin" valueType="num">
                                          <p:cBhvr additive="base">
                                            <p:cTn id="95" dur="1000" fill="hold"/>
                                            <p:tgtEl>
                                              <p:spTgt spid="64"/>
                                            </p:tgtEl>
                                            <p:attrNameLst>
                                              <p:attrName>ppt_y</p:attrName>
                                            </p:attrNameLst>
                                          </p:cBhvr>
                                          <p:tavLst>
                                            <p:tav tm="0">
                                              <p:val>
                                                <p:strVal val="1+#ppt_h/2"/>
                                              </p:val>
                                            </p:tav>
                                            <p:tav tm="100000">
                                              <p:val>
                                                <p:strVal val="#ppt_y"/>
                                              </p:val>
                                            </p:tav>
                                          </p:tavLst>
                                        </p:anim>
                                      </p:childTnLst>
                                    </p:cTn>
                                  </p:par>
                                  <p:par>
                                    <p:cTn id="96" presetID="12" presetClass="entr" presetSubtype="8" fill="hold" grpId="0" nodeType="withEffect">
                                      <p:stCondLst>
                                        <p:cond delay="500"/>
                                      </p:stCondLst>
                                      <p:childTnLst>
                                        <p:set>
                                          <p:cBhvr>
                                            <p:cTn id="97" dur="1" fill="hold">
                                              <p:stCondLst>
                                                <p:cond delay="0"/>
                                              </p:stCondLst>
                                            </p:cTn>
                                            <p:tgtEl>
                                              <p:spTgt spid="146"/>
                                            </p:tgtEl>
                                            <p:attrNameLst>
                                              <p:attrName>style.visibility</p:attrName>
                                            </p:attrNameLst>
                                          </p:cBhvr>
                                          <p:to>
                                            <p:strVal val="visible"/>
                                          </p:to>
                                        </p:set>
                                        <p:anim calcmode="lin" valueType="num">
                                          <p:cBhvr additive="base">
                                            <p:cTn id="98" dur="750"/>
                                            <p:tgtEl>
                                              <p:spTgt spid="146"/>
                                            </p:tgtEl>
                                            <p:attrNameLst>
                                              <p:attrName>ppt_x</p:attrName>
                                            </p:attrNameLst>
                                          </p:cBhvr>
                                          <p:tavLst>
                                            <p:tav tm="0">
                                              <p:val>
                                                <p:strVal val="#ppt_x-#ppt_w*1.125000"/>
                                              </p:val>
                                            </p:tav>
                                            <p:tav tm="100000">
                                              <p:val>
                                                <p:strVal val="#ppt_x"/>
                                              </p:val>
                                            </p:tav>
                                          </p:tavLst>
                                        </p:anim>
                                        <p:animEffect transition="in" filter="wipe(right)">
                                          <p:cBhvr>
                                            <p:cTn id="99" dur="750"/>
                                            <p:tgtEl>
                                              <p:spTgt spid="146"/>
                                            </p:tgtEl>
                                          </p:cBhvr>
                                        </p:animEffect>
                                      </p:childTnLst>
                                    </p:cTn>
                                  </p:par>
                                  <p:par>
                                    <p:cTn id="100" presetID="2" presetClass="entr" presetSubtype="4" accel="28000" fill="hold" grpId="0" nodeType="withEffect">
                                      <p:stCondLst>
                                        <p:cond delay="250"/>
                                      </p:stCondLst>
                                      <p:childTnLst>
                                        <p:set>
                                          <p:cBhvr>
                                            <p:cTn id="101" dur="1" fill="hold">
                                              <p:stCondLst>
                                                <p:cond delay="0"/>
                                              </p:stCondLst>
                                            </p:cTn>
                                            <p:tgtEl>
                                              <p:spTgt spid="65"/>
                                            </p:tgtEl>
                                            <p:attrNameLst>
                                              <p:attrName>style.visibility</p:attrName>
                                            </p:attrNameLst>
                                          </p:cBhvr>
                                          <p:to>
                                            <p:strVal val="visible"/>
                                          </p:to>
                                        </p:set>
                                        <p:anim calcmode="lin" valueType="num">
                                          <p:cBhvr additive="base">
                                            <p:cTn id="102" dur="1000" fill="hold"/>
                                            <p:tgtEl>
                                              <p:spTgt spid="65"/>
                                            </p:tgtEl>
                                            <p:attrNameLst>
                                              <p:attrName>ppt_x</p:attrName>
                                            </p:attrNameLst>
                                          </p:cBhvr>
                                          <p:tavLst>
                                            <p:tav tm="0">
                                              <p:val>
                                                <p:strVal val="#ppt_x"/>
                                              </p:val>
                                            </p:tav>
                                            <p:tav tm="100000">
                                              <p:val>
                                                <p:strVal val="#ppt_x"/>
                                              </p:val>
                                            </p:tav>
                                          </p:tavLst>
                                        </p:anim>
                                        <p:anim calcmode="lin" valueType="num">
                                          <p:cBhvr additive="base">
                                            <p:cTn id="103" dur="1000" fill="hold"/>
                                            <p:tgtEl>
                                              <p:spTgt spid="65"/>
                                            </p:tgtEl>
                                            <p:attrNameLst>
                                              <p:attrName>ppt_y</p:attrName>
                                            </p:attrNameLst>
                                          </p:cBhvr>
                                          <p:tavLst>
                                            <p:tav tm="0">
                                              <p:val>
                                                <p:strVal val="1+#ppt_h/2"/>
                                              </p:val>
                                            </p:tav>
                                            <p:tav tm="100000">
                                              <p:val>
                                                <p:strVal val="#ppt_y"/>
                                              </p:val>
                                            </p:tav>
                                          </p:tavLst>
                                        </p:anim>
                                      </p:childTnLst>
                                    </p:cTn>
                                  </p:par>
                                  <p:par>
                                    <p:cTn id="104" presetID="12" presetClass="entr" presetSubtype="8" fill="hold" grpId="0" nodeType="withEffect">
                                      <p:stCondLst>
                                        <p:cond delay="750"/>
                                      </p:stCondLst>
                                      <p:childTnLst>
                                        <p:set>
                                          <p:cBhvr>
                                            <p:cTn id="105" dur="1" fill="hold">
                                              <p:stCondLst>
                                                <p:cond delay="0"/>
                                              </p:stCondLst>
                                            </p:cTn>
                                            <p:tgtEl>
                                              <p:spTgt spid="151"/>
                                            </p:tgtEl>
                                            <p:attrNameLst>
                                              <p:attrName>style.visibility</p:attrName>
                                            </p:attrNameLst>
                                          </p:cBhvr>
                                          <p:to>
                                            <p:strVal val="visible"/>
                                          </p:to>
                                        </p:set>
                                        <p:anim calcmode="lin" valueType="num">
                                          <p:cBhvr additive="base">
                                            <p:cTn id="106" dur="750"/>
                                            <p:tgtEl>
                                              <p:spTgt spid="151"/>
                                            </p:tgtEl>
                                            <p:attrNameLst>
                                              <p:attrName>ppt_x</p:attrName>
                                            </p:attrNameLst>
                                          </p:cBhvr>
                                          <p:tavLst>
                                            <p:tav tm="0">
                                              <p:val>
                                                <p:strVal val="#ppt_x-#ppt_w*1.125000"/>
                                              </p:val>
                                            </p:tav>
                                            <p:tav tm="100000">
                                              <p:val>
                                                <p:strVal val="#ppt_x"/>
                                              </p:val>
                                            </p:tav>
                                          </p:tavLst>
                                        </p:anim>
                                        <p:animEffect transition="in" filter="wipe(right)">
                                          <p:cBhvr>
                                            <p:cTn id="107" dur="750"/>
                                            <p:tgtEl>
                                              <p:spTgt spid="151"/>
                                            </p:tgtEl>
                                          </p:cBhvr>
                                        </p:animEffect>
                                      </p:childTnLst>
                                    </p:cTn>
                                  </p:par>
                                  <p:par>
                                    <p:cTn id="108" presetID="2" presetClass="entr" presetSubtype="4" accel="28000" fill="hold" grpId="0" nodeType="withEffect">
                                      <p:stCondLst>
                                        <p:cond delay="500"/>
                                      </p:stCondLst>
                                      <p:childTnLst>
                                        <p:set>
                                          <p:cBhvr>
                                            <p:cTn id="109" dur="1" fill="hold">
                                              <p:stCondLst>
                                                <p:cond delay="0"/>
                                              </p:stCondLst>
                                            </p:cTn>
                                            <p:tgtEl>
                                              <p:spTgt spid="66"/>
                                            </p:tgtEl>
                                            <p:attrNameLst>
                                              <p:attrName>style.visibility</p:attrName>
                                            </p:attrNameLst>
                                          </p:cBhvr>
                                          <p:to>
                                            <p:strVal val="visible"/>
                                          </p:to>
                                        </p:set>
                                        <p:anim calcmode="lin" valueType="num">
                                          <p:cBhvr additive="base">
                                            <p:cTn id="110" dur="1000" fill="hold"/>
                                            <p:tgtEl>
                                              <p:spTgt spid="66"/>
                                            </p:tgtEl>
                                            <p:attrNameLst>
                                              <p:attrName>ppt_x</p:attrName>
                                            </p:attrNameLst>
                                          </p:cBhvr>
                                          <p:tavLst>
                                            <p:tav tm="0">
                                              <p:val>
                                                <p:strVal val="#ppt_x"/>
                                              </p:val>
                                            </p:tav>
                                            <p:tav tm="100000">
                                              <p:val>
                                                <p:strVal val="#ppt_x"/>
                                              </p:val>
                                            </p:tav>
                                          </p:tavLst>
                                        </p:anim>
                                        <p:anim calcmode="lin" valueType="num">
                                          <p:cBhvr additive="base">
                                            <p:cTn id="111" dur="1000" fill="hold"/>
                                            <p:tgtEl>
                                              <p:spTgt spid="66"/>
                                            </p:tgtEl>
                                            <p:attrNameLst>
                                              <p:attrName>ppt_y</p:attrName>
                                            </p:attrNameLst>
                                          </p:cBhvr>
                                          <p:tavLst>
                                            <p:tav tm="0">
                                              <p:val>
                                                <p:strVal val="1+#ppt_h/2"/>
                                              </p:val>
                                            </p:tav>
                                            <p:tav tm="100000">
                                              <p:val>
                                                <p:strVal val="#ppt_y"/>
                                              </p:val>
                                            </p:tav>
                                          </p:tavLst>
                                        </p:anim>
                                      </p:childTnLst>
                                    </p:cTn>
                                  </p:par>
                                  <p:par>
                                    <p:cTn id="112" presetID="12" presetClass="entr" presetSubtype="8" fill="hold" grpId="0" nodeType="withEffect">
                                      <p:stCondLst>
                                        <p:cond delay="1000"/>
                                      </p:stCondLst>
                                      <p:childTnLst>
                                        <p:set>
                                          <p:cBhvr>
                                            <p:cTn id="113" dur="1" fill="hold">
                                              <p:stCondLst>
                                                <p:cond delay="0"/>
                                              </p:stCondLst>
                                            </p:cTn>
                                            <p:tgtEl>
                                              <p:spTgt spid="158"/>
                                            </p:tgtEl>
                                            <p:attrNameLst>
                                              <p:attrName>style.visibility</p:attrName>
                                            </p:attrNameLst>
                                          </p:cBhvr>
                                          <p:to>
                                            <p:strVal val="visible"/>
                                          </p:to>
                                        </p:set>
                                        <p:anim calcmode="lin" valueType="num">
                                          <p:cBhvr additive="base">
                                            <p:cTn id="114" dur="750"/>
                                            <p:tgtEl>
                                              <p:spTgt spid="158"/>
                                            </p:tgtEl>
                                            <p:attrNameLst>
                                              <p:attrName>ppt_x</p:attrName>
                                            </p:attrNameLst>
                                          </p:cBhvr>
                                          <p:tavLst>
                                            <p:tav tm="0">
                                              <p:val>
                                                <p:strVal val="#ppt_x-#ppt_w*1.125000"/>
                                              </p:val>
                                            </p:tav>
                                            <p:tav tm="100000">
                                              <p:val>
                                                <p:strVal val="#ppt_x"/>
                                              </p:val>
                                            </p:tav>
                                          </p:tavLst>
                                        </p:anim>
                                        <p:animEffect transition="in" filter="wipe(right)">
                                          <p:cBhvr>
                                            <p:cTn id="115" dur="750"/>
                                            <p:tgtEl>
                                              <p:spTgt spid="158"/>
                                            </p:tgtEl>
                                          </p:cBhvr>
                                        </p:animEffect>
                                      </p:childTnLst>
                                    </p:cTn>
                                  </p:par>
                                  <p:par>
                                    <p:cTn id="116" presetID="2" presetClass="entr" presetSubtype="4" accel="28000" fill="hold" grpId="0" nodeType="withEffect">
                                      <p:stCondLst>
                                        <p:cond delay="750"/>
                                      </p:stCondLst>
                                      <p:childTnLst>
                                        <p:set>
                                          <p:cBhvr>
                                            <p:cTn id="117" dur="1" fill="hold">
                                              <p:stCondLst>
                                                <p:cond delay="0"/>
                                              </p:stCondLst>
                                            </p:cTn>
                                            <p:tgtEl>
                                              <p:spTgt spid="67"/>
                                            </p:tgtEl>
                                            <p:attrNameLst>
                                              <p:attrName>style.visibility</p:attrName>
                                            </p:attrNameLst>
                                          </p:cBhvr>
                                          <p:to>
                                            <p:strVal val="visible"/>
                                          </p:to>
                                        </p:set>
                                        <p:anim calcmode="lin" valueType="num">
                                          <p:cBhvr additive="base">
                                            <p:cTn id="118" dur="1000" fill="hold"/>
                                            <p:tgtEl>
                                              <p:spTgt spid="67"/>
                                            </p:tgtEl>
                                            <p:attrNameLst>
                                              <p:attrName>ppt_x</p:attrName>
                                            </p:attrNameLst>
                                          </p:cBhvr>
                                          <p:tavLst>
                                            <p:tav tm="0">
                                              <p:val>
                                                <p:strVal val="#ppt_x"/>
                                              </p:val>
                                            </p:tav>
                                            <p:tav tm="100000">
                                              <p:val>
                                                <p:strVal val="#ppt_x"/>
                                              </p:val>
                                            </p:tav>
                                          </p:tavLst>
                                        </p:anim>
                                        <p:anim calcmode="lin" valueType="num">
                                          <p:cBhvr additive="base">
                                            <p:cTn id="119" dur="1000" fill="hold"/>
                                            <p:tgtEl>
                                              <p:spTgt spid="67"/>
                                            </p:tgtEl>
                                            <p:attrNameLst>
                                              <p:attrName>ppt_y</p:attrName>
                                            </p:attrNameLst>
                                          </p:cBhvr>
                                          <p:tavLst>
                                            <p:tav tm="0">
                                              <p:val>
                                                <p:strVal val="1+#ppt_h/2"/>
                                              </p:val>
                                            </p:tav>
                                            <p:tav tm="100000">
                                              <p:val>
                                                <p:strVal val="#ppt_y"/>
                                              </p:val>
                                            </p:tav>
                                          </p:tavLst>
                                        </p:anim>
                                      </p:childTnLst>
                                    </p:cTn>
                                  </p:par>
                                  <p:par>
                                    <p:cTn id="120" presetID="12" presetClass="entr" presetSubtype="8" fill="hold" grpId="0" nodeType="withEffect">
                                      <p:stCondLst>
                                        <p:cond delay="1250"/>
                                      </p:stCondLst>
                                      <p:childTnLst>
                                        <p:set>
                                          <p:cBhvr>
                                            <p:cTn id="121" dur="1" fill="hold">
                                              <p:stCondLst>
                                                <p:cond delay="0"/>
                                              </p:stCondLst>
                                            </p:cTn>
                                            <p:tgtEl>
                                              <p:spTgt spid="160"/>
                                            </p:tgtEl>
                                            <p:attrNameLst>
                                              <p:attrName>style.visibility</p:attrName>
                                            </p:attrNameLst>
                                          </p:cBhvr>
                                          <p:to>
                                            <p:strVal val="visible"/>
                                          </p:to>
                                        </p:set>
                                        <p:anim calcmode="lin" valueType="num">
                                          <p:cBhvr additive="base">
                                            <p:cTn id="122" dur="750"/>
                                            <p:tgtEl>
                                              <p:spTgt spid="160"/>
                                            </p:tgtEl>
                                            <p:attrNameLst>
                                              <p:attrName>ppt_x</p:attrName>
                                            </p:attrNameLst>
                                          </p:cBhvr>
                                          <p:tavLst>
                                            <p:tav tm="0">
                                              <p:val>
                                                <p:strVal val="#ppt_x-#ppt_w*1.125000"/>
                                              </p:val>
                                            </p:tav>
                                            <p:tav tm="100000">
                                              <p:val>
                                                <p:strVal val="#ppt_x"/>
                                              </p:val>
                                            </p:tav>
                                          </p:tavLst>
                                        </p:anim>
                                        <p:animEffect transition="in" filter="wipe(right)">
                                          <p:cBhvr>
                                            <p:cTn id="123" dur="75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3" grpId="0"/>
          <p:bldP spid="106" grpId="0" animBg="1"/>
          <p:bldP spid="107" grpId="0" animBg="1"/>
          <p:bldP spid="108" grpId="0" animBg="1"/>
          <p:bldP spid="109" grpId="0" animBg="1"/>
          <p:bldP spid="146" grpId="0"/>
          <p:bldP spid="151" grpId="0"/>
          <p:bldP spid="158" grpId="0"/>
          <p:bldP spid="160" grpId="0"/>
          <p:bldP spid="195" grpId="0"/>
          <p:bldP spid="196" grpId="0"/>
          <p:bldP spid="197" grpId="0"/>
          <p:bldP spid="198" grpId="0"/>
          <p:bldP spid="64" grpId="0" animBg="1"/>
          <p:bldP spid="65" grpId="0" animBg="1"/>
          <p:bldP spid="66" grpId="0" animBg="1"/>
          <p:bldP spid="67" grpId="0" animBg="1"/>
          <p:bldP spid="45" grpId="0" animBg="1"/>
          <p:bldP spid="55"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744" y="0"/>
            <a:ext cx="12240572" cy="4121629"/>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8764839" y="4305619"/>
            <a:ext cx="3961904" cy="2552381"/>
          </a:xfrm>
          <a:prstGeom prst="rect">
            <a:avLst/>
          </a:prstGeom>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0800000" flipV="1">
            <a:off x="-4695" y="3925255"/>
            <a:ext cx="1828571" cy="3588582"/>
          </a:xfrm>
          <a:prstGeom prst="rect">
            <a:avLst/>
          </a:prstGeom>
        </p:spPr>
      </p:pic>
      <p:sp>
        <p:nvSpPr>
          <p:cNvPr id="22" name="矩形 21"/>
          <p:cNvSpPr/>
          <p:nvPr/>
        </p:nvSpPr>
        <p:spPr>
          <a:xfrm>
            <a:off x="2897927" y="4541057"/>
            <a:ext cx="6356522" cy="923330"/>
          </a:xfrm>
          <a:prstGeom prst="rect">
            <a:avLst/>
          </a:prstGeom>
        </p:spPr>
        <p:txBody>
          <a:bodyPr wrap="square">
            <a:spAutoFit/>
          </a:bodyPr>
          <a:lstStyle/>
          <a:p>
            <a:pPr algn="ctr"/>
            <a:r>
              <a:rPr lang="en-US" altLang="zh-CN" sz="5400" b="1" dirty="0">
                <a:solidFill>
                  <a:srgbClr val="0070C0"/>
                </a:solidFill>
                <a:latin typeface="微软雅黑"/>
                <a:ea typeface="微软雅黑"/>
                <a:cs typeface="+mn-ea"/>
              </a:rPr>
              <a:t>THANK YOU</a:t>
            </a:r>
          </a:p>
        </p:txBody>
      </p:sp>
      <p:sp>
        <p:nvSpPr>
          <p:cNvPr id="19" name="Rectangle 13"/>
          <p:cNvSpPr>
            <a:spLocks/>
          </p:cNvSpPr>
          <p:nvPr/>
        </p:nvSpPr>
        <p:spPr bwMode="auto">
          <a:xfrm>
            <a:off x="3488866" y="5426918"/>
            <a:ext cx="5174644" cy="374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dirty="0">
                <a:solidFill>
                  <a:srgbClr val="0070C0"/>
                </a:solidFill>
                <a:latin typeface="微软雅黑" panose="020B0503020204020204" pitchFamily="34" charset="-122"/>
                <a:ea typeface="微软雅黑" panose="020B0503020204020204" pitchFamily="34" charset="-122"/>
                <a:cs typeface="Bebas Neue" charset="0"/>
                <a:sym typeface="Bebas Neue" charset="0"/>
              </a:rPr>
              <a:t>汇报人</a:t>
            </a:r>
            <a:r>
              <a:rPr lang="zh-CN" altLang="en-US" dirty="0" smtClean="0">
                <a:solidFill>
                  <a:srgbClr val="0070C0"/>
                </a:solidFill>
                <a:latin typeface="微软雅黑" panose="020B0503020204020204" pitchFamily="34" charset="-122"/>
                <a:ea typeface="微软雅黑" panose="020B0503020204020204" pitchFamily="34" charset="-122"/>
                <a:cs typeface="Bebas Neue" charset="0"/>
                <a:sym typeface="Bebas Neue" charset="0"/>
              </a:rPr>
              <a:t>：           </a:t>
            </a:r>
            <a:r>
              <a:rPr lang="zh-CN" altLang="en-US" dirty="0">
                <a:solidFill>
                  <a:srgbClr val="0070C0"/>
                </a:solidFill>
                <a:latin typeface="微软雅黑" panose="020B0503020204020204" pitchFamily="34" charset="-122"/>
                <a:ea typeface="微软雅黑" panose="020B0503020204020204" pitchFamily="34" charset="-122"/>
                <a:cs typeface="Bebas Neue" charset="0"/>
                <a:sym typeface="Bebas Neue" charset="0"/>
              </a:rPr>
              <a:t>汇报时间：</a:t>
            </a:r>
            <a:r>
              <a:rPr lang="en-US" altLang="zh-CN" dirty="0">
                <a:solidFill>
                  <a:srgbClr val="0070C0"/>
                </a:solidFill>
                <a:latin typeface="微软雅黑" panose="020B0503020204020204" pitchFamily="34" charset="-122"/>
                <a:ea typeface="微软雅黑" panose="020B0503020204020204" pitchFamily="34" charset="-122"/>
                <a:cs typeface="Bebas Neue" charset="0"/>
                <a:sym typeface="Bebas Neue" charset="0"/>
              </a:rPr>
              <a:t>xx</a:t>
            </a:r>
            <a:r>
              <a:rPr lang="zh-CN" altLang="en-US" dirty="0">
                <a:solidFill>
                  <a:srgbClr val="0070C0"/>
                </a:solidFill>
                <a:latin typeface="微软雅黑" panose="020B0503020204020204" pitchFamily="34" charset="-122"/>
                <a:ea typeface="微软雅黑" panose="020B0503020204020204" pitchFamily="34" charset="-122"/>
                <a:cs typeface="Bebas Neue" charset="0"/>
                <a:sym typeface="Bebas Neue" charset="0"/>
              </a:rPr>
              <a:t>年</a:t>
            </a:r>
            <a:r>
              <a:rPr lang="en-US" altLang="zh-CN" dirty="0">
                <a:solidFill>
                  <a:srgbClr val="0070C0"/>
                </a:solidFill>
                <a:latin typeface="微软雅黑" panose="020B0503020204020204" pitchFamily="34" charset="-122"/>
                <a:ea typeface="微软雅黑" panose="020B0503020204020204" pitchFamily="34" charset="-122"/>
                <a:cs typeface="Bebas Neue" charset="0"/>
                <a:sym typeface="Bebas Neue" charset="0"/>
              </a:rPr>
              <a:t>xx</a:t>
            </a:r>
            <a:r>
              <a:rPr lang="zh-CN" altLang="en-US" dirty="0">
                <a:solidFill>
                  <a:srgbClr val="0070C0"/>
                </a:solidFill>
                <a:latin typeface="微软雅黑" panose="020B0503020204020204" pitchFamily="34" charset="-122"/>
                <a:ea typeface="微软雅黑" panose="020B0503020204020204" pitchFamily="34" charset="-122"/>
                <a:cs typeface="Bebas Neue" charset="0"/>
                <a:sym typeface="Bebas Neue" charset="0"/>
              </a:rPr>
              <a:t>月</a:t>
            </a:r>
            <a:endParaRPr lang="en-US" dirty="0">
              <a:solidFill>
                <a:srgbClr val="0070C0"/>
              </a:solidFill>
              <a:latin typeface="微软雅黑" panose="020B0503020204020204" pitchFamily="34" charset="-122"/>
              <a:ea typeface="微软雅黑" panose="020B0503020204020204" pitchFamily="34" charset="-122"/>
              <a:cs typeface="Bebas Neue" charset="0"/>
              <a:sym typeface="Bebas Neue" charset="0"/>
            </a:endParaRPr>
          </a:p>
        </p:txBody>
      </p:sp>
      <p:sp>
        <p:nvSpPr>
          <p:cNvPr id="10" name="椭圆 9"/>
          <p:cNvSpPr/>
          <p:nvPr/>
        </p:nvSpPr>
        <p:spPr>
          <a:xfrm>
            <a:off x="4850327" y="2130532"/>
            <a:ext cx="2412457" cy="2412457"/>
          </a:xfrm>
          <a:prstGeom prst="ellipse">
            <a:avLst/>
          </a:prstGeom>
          <a:noFill/>
          <a:ln w="203200" cap="flat" cmpd="sng" algn="ctr">
            <a:solidFill>
              <a:srgbClr val="0070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solidFill>
                  <a:prstClr val="white"/>
                </a:solidFill>
              </a:ln>
              <a:solidFill>
                <a:prstClr val="white"/>
              </a:solidFill>
              <a:effectLst/>
              <a:uLnTx/>
              <a:uFillTx/>
              <a:latin typeface="Arial" panose="020F0502020204030204"/>
              <a:ea typeface="微软雅黑"/>
              <a:cs typeface="+mn-ea"/>
            </a:endParaRPr>
          </a:p>
        </p:txBody>
      </p:sp>
      <p:grpSp>
        <p:nvGrpSpPr>
          <p:cNvPr id="11" name="组合 10"/>
          <p:cNvGrpSpPr/>
          <p:nvPr/>
        </p:nvGrpSpPr>
        <p:grpSpPr>
          <a:xfrm flipH="1">
            <a:off x="4724548" y="1688397"/>
            <a:ext cx="2579576" cy="2201501"/>
            <a:chOff x="7531100" y="1528763"/>
            <a:chExt cx="2062163" cy="1798637"/>
          </a:xfrm>
        </p:grpSpPr>
        <p:sp>
          <p:nvSpPr>
            <p:cNvPr id="12"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3"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4"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5"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6"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7"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26834483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25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5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1" presetClass="entr" presetSubtype="1" fill="hold" grpId="0" nodeType="withEffect">
                                      <p:stCondLst>
                                        <p:cond delay="20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500"/>
                                            <p:tgtEl>
                                              <p:spTgt spid="10"/>
                                            </p:tgtEl>
                                          </p:cBhvr>
                                        </p:animEffect>
                                      </p:childTnLst>
                                    </p:cTn>
                                  </p:par>
                                  <p:par>
                                    <p:cTn id="20" presetID="2" presetClass="entr" presetSubtype="8" fill="hold" nodeType="withEffect" p14:presetBounceEnd="80000">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14:bounceEnd="80000">
                                          <p:cBhvr additive="base">
                                            <p:cTn id="22" dur="750" fill="hold"/>
                                            <p:tgtEl>
                                              <p:spTgt spid="11"/>
                                            </p:tgtEl>
                                            <p:attrNameLst>
                                              <p:attrName>ppt_x</p:attrName>
                                            </p:attrNameLst>
                                          </p:cBhvr>
                                          <p:tavLst>
                                            <p:tav tm="0">
                                              <p:val>
                                                <p:strVal val="0-#ppt_w/2"/>
                                              </p:val>
                                            </p:tav>
                                            <p:tav tm="100000">
                                              <p:val>
                                                <p:strVal val="#ppt_x"/>
                                              </p:val>
                                            </p:tav>
                                          </p:tavLst>
                                        </p:anim>
                                        <p:anim calcmode="lin" valueType="num" p14:bounceEnd="80000">
                                          <p:cBhvr additive="base">
                                            <p:cTn id="23" dur="75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 presetClass="entr" presetSubtype="16" fill="hold" grpId="0" nodeType="afterEffect">
                                      <p:stCondLst>
                                        <p:cond delay="0"/>
                                      </p:stCondLst>
                                      <p:iterate type="lt">
                                        <p:tmPct val="10000"/>
                                      </p:iterate>
                                      <p:childTnLst>
                                        <p:set>
                                          <p:cBhvr>
                                            <p:cTn id="26" dur="1" fill="hold">
                                              <p:stCondLst>
                                                <p:cond delay="0"/>
                                              </p:stCondLst>
                                            </p:cTn>
                                            <p:tgtEl>
                                              <p:spTgt spid="22"/>
                                            </p:tgtEl>
                                            <p:attrNameLst>
                                              <p:attrName>style.visibility</p:attrName>
                                            </p:attrNameLst>
                                          </p:cBhvr>
                                          <p:to>
                                            <p:strVal val="visible"/>
                                          </p:to>
                                        </p:set>
                                        <p:animEffect transition="in" filter="box(in)">
                                          <p:cBhvr>
                                            <p:cTn id="27" dur="500"/>
                                            <p:tgtEl>
                                              <p:spTgt spid="22"/>
                                            </p:tgtEl>
                                          </p:cBhvr>
                                        </p:animEffect>
                                      </p:childTnLst>
                                    </p:cTn>
                                  </p:par>
                                </p:childTnLst>
                              </p:cTn>
                            </p:par>
                            <p:par>
                              <p:cTn id="28" fill="hold">
                                <p:stCondLst>
                                  <p:cond delay="18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9"/>
                                            </p:tgtEl>
                                            <p:attrNameLst>
                                              <p:attrName>ppt_y</p:attrName>
                                            </p:attrNameLst>
                                          </p:cBhvr>
                                          <p:tavLst>
                                            <p:tav tm="0">
                                              <p:val>
                                                <p:strVal val="#ppt_y"/>
                                              </p:val>
                                            </p:tav>
                                            <p:tav tm="100000">
                                              <p:val>
                                                <p:strVal val="#ppt_y"/>
                                              </p:val>
                                            </p:tav>
                                          </p:tavLst>
                                        </p:anim>
                                        <p:anim calcmode="lin" valueType="num">
                                          <p:cBhvr>
                                            <p:cTn id="3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9" grpId="0"/>
          <p:bldP spid="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25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5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1" presetClass="entr" presetSubtype="1" fill="hold" grpId="0" nodeType="withEffect">
                                      <p:stCondLst>
                                        <p:cond delay="20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500"/>
                                            <p:tgtEl>
                                              <p:spTgt spid="10"/>
                                            </p:tgtEl>
                                          </p:cBhvr>
                                        </p:animEffect>
                                      </p:childTnLst>
                                    </p:cTn>
                                  </p:par>
                                  <p:par>
                                    <p:cTn id="20" presetID="2" presetClass="entr" presetSubtype="8"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0-#ppt_w/2"/>
                                              </p:val>
                                            </p:tav>
                                            <p:tav tm="100000">
                                              <p:val>
                                                <p:strVal val="#ppt_x"/>
                                              </p:val>
                                            </p:tav>
                                          </p:tavLst>
                                        </p:anim>
                                        <p:anim calcmode="lin" valueType="num">
                                          <p:cBhvr additive="base">
                                            <p:cTn id="23" dur="75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 presetClass="entr" presetSubtype="16" fill="hold" grpId="0" nodeType="afterEffect">
                                      <p:stCondLst>
                                        <p:cond delay="0"/>
                                      </p:stCondLst>
                                      <p:iterate type="lt">
                                        <p:tmPct val="10000"/>
                                      </p:iterate>
                                      <p:childTnLst>
                                        <p:set>
                                          <p:cBhvr>
                                            <p:cTn id="26" dur="1" fill="hold">
                                              <p:stCondLst>
                                                <p:cond delay="0"/>
                                              </p:stCondLst>
                                            </p:cTn>
                                            <p:tgtEl>
                                              <p:spTgt spid="22"/>
                                            </p:tgtEl>
                                            <p:attrNameLst>
                                              <p:attrName>style.visibility</p:attrName>
                                            </p:attrNameLst>
                                          </p:cBhvr>
                                          <p:to>
                                            <p:strVal val="visible"/>
                                          </p:to>
                                        </p:set>
                                        <p:animEffect transition="in" filter="box(in)">
                                          <p:cBhvr>
                                            <p:cTn id="27" dur="500"/>
                                            <p:tgtEl>
                                              <p:spTgt spid="22"/>
                                            </p:tgtEl>
                                          </p:cBhvr>
                                        </p:animEffect>
                                      </p:childTnLst>
                                    </p:cTn>
                                  </p:par>
                                </p:childTnLst>
                              </p:cTn>
                            </p:par>
                            <p:par>
                              <p:cTn id="28" fill="hold">
                                <p:stCondLst>
                                  <p:cond delay="18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9"/>
                                            </p:tgtEl>
                                            <p:attrNameLst>
                                              <p:attrName>ppt_y</p:attrName>
                                            </p:attrNameLst>
                                          </p:cBhvr>
                                          <p:tavLst>
                                            <p:tav tm="0">
                                              <p:val>
                                                <p:strVal val="#ppt_y"/>
                                              </p:val>
                                            </p:tav>
                                            <p:tav tm="100000">
                                              <p:val>
                                                <p:strVal val="#ppt_y"/>
                                              </p:val>
                                            </p:tav>
                                          </p:tavLst>
                                        </p:anim>
                                        <p:anim calcmode="lin" valueType="num">
                                          <p:cBhvr>
                                            <p:cTn id="3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9" grpId="0"/>
          <p:bldP spid="10"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90" y="17418"/>
            <a:ext cx="6591072" cy="68580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53905" y="0"/>
            <a:ext cx="2438095" cy="2641270"/>
          </a:xfrm>
          <a:prstGeom prst="rect">
            <a:avLst/>
          </a:prstGeom>
        </p:spPr>
      </p:pic>
      <p:sp>
        <p:nvSpPr>
          <p:cNvPr id="43" name="椭圆 42"/>
          <p:cNvSpPr/>
          <p:nvPr/>
        </p:nvSpPr>
        <p:spPr>
          <a:xfrm rot="16200000">
            <a:off x="4181415" y="1672862"/>
            <a:ext cx="3381496" cy="3381495"/>
          </a:xfrm>
          <a:prstGeom prst="ellipse">
            <a:avLst/>
          </a:prstGeom>
          <a:solidFill>
            <a:srgbClr val="00B0F0">
              <a:alpha val="25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endParaRPr>
          </a:p>
        </p:txBody>
      </p:sp>
      <p:sp>
        <p:nvSpPr>
          <p:cNvPr id="37" name="矩形 36"/>
          <p:cNvSpPr/>
          <p:nvPr/>
        </p:nvSpPr>
        <p:spPr>
          <a:xfrm>
            <a:off x="4869175" y="2932723"/>
            <a:ext cx="2371162" cy="615553"/>
          </a:xfrm>
          <a:prstGeom prst="rect">
            <a:avLst/>
          </a:prstGeom>
        </p:spPr>
        <p:txBody>
          <a:bodyPr wrap="square" lIns="0" tIns="0" rIns="0" bIns="0">
            <a:spAutoFit/>
          </a:bodyPr>
          <a:lstStyle/>
          <a:p>
            <a:r>
              <a:rPr lang="zh-CN" altLang="en-US" sz="4000" b="1" dirty="0">
                <a:solidFill>
                  <a:schemeClr val="bg1"/>
                </a:solidFill>
                <a:latin typeface="微软雅黑" panose="020B0503020204020204" pitchFamily="34" charset="-122"/>
                <a:ea typeface="微软雅黑" panose="020B0503020204020204" pitchFamily="34" charset="-122"/>
                <a:cs typeface="+mn-ea"/>
              </a:rPr>
              <a:t>教学分析</a:t>
            </a:r>
            <a:endParaRPr lang="en-US" altLang="zh-CN" sz="4000" b="1" dirty="0">
              <a:solidFill>
                <a:schemeClr val="bg1"/>
              </a:solidFill>
              <a:latin typeface="微软雅黑" panose="020B0503020204020204" pitchFamily="34" charset="-122"/>
              <a:ea typeface="微软雅黑" panose="020B0503020204020204" pitchFamily="34" charset="-122"/>
              <a:cs typeface="+mn-ea"/>
            </a:endParaRPr>
          </a:p>
        </p:txBody>
      </p:sp>
      <p:sp>
        <p:nvSpPr>
          <p:cNvPr id="38" name="TextBox 11"/>
          <p:cNvSpPr txBox="1"/>
          <p:nvPr/>
        </p:nvSpPr>
        <p:spPr>
          <a:xfrm>
            <a:off x="7354082" y="1329776"/>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AAE6F1"/>
                </a:solidFill>
                <a:latin typeface="微软雅黑" panose="020B0503020204020204" pitchFamily="34" charset="-122"/>
                <a:ea typeface="微软雅黑" panose="020B0503020204020204" pitchFamily="34" charset="-122"/>
                <a:cs typeface="+mn-ea"/>
                <a:sym typeface="Arial" panose="020B0604020202020204" pitchFamily="34" charset="0"/>
              </a:rPr>
              <a:t>教学内容</a:t>
            </a:r>
            <a:endParaRPr lang="en-US" altLang="zh-CN" sz="1600" b="1" dirty="0">
              <a:solidFill>
                <a:srgbClr val="AAE6F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9" name="TextBox 11"/>
          <p:cNvSpPr txBox="1"/>
          <p:nvPr/>
        </p:nvSpPr>
        <p:spPr>
          <a:xfrm>
            <a:off x="8141809" y="2244323"/>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B495C5"/>
                </a:solidFill>
                <a:latin typeface="微软雅黑" panose="020B0503020204020204" pitchFamily="34" charset="-122"/>
                <a:ea typeface="微软雅黑" panose="020B0503020204020204" pitchFamily="34" charset="-122"/>
                <a:cs typeface="+mn-ea"/>
                <a:sym typeface="Arial" panose="020B0604020202020204" pitchFamily="34" charset="0"/>
              </a:rPr>
              <a:t>教学目标</a:t>
            </a:r>
            <a:endParaRPr lang="en-US" altLang="zh-CN" sz="1600" b="1" dirty="0">
              <a:solidFill>
                <a:srgbClr val="B495C5"/>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0" name="TextBox 11"/>
          <p:cNvSpPr txBox="1"/>
          <p:nvPr/>
        </p:nvSpPr>
        <p:spPr>
          <a:xfrm>
            <a:off x="8374974" y="3240500"/>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36A7DF"/>
                </a:solidFill>
                <a:latin typeface="微软雅黑" panose="020B0503020204020204" pitchFamily="34" charset="-122"/>
                <a:ea typeface="微软雅黑" panose="020B0503020204020204" pitchFamily="34" charset="-122"/>
                <a:cs typeface="+mn-ea"/>
                <a:sym typeface="Arial" panose="020B0604020202020204" pitchFamily="34" charset="0"/>
              </a:rPr>
              <a:t>学情分析</a:t>
            </a:r>
            <a:endParaRPr lang="en-US" altLang="zh-CN" sz="1600" b="1" dirty="0">
              <a:solidFill>
                <a:srgbClr val="36A7D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1" name="TextBox 32"/>
          <p:cNvSpPr txBox="1"/>
          <p:nvPr/>
        </p:nvSpPr>
        <p:spPr>
          <a:xfrm>
            <a:off x="8141809" y="4278158"/>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0070C0"/>
                </a:solidFill>
                <a:latin typeface="微软雅黑" panose="020B0503020204020204" pitchFamily="34" charset="-122"/>
                <a:ea typeface="微软雅黑" panose="020B0503020204020204" pitchFamily="34" charset="-122"/>
                <a:cs typeface="+mn-ea"/>
                <a:sym typeface="Arial" panose="020B0604020202020204" pitchFamily="34" charset="0"/>
              </a:rPr>
              <a:t>教学重点</a:t>
            </a:r>
            <a:endParaRPr lang="en-US" altLang="zh-CN" sz="1600" b="1" dirty="0">
              <a:solidFill>
                <a:srgbClr val="0070C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2" name="TextBox 11"/>
          <p:cNvSpPr txBox="1"/>
          <p:nvPr/>
        </p:nvSpPr>
        <p:spPr>
          <a:xfrm>
            <a:off x="7354082" y="5151224"/>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00518E"/>
                </a:solidFill>
                <a:latin typeface="微软雅黑" panose="020B0503020204020204" pitchFamily="34" charset="-122"/>
                <a:ea typeface="微软雅黑" panose="020B0503020204020204" pitchFamily="34" charset="-122"/>
                <a:cs typeface="+mn-ea"/>
                <a:sym typeface="Arial" panose="020B0604020202020204" pitchFamily="34" charset="0"/>
              </a:rPr>
              <a:t>教学难点</a:t>
            </a:r>
            <a:endParaRPr lang="en-US" altLang="zh-CN" sz="1600" b="1" dirty="0">
              <a:solidFill>
                <a:srgbClr val="00518E"/>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矩形 10"/>
          <p:cNvSpPr/>
          <p:nvPr/>
        </p:nvSpPr>
        <p:spPr>
          <a:xfrm>
            <a:off x="4950220" y="3581412"/>
            <a:ext cx="1934760" cy="338554"/>
          </a:xfrm>
          <a:prstGeom prst="rect">
            <a:avLst/>
          </a:prstGeom>
        </p:spPr>
        <p:txBody>
          <a:bodyPr wrap="none">
            <a:spAutoFit/>
          </a:bodyPr>
          <a:lstStyle/>
          <a:p>
            <a:pPr algn="r"/>
            <a:r>
              <a:rPr lang="en-US" altLang="zh-CN" sz="1600" dirty="0">
                <a:solidFill>
                  <a:schemeClr val="bg1"/>
                </a:solidFill>
                <a:latin typeface="微软雅黑" panose="020B0503020204020204" pitchFamily="34" charset="-122"/>
                <a:ea typeface="微软雅黑" panose="020B0503020204020204" pitchFamily="34" charset="-122"/>
                <a:cs typeface="+mn-ea"/>
              </a:rPr>
              <a:t>Teaching  analysis</a:t>
            </a:r>
          </a:p>
        </p:txBody>
      </p:sp>
      <p:cxnSp>
        <p:nvCxnSpPr>
          <p:cNvPr id="12" name="直接连接符 11"/>
          <p:cNvCxnSpPr/>
          <p:nvPr/>
        </p:nvCxnSpPr>
        <p:spPr>
          <a:xfrm>
            <a:off x="4828790" y="3596708"/>
            <a:ext cx="213757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任意多边形 20"/>
          <p:cNvSpPr>
            <a:spLocks/>
          </p:cNvSpPr>
          <p:nvPr/>
        </p:nvSpPr>
        <p:spPr bwMode="auto">
          <a:xfrm flipH="1">
            <a:off x="3982996" y="854221"/>
            <a:ext cx="2579576" cy="2201501"/>
          </a:xfrm>
          <a:custGeom>
            <a:avLst/>
            <a:gdLst>
              <a:gd name="connsiteX0" fmla="*/ 264114 w 2579576"/>
              <a:gd name="connsiteY0" fmla="*/ 540174 h 2201501"/>
              <a:gd name="connsiteX1" fmla="*/ 466667 w 2579576"/>
              <a:gd name="connsiteY1" fmla="*/ 1097835 h 2201501"/>
              <a:gd name="connsiteX2" fmla="*/ 853902 w 2579576"/>
              <a:gd name="connsiteY2" fmla="*/ 666474 h 2201501"/>
              <a:gd name="connsiteX3" fmla="*/ 264114 w 2579576"/>
              <a:gd name="connsiteY3" fmla="*/ 540174 h 2201501"/>
              <a:gd name="connsiteX4" fmla="*/ 0 w 2579576"/>
              <a:gd name="connsiteY4" fmla="*/ 742254 h 2201501"/>
              <a:gd name="connsiteX5" fmla="*/ 361419 w 2579576"/>
              <a:gd name="connsiteY5" fmla="*/ 808318 h 2201501"/>
              <a:gd name="connsiteX6" fmla="*/ 1415888 w 2579576"/>
              <a:gd name="connsiteY6" fmla="*/ 46634 h 2201501"/>
              <a:gd name="connsiteX7" fmla="*/ 466667 w 2579576"/>
              <a:gd name="connsiteY7" fmla="*/ 1097836 h 2201501"/>
              <a:gd name="connsiteX8" fmla="*/ 466667 w 2579576"/>
              <a:gd name="connsiteY8" fmla="*/ 1097836 h 2201501"/>
              <a:gd name="connsiteX9" fmla="*/ 1382129 w 2579576"/>
              <a:gd name="connsiteY9" fmla="*/ 1638010 h 2201501"/>
              <a:gd name="connsiteX10" fmla="*/ 1579998 w 2579576"/>
              <a:gd name="connsiteY10" fmla="*/ 941017 h 2201501"/>
              <a:gd name="connsiteX11" fmla="*/ 1344398 w 2579576"/>
              <a:gd name="connsiteY11" fmla="*/ 1772082 h 2201501"/>
              <a:gd name="connsiteX12" fmla="*/ 1882555 w 2579576"/>
              <a:gd name="connsiteY12" fmla="*/ 2201501 h 2201501"/>
              <a:gd name="connsiteX13" fmla="*/ 1580710 w 2579576"/>
              <a:gd name="connsiteY13" fmla="*/ 938506 h 2201501"/>
              <a:gd name="connsiteX14" fmla="*/ 1580711 w 2579576"/>
              <a:gd name="connsiteY14" fmla="*/ 938504 h 2201501"/>
              <a:gd name="connsiteX15" fmla="*/ 2579576 w 2579576"/>
              <a:gd name="connsiteY15" fmla="*/ 0 h 2201501"/>
              <a:gd name="connsiteX16" fmla="*/ 1415888 w 2579576"/>
              <a:gd name="connsiteY16" fmla="*/ 46634 h 2201501"/>
              <a:gd name="connsiteX17" fmla="*/ 1580711 w 2579576"/>
              <a:gd name="connsiteY17" fmla="*/ 938504 h 22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79576" h="2201501">
                <a:moveTo>
                  <a:pt x="264114" y="540174"/>
                </a:moveTo>
                <a:lnTo>
                  <a:pt x="466667" y="1097835"/>
                </a:lnTo>
                <a:lnTo>
                  <a:pt x="853902" y="666474"/>
                </a:lnTo>
                <a:close/>
                <a:moveTo>
                  <a:pt x="264114" y="540174"/>
                </a:moveTo>
                <a:lnTo>
                  <a:pt x="0" y="742254"/>
                </a:lnTo>
                <a:lnTo>
                  <a:pt x="361419" y="808318"/>
                </a:lnTo>
                <a:close/>
                <a:moveTo>
                  <a:pt x="1415888" y="46634"/>
                </a:moveTo>
                <a:lnTo>
                  <a:pt x="466667" y="1097836"/>
                </a:lnTo>
                <a:lnTo>
                  <a:pt x="466667" y="1097836"/>
                </a:lnTo>
                <a:lnTo>
                  <a:pt x="1382129" y="1638010"/>
                </a:lnTo>
                <a:lnTo>
                  <a:pt x="1579998" y="941017"/>
                </a:lnTo>
                <a:lnTo>
                  <a:pt x="1344398" y="1772082"/>
                </a:lnTo>
                <a:lnTo>
                  <a:pt x="1882555" y="2201501"/>
                </a:lnTo>
                <a:lnTo>
                  <a:pt x="1580710" y="938506"/>
                </a:lnTo>
                <a:lnTo>
                  <a:pt x="1580711" y="938504"/>
                </a:lnTo>
                <a:close/>
                <a:moveTo>
                  <a:pt x="2579576" y="0"/>
                </a:moveTo>
                <a:lnTo>
                  <a:pt x="1415888" y="46634"/>
                </a:lnTo>
                <a:lnTo>
                  <a:pt x="1580711" y="938504"/>
                </a:lnTo>
                <a:close/>
              </a:path>
            </a:pathLst>
          </a:custGeom>
          <a:solidFill>
            <a:srgbClr val="AAE6F1"/>
          </a:solidFill>
          <a:ln w="41275">
            <a:solidFill>
              <a:schemeClr val="bg1"/>
            </a:solidFill>
          </a:ln>
        </p:spPr>
        <p:txBody>
          <a:bodyPr vert="horz" wrap="square" lIns="91440" tIns="45720" rIns="91440" bIns="45720" numCol="1" anchor="t" anchorCtr="0" compatLnSpc="1">
            <a:prstTxWarp prst="textNoShape">
              <a:avLst/>
            </a:prstTxWarp>
            <a:noAutofit/>
          </a:bodyPr>
          <a:lstStyle/>
          <a:p>
            <a:endParaRPr lang="zh-CN" altLang="en-US" sz="2000">
              <a:ln w="3175">
                <a:solidFill>
                  <a:prstClr val="white"/>
                </a:solidFill>
              </a:ln>
            </a:endParaRPr>
          </a:p>
        </p:txBody>
      </p:sp>
      <p:grpSp>
        <p:nvGrpSpPr>
          <p:cNvPr id="22" name="组合 21"/>
          <p:cNvGrpSpPr/>
          <p:nvPr/>
        </p:nvGrpSpPr>
        <p:grpSpPr>
          <a:xfrm flipH="1">
            <a:off x="3948706" y="863017"/>
            <a:ext cx="2579576" cy="2201501"/>
            <a:chOff x="7531100" y="1528763"/>
            <a:chExt cx="2062163" cy="1798637"/>
          </a:xfrm>
        </p:grpSpPr>
        <p:sp>
          <p:nvSpPr>
            <p:cNvPr id="23"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24"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25"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26"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27"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28"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27765633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750"/>
                                            <p:tgtEl>
                                              <p:spTgt spid="43"/>
                                            </p:tgtEl>
                                          </p:cBhvr>
                                        </p:animEffect>
                                      </p:childTnLst>
                                    </p:cTn>
                                  </p:par>
                                  <p:par>
                                    <p:cTn id="17" presetID="2" presetClass="entr" presetSubtype="9" fill="hold" grpId="0" nodeType="withEffect" p14:presetBounceEnd="80000">
                                      <p:stCondLst>
                                        <p:cond delay="500"/>
                                      </p:stCondLst>
                                      <p:childTnLst>
                                        <p:set>
                                          <p:cBhvr>
                                            <p:cTn id="18" dur="1" fill="hold">
                                              <p:stCondLst>
                                                <p:cond delay="0"/>
                                              </p:stCondLst>
                                            </p:cTn>
                                            <p:tgtEl>
                                              <p:spTgt spid="21"/>
                                            </p:tgtEl>
                                            <p:attrNameLst>
                                              <p:attrName>style.visibility</p:attrName>
                                            </p:attrNameLst>
                                          </p:cBhvr>
                                          <p:to>
                                            <p:strVal val="visible"/>
                                          </p:to>
                                        </p:set>
                                        <p:anim calcmode="lin" valueType="num" p14:bounceEnd="80000">
                                          <p:cBhvr additive="base">
                                            <p:cTn id="19" dur="750" fill="hold"/>
                                            <p:tgtEl>
                                              <p:spTgt spid="21"/>
                                            </p:tgtEl>
                                            <p:attrNameLst>
                                              <p:attrName>ppt_x</p:attrName>
                                            </p:attrNameLst>
                                          </p:cBhvr>
                                          <p:tavLst>
                                            <p:tav tm="0">
                                              <p:val>
                                                <p:strVal val="0-#ppt_w/2"/>
                                              </p:val>
                                            </p:tav>
                                            <p:tav tm="100000">
                                              <p:val>
                                                <p:strVal val="#ppt_x"/>
                                              </p:val>
                                            </p:tav>
                                          </p:tavLst>
                                        </p:anim>
                                        <p:anim calcmode="lin" valueType="num" p14:bounceEnd="80000">
                                          <p:cBhvr additive="base">
                                            <p:cTn id="20" dur="750" fill="hold"/>
                                            <p:tgtEl>
                                              <p:spTgt spid="21"/>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14:presetBounceEnd="80000">
                                      <p:stCondLst>
                                        <p:cond delay="500"/>
                                      </p:stCondLst>
                                      <p:childTnLst>
                                        <p:set>
                                          <p:cBhvr>
                                            <p:cTn id="22" dur="1" fill="hold">
                                              <p:stCondLst>
                                                <p:cond delay="0"/>
                                              </p:stCondLst>
                                            </p:cTn>
                                            <p:tgtEl>
                                              <p:spTgt spid="22"/>
                                            </p:tgtEl>
                                            <p:attrNameLst>
                                              <p:attrName>style.visibility</p:attrName>
                                            </p:attrNameLst>
                                          </p:cBhvr>
                                          <p:to>
                                            <p:strVal val="visible"/>
                                          </p:to>
                                        </p:set>
                                        <p:anim calcmode="lin" valueType="num" p14:bounceEnd="80000">
                                          <p:cBhvr additive="base">
                                            <p:cTn id="23" dur="750" fill="hold"/>
                                            <p:tgtEl>
                                              <p:spTgt spid="22"/>
                                            </p:tgtEl>
                                            <p:attrNameLst>
                                              <p:attrName>ppt_x</p:attrName>
                                            </p:attrNameLst>
                                          </p:cBhvr>
                                          <p:tavLst>
                                            <p:tav tm="0">
                                              <p:val>
                                                <p:strVal val="0-#ppt_w/2"/>
                                              </p:val>
                                            </p:tav>
                                            <p:tav tm="100000">
                                              <p:val>
                                                <p:strVal val="#ppt_x"/>
                                              </p:val>
                                            </p:tav>
                                          </p:tavLst>
                                        </p:anim>
                                        <p:anim calcmode="lin" valueType="num" p14:bounceEnd="80000">
                                          <p:cBhvr additive="base">
                                            <p:cTn id="24" dur="750" fill="hold"/>
                                            <p:tgtEl>
                                              <p:spTgt spid="22"/>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2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1"/>
                                            </p:tgtEl>
                                          </p:cBhvr>
                                        </p:animEffect>
                                      </p:childTnLst>
                                    </p:cTn>
                                  </p:par>
                                </p:childTnLst>
                              </p:cTn>
                            </p:par>
                            <p:par>
                              <p:cTn id="42" fill="hold">
                                <p:stCondLst>
                                  <p:cond delay="450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par>
                                    <p:cTn id="53" presetID="53" presetClass="entr" presetSubtype="16" fill="hold" grpId="0" nodeType="withEffect">
                                      <p:stCondLst>
                                        <p:cond delay="0"/>
                                      </p:stCondLst>
                                      <p:iterate type="lt">
                                        <p:tmPct val="10000"/>
                                      </p:iterate>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par>
                                    <p:cTn id="58" presetID="53" presetClass="entr" presetSubtype="16" fill="hold" grpId="0" nodeType="withEffect">
                                      <p:stCondLst>
                                        <p:cond delay="0"/>
                                      </p:stCondLst>
                                      <p:iterate type="lt">
                                        <p:tmPct val="10000"/>
                                      </p:iterate>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7" grpId="0"/>
          <p:bldP spid="38" grpId="0"/>
          <p:bldP spid="39" grpId="0"/>
          <p:bldP spid="40" grpId="0"/>
          <p:bldP spid="41" grpId="0"/>
          <p:bldP spid="42" grpId="0"/>
          <p:bldP spid="11"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750"/>
                                            <p:tgtEl>
                                              <p:spTgt spid="43"/>
                                            </p:tgtEl>
                                          </p:cBhvr>
                                        </p:animEffect>
                                      </p:childTnLst>
                                    </p:cTn>
                                  </p:par>
                                  <p:par>
                                    <p:cTn id="17" presetID="2" presetClass="entr" presetSubtype="9"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fill="hold"/>
                                            <p:tgtEl>
                                              <p:spTgt spid="21"/>
                                            </p:tgtEl>
                                            <p:attrNameLst>
                                              <p:attrName>ppt_x</p:attrName>
                                            </p:attrNameLst>
                                          </p:cBhvr>
                                          <p:tavLst>
                                            <p:tav tm="0">
                                              <p:val>
                                                <p:strVal val="0-#ppt_w/2"/>
                                              </p:val>
                                            </p:tav>
                                            <p:tav tm="100000">
                                              <p:val>
                                                <p:strVal val="#ppt_x"/>
                                              </p:val>
                                            </p:tav>
                                          </p:tavLst>
                                        </p:anim>
                                        <p:anim calcmode="lin" valueType="num">
                                          <p:cBhvr additive="base">
                                            <p:cTn id="20" dur="750" fill="hold"/>
                                            <p:tgtEl>
                                              <p:spTgt spid="21"/>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50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750" fill="hold"/>
                                            <p:tgtEl>
                                              <p:spTgt spid="22"/>
                                            </p:tgtEl>
                                            <p:attrNameLst>
                                              <p:attrName>ppt_x</p:attrName>
                                            </p:attrNameLst>
                                          </p:cBhvr>
                                          <p:tavLst>
                                            <p:tav tm="0">
                                              <p:val>
                                                <p:strVal val="0-#ppt_w/2"/>
                                              </p:val>
                                            </p:tav>
                                            <p:tav tm="100000">
                                              <p:val>
                                                <p:strVal val="#ppt_x"/>
                                              </p:val>
                                            </p:tav>
                                          </p:tavLst>
                                        </p:anim>
                                        <p:anim calcmode="lin" valueType="num">
                                          <p:cBhvr additive="base">
                                            <p:cTn id="24" dur="750" fill="hold"/>
                                            <p:tgtEl>
                                              <p:spTgt spid="22"/>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2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1"/>
                                            </p:tgtEl>
                                          </p:cBhvr>
                                        </p:animEffect>
                                      </p:childTnLst>
                                    </p:cTn>
                                  </p:par>
                                </p:childTnLst>
                              </p:cTn>
                            </p:par>
                            <p:par>
                              <p:cTn id="42" fill="hold">
                                <p:stCondLst>
                                  <p:cond delay="450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par>
                                    <p:cTn id="53" presetID="53" presetClass="entr" presetSubtype="16" fill="hold" grpId="0" nodeType="withEffect">
                                      <p:stCondLst>
                                        <p:cond delay="0"/>
                                      </p:stCondLst>
                                      <p:iterate type="lt">
                                        <p:tmPct val="10000"/>
                                      </p:iterate>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par>
                                    <p:cTn id="58" presetID="53" presetClass="entr" presetSubtype="16" fill="hold" grpId="0" nodeType="withEffect">
                                      <p:stCondLst>
                                        <p:cond delay="0"/>
                                      </p:stCondLst>
                                      <p:iterate type="lt">
                                        <p:tmPct val="10000"/>
                                      </p:iterate>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7" grpId="0"/>
          <p:bldP spid="38" grpId="0"/>
          <p:bldP spid="39" grpId="0"/>
          <p:bldP spid="40" grpId="0"/>
          <p:bldP spid="41" grpId="0"/>
          <p:bldP spid="42" grpId="0"/>
          <p:bldP spid="11" grpId="0"/>
          <p:bldP spid="21"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96299" y="1407479"/>
            <a:ext cx="3518348" cy="390525"/>
          </a:xfrm>
          <a:prstGeom prst="rect">
            <a:avLst/>
          </a:prstGeom>
        </p:spPr>
        <p:txBody>
          <a:bodyPr vert="horz" lIns="91429" tIns="45715" rIns="91429" bIns="45715" rtlCol="0" anchor="ctr">
            <a:noAutofit/>
          </a:bodyPr>
          <a:lstStyle/>
          <a:p>
            <a:pPr defTabSz="914400">
              <a:lnSpc>
                <a:spcPct val="100000"/>
              </a:lnSpc>
              <a:spcBef>
                <a:spcPts val="0"/>
              </a:spcBef>
            </a:pPr>
            <a:r>
              <a:rPr lang="zh-CN" altLang="en-US" sz="2400" b="1" dirty="0">
                <a:solidFill>
                  <a:srgbClr val="0070C0"/>
                </a:solidFill>
                <a:latin typeface="微软雅黑" panose="020B0503020204020204" pitchFamily="34" charset="-122"/>
                <a:ea typeface="微软雅黑" panose="020B0503020204020204" pitchFamily="34" charset="-122"/>
                <a:cs typeface="+mn-cs"/>
              </a:rPr>
              <a:t>在此输入标题文本</a:t>
            </a:r>
          </a:p>
        </p:txBody>
      </p:sp>
      <p:grpSp>
        <p:nvGrpSpPr>
          <p:cNvPr id="4" name="Group 3"/>
          <p:cNvGrpSpPr/>
          <p:nvPr/>
        </p:nvGrpSpPr>
        <p:grpSpPr>
          <a:xfrm>
            <a:off x="5712599" y="1528860"/>
            <a:ext cx="695408" cy="4816455"/>
            <a:chOff x="4160049" y="1274619"/>
            <a:chExt cx="695459" cy="4816157"/>
          </a:xfrm>
        </p:grpSpPr>
        <p:sp>
          <p:nvSpPr>
            <p:cNvPr id="5" name="Rectangle 4"/>
            <p:cNvSpPr/>
            <p:nvPr/>
          </p:nvSpPr>
          <p:spPr>
            <a:xfrm>
              <a:off x="4160049" y="1274619"/>
              <a:ext cx="695459" cy="4059772"/>
            </a:xfrm>
            <a:prstGeom prst="rect">
              <a:avLst/>
            </a:prstGeom>
            <a:solidFill>
              <a:srgbClr val="00B0F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solidFill>
                  <a:prstClr val="white"/>
                </a:solidFill>
                <a:latin typeface="微软雅黑" panose="020B0503020204020204" pitchFamily="34" charset="-122"/>
                <a:ea typeface="微软雅黑" panose="020B0503020204020204" pitchFamily="34" charset="-122"/>
              </a:endParaRPr>
            </a:p>
          </p:txBody>
        </p:sp>
        <p:sp>
          <p:nvSpPr>
            <p:cNvPr id="6" name="Isosceles Triangle 5"/>
            <p:cNvSpPr/>
            <p:nvPr/>
          </p:nvSpPr>
          <p:spPr>
            <a:xfrm flipV="1">
              <a:off x="4160049" y="5334390"/>
              <a:ext cx="695459" cy="756386"/>
            </a:xfrm>
            <a:prstGeom prs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solidFill>
                  <a:prstClr val="white"/>
                </a:solidFill>
                <a:latin typeface="微软雅黑" panose="020B0503020204020204" pitchFamily="34" charset="-122"/>
                <a:ea typeface="微软雅黑" panose="020B0503020204020204" pitchFamily="34" charset="-122"/>
              </a:endParaRPr>
            </a:p>
          </p:txBody>
        </p:sp>
        <p:sp>
          <p:nvSpPr>
            <p:cNvPr id="7" name="Isosceles Triangle 6"/>
            <p:cNvSpPr/>
            <p:nvPr/>
          </p:nvSpPr>
          <p:spPr>
            <a:xfrm flipV="1">
              <a:off x="4399999" y="5852463"/>
              <a:ext cx="220319" cy="238313"/>
            </a:xfrm>
            <a:prstGeom prst="triangle">
              <a:avLst/>
            </a:prstGeom>
            <a:solidFill>
              <a:srgbClr val="005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solidFill>
                  <a:prstClr val="white"/>
                </a:solidFill>
                <a:latin typeface="微软雅黑" panose="020B0503020204020204" pitchFamily="34" charset="-122"/>
                <a:ea typeface="微软雅黑" panose="020B0503020204020204" pitchFamily="34" charset="-122"/>
              </a:endParaRPr>
            </a:p>
          </p:txBody>
        </p:sp>
      </p:grpSp>
      <p:sp>
        <p:nvSpPr>
          <p:cNvPr id="9" name="Diamond 8"/>
          <p:cNvSpPr/>
          <p:nvPr/>
        </p:nvSpPr>
        <p:spPr>
          <a:xfrm>
            <a:off x="5014647" y="3958815"/>
            <a:ext cx="1393357" cy="1338856"/>
          </a:xfrm>
          <a:prstGeom prst="diamond">
            <a:avLst/>
          </a:prstGeom>
          <a:solidFill>
            <a:srgbClr val="5ABCD2">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solidFill>
                <a:prstClr val="white"/>
              </a:solidFill>
              <a:latin typeface="微软雅黑" panose="020B0503020204020204" pitchFamily="34" charset="-122"/>
              <a:ea typeface="微软雅黑" panose="020B0503020204020204" pitchFamily="34" charset="-122"/>
            </a:endParaRPr>
          </a:p>
        </p:txBody>
      </p:sp>
      <p:sp>
        <p:nvSpPr>
          <p:cNvPr id="14" name="Diamond 13"/>
          <p:cNvSpPr/>
          <p:nvPr/>
        </p:nvSpPr>
        <p:spPr>
          <a:xfrm>
            <a:off x="5712599" y="1528860"/>
            <a:ext cx="1393357" cy="1338856"/>
          </a:xfrm>
          <a:prstGeom prst="diamond">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solidFill>
                <a:prstClr val="white"/>
              </a:solidFill>
              <a:latin typeface="微软雅黑" panose="020B0503020204020204" pitchFamily="34" charset="-122"/>
              <a:ea typeface="微软雅黑" panose="020B0503020204020204" pitchFamily="34" charset="-122"/>
            </a:endParaRPr>
          </a:p>
        </p:txBody>
      </p:sp>
      <p:sp>
        <p:nvSpPr>
          <p:cNvPr id="17" name="Diamond 16"/>
          <p:cNvSpPr/>
          <p:nvPr/>
        </p:nvSpPr>
        <p:spPr>
          <a:xfrm>
            <a:off x="5711327" y="3160838"/>
            <a:ext cx="1393357" cy="1338856"/>
          </a:xfrm>
          <a:prstGeom prst="diamond">
            <a:avLst/>
          </a:prstGeom>
          <a:solidFill>
            <a:srgbClr val="00518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solidFill>
                <a:prstClr val="white"/>
              </a:solidFill>
              <a:latin typeface="微软雅黑" panose="020B0503020204020204" pitchFamily="34" charset="-122"/>
              <a:ea typeface="微软雅黑" panose="020B0503020204020204" pitchFamily="34" charset="-122"/>
            </a:endParaRPr>
          </a:p>
        </p:txBody>
      </p:sp>
      <p:sp>
        <p:nvSpPr>
          <p:cNvPr id="23" name="Diamond 22"/>
          <p:cNvSpPr/>
          <p:nvPr/>
        </p:nvSpPr>
        <p:spPr>
          <a:xfrm>
            <a:off x="5014649" y="2344849"/>
            <a:ext cx="1393357" cy="1338856"/>
          </a:xfrm>
          <a:prstGeom prst="diamond">
            <a:avLst/>
          </a:prstGeom>
          <a:solidFill>
            <a:srgbClr val="7030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solidFill>
                <a:prstClr val="white"/>
              </a:solidFill>
              <a:latin typeface="微软雅黑" panose="020B0503020204020204" pitchFamily="34" charset="-122"/>
              <a:ea typeface="微软雅黑" panose="020B0503020204020204" pitchFamily="34" charset="-122"/>
            </a:endParaRPr>
          </a:p>
        </p:txBody>
      </p:sp>
      <p:grpSp>
        <p:nvGrpSpPr>
          <p:cNvPr id="28" name="Group 27"/>
          <p:cNvGrpSpPr/>
          <p:nvPr/>
        </p:nvGrpSpPr>
        <p:grpSpPr>
          <a:xfrm>
            <a:off x="7339384" y="1624468"/>
            <a:ext cx="3413961" cy="1138028"/>
            <a:chOff x="7338662" y="1708663"/>
            <a:chExt cx="3414211" cy="1137958"/>
          </a:xfrm>
        </p:grpSpPr>
        <p:sp>
          <p:nvSpPr>
            <p:cNvPr id="29" name="淘宝网chenying0907出品 28"/>
            <p:cNvSpPr txBox="1"/>
            <p:nvPr/>
          </p:nvSpPr>
          <p:spPr>
            <a:xfrm>
              <a:off x="7338662" y="1708663"/>
              <a:ext cx="1723675" cy="400085"/>
            </a:xfrm>
            <a:prstGeom prst="rect">
              <a:avLst/>
            </a:prstGeom>
            <a:noFill/>
          </p:spPr>
          <p:txBody>
            <a:bodyPr wrap="none"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rPr>
                <a:t>输入标题文本</a:t>
              </a:r>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淘宝网chenying0907出品 29"/>
            <p:cNvSpPr txBox="1"/>
            <p:nvPr/>
          </p:nvSpPr>
          <p:spPr>
            <a:xfrm>
              <a:off x="7338663" y="2077996"/>
              <a:ext cx="3414210" cy="768625"/>
            </a:xfrm>
            <a:prstGeom prst="rect">
              <a:avLst/>
            </a:prstGeom>
            <a:noFill/>
          </p:spPr>
          <p:txBody>
            <a:bodyPr wrap="square" rtlCol="0">
              <a:spAutoFit/>
            </a:bodyPr>
            <a:lstStyle/>
            <a:p>
              <a:r>
                <a:rPr lang="zh-CN" altLang="en-US" sz="1465"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在此处输入具体的文字描述内容在此处输入具体的文字描述内容，在此处输入具体的文字描述内容</a:t>
              </a:r>
              <a:endParaRPr lang="en-GB" sz="1465"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1" name="Group 30"/>
          <p:cNvGrpSpPr/>
          <p:nvPr/>
        </p:nvGrpSpPr>
        <p:grpSpPr>
          <a:xfrm>
            <a:off x="7336842" y="3275302"/>
            <a:ext cx="3416503" cy="1138028"/>
            <a:chOff x="7338662" y="1708663"/>
            <a:chExt cx="3416753" cy="1137958"/>
          </a:xfrm>
        </p:grpSpPr>
        <p:sp>
          <p:nvSpPr>
            <p:cNvPr id="32" name="淘宝网chenying0907出品 31"/>
            <p:cNvSpPr txBox="1"/>
            <p:nvPr/>
          </p:nvSpPr>
          <p:spPr>
            <a:xfrm>
              <a:off x="7338662" y="1708663"/>
              <a:ext cx="1723675" cy="400085"/>
            </a:xfrm>
            <a:prstGeom prst="rect">
              <a:avLst/>
            </a:prstGeom>
            <a:noFill/>
          </p:spPr>
          <p:txBody>
            <a:bodyPr wrap="none"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rPr>
                <a:t>输入标题文本</a:t>
              </a:r>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淘宝网chenying0907出品 32"/>
            <p:cNvSpPr txBox="1"/>
            <p:nvPr/>
          </p:nvSpPr>
          <p:spPr>
            <a:xfrm>
              <a:off x="7338662" y="2077996"/>
              <a:ext cx="3416753" cy="768625"/>
            </a:xfrm>
            <a:prstGeom prst="rect">
              <a:avLst/>
            </a:prstGeom>
            <a:noFill/>
          </p:spPr>
          <p:txBody>
            <a:bodyPr wrap="square" rtlCol="0">
              <a:spAutoFit/>
            </a:bodyPr>
            <a:lstStyle/>
            <a:p>
              <a:r>
                <a:rPr lang="zh-CN" altLang="en-US" sz="1465"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在此处输入具体的文字描述内容在此处输入具体的文字描述内容，在此处输入具体的文字描述内容</a:t>
              </a:r>
              <a:endParaRPr lang="en-GB" sz="1465"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4" name="Group 33"/>
          <p:cNvGrpSpPr/>
          <p:nvPr/>
        </p:nvGrpSpPr>
        <p:grpSpPr>
          <a:xfrm>
            <a:off x="1399032" y="2430689"/>
            <a:ext cx="3388861" cy="1138028"/>
            <a:chOff x="8265862" y="1708663"/>
            <a:chExt cx="3389109" cy="1137958"/>
          </a:xfrm>
        </p:grpSpPr>
        <p:sp>
          <p:nvSpPr>
            <p:cNvPr id="35" name="淘宝网chenying0907出品 34"/>
            <p:cNvSpPr txBox="1"/>
            <p:nvPr/>
          </p:nvSpPr>
          <p:spPr>
            <a:xfrm>
              <a:off x="9928173" y="1708663"/>
              <a:ext cx="1723676" cy="400085"/>
            </a:xfrm>
            <a:prstGeom prst="rect">
              <a:avLst/>
            </a:prstGeom>
            <a:noFill/>
          </p:spPr>
          <p:txBody>
            <a:bodyPr wrap="none" rtlCol="0">
              <a:spAutoFit/>
            </a:bodyPr>
            <a:lstStyle/>
            <a:p>
              <a:pPr algn="r"/>
              <a:r>
                <a:rPr lang="zh-CN" altLang="en-US" sz="2000" dirty="0">
                  <a:solidFill>
                    <a:schemeClr val="bg1">
                      <a:lumMod val="50000"/>
                    </a:schemeClr>
                  </a:solidFill>
                  <a:latin typeface="微软雅黑" panose="020B0503020204020204" pitchFamily="34" charset="-122"/>
                  <a:ea typeface="微软雅黑" panose="020B0503020204020204" pitchFamily="34" charset="-122"/>
                </a:rPr>
                <a:t>输入标题文本</a:t>
              </a:r>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淘宝网chenying0907出品 35"/>
            <p:cNvSpPr txBox="1"/>
            <p:nvPr/>
          </p:nvSpPr>
          <p:spPr>
            <a:xfrm>
              <a:off x="8265862" y="2077996"/>
              <a:ext cx="3389109" cy="768625"/>
            </a:xfrm>
            <a:prstGeom prst="rect">
              <a:avLst/>
            </a:prstGeom>
            <a:noFill/>
          </p:spPr>
          <p:txBody>
            <a:bodyPr wrap="square" rtlCol="0">
              <a:spAutoFit/>
            </a:bodyPr>
            <a:lstStyle/>
            <a:p>
              <a:pPr algn="r"/>
              <a:r>
                <a:rPr lang="zh-CN" altLang="en-US" sz="1465"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在此处输入具体的文字描述内容在此处输入具体的文字描述内容，在此处输入具体的文字描述内容</a:t>
              </a:r>
              <a:endParaRPr lang="en-GB" sz="1465"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7" name="Group 36"/>
          <p:cNvGrpSpPr/>
          <p:nvPr/>
        </p:nvGrpSpPr>
        <p:grpSpPr>
          <a:xfrm>
            <a:off x="1298448" y="4074206"/>
            <a:ext cx="3482774" cy="1138028"/>
            <a:chOff x="8171942" y="1708663"/>
            <a:chExt cx="3483029" cy="1137958"/>
          </a:xfrm>
        </p:grpSpPr>
        <p:sp>
          <p:nvSpPr>
            <p:cNvPr id="38" name="淘宝网chenying0907出品 37"/>
            <p:cNvSpPr txBox="1"/>
            <p:nvPr/>
          </p:nvSpPr>
          <p:spPr>
            <a:xfrm>
              <a:off x="9928173" y="1708663"/>
              <a:ext cx="1723676" cy="400085"/>
            </a:xfrm>
            <a:prstGeom prst="rect">
              <a:avLst/>
            </a:prstGeom>
            <a:noFill/>
          </p:spPr>
          <p:txBody>
            <a:bodyPr wrap="none" rtlCol="0">
              <a:spAutoFit/>
            </a:bodyPr>
            <a:lstStyle/>
            <a:p>
              <a:pPr algn="r"/>
              <a:r>
                <a:rPr lang="zh-CN" altLang="en-US" sz="2000" dirty="0">
                  <a:solidFill>
                    <a:schemeClr val="bg1">
                      <a:lumMod val="50000"/>
                    </a:schemeClr>
                  </a:solidFill>
                  <a:latin typeface="微软雅黑" panose="020B0503020204020204" pitchFamily="34" charset="-122"/>
                  <a:ea typeface="微软雅黑" panose="020B0503020204020204" pitchFamily="34" charset="-122"/>
                </a:rPr>
                <a:t>输入标题文本</a:t>
              </a:r>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淘宝网chenying0907出品 38"/>
            <p:cNvSpPr txBox="1"/>
            <p:nvPr/>
          </p:nvSpPr>
          <p:spPr>
            <a:xfrm>
              <a:off x="8171942" y="2077996"/>
              <a:ext cx="3483029" cy="768625"/>
            </a:xfrm>
            <a:prstGeom prst="rect">
              <a:avLst/>
            </a:prstGeom>
            <a:noFill/>
          </p:spPr>
          <p:txBody>
            <a:bodyPr wrap="square" rtlCol="0">
              <a:spAutoFit/>
            </a:bodyPr>
            <a:lstStyle/>
            <a:p>
              <a:pPr algn="r"/>
              <a:r>
                <a:rPr lang="zh-CN" altLang="en-US" sz="1465" dirty="0">
                  <a:solidFill>
                    <a:schemeClr val="bg1">
                      <a:lumMod val="50000"/>
                    </a:schemeClr>
                  </a:solidFill>
                  <a:latin typeface="微软雅黑" panose="020B0503020204020204" pitchFamily="34" charset="-122"/>
                  <a:ea typeface="微软雅黑" panose="020B0503020204020204" pitchFamily="34" charset="-122"/>
                </a:rPr>
                <a:t>在此处输入具体的文字描述内容在此处输入具体的文字描述内容，在此处输入具体的文字描述内容</a:t>
              </a:r>
              <a:endParaRPr lang="en-GB" sz="1465"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5534886" y="2820291"/>
            <a:ext cx="370742" cy="329097"/>
            <a:chOff x="5024438" y="1317626"/>
            <a:chExt cx="579438" cy="514350"/>
          </a:xfrm>
          <a:solidFill>
            <a:schemeClr val="bg1"/>
          </a:solidFill>
        </p:grpSpPr>
        <p:sp>
          <p:nvSpPr>
            <p:cNvPr id="41" name="Freeform 71"/>
            <p:cNvSpPr>
              <a:spLocks noEditPoints="1"/>
            </p:cNvSpPr>
            <p:nvPr/>
          </p:nvSpPr>
          <p:spPr bwMode="auto">
            <a:xfrm>
              <a:off x="5024438" y="1350963"/>
              <a:ext cx="252413" cy="239713"/>
            </a:xfrm>
            <a:custGeom>
              <a:avLst/>
              <a:gdLst>
                <a:gd name="T0" fmla="*/ 58 w 67"/>
                <a:gd name="T1" fmla="*/ 9 h 64"/>
                <a:gd name="T2" fmla="*/ 34 w 67"/>
                <a:gd name="T3" fmla="*/ 0 h 64"/>
                <a:gd name="T4" fmla="*/ 16 w 67"/>
                <a:gd name="T5" fmla="*/ 4 h 64"/>
                <a:gd name="T6" fmla="*/ 4 w 67"/>
                <a:gd name="T7" fmla="*/ 16 h 64"/>
                <a:gd name="T8" fmla="*/ 0 w 67"/>
                <a:gd name="T9" fmla="*/ 32 h 64"/>
                <a:gd name="T10" fmla="*/ 4 w 67"/>
                <a:gd name="T11" fmla="*/ 48 h 64"/>
                <a:gd name="T12" fmla="*/ 16 w 67"/>
                <a:gd name="T13" fmla="*/ 60 h 64"/>
                <a:gd name="T14" fmla="*/ 34 w 67"/>
                <a:gd name="T15" fmla="*/ 64 h 64"/>
                <a:gd name="T16" fmla="*/ 58 w 67"/>
                <a:gd name="T17" fmla="*/ 55 h 64"/>
                <a:gd name="T18" fmla="*/ 67 w 67"/>
                <a:gd name="T19" fmla="*/ 32 h 64"/>
                <a:gd name="T20" fmla="*/ 58 w 67"/>
                <a:gd name="T21" fmla="*/ 9 h 64"/>
                <a:gd name="T22" fmla="*/ 40 w 67"/>
                <a:gd name="T23" fmla="*/ 47 h 64"/>
                <a:gd name="T24" fmla="*/ 34 w 67"/>
                <a:gd name="T25" fmla="*/ 50 h 64"/>
                <a:gd name="T26" fmla="*/ 27 w 67"/>
                <a:gd name="T27" fmla="*/ 47 h 64"/>
                <a:gd name="T28" fmla="*/ 24 w 67"/>
                <a:gd name="T29" fmla="*/ 32 h 64"/>
                <a:gd name="T30" fmla="*/ 27 w 67"/>
                <a:gd name="T31" fmla="*/ 17 h 64"/>
                <a:gd name="T32" fmla="*/ 34 w 67"/>
                <a:gd name="T33" fmla="*/ 14 h 64"/>
                <a:gd name="T34" fmla="*/ 40 w 67"/>
                <a:gd name="T35" fmla="*/ 17 h 64"/>
                <a:gd name="T36" fmla="*/ 44 w 67"/>
                <a:gd name="T37" fmla="*/ 32 h 64"/>
                <a:gd name="T38" fmla="*/ 40 w 67"/>
                <a:gd name="T39"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4">
                  <a:moveTo>
                    <a:pt x="58" y="9"/>
                  </a:moveTo>
                  <a:cubicBezTo>
                    <a:pt x="52" y="3"/>
                    <a:pt x="44" y="0"/>
                    <a:pt x="34" y="0"/>
                  </a:cubicBezTo>
                  <a:cubicBezTo>
                    <a:pt x="27" y="0"/>
                    <a:pt x="21" y="2"/>
                    <a:pt x="16" y="4"/>
                  </a:cubicBezTo>
                  <a:cubicBezTo>
                    <a:pt x="10" y="7"/>
                    <a:pt x="7" y="11"/>
                    <a:pt x="4" y="16"/>
                  </a:cubicBezTo>
                  <a:cubicBezTo>
                    <a:pt x="2" y="21"/>
                    <a:pt x="0" y="26"/>
                    <a:pt x="0" y="32"/>
                  </a:cubicBezTo>
                  <a:cubicBezTo>
                    <a:pt x="0" y="38"/>
                    <a:pt x="2" y="43"/>
                    <a:pt x="4" y="48"/>
                  </a:cubicBezTo>
                  <a:cubicBezTo>
                    <a:pt x="7" y="53"/>
                    <a:pt x="10" y="57"/>
                    <a:pt x="16" y="60"/>
                  </a:cubicBezTo>
                  <a:cubicBezTo>
                    <a:pt x="21" y="62"/>
                    <a:pt x="27" y="64"/>
                    <a:pt x="34" y="64"/>
                  </a:cubicBezTo>
                  <a:cubicBezTo>
                    <a:pt x="44" y="64"/>
                    <a:pt x="52" y="61"/>
                    <a:pt x="58" y="55"/>
                  </a:cubicBezTo>
                  <a:cubicBezTo>
                    <a:pt x="64" y="49"/>
                    <a:pt x="67" y="42"/>
                    <a:pt x="67" y="32"/>
                  </a:cubicBezTo>
                  <a:cubicBezTo>
                    <a:pt x="67" y="22"/>
                    <a:pt x="64" y="15"/>
                    <a:pt x="58" y="9"/>
                  </a:cubicBezTo>
                  <a:close/>
                  <a:moveTo>
                    <a:pt x="40" y="47"/>
                  </a:moveTo>
                  <a:cubicBezTo>
                    <a:pt x="39" y="49"/>
                    <a:pt x="37" y="50"/>
                    <a:pt x="34" y="50"/>
                  </a:cubicBezTo>
                  <a:cubicBezTo>
                    <a:pt x="31" y="50"/>
                    <a:pt x="29" y="49"/>
                    <a:pt x="27" y="47"/>
                  </a:cubicBezTo>
                  <a:cubicBezTo>
                    <a:pt x="25" y="44"/>
                    <a:pt x="24" y="39"/>
                    <a:pt x="24" y="32"/>
                  </a:cubicBezTo>
                  <a:cubicBezTo>
                    <a:pt x="24" y="25"/>
                    <a:pt x="25" y="20"/>
                    <a:pt x="27" y="17"/>
                  </a:cubicBezTo>
                  <a:cubicBezTo>
                    <a:pt x="29" y="15"/>
                    <a:pt x="31" y="14"/>
                    <a:pt x="34" y="14"/>
                  </a:cubicBezTo>
                  <a:cubicBezTo>
                    <a:pt x="37" y="14"/>
                    <a:pt x="39" y="15"/>
                    <a:pt x="40" y="17"/>
                  </a:cubicBezTo>
                  <a:cubicBezTo>
                    <a:pt x="42" y="20"/>
                    <a:pt x="44" y="25"/>
                    <a:pt x="44" y="32"/>
                  </a:cubicBezTo>
                  <a:cubicBezTo>
                    <a:pt x="44" y="39"/>
                    <a:pt x="42" y="44"/>
                    <a:pt x="40"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2"/>
            <p:cNvSpPr>
              <a:spLocks/>
            </p:cNvSpPr>
            <p:nvPr/>
          </p:nvSpPr>
          <p:spPr bwMode="auto">
            <a:xfrm>
              <a:off x="5095876" y="1317626"/>
              <a:ext cx="334963" cy="484188"/>
            </a:xfrm>
            <a:custGeom>
              <a:avLst/>
              <a:gdLst>
                <a:gd name="T0" fmla="*/ 168 w 211"/>
                <a:gd name="T1" fmla="*/ 0 h 305"/>
                <a:gd name="T2" fmla="*/ 211 w 211"/>
                <a:gd name="T3" fmla="*/ 0 h 305"/>
                <a:gd name="T4" fmla="*/ 40 w 211"/>
                <a:gd name="T5" fmla="*/ 305 h 305"/>
                <a:gd name="T6" fmla="*/ 0 w 211"/>
                <a:gd name="T7" fmla="*/ 305 h 305"/>
                <a:gd name="T8" fmla="*/ 168 w 211"/>
                <a:gd name="T9" fmla="*/ 0 h 305"/>
              </a:gdLst>
              <a:ahLst/>
              <a:cxnLst>
                <a:cxn ang="0">
                  <a:pos x="T0" y="T1"/>
                </a:cxn>
                <a:cxn ang="0">
                  <a:pos x="T2" y="T3"/>
                </a:cxn>
                <a:cxn ang="0">
                  <a:pos x="T4" y="T5"/>
                </a:cxn>
                <a:cxn ang="0">
                  <a:pos x="T6" y="T7"/>
                </a:cxn>
                <a:cxn ang="0">
                  <a:pos x="T8" y="T9"/>
                </a:cxn>
              </a:cxnLst>
              <a:rect l="0" t="0" r="r" b="b"/>
              <a:pathLst>
                <a:path w="211" h="305">
                  <a:moveTo>
                    <a:pt x="168" y="0"/>
                  </a:moveTo>
                  <a:lnTo>
                    <a:pt x="211" y="0"/>
                  </a:lnTo>
                  <a:lnTo>
                    <a:pt x="40" y="305"/>
                  </a:lnTo>
                  <a:lnTo>
                    <a:pt x="0" y="305"/>
                  </a:lnTo>
                  <a:lnTo>
                    <a:pt x="16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3"/>
            <p:cNvSpPr>
              <a:spLocks noEditPoints="1"/>
            </p:cNvSpPr>
            <p:nvPr/>
          </p:nvSpPr>
          <p:spPr bwMode="auto">
            <a:xfrm>
              <a:off x="5254626" y="1501776"/>
              <a:ext cx="349250" cy="330200"/>
            </a:xfrm>
            <a:custGeom>
              <a:avLst/>
              <a:gdLst>
                <a:gd name="T0" fmla="*/ 80 w 93"/>
                <a:gd name="T1" fmla="*/ 12 h 88"/>
                <a:gd name="T2" fmla="*/ 46 w 93"/>
                <a:gd name="T3" fmla="*/ 0 h 88"/>
                <a:gd name="T4" fmla="*/ 21 w 93"/>
                <a:gd name="T5" fmla="*/ 6 h 88"/>
                <a:gd name="T6" fmla="*/ 6 w 93"/>
                <a:gd name="T7" fmla="*/ 22 h 88"/>
                <a:gd name="T8" fmla="*/ 0 w 93"/>
                <a:gd name="T9" fmla="*/ 44 h 88"/>
                <a:gd name="T10" fmla="*/ 6 w 93"/>
                <a:gd name="T11" fmla="*/ 66 h 88"/>
                <a:gd name="T12" fmla="*/ 21 w 93"/>
                <a:gd name="T13" fmla="*/ 82 h 88"/>
                <a:gd name="T14" fmla="*/ 46 w 93"/>
                <a:gd name="T15" fmla="*/ 88 h 88"/>
                <a:gd name="T16" fmla="*/ 80 w 93"/>
                <a:gd name="T17" fmla="*/ 76 h 88"/>
                <a:gd name="T18" fmla="*/ 93 w 93"/>
                <a:gd name="T19" fmla="*/ 44 h 88"/>
                <a:gd name="T20" fmla="*/ 80 w 93"/>
                <a:gd name="T21" fmla="*/ 12 h 88"/>
                <a:gd name="T22" fmla="*/ 55 w 93"/>
                <a:gd name="T23" fmla="*/ 64 h 88"/>
                <a:gd name="T24" fmla="*/ 46 w 93"/>
                <a:gd name="T25" fmla="*/ 69 h 88"/>
                <a:gd name="T26" fmla="*/ 38 w 93"/>
                <a:gd name="T27" fmla="*/ 64 h 88"/>
                <a:gd name="T28" fmla="*/ 33 w 93"/>
                <a:gd name="T29" fmla="*/ 44 h 88"/>
                <a:gd name="T30" fmla="*/ 38 w 93"/>
                <a:gd name="T31" fmla="*/ 24 h 88"/>
                <a:gd name="T32" fmla="*/ 46 w 93"/>
                <a:gd name="T33" fmla="*/ 19 h 88"/>
                <a:gd name="T34" fmla="*/ 55 w 93"/>
                <a:gd name="T35" fmla="*/ 23 h 88"/>
                <a:gd name="T36" fmla="*/ 60 w 93"/>
                <a:gd name="T37" fmla="*/ 44 h 88"/>
                <a:gd name="T38" fmla="*/ 55 w 93"/>
                <a:gd name="T39" fmla="*/ 6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88">
                  <a:moveTo>
                    <a:pt x="80" y="12"/>
                  </a:moveTo>
                  <a:cubicBezTo>
                    <a:pt x="72" y="4"/>
                    <a:pt x="61" y="0"/>
                    <a:pt x="46" y="0"/>
                  </a:cubicBezTo>
                  <a:cubicBezTo>
                    <a:pt x="37" y="0"/>
                    <a:pt x="28" y="2"/>
                    <a:pt x="21" y="6"/>
                  </a:cubicBezTo>
                  <a:cubicBezTo>
                    <a:pt x="14" y="9"/>
                    <a:pt x="9" y="15"/>
                    <a:pt x="6" y="22"/>
                  </a:cubicBezTo>
                  <a:cubicBezTo>
                    <a:pt x="2" y="29"/>
                    <a:pt x="0" y="36"/>
                    <a:pt x="0" y="44"/>
                  </a:cubicBezTo>
                  <a:cubicBezTo>
                    <a:pt x="0" y="52"/>
                    <a:pt x="2" y="59"/>
                    <a:pt x="6" y="66"/>
                  </a:cubicBezTo>
                  <a:cubicBezTo>
                    <a:pt x="9" y="73"/>
                    <a:pt x="14" y="78"/>
                    <a:pt x="21" y="82"/>
                  </a:cubicBezTo>
                  <a:cubicBezTo>
                    <a:pt x="28" y="86"/>
                    <a:pt x="37" y="88"/>
                    <a:pt x="46" y="88"/>
                  </a:cubicBezTo>
                  <a:cubicBezTo>
                    <a:pt x="61" y="88"/>
                    <a:pt x="72" y="84"/>
                    <a:pt x="80" y="76"/>
                  </a:cubicBezTo>
                  <a:cubicBezTo>
                    <a:pt x="89" y="68"/>
                    <a:pt x="93" y="57"/>
                    <a:pt x="93" y="44"/>
                  </a:cubicBezTo>
                  <a:cubicBezTo>
                    <a:pt x="93" y="31"/>
                    <a:pt x="89" y="20"/>
                    <a:pt x="80" y="12"/>
                  </a:cubicBezTo>
                  <a:close/>
                  <a:moveTo>
                    <a:pt x="55" y="64"/>
                  </a:moveTo>
                  <a:cubicBezTo>
                    <a:pt x="53" y="67"/>
                    <a:pt x="50" y="69"/>
                    <a:pt x="46" y="69"/>
                  </a:cubicBezTo>
                  <a:cubicBezTo>
                    <a:pt x="43" y="69"/>
                    <a:pt x="40" y="67"/>
                    <a:pt x="38" y="64"/>
                  </a:cubicBezTo>
                  <a:cubicBezTo>
                    <a:pt x="35" y="60"/>
                    <a:pt x="33" y="53"/>
                    <a:pt x="33" y="44"/>
                  </a:cubicBezTo>
                  <a:cubicBezTo>
                    <a:pt x="33" y="35"/>
                    <a:pt x="35" y="28"/>
                    <a:pt x="38" y="24"/>
                  </a:cubicBezTo>
                  <a:cubicBezTo>
                    <a:pt x="40" y="21"/>
                    <a:pt x="43" y="19"/>
                    <a:pt x="46" y="19"/>
                  </a:cubicBezTo>
                  <a:cubicBezTo>
                    <a:pt x="50" y="19"/>
                    <a:pt x="53" y="21"/>
                    <a:pt x="55" y="23"/>
                  </a:cubicBezTo>
                  <a:cubicBezTo>
                    <a:pt x="58" y="28"/>
                    <a:pt x="60" y="35"/>
                    <a:pt x="60" y="44"/>
                  </a:cubicBezTo>
                  <a:cubicBezTo>
                    <a:pt x="60" y="53"/>
                    <a:pt x="58" y="60"/>
                    <a:pt x="5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4" name="KSO_Shape"/>
          <p:cNvSpPr>
            <a:spLocks/>
          </p:cNvSpPr>
          <p:nvPr/>
        </p:nvSpPr>
        <p:spPr bwMode="auto">
          <a:xfrm>
            <a:off x="5534886" y="4418943"/>
            <a:ext cx="352877" cy="392316"/>
          </a:xfrm>
          <a:custGeom>
            <a:avLst/>
            <a:gdLst>
              <a:gd name="T0" fmla="*/ 399456 w 3512"/>
              <a:gd name="T1" fmla="*/ 1326099 h 3906"/>
              <a:gd name="T2" fmla="*/ 732566 w 3512"/>
              <a:gd name="T3" fmla="*/ 1326099 h 3906"/>
              <a:gd name="T4" fmla="*/ 732566 w 3512"/>
              <a:gd name="T5" fmla="*/ 1480972 h 3906"/>
              <a:gd name="T6" fmla="*/ 1106220 w 3512"/>
              <a:gd name="T7" fmla="*/ 1480972 h 3906"/>
              <a:gd name="T8" fmla="*/ 1106220 w 3512"/>
              <a:gd name="T9" fmla="*/ 1326099 h 3906"/>
              <a:gd name="T10" fmla="*/ 1411687 w 3512"/>
              <a:gd name="T11" fmla="*/ 1326099 h 3906"/>
              <a:gd name="T12" fmla="*/ 1618095 w 3512"/>
              <a:gd name="T13" fmla="*/ 1800397 h 3906"/>
              <a:gd name="T14" fmla="*/ 251560 w 3512"/>
              <a:gd name="T15" fmla="*/ 1800397 h 3906"/>
              <a:gd name="T16" fmla="*/ 399456 w 3512"/>
              <a:gd name="T17" fmla="*/ 1326099 h 3906"/>
              <a:gd name="T18" fmla="*/ 267686 w 3512"/>
              <a:gd name="T19" fmla="*/ 671577 h 3906"/>
              <a:gd name="T20" fmla="*/ 0 w 3512"/>
              <a:gd name="T21" fmla="*/ 671577 h 3906"/>
              <a:gd name="T22" fmla="*/ 0 w 3512"/>
              <a:gd name="T23" fmla="*/ 523618 h 3906"/>
              <a:gd name="T24" fmla="*/ 286115 w 3512"/>
              <a:gd name="T25" fmla="*/ 494579 h 3906"/>
              <a:gd name="T26" fmla="*/ 915477 w 3512"/>
              <a:gd name="T27" fmla="*/ 0 h 3906"/>
              <a:gd name="T28" fmla="*/ 1564189 w 3512"/>
              <a:gd name="T29" fmla="*/ 648991 h 3906"/>
              <a:gd name="T30" fmla="*/ 1563268 w 3512"/>
              <a:gd name="T31" fmla="*/ 671577 h 3906"/>
              <a:gd name="T32" fmla="*/ 1479875 w 3512"/>
              <a:gd name="T33" fmla="*/ 671577 h 3906"/>
              <a:gd name="T34" fmla="*/ 1309864 w 3512"/>
              <a:gd name="T35" fmla="*/ 1063368 h 3906"/>
              <a:gd name="T36" fmla="*/ 897508 w 3512"/>
              <a:gd name="T37" fmla="*/ 1234374 h 3906"/>
              <a:gd name="T38" fmla="*/ 485613 w 3512"/>
              <a:gd name="T39" fmla="*/ 1063368 h 3906"/>
              <a:gd name="T40" fmla="*/ 315602 w 3512"/>
              <a:gd name="T41" fmla="*/ 671577 h 3906"/>
              <a:gd name="T42" fmla="*/ 267686 w 3512"/>
              <a:gd name="T43" fmla="*/ 671577 h 3906"/>
              <a:gd name="T44" fmla="*/ 1312168 w 3512"/>
              <a:gd name="T45" fmla="*/ 671577 h 3906"/>
              <a:gd name="T46" fmla="*/ 773571 w 3512"/>
              <a:gd name="T47" fmla="*/ 671577 h 3906"/>
              <a:gd name="T48" fmla="*/ 483309 w 3512"/>
              <a:gd name="T49" fmla="*/ 671577 h 3906"/>
              <a:gd name="T50" fmla="*/ 604482 w 3512"/>
              <a:gd name="T51" fmla="*/ 944909 h 3906"/>
              <a:gd name="T52" fmla="*/ 897508 w 3512"/>
              <a:gd name="T53" fmla="*/ 1066595 h 3906"/>
              <a:gd name="T54" fmla="*/ 1190995 w 3512"/>
              <a:gd name="T55" fmla="*/ 944909 h 3906"/>
              <a:gd name="T56" fmla="*/ 1312168 w 3512"/>
              <a:gd name="T57" fmla="*/ 671577 h 390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512" h="3906">
                <a:moveTo>
                  <a:pt x="867" y="2877"/>
                </a:moveTo>
                <a:cubicBezTo>
                  <a:pt x="1590" y="2877"/>
                  <a:pt x="1590" y="2877"/>
                  <a:pt x="1590" y="2877"/>
                </a:cubicBezTo>
                <a:cubicBezTo>
                  <a:pt x="1590" y="3213"/>
                  <a:pt x="1590" y="3213"/>
                  <a:pt x="1590" y="3213"/>
                </a:cubicBezTo>
                <a:cubicBezTo>
                  <a:pt x="2401" y="3213"/>
                  <a:pt x="2401" y="3213"/>
                  <a:pt x="2401" y="3213"/>
                </a:cubicBezTo>
                <a:cubicBezTo>
                  <a:pt x="2401" y="2877"/>
                  <a:pt x="2401" y="2877"/>
                  <a:pt x="2401" y="2877"/>
                </a:cubicBezTo>
                <a:cubicBezTo>
                  <a:pt x="3064" y="2877"/>
                  <a:pt x="3064" y="2877"/>
                  <a:pt x="3064" y="2877"/>
                </a:cubicBezTo>
                <a:cubicBezTo>
                  <a:pt x="3512" y="3906"/>
                  <a:pt x="3512" y="3906"/>
                  <a:pt x="3512" y="3906"/>
                </a:cubicBezTo>
                <a:cubicBezTo>
                  <a:pt x="546" y="3906"/>
                  <a:pt x="546" y="3906"/>
                  <a:pt x="546" y="3906"/>
                </a:cubicBezTo>
                <a:cubicBezTo>
                  <a:pt x="867" y="2877"/>
                  <a:pt x="867" y="2877"/>
                  <a:pt x="867" y="2877"/>
                </a:cubicBezTo>
                <a:close/>
                <a:moveTo>
                  <a:pt x="581" y="1457"/>
                </a:moveTo>
                <a:cubicBezTo>
                  <a:pt x="0" y="1457"/>
                  <a:pt x="0" y="1457"/>
                  <a:pt x="0" y="1457"/>
                </a:cubicBezTo>
                <a:cubicBezTo>
                  <a:pt x="0" y="1136"/>
                  <a:pt x="0" y="1136"/>
                  <a:pt x="0" y="1136"/>
                </a:cubicBezTo>
                <a:cubicBezTo>
                  <a:pt x="621" y="1073"/>
                  <a:pt x="621" y="1073"/>
                  <a:pt x="621" y="1073"/>
                </a:cubicBezTo>
                <a:cubicBezTo>
                  <a:pt x="771" y="457"/>
                  <a:pt x="1326" y="0"/>
                  <a:pt x="1987" y="0"/>
                </a:cubicBezTo>
                <a:cubicBezTo>
                  <a:pt x="2764" y="0"/>
                  <a:pt x="3395" y="630"/>
                  <a:pt x="3395" y="1408"/>
                </a:cubicBezTo>
                <a:cubicBezTo>
                  <a:pt x="3395" y="1424"/>
                  <a:pt x="3394" y="1441"/>
                  <a:pt x="3393" y="1457"/>
                </a:cubicBezTo>
                <a:cubicBezTo>
                  <a:pt x="3212" y="1457"/>
                  <a:pt x="3212" y="1457"/>
                  <a:pt x="3212" y="1457"/>
                </a:cubicBezTo>
                <a:cubicBezTo>
                  <a:pt x="3201" y="1789"/>
                  <a:pt x="3062" y="2088"/>
                  <a:pt x="2843" y="2307"/>
                </a:cubicBezTo>
                <a:cubicBezTo>
                  <a:pt x="2613" y="2536"/>
                  <a:pt x="2297" y="2678"/>
                  <a:pt x="1948" y="2678"/>
                </a:cubicBezTo>
                <a:cubicBezTo>
                  <a:pt x="1599" y="2678"/>
                  <a:pt x="1283" y="2536"/>
                  <a:pt x="1054" y="2307"/>
                </a:cubicBezTo>
                <a:cubicBezTo>
                  <a:pt x="835" y="2088"/>
                  <a:pt x="696" y="1789"/>
                  <a:pt x="685" y="1457"/>
                </a:cubicBezTo>
                <a:cubicBezTo>
                  <a:pt x="581" y="1457"/>
                  <a:pt x="581" y="1457"/>
                  <a:pt x="581" y="1457"/>
                </a:cubicBezTo>
                <a:close/>
                <a:moveTo>
                  <a:pt x="2848" y="1457"/>
                </a:moveTo>
                <a:cubicBezTo>
                  <a:pt x="1679" y="1457"/>
                  <a:pt x="1679" y="1457"/>
                  <a:pt x="1679" y="1457"/>
                </a:cubicBezTo>
                <a:cubicBezTo>
                  <a:pt x="1049" y="1457"/>
                  <a:pt x="1049" y="1457"/>
                  <a:pt x="1049" y="1457"/>
                </a:cubicBezTo>
                <a:cubicBezTo>
                  <a:pt x="1060" y="1688"/>
                  <a:pt x="1158" y="1897"/>
                  <a:pt x="1312" y="2050"/>
                </a:cubicBezTo>
                <a:cubicBezTo>
                  <a:pt x="1475" y="2213"/>
                  <a:pt x="1700" y="2314"/>
                  <a:pt x="1948" y="2314"/>
                </a:cubicBezTo>
                <a:cubicBezTo>
                  <a:pt x="2197" y="2314"/>
                  <a:pt x="2423" y="2213"/>
                  <a:pt x="2585" y="2050"/>
                </a:cubicBezTo>
                <a:cubicBezTo>
                  <a:pt x="2739" y="1897"/>
                  <a:pt x="2837" y="1688"/>
                  <a:pt x="2848" y="1457"/>
                </a:cubicBez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5" name="Freeform 66"/>
          <p:cNvSpPr>
            <a:spLocks/>
          </p:cNvSpPr>
          <p:nvPr/>
        </p:nvSpPr>
        <p:spPr bwMode="auto">
          <a:xfrm>
            <a:off x="6219056" y="1988188"/>
            <a:ext cx="422377" cy="374673"/>
          </a:xfrm>
          <a:custGeom>
            <a:avLst/>
            <a:gdLst>
              <a:gd name="T0" fmla="*/ 157 w 177"/>
              <a:gd name="T1" fmla="*/ 29 h 156"/>
              <a:gd name="T2" fmla="*/ 171 w 177"/>
              <a:gd name="T3" fmla="*/ 10 h 156"/>
              <a:gd name="T4" fmla="*/ 149 w 177"/>
              <a:gd name="T5" fmla="*/ 19 h 156"/>
              <a:gd name="T6" fmla="*/ 110 w 177"/>
              <a:gd name="T7" fmla="*/ 10 h 156"/>
              <a:gd name="T8" fmla="*/ 87 w 177"/>
              <a:gd name="T9" fmla="*/ 51 h 156"/>
              <a:gd name="T10" fmla="*/ 14 w 177"/>
              <a:gd name="T11" fmla="*/ 14 h 156"/>
              <a:gd name="T12" fmla="*/ 23 w 177"/>
              <a:gd name="T13" fmla="*/ 62 h 156"/>
              <a:gd name="T14" fmla="*/ 9 w 177"/>
              <a:gd name="T15" fmla="*/ 58 h 156"/>
              <a:gd name="T16" fmla="*/ 37 w 177"/>
              <a:gd name="T17" fmla="*/ 95 h 156"/>
              <a:gd name="T18" fmla="*/ 22 w 177"/>
              <a:gd name="T19" fmla="*/ 96 h 156"/>
              <a:gd name="T20" fmla="*/ 55 w 177"/>
              <a:gd name="T21" fmla="*/ 120 h 156"/>
              <a:gd name="T22" fmla="*/ 3 w 177"/>
              <a:gd name="T23" fmla="*/ 136 h 156"/>
              <a:gd name="T24" fmla="*/ 71 w 177"/>
              <a:gd name="T25" fmla="*/ 151 h 156"/>
              <a:gd name="T26" fmla="*/ 135 w 177"/>
              <a:gd name="T27" fmla="*/ 114 h 156"/>
              <a:gd name="T28" fmla="*/ 160 w 177"/>
              <a:gd name="T29" fmla="*/ 42 h 156"/>
              <a:gd name="T30" fmla="*/ 160 w 177"/>
              <a:gd name="T31" fmla="*/ 42 h 156"/>
              <a:gd name="T32" fmla="*/ 177 w 177"/>
              <a:gd name="T33" fmla="*/ 25 h 156"/>
              <a:gd name="T34" fmla="*/ 157 w 177"/>
              <a:gd name="T35" fmla="*/ 2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56">
                <a:moveTo>
                  <a:pt x="157" y="29"/>
                </a:moveTo>
                <a:cubicBezTo>
                  <a:pt x="170" y="21"/>
                  <a:pt x="171" y="10"/>
                  <a:pt x="171" y="10"/>
                </a:cubicBezTo>
                <a:cubicBezTo>
                  <a:pt x="167" y="16"/>
                  <a:pt x="149" y="19"/>
                  <a:pt x="149" y="19"/>
                </a:cubicBezTo>
                <a:cubicBezTo>
                  <a:pt x="133" y="0"/>
                  <a:pt x="110" y="10"/>
                  <a:pt x="110" y="10"/>
                </a:cubicBezTo>
                <a:cubicBezTo>
                  <a:pt x="83" y="20"/>
                  <a:pt x="87" y="51"/>
                  <a:pt x="87" y="51"/>
                </a:cubicBezTo>
                <a:cubicBezTo>
                  <a:pt x="39" y="51"/>
                  <a:pt x="14" y="14"/>
                  <a:pt x="14" y="14"/>
                </a:cubicBezTo>
                <a:cubicBezTo>
                  <a:pt x="0" y="44"/>
                  <a:pt x="23" y="62"/>
                  <a:pt x="23" y="62"/>
                </a:cubicBezTo>
                <a:cubicBezTo>
                  <a:pt x="18" y="63"/>
                  <a:pt x="9" y="58"/>
                  <a:pt x="9" y="58"/>
                </a:cubicBezTo>
                <a:cubicBezTo>
                  <a:pt x="8" y="86"/>
                  <a:pt x="37" y="95"/>
                  <a:pt x="37" y="95"/>
                </a:cubicBezTo>
                <a:cubicBezTo>
                  <a:pt x="34" y="96"/>
                  <a:pt x="22" y="96"/>
                  <a:pt x="22" y="96"/>
                </a:cubicBezTo>
                <a:cubicBezTo>
                  <a:pt x="28" y="118"/>
                  <a:pt x="55" y="120"/>
                  <a:pt x="55" y="120"/>
                </a:cubicBezTo>
                <a:cubicBezTo>
                  <a:pt x="29" y="140"/>
                  <a:pt x="3" y="136"/>
                  <a:pt x="3" y="136"/>
                </a:cubicBezTo>
                <a:cubicBezTo>
                  <a:pt x="28" y="156"/>
                  <a:pt x="54" y="154"/>
                  <a:pt x="71" y="151"/>
                </a:cubicBezTo>
                <a:cubicBezTo>
                  <a:pt x="113" y="145"/>
                  <a:pt x="135" y="114"/>
                  <a:pt x="135" y="114"/>
                </a:cubicBezTo>
                <a:cubicBezTo>
                  <a:pt x="165" y="76"/>
                  <a:pt x="155" y="44"/>
                  <a:pt x="160" y="42"/>
                </a:cubicBezTo>
                <a:cubicBezTo>
                  <a:pt x="160" y="42"/>
                  <a:pt x="160" y="42"/>
                  <a:pt x="160" y="42"/>
                </a:cubicBezTo>
                <a:cubicBezTo>
                  <a:pt x="165" y="39"/>
                  <a:pt x="177" y="25"/>
                  <a:pt x="177" y="25"/>
                </a:cubicBezTo>
                <a:cubicBezTo>
                  <a:pt x="169" y="29"/>
                  <a:pt x="157" y="29"/>
                  <a:pt x="157" y="2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KSO_Shape"/>
          <p:cNvSpPr>
            <a:spLocks/>
          </p:cNvSpPr>
          <p:nvPr/>
        </p:nvSpPr>
        <p:spPr bwMode="auto">
          <a:xfrm>
            <a:off x="6219057" y="3598304"/>
            <a:ext cx="377893" cy="378523"/>
          </a:xfrm>
          <a:custGeom>
            <a:avLst/>
            <a:gdLst>
              <a:gd name="T0" fmla="*/ 2147483646 w 4408"/>
              <a:gd name="T1" fmla="*/ 2147483646 h 4408"/>
              <a:gd name="T2" fmla="*/ 2147483646 w 4408"/>
              <a:gd name="T3" fmla="*/ 2147483646 h 4408"/>
              <a:gd name="T4" fmla="*/ 2147483646 w 4408"/>
              <a:gd name="T5" fmla="*/ 2147483646 h 4408"/>
              <a:gd name="T6" fmla="*/ 2147483646 w 4408"/>
              <a:gd name="T7" fmla="*/ 2147483646 h 4408"/>
              <a:gd name="T8" fmla="*/ 2147483646 w 4408"/>
              <a:gd name="T9" fmla="*/ 2147483646 h 4408"/>
              <a:gd name="T10" fmla="*/ 2147483646 w 4408"/>
              <a:gd name="T11" fmla="*/ 2147483646 h 4408"/>
              <a:gd name="T12" fmla="*/ 2147483646 w 4408"/>
              <a:gd name="T13" fmla="*/ 2147483646 h 4408"/>
              <a:gd name="T14" fmla="*/ 2147483646 w 4408"/>
              <a:gd name="T15" fmla="*/ 2147483646 h 4408"/>
              <a:gd name="T16" fmla="*/ 2147483646 w 4408"/>
              <a:gd name="T17" fmla="*/ 2147483646 h 4408"/>
              <a:gd name="T18" fmla="*/ 2147483646 w 4408"/>
              <a:gd name="T19" fmla="*/ 2147483646 h 4408"/>
              <a:gd name="T20" fmla="*/ 2147483646 w 4408"/>
              <a:gd name="T21" fmla="*/ 564979005 h 4408"/>
              <a:gd name="T22" fmla="*/ 2147483646 w 4408"/>
              <a:gd name="T23" fmla="*/ 2147483646 h 4408"/>
              <a:gd name="T24" fmla="*/ 2147483646 w 4408"/>
              <a:gd name="T25" fmla="*/ 2147483646 h 4408"/>
              <a:gd name="T26" fmla="*/ 2147483646 w 4408"/>
              <a:gd name="T27" fmla="*/ 2147483646 h 4408"/>
              <a:gd name="T28" fmla="*/ 2147483646 w 4408"/>
              <a:gd name="T29" fmla="*/ 2147483646 h 4408"/>
              <a:gd name="T30" fmla="*/ 2147483646 w 4408"/>
              <a:gd name="T31" fmla="*/ 2147483646 h 4408"/>
              <a:gd name="T32" fmla="*/ 2147483646 w 4408"/>
              <a:gd name="T33" fmla="*/ 2147483646 h 4408"/>
              <a:gd name="T34" fmla="*/ 2147483646 w 4408"/>
              <a:gd name="T35" fmla="*/ 2147483646 h 4408"/>
              <a:gd name="T36" fmla="*/ 2147483646 w 4408"/>
              <a:gd name="T37" fmla="*/ 2147483646 h 4408"/>
              <a:gd name="T38" fmla="*/ 2147483646 w 4408"/>
              <a:gd name="T39" fmla="*/ 2147483646 h 4408"/>
              <a:gd name="T40" fmla="*/ 2147483646 w 4408"/>
              <a:gd name="T41" fmla="*/ 2147483646 h 4408"/>
              <a:gd name="T42" fmla="*/ 2147483646 w 4408"/>
              <a:gd name="T43" fmla="*/ 2147483646 h 4408"/>
              <a:gd name="T44" fmla="*/ 642768528 w 4408"/>
              <a:gd name="T45" fmla="*/ 2147483646 h 4408"/>
              <a:gd name="T46" fmla="*/ 2147483646 w 4408"/>
              <a:gd name="T47" fmla="*/ 2147483646 h 4408"/>
              <a:gd name="T48" fmla="*/ 2147483646 w 4408"/>
              <a:gd name="T49" fmla="*/ 2147483646 h 4408"/>
              <a:gd name="T50" fmla="*/ 2147483646 w 4408"/>
              <a:gd name="T51" fmla="*/ 2147483646 h 4408"/>
              <a:gd name="T52" fmla="*/ 2147483646 w 4408"/>
              <a:gd name="T53" fmla="*/ 2147483646 h 4408"/>
              <a:gd name="T54" fmla="*/ 2147483646 w 4408"/>
              <a:gd name="T55" fmla="*/ 2147483646 h 4408"/>
              <a:gd name="T56" fmla="*/ 2147483646 w 4408"/>
              <a:gd name="T57" fmla="*/ 2147483646 h 4408"/>
              <a:gd name="T58" fmla="*/ 2147483646 w 4408"/>
              <a:gd name="T59" fmla="*/ 2147483646 h 4408"/>
              <a:gd name="T60" fmla="*/ 2147483646 w 4408"/>
              <a:gd name="T61" fmla="*/ 2147483646 h 4408"/>
              <a:gd name="T62" fmla="*/ 2147483646 w 4408"/>
              <a:gd name="T63" fmla="*/ 2147483646 h 4408"/>
              <a:gd name="T64" fmla="*/ 2147483646 w 4408"/>
              <a:gd name="T65" fmla="*/ 2147483646 h 4408"/>
              <a:gd name="T66" fmla="*/ 2147483646 w 4408"/>
              <a:gd name="T67" fmla="*/ 2147483646 h 4408"/>
              <a:gd name="T68" fmla="*/ 2147483646 w 4408"/>
              <a:gd name="T69" fmla="*/ 2147483646 h 4408"/>
              <a:gd name="T70" fmla="*/ 2147483646 w 4408"/>
              <a:gd name="T71" fmla="*/ 2147483646 h 4408"/>
              <a:gd name="T72" fmla="*/ 2147483646 w 4408"/>
              <a:gd name="T73" fmla="*/ 2147483646 h 4408"/>
              <a:gd name="T74" fmla="*/ 2147483646 w 4408"/>
              <a:gd name="T75" fmla="*/ 2147483646 h 4408"/>
              <a:gd name="T76" fmla="*/ 2147483646 w 4408"/>
              <a:gd name="T77" fmla="*/ 2147483646 h 4408"/>
              <a:gd name="T78" fmla="*/ 2147483646 w 4408"/>
              <a:gd name="T79" fmla="*/ 2147483646 h 4408"/>
              <a:gd name="T80" fmla="*/ 2147483646 w 4408"/>
              <a:gd name="T81" fmla="*/ 2147483646 h 4408"/>
              <a:gd name="T82" fmla="*/ 2147483646 w 4408"/>
              <a:gd name="T83" fmla="*/ 2147483646 h 4408"/>
              <a:gd name="T84" fmla="*/ 2147483646 w 4408"/>
              <a:gd name="T85" fmla="*/ 2147483646 h 4408"/>
              <a:gd name="T86" fmla="*/ 2147483646 w 4408"/>
              <a:gd name="T87" fmla="*/ 2147483646 h 4408"/>
              <a:gd name="T88" fmla="*/ 2147483646 w 4408"/>
              <a:gd name="T89" fmla="*/ 2147483646 h 4408"/>
              <a:gd name="T90" fmla="*/ 2147483646 w 4408"/>
              <a:gd name="T91" fmla="*/ 2147483646 h 4408"/>
              <a:gd name="T92" fmla="*/ 2147483646 w 4408"/>
              <a:gd name="T93" fmla="*/ 2147483646 h 4408"/>
              <a:gd name="T94" fmla="*/ 2147483646 w 4408"/>
              <a:gd name="T95" fmla="*/ 2147483646 h 4408"/>
              <a:gd name="T96" fmla="*/ 2147483646 w 4408"/>
              <a:gd name="T97" fmla="*/ 2147483646 h 4408"/>
              <a:gd name="T98" fmla="*/ 2147483646 w 4408"/>
              <a:gd name="T99" fmla="*/ 2147483646 h 4408"/>
              <a:gd name="T100" fmla="*/ 2147483646 w 4408"/>
              <a:gd name="T101" fmla="*/ 2147483646 h 4408"/>
              <a:gd name="T102" fmla="*/ 2147483646 w 4408"/>
              <a:gd name="T103" fmla="*/ 2147483646 h 4408"/>
              <a:gd name="T104" fmla="*/ 2147483646 w 4408"/>
              <a:gd name="T105" fmla="*/ 2147483646 h 4408"/>
              <a:gd name="T106" fmla="*/ 2147483646 w 4408"/>
              <a:gd name="T107" fmla="*/ 2147483646 h 4408"/>
              <a:gd name="T108" fmla="*/ 2147483646 w 4408"/>
              <a:gd name="T109" fmla="*/ 2147483646 h 4408"/>
              <a:gd name="T110" fmla="*/ 2147483646 w 4408"/>
              <a:gd name="T111" fmla="*/ 2147483646 h 4408"/>
              <a:gd name="T112" fmla="*/ 2147483646 w 4408"/>
              <a:gd name="T113" fmla="*/ 2147483646 h 4408"/>
              <a:gd name="T114" fmla="*/ 2147483646 w 4408"/>
              <a:gd name="T115" fmla="*/ 2147483646 h 4408"/>
              <a:gd name="T116" fmla="*/ 2147483646 w 4408"/>
              <a:gd name="T117" fmla="*/ 2147483646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extLst>
      <p:ext uri="{BB962C8B-B14F-4D97-AF65-F5344CB8AC3E}">
        <p14:creationId xmlns:p14="http://schemas.microsoft.com/office/powerpoint/2010/main" val="1894777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par>
                                    <p:cTn id="12" presetID="2" presetClass="entr" presetSubtype="4" accel="40000" fill="hold" grpId="0" nodeType="withEffect" p14:presetBounceEnd="80000">
                                      <p:stCondLst>
                                        <p:cond delay="250"/>
                                      </p:stCondLst>
                                      <p:childTnLst>
                                        <p:set>
                                          <p:cBhvr>
                                            <p:cTn id="13" dur="1" fill="hold">
                                              <p:stCondLst>
                                                <p:cond delay="0"/>
                                              </p:stCondLst>
                                            </p:cTn>
                                            <p:tgtEl>
                                              <p:spTgt spid="14"/>
                                            </p:tgtEl>
                                            <p:attrNameLst>
                                              <p:attrName>style.visibility</p:attrName>
                                            </p:attrNameLst>
                                          </p:cBhvr>
                                          <p:to>
                                            <p:strVal val="visible"/>
                                          </p:to>
                                        </p:set>
                                        <p:anim calcmode="lin" valueType="num" p14:bounceEnd="80000">
                                          <p:cBhvr additive="base">
                                            <p:cTn id="14" dur="750" fill="hold"/>
                                            <p:tgtEl>
                                              <p:spTgt spid="14"/>
                                            </p:tgtEl>
                                            <p:attrNameLst>
                                              <p:attrName>ppt_x</p:attrName>
                                            </p:attrNameLst>
                                          </p:cBhvr>
                                          <p:tavLst>
                                            <p:tav tm="0">
                                              <p:val>
                                                <p:strVal val="#ppt_x"/>
                                              </p:val>
                                            </p:tav>
                                            <p:tav tm="100000">
                                              <p:val>
                                                <p:strVal val="#ppt_x"/>
                                              </p:val>
                                            </p:tav>
                                          </p:tavLst>
                                        </p:anim>
                                        <p:anim calcmode="lin" valueType="num" p14:bounceEnd="80000">
                                          <p:cBhvr additive="base">
                                            <p:cTn id="15" dur="750" fill="hold"/>
                                            <p:tgtEl>
                                              <p:spTgt spid="14"/>
                                            </p:tgtEl>
                                            <p:attrNameLst>
                                              <p:attrName>ppt_y</p:attrName>
                                            </p:attrNameLst>
                                          </p:cBhvr>
                                          <p:tavLst>
                                            <p:tav tm="0">
                                              <p:val>
                                                <p:strVal val="1+#ppt_h/2"/>
                                              </p:val>
                                            </p:tav>
                                            <p:tav tm="100000">
                                              <p:val>
                                                <p:strVal val="#ppt_y"/>
                                              </p:val>
                                            </p:tav>
                                          </p:tavLst>
                                        </p:anim>
                                      </p:childTnLst>
                                    </p:cTn>
                                  </p:par>
                                  <p:par>
                                    <p:cTn id="16" presetID="2" presetClass="entr" presetSubtype="4" accel="40000" fill="hold" grpId="0" nodeType="withEffect" p14:presetBounceEnd="80000">
                                      <p:stCondLst>
                                        <p:cond delay="250"/>
                                      </p:stCondLst>
                                      <p:childTnLst>
                                        <p:set>
                                          <p:cBhvr>
                                            <p:cTn id="17" dur="1" fill="hold">
                                              <p:stCondLst>
                                                <p:cond delay="0"/>
                                              </p:stCondLst>
                                            </p:cTn>
                                            <p:tgtEl>
                                              <p:spTgt spid="45"/>
                                            </p:tgtEl>
                                            <p:attrNameLst>
                                              <p:attrName>style.visibility</p:attrName>
                                            </p:attrNameLst>
                                          </p:cBhvr>
                                          <p:to>
                                            <p:strVal val="visible"/>
                                          </p:to>
                                        </p:set>
                                        <p:anim calcmode="lin" valueType="num" p14:bounceEnd="80000">
                                          <p:cBhvr additive="base">
                                            <p:cTn id="18" dur="750" fill="hold"/>
                                            <p:tgtEl>
                                              <p:spTgt spid="45"/>
                                            </p:tgtEl>
                                            <p:attrNameLst>
                                              <p:attrName>ppt_x</p:attrName>
                                            </p:attrNameLst>
                                          </p:cBhvr>
                                          <p:tavLst>
                                            <p:tav tm="0">
                                              <p:val>
                                                <p:strVal val="#ppt_x"/>
                                              </p:val>
                                            </p:tav>
                                            <p:tav tm="100000">
                                              <p:val>
                                                <p:strVal val="#ppt_x"/>
                                              </p:val>
                                            </p:tav>
                                          </p:tavLst>
                                        </p:anim>
                                        <p:anim calcmode="lin" valueType="num" p14:bounceEnd="80000">
                                          <p:cBhvr additive="base">
                                            <p:cTn id="19" dur="750" fill="hold"/>
                                            <p:tgtEl>
                                              <p:spTgt spid="4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p:tgtEl>
                                              <p:spTgt spid="28"/>
                                            </p:tgtEl>
                                            <p:attrNameLst>
                                              <p:attrName>ppt_x</p:attrName>
                                            </p:attrNameLst>
                                          </p:cBhvr>
                                          <p:tavLst>
                                            <p:tav tm="0">
                                              <p:val>
                                                <p:strVal val="#ppt_x-#ppt_w*1.125000"/>
                                              </p:val>
                                            </p:tav>
                                            <p:tav tm="100000">
                                              <p:val>
                                                <p:strVal val="#ppt_x"/>
                                              </p:val>
                                            </p:tav>
                                          </p:tavLst>
                                        </p:anim>
                                        <p:animEffect transition="in" filter="wipe(right)">
                                          <p:cBhvr>
                                            <p:cTn id="24" dur="500"/>
                                            <p:tgtEl>
                                              <p:spTgt spid="28"/>
                                            </p:tgtEl>
                                          </p:cBhvr>
                                        </p:animEffect>
                                      </p:childTnLst>
                                    </p:cTn>
                                  </p:par>
                                </p:childTnLst>
                              </p:cTn>
                            </p:par>
                            <p:par>
                              <p:cTn id="25" fill="hold">
                                <p:stCondLst>
                                  <p:cond delay="2000"/>
                                </p:stCondLst>
                                <p:childTnLst>
                                  <p:par>
                                    <p:cTn id="26" presetID="2" presetClass="entr" presetSubtype="4" accel="40000" fill="hold" grpId="0" nodeType="afterEffect" p14:presetBounceEnd="80000">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14:bounceEnd="80000">
                                          <p:cBhvr additive="base">
                                            <p:cTn id="28" dur="750" fill="hold"/>
                                            <p:tgtEl>
                                              <p:spTgt spid="23"/>
                                            </p:tgtEl>
                                            <p:attrNameLst>
                                              <p:attrName>ppt_x</p:attrName>
                                            </p:attrNameLst>
                                          </p:cBhvr>
                                          <p:tavLst>
                                            <p:tav tm="0">
                                              <p:val>
                                                <p:strVal val="#ppt_x"/>
                                              </p:val>
                                            </p:tav>
                                            <p:tav tm="100000">
                                              <p:val>
                                                <p:strVal val="#ppt_x"/>
                                              </p:val>
                                            </p:tav>
                                          </p:tavLst>
                                        </p:anim>
                                        <p:anim calcmode="lin" valueType="num" p14:bounceEnd="80000">
                                          <p:cBhvr additive="base">
                                            <p:cTn id="29" dur="750" fill="hold"/>
                                            <p:tgtEl>
                                              <p:spTgt spid="23"/>
                                            </p:tgtEl>
                                            <p:attrNameLst>
                                              <p:attrName>ppt_y</p:attrName>
                                            </p:attrNameLst>
                                          </p:cBhvr>
                                          <p:tavLst>
                                            <p:tav tm="0">
                                              <p:val>
                                                <p:strVal val="1+#ppt_h/2"/>
                                              </p:val>
                                            </p:tav>
                                            <p:tav tm="100000">
                                              <p:val>
                                                <p:strVal val="#ppt_y"/>
                                              </p:val>
                                            </p:tav>
                                          </p:tavLst>
                                        </p:anim>
                                      </p:childTnLst>
                                    </p:cTn>
                                  </p:par>
                                  <p:par>
                                    <p:cTn id="30" presetID="2" presetClass="entr" presetSubtype="4" accel="40000" fill="hold" nodeType="withEffect" p14:presetBounceEnd="80000">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14:bounceEnd="80000">
                                          <p:cBhvr additive="base">
                                            <p:cTn id="32" dur="750" fill="hold"/>
                                            <p:tgtEl>
                                              <p:spTgt spid="40"/>
                                            </p:tgtEl>
                                            <p:attrNameLst>
                                              <p:attrName>ppt_x</p:attrName>
                                            </p:attrNameLst>
                                          </p:cBhvr>
                                          <p:tavLst>
                                            <p:tav tm="0">
                                              <p:val>
                                                <p:strVal val="#ppt_x"/>
                                              </p:val>
                                            </p:tav>
                                            <p:tav tm="100000">
                                              <p:val>
                                                <p:strVal val="#ppt_x"/>
                                              </p:val>
                                            </p:tav>
                                          </p:tavLst>
                                        </p:anim>
                                        <p:anim calcmode="lin" valueType="num" p14:bounceEnd="80000">
                                          <p:cBhvr additive="base">
                                            <p:cTn id="33" dur="750" fill="hold"/>
                                            <p:tgtEl>
                                              <p:spTgt spid="40"/>
                                            </p:tgtEl>
                                            <p:attrNameLst>
                                              <p:attrName>ppt_y</p:attrName>
                                            </p:attrNameLst>
                                          </p:cBhvr>
                                          <p:tavLst>
                                            <p:tav tm="0">
                                              <p:val>
                                                <p:strVal val="1+#ppt_h/2"/>
                                              </p:val>
                                            </p:tav>
                                            <p:tav tm="100000">
                                              <p:val>
                                                <p:strVal val="#ppt_y"/>
                                              </p:val>
                                            </p:tav>
                                          </p:tavLst>
                                        </p:anim>
                                      </p:childTnLst>
                                    </p:cTn>
                                  </p:par>
                                </p:childTnLst>
                              </p:cTn>
                            </p:par>
                            <p:par>
                              <p:cTn id="34" fill="hold">
                                <p:stCondLst>
                                  <p:cond delay="2750"/>
                                </p:stCondLst>
                                <p:childTnLst>
                                  <p:par>
                                    <p:cTn id="35" presetID="12" presetClass="entr" presetSubtype="2"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p:tgtEl>
                                              <p:spTgt spid="34"/>
                                            </p:tgtEl>
                                            <p:attrNameLst>
                                              <p:attrName>ppt_x</p:attrName>
                                            </p:attrNameLst>
                                          </p:cBhvr>
                                          <p:tavLst>
                                            <p:tav tm="0">
                                              <p:val>
                                                <p:strVal val="#ppt_x+#ppt_w*1.125000"/>
                                              </p:val>
                                            </p:tav>
                                            <p:tav tm="100000">
                                              <p:val>
                                                <p:strVal val="#ppt_x"/>
                                              </p:val>
                                            </p:tav>
                                          </p:tavLst>
                                        </p:anim>
                                        <p:animEffect transition="in" filter="wipe(left)">
                                          <p:cBhvr>
                                            <p:cTn id="38" dur="500"/>
                                            <p:tgtEl>
                                              <p:spTgt spid="34"/>
                                            </p:tgtEl>
                                          </p:cBhvr>
                                        </p:animEffect>
                                      </p:childTnLst>
                                    </p:cTn>
                                  </p:par>
                                </p:childTnLst>
                              </p:cTn>
                            </p:par>
                            <p:par>
                              <p:cTn id="39" fill="hold">
                                <p:stCondLst>
                                  <p:cond delay="3250"/>
                                </p:stCondLst>
                                <p:childTnLst>
                                  <p:par>
                                    <p:cTn id="40" presetID="2" presetClass="entr" presetSubtype="4" accel="40000" fill="hold" grpId="0" nodeType="afterEffect" p14:presetBounceEnd="80000">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14:bounceEnd="80000">
                                          <p:cBhvr additive="base">
                                            <p:cTn id="42" dur="750" fill="hold"/>
                                            <p:tgtEl>
                                              <p:spTgt spid="17"/>
                                            </p:tgtEl>
                                            <p:attrNameLst>
                                              <p:attrName>ppt_x</p:attrName>
                                            </p:attrNameLst>
                                          </p:cBhvr>
                                          <p:tavLst>
                                            <p:tav tm="0">
                                              <p:val>
                                                <p:strVal val="#ppt_x"/>
                                              </p:val>
                                            </p:tav>
                                            <p:tav tm="100000">
                                              <p:val>
                                                <p:strVal val="#ppt_x"/>
                                              </p:val>
                                            </p:tav>
                                          </p:tavLst>
                                        </p:anim>
                                        <p:anim calcmode="lin" valueType="num" p14:bounceEnd="80000">
                                          <p:cBhvr additive="base">
                                            <p:cTn id="43" dur="75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4" accel="40000" fill="hold" grpId="0" nodeType="withEffect" p14:presetBounceEnd="80000">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14:bounceEnd="80000">
                                          <p:cBhvr additive="base">
                                            <p:cTn id="46" dur="750" fill="hold"/>
                                            <p:tgtEl>
                                              <p:spTgt spid="51"/>
                                            </p:tgtEl>
                                            <p:attrNameLst>
                                              <p:attrName>ppt_x</p:attrName>
                                            </p:attrNameLst>
                                          </p:cBhvr>
                                          <p:tavLst>
                                            <p:tav tm="0">
                                              <p:val>
                                                <p:strVal val="#ppt_x"/>
                                              </p:val>
                                            </p:tav>
                                            <p:tav tm="100000">
                                              <p:val>
                                                <p:strVal val="#ppt_x"/>
                                              </p:val>
                                            </p:tav>
                                          </p:tavLst>
                                        </p:anim>
                                        <p:anim calcmode="lin" valueType="num" p14:bounceEnd="80000">
                                          <p:cBhvr additive="base">
                                            <p:cTn id="47" dur="750" fill="hold"/>
                                            <p:tgtEl>
                                              <p:spTgt spid="51"/>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2" presetClass="entr" presetSubtype="8"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p:tgtEl>
                                              <p:spTgt spid="31"/>
                                            </p:tgtEl>
                                            <p:attrNameLst>
                                              <p:attrName>ppt_x</p:attrName>
                                            </p:attrNameLst>
                                          </p:cBhvr>
                                          <p:tavLst>
                                            <p:tav tm="0">
                                              <p:val>
                                                <p:strVal val="#ppt_x-#ppt_w*1.125000"/>
                                              </p:val>
                                            </p:tav>
                                            <p:tav tm="100000">
                                              <p:val>
                                                <p:strVal val="#ppt_x"/>
                                              </p:val>
                                            </p:tav>
                                          </p:tavLst>
                                        </p:anim>
                                        <p:animEffect transition="in" filter="wipe(right)">
                                          <p:cBhvr>
                                            <p:cTn id="52" dur="500"/>
                                            <p:tgtEl>
                                              <p:spTgt spid="31"/>
                                            </p:tgtEl>
                                          </p:cBhvr>
                                        </p:animEffect>
                                      </p:childTnLst>
                                    </p:cTn>
                                  </p:par>
                                </p:childTnLst>
                              </p:cTn>
                            </p:par>
                            <p:par>
                              <p:cTn id="53" fill="hold">
                                <p:stCondLst>
                                  <p:cond delay="4500"/>
                                </p:stCondLst>
                                <p:childTnLst>
                                  <p:par>
                                    <p:cTn id="54" presetID="2" presetClass="entr" presetSubtype="4" accel="40000" fill="hold" grpId="0" nodeType="afterEffect" p14:presetBounceEnd="80000">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14:bounceEnd="80000">
                                          <p:cBhvr additive="base">
                                            <p:cTn id="56" dur="75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57" dur="750" fill="hold"/>
                                            <p:tgtEl>
                                              <p:spTgt spid="9"/>
                                            </p:tgtEl>
                                            <p:attrNameLst>
                                              <p:attrName>ppt_y</p:attrName>
                                            </p:attrNameLst>
                                          </p:cBhvr>
                                          <p:tavLst>
                                            <p:tav tm="0">
                                              <p:val>
                                                <p:strVal val="1+#ppt_h/2"/>
                                              </p:val>
                                            </p:tav>
                                            <p:tav tm="100000">
                                              <p:val>
                                                <p:strVal val="#ppt_y"/>
                                              </p:val>
                                            </p:tav>
                                          </p:tavLst>
                                        </p:anim>
                                      </p:childTnLst>
                                    </p:cTn>
                                  </p:par>
                                  <p:par>
                                    <p:cTn id="58" presetID="2" presetClass="entr" presetSubtype="4" accel="40000" fill="hold" grpId="0" nodeType="withEffect" p14:presetBounceEnd="80000">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14:bounceEnd="80000">
                                          <p:cBhvr additive="base">
                                            <p:cTn id="60" dur="750" fill="hold"/>
                                            <p:tgtEl>
                                              <p:spTgt spid="44"/>
                                            </p:tgtEl>
                                            <p:attrNameLst>
                                              <p:attrName>ppt_x</p:attrName>
                                            </p:attrNameLst>
                                          </p:cBhvr>
                                          <p:tavLst>
                                            <p:tav tm="0">
                                              <p:val>
                                                <p:strVal val="#ppt_x"/>
                                              </p:val>
                                            </p:tav>
                                            <p:tav tm="100000">
                                              <p:val>
                                                <p:strVal val="#ppt_x"/>
                                              </p:val>
                                            </p:tav>
                                          </p:tavLst>
                                        </p:anim>
                                        <p:anim calcmode="lin" valueType="num" p14:bounceEnd="80000">
                                          <p:cBhvr additive="base">
                                            <p:cTn id="61" dur="750" fill="hold"/>
                                            <p:tgtEl>
                                              <p:spTgt spid="44"/>
                                            </p:tgtEl>
                                            <p:attrNameLst>
                                              <p:attrName>ppt_y</p:attrName>
                                            </p:attrNameLst>
                                          </p:cBhvr>
                                          <p:tavLst>
                                            <p:tav tm="0">
                                              <p:val>
                                                <p:strVal val="1+#ppt_h/2"/>
                                              </p:val>
                                            </p:tav>
                                            <p:tav tm="100000">
                                              <p:val>
                                                <p:strVal val="#ppt_y"/>
                                              </p:val>
                                            </p:tav>
                                          </p:tavLst>
                                        </p:anim>
                                      </p:childTnLst>
                                    </p:cTn>
                                  </p:par>
                                </p:childTnLst>
                              </p:cTn>
                            </p:par>
                            <p:par>
                              <p:cTn id="62" fill="hold">
                                <p:stCondLst>
                                  <p:cond delay="5250"/>
                                </p:stCondLst>
                                <p:childTnLst>
                                  <p:par>
                                    <p:cTn id="63" presetID="12" presetClass="entr" presetSubtype="2" fill="hold"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p:tgtEl>
                                              <p:spTgt spid="37"/>
                                            </p:tgtEl>
                                            <p:attrNameLst>
                                              <p:attrName>ppt_x</p:attrName>
                                            </p:attrNameLst>
                                          </p:cBhvr>
                                          <p:tavLst>
                                            <p:tav tm="0">
                                              <p:val>
                                                <p:strVal val="#ppt_x+#ppt_w*1.125000"/>
                                              </p:val>
                                            </p:tav>
                                            <p:tav tm="100000">
                                              <p:val>
                                                <p:strVal val="#ppt_x"/>
                                              </p:val>
                                            </p:tav>
                                          </p:tavLst>
                                        </p:anim>
                                        <p:animEffect transition="in" filter="wipe(left)">
                                          <p:cBhvr>
                                            <p:cTn id="6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4" grpId="0" animBg="1"/>
          <p:bldP spid="17" grpId="0" animBg="1"/>
          <p:bldP spid="23" grpId="0" animBg="1"/>
          <p:bldP spid="44" grpId="0" animBg="1"/>
          <p:bldP spid="45" grpId="0" animBg="1"/>
          <p:bldP spid="5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par>
                                    <p:cTn id="12" presetID="2" presetClass="entr" presetSubtype="4" accel="40000" fill="hold" grpId="0" nodeType="withEffect">
                                      <p:stCondLst>
                                        <p:cond delay="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750" fill="hold"/>
                                            <p:tgtEl>
                                              <p:spTgt spid="14"/>
                                            </p:tgtEl>
                                            <p:attrNameLst>
                                              <p:attrName>ppt_x</p:attrName>
                                            </p:attrNameLst>
                                          </p:cBhvr>
                                          <p:tavLst>
                                            <p:tav tm="0">
                                              <p:val>
                                                <p:strVal val="#ppt_x"/>
                                              </p:val>
                                            </p:tav>
                                            <p:tav tm="100000">
                                              <p:val>
                                                <p:strVal val="#ppt_x"/>
                                              </p:val>
                                            </p:tav>
                                          </p:tavLst>
                                        </p:anim>
                                        <p:anim calcmode="lin" valueType="num">
                                          <p:cBhvr additive="base">
                                            <p:cTn id="15" dur="750" fill="hold"/>
                                            <p:tgtEl>
                                              <p:spTgt spid="14"/>
                                            </p:tgtEl>
                                            <p:attrNameLst>
                                              <p:attrName>ppt_y</p:attrName>
                                            </p:attrNameLst>
                                          </p:cBhvr>
                                          <p:tavLst>
                                            <p:tav tm="0">
                                              <p:val>
                                                <p:strVal val="1+#ppt_h/2"/>
                                              </p:val>
                                            </p:tav>
                                            <p:tav tm="100000">
                                              <p:val>
                                                <p:strVal val="#ppt_y"/>
                                              </p:val>
                                            </p:tav>
                                          </p:tavLst>
                                        </p:anim>
                                      </p:childTnLst>
                                    </p:cTn>
                                  </p:par>
                                  <p:par>
                                    <p:cTn id="16" presetID="2" presetClass="entr" presetSubtype="4" accel="40000" fill="hold" grpId="0" nodeType="withEffect">
                                      <p:stCondLst>
                                        <p:cond delay="25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750" fill="hold"/>
                                            <p:tgtEl>
                                              <p:spTgt spid="45"/>
                                            </p:tgtEl>
                                            <p:attrNameLst>
                                              <p:attrName>ppt_x</p:attrName>
                                            </p:attrNameLst>
                                          </p:cBhvr>
                                          <p:tavLst>
                                            <p:tav tm="0">
                                              <p:val>
                                                <p:strVal val="#ppt_x"/>
                                              </p:val>
                                            </p:tav>
                                            <p:tav tm="100000">
                                              <p:val>
                                                <p:strVal val="#ppt_x"/>
                                              </p:val>
                                            </p:tav>
                                          </p:tavLst>
                                        </p:anim>
                                        <p:anim calcmode="lin" valueType="num">
                                          <p:cBhvr additive="base">
                                            <p:cTn id="19" dur="750" fill="hold"/>
                                            <p:tgtEl>
                                              <p:spTgt spid="4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p:tgtEl>
                                              <p:spTgt spid="28"/>
                                            </p:tgtEl>
                                            <p:attrNameLst>
                                              <p:attrName>ppt_x</p:attrName>
                                            </p:attrNameLst>
                                          </p:cBhvr>
                                          <p:tavLst>
                                            <p:tav tm="0">
                                              <p:val>
                                                <p:strVal val="#ppt_x-#ppt_w*1.125000"/>
                                              </p:val>
                                            </p:tav>
                                            <p:tav tm="100000">
                                              <p:val>
                                                <p:strVal val="#ppt_x"/>
                                              </p:val>
                                            </p:tav>
                                          </p:tavLst>
                                        </p:anim>
                                        <p:animEffect transition="in" filter="wipe(right)">
                                          <p:cBhvr>
                                            <p:cTn id="24" dur="500"/>
                                            <p:tgtEl>
                                              <p:spTgt spid="28"/>
                                            </p:tgtEl>
                                          </p:cBhvr>
                                        </p:animEffect>
                                      </p:childTnLst>
                                    </p:cTn>
                                  </p:par>
                                </p:childTnLst>
                              </p:cTn>
                            </p:par>
                            <p:par>
                              <p:cTn id="25" fill="hold">
                                <p:stCondLst>
                                  <p:cond delay="2000"/>
                                </p:stCondLst>
                                <p:childTnLst>
                                  <p:par>
                                    <p:cTn id="26" presetID="2" presetClass="entr" presetSubtype="4" accel="4000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750" fill="hold"/>
                                            <p:tgtEl>
                                              <p:spTgt spid="23"/>
                                            </p:tgtEl>
                                            <p:attrNameLst>
                                              <p:attrName>ppt_x</p:attrName>
                                            </p:attrNameLst>
                                          </p:cBhvr>
                                          <p:tavLst>
                                            <p:tav tm="0">
                                              <p:val>
                                                <p:strVal val="#ppt_x"/>
                                              </p:val>
                                            </p:tav>
                                            <p:tav tm="100000">
                                              <p:val>
                                                <p:strVal val="#ppt_x"/>
                                              </p:val>
                                            </p:tav>
                                          </p:tavLst>
                                        </p:anim>
                                        <p:anim calcmode="lin" valueType="num">
                                          <p:cBhvr additive="base">
                                            <p:cTn id="29" dur="750" fill="hold"/>
                                            <p:tgtEl>
                                              <p:spTgt spid="23"/>
                                            </p:tgtEl>
                                            <p:attrNameLst>
                                              <p:attrName>ppt_y</p:attrName>
                                            </p:attrNameLst>
                                          </p:cBhvr>
                                          <p:tavLst>
                                            <p:tav tm="0">
                                              <p:val>
                                                <p:strVal val="1+#ppt_h/2"/>
                                              </p:val>
                                            </p:tav>
                                            <p:tav tm="100000">
                                              <p:val>
                                                <p:strVal val="#ppt_y"/>
                                              </p:val>
                                            </p:tav>
                                          </p:tavLst>
                                        </p:anim>
                                      </p:childTnLst>
                                    </p:cTn>
                                  </p:par>
                                  <p:par>
                                    <p:cTn id="30" presetID="2" presetClass="entr" presetSubtype="4" accel="40000" fill="hold"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750" fill="hold"/>
                                            <p:tgtEl>
                                              <p:spTgt spid="40"/>
                                            </p:tgtEl>
                                            <p:attrNameLst>
                                              <p:attrName>ppt_x</p:attrName>
                                            </p:attrNameLst>
                                          </p:cBhvr>
                                          <p:tavLst>
                                            <p:tav tm="0">
                                              <p:val>
                                                <p:strVal val="#ppt_x"/>
                                              </p:val>
                                            </p:tav>
                                            <p:tav tm="100000">
                                              <p:val>
                                                <p:strVal val="#ppt_x"/>
                                              </p:val>
                                            </p:tav>
                                          </p:tavLst>
                                        </p:anim>
                                        <p:anim calcmode="lin" valueType="num">
                                          <p:cBhvr additive="base">
                                            <p:cTn id="33" dur="750" fill="hold"/>
                                            <p:tgtEl>
                                              <p:spTgt spid="40"/>
                                            </p:tgtEl>
                                            <p:attrNameLst>
                                              <p:attrName>ppt_y</p:attrName>
                                            </p:attrNameLst>
                                          </p:cBhvr>
                                          <p:tavLst>
                                            <p:tav tm="0">
                                              <p:val>
                                                <p:strVal val="1+#ppt_h/2"/>
                                              </p:val>
                                            </p:tav>
                                            <p:tav tm="100000">
                                              <p:val>
                                                <p:strVal val="#ppt_y"/>
                                              </p:val>
                                            </p:tav>
                                          </p:tavLst>
                                        </p:anim>
                                      </p:childTnLst>
                                    </p:cTn>
                                  </p:par>
                                </p:childTnLst>
                              </p:cTn>
                            </p:par>
                            <p:par>
                              <p:cTn id="34" fill="hold">
                                <p:stCondLst>
                                  <p:cond delay="2750"/>
                                </p:stCondLst>
                                <p:childTnLst>
                                  <p:par>
                                    <p:cTn id="35" presetID="12" presetClass="entr" presetSubtype="2"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p:tgtEl>
                                              <p:spTgt spid="34"/>
                                            </p:tgtEl>
                                            <p:attrNameLst>
                                              <p:attrName>ppt_x</p:attrName>
                                            </p:attrNameLst>
                                          </p:cBhvr>
                                          <p:tavLst>
                                            <p:tav tm="0">
                                              <p:val>
                                                <p:strVal val="#ppt_x+#ppt_w*1.125000"/>
                                              </p:val>
                                            </p:tav>
                                            <p:tav tm="100000">
                                              <p:val>
                                                <p:strVal val="#ppt_x"/>
                                              </p:val>
                                            </p:tav>
                                          </p:tavLst>
                                        </p:anim>
                                        <p:animEffect transition="in" filter="wipe(left)">
                                          <p:cBhvr>
                                            <p:cTn id="38" dur="500"/>
                                            <p:tgtEl>
                                              <p:spTgt spid="34"/>
                                            </p:tgtEl>
                                          </p:cBhvr>
                                        </p:animEffect>
                                      </p:childTnLst>
                                    </p:cTn>
                                  </p:par>
                                </p:childTnLst>
                              </p:cTn>
                            </p:par>
                            <p:par>
                              <p:cTn id="39" fill="hold">
                                <p:stCondLst>
                                  <p:cond delay="3250"/>
                                </p:stCondLst>
                                <p:childTnLst>
                                  <p:par>
                                    <p:cTn id="40" presetID="2" presetClass="entr" presetSubtype="4" accel="4000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750" fill="hold"/>
                                            <p:tgtEl>
                                              <p:spTgt spid="17"/>
                                            </p:tgtEl>
                                            <p:attrNameLst>
                                              <p:attrName>ppt_x</p:attrName>
                                            </p:attrNameLst>
                                          </p:cBhvr>
                                          <p:tavLst>
                                            <p:tav tm="0">
                                              <p:val>
                                                <p:strVal val="#ppt_x"/>
                                              </p:val>
                                            </p:tav>
                                            <p:tav tm="100000">
                                              <p:val>
                                                <p:strVal val="#ppt_x"/>
                                              </p:val>
                                            </p:tav>
                                          </p:tavLst>
                                        </p:anim>
                                        <p:anim calcmode="lin" valueType="num">
                                          <p:cBhvr additive="base">
                                            <p:cTn id="43" dur="75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4" accel="4000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750" fill="hold"/>
                                            <p:tgtEl>
                                              <p:spTgt spid="51"/>
                                            </p:tgtEl>
                                            <p:attrNameLst>
                                              <p:attrName>ppt_x</p:attrName>
                                            </p:attrNameLst>
                                          </p:cBhvr>
                                          <p:tavLst>
                                            <p:tav tm="0">
                                              <p:val>
                                                <p:strVal val="#ppt_x"/>
                                              </p:val>
                                            </p:tav>
                                            <p:tav tm="100000">
                                              <p:val>
                                                <p:strVal val="#ppt_x"/>
                                              </p:val>
                                            </p:tav>
                                          </p:tavLst>
                                        </p:anim>
                                        <p:anim calcmode="lin" valueType="num">
                                          <p:cBhvr additive="base">
                                            <p:cTn id="47" dur="750" fill="hold"/>
                                            <p:tgtEl>
                                              <p:spTgt spid="51"/>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2" presetClass="entr" presetSubtype="8"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p:tgtEl>
                                              <p:spTgt spid="31"/>
                                            </p:tgtEl>
                                            <p:attrNameLst>
                                              <p:attrName>ppt_x</p:attrName>
                                            </p:attrNameLst>
                                          </p:cBhvr>
                                          <p:tavLst>
                                            <p:tav tm="0">
                                              <p:val>
                                                <p:strVal val="#ppt_x-#ppt_w*1.125000"/>
                                              </p:val>
                                            </p:tav>
                                            <p:tav tm="100000">
                                              <p:val>
                                                <p:strVal val="#ppt_x"/>
                                              </p:val>
                                            </p:tav>
                                          </p:tavLst>
                                        </p:anim>
                                        <p:animEffect transition="in" filter="wipe(right)">
                                          <p:cBhvr>
                                            <p:cTn id="52" dur="500"/>
                                            <p:tgtEl>
                                              <p:spTgt spid="31"/>
                                            </p:tgtEl>
                                          </p:cBhvr>
                                        </p:animEffect>
                                      </p:childTnLst>
                                    </p:cTn>
                                  </p:par>
                                </p:childTnLst>
                              </p:cTn>
                            </p:par>
                            <p:par>
                              <p:cTn id="53" fill="hold">
                                <p:stCondLst>
                                  <p:cond delay="4500"/>
                                </p:stCondLst>
                                <p:childTnLst>
                                  <p:par>
                                    <p:cTn id="54" presetID="2" presetClass="entr" presetSubtype="4" accel="4000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750" fill="hold"/>
                                            <p:tgtEl>
                                              <p:spTgt spid="9"/>
                                            </p:tgtEl>
                                            <p:attrNameLst>
                                              <p:attrName>ppt_x</p:attrName>
                                            </p:attrNameLst>
                                          </p:cBhvr>
                                          <p:tavLst>
                                            <p:tav tm="0">
                                              <p:val>
                                                <p:strVal val="#ppt_x"/>
                                              </p:val>
                                            </p:tav>
                                            <p:tav tm="100000">
                                              <p:val>
                                                <p:strVal val="#ppt_x"/>
                                              </p:val>
                                            </p:tav>
                                          </p:tavLst>
                                        </p:anim>
                                        <p:anim calcmode="lin" valueType="num">
                                          <p:cBhvr additive="base">
                                            <p:cTn id="57" dur="750" fill="hold"/>
                                            <p:tgtEl>
                                              <p:spTgt spid="9"/>
                                            </p:tgtEl>
                                            <p:attrNameLst>
                                              <p:attrName>ppt_y</p:attrName>
                                            </p:attrNameLst>
                                          </p:cBhvr>
                                          <p:tavLst>
                                            <p:tav tm="0">
                                              <p:val>
                                                <p:strVal val="1+#ppt_h/2"/>
                                              </p:val>
                                            </p:tav>
                                            <p:tav tm="100000">
                                              <p:val>
                                                <p:strVal val="#ppt_y"/>
                                              </p:val>
                                            </p:tav>
                                          </p:tavLst>
                                        </p:anim>
                                      </p:childTnLst>
                                    </p:cTn>
                                  </p:par>
                                  <p:par>
                                    <p:cTn id="58" presetID="2" presetClass="entr" presetSubtype="4" accel="4000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750" fill="hold"/>
                                            <p:tgtEl>
                                              <p:spTgt spid="44"/>
                                            </p:tgtEl>
                                            <p:attrNameLst>
                                              <p:attrName>ppt_x</p:attrName>
                                            </p:attrNameLst>
                                          </p:cBhvr>
                                          <p:tavLst>
                                            <p:tav tm="0">
                                              <p:val>
                                                <p:strVal val="#ppt_x"/>
                                              </p:val>
                                            </p:tav>
                                            <p:tav tm="100000">
                                              <p:val>
                                                <p:strVal val="#ppt_x"/>
                                              </p:val>
                                            </p:tav>
                                          </p:tavLst>
                                        </p:anim>
                                        <p:anim calcmode="lin" valueType="num">
                                          <p:cBhvr additive="base">
                                            <p:cTn id="61" dur="750" fill="hold"/>
                                            <p:tgtEl>
                                              <p:spTgt spid="44"/>
                                            </p:tgtEl>
                                            <p:attrNameLst>
                                              <p:attrName>ppt_y</p:attrName>
                                            </p:attrNameLst>
                                          </p:cBhvr>
                                          <p:tavLst>
                                            <p:tav tm="0">
                                              <p:val>
                                                <p:strVal val="1+#ppt_h/2"/>
                                              </p:val>
                                            </p:tav>
                                            <p:tav tm="100000">
                                              <p:val>
                                                <p:strVal val="#ppt_y"/>
                                              </p:val>
                                            </p:tav>
                                          </p:tavLst>
                                        </p:anim>
                                      </p:childTnLst>
                                    </p:cTn>
                                  </p:par>
                                </p:childTnLst>
                              </p:cTn>
                            </p:par>
                            <p:par>
                              <p:cTn id="62" fill="hold">
                                <p:stCondLst>
                                  <p:cond delay="5250"/>
                                </p:stCondLst>
                                <p:childTnLst>
                                  <p:par>
                                    <p:cTn id="63" presetID="12" presetClass="entr" presetSubtype="2" fill="hold"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p:tgtEl>
                                              <p:spTgt spid="37"/>
                                            </p:tgtEl>
                                            <p:attrNameLst>
                                              <p:attrName>ppt_x</p:attrName>
                                            </p:attrNameLst>
                                          </p:cBhvr>
                                          <p:tavLst>
                                            <p:tav tm="0">
                                              <p:val>
                                                <p:strVal val="#ppt_x+#ppt_w*1.125000"/>
                                              </p:val>
                                            </p:tav>
                                            <p:tav tm="100000">
                                              <p:val>
                                                <p:strVal val="#ppt_x"/>
                                              </p:val>
                                            </p:tav>
                                          </p:tavLst>
                                        </p:anim>
                                        <p:animEffect transition="in" filter="wipe(left)">
                                          <p:cBhvr>
                                            <p:cTn id="6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4" grpId="0" animBg="1"/>
          <p:bldP spid="17" grpId="0" animBg="1"/>
          <p:bldP spid="23" grpId="0" animBg="1"/>
          <p:bldP spid="44" grpId="0" animBg="1"/>
          <p:bldP spid="45" grpId="0" animBg="1"/>
          <p:bldP spid="51"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213659" y="1683890"/>
            <a:ext cx="3266891" cy="1523494"/>
          </a:xfrm>
          <a:prstGeom prst="rect">
            <a:avLst/>
          </a:prstGeom>
          <a:solidFill>
            <a:srgbClr val="83CDDD"/>
          </a:solidFill>
        </p:spPr>
        <p:txBody>
          <a:bodyPr wrap="square" rtlCol="0">
            <a:spAutoFit/>
          </a:bodyPr>
          <a:lstStyle/>
          <a:p>
            <a:pPr>
              <a:lnSpc>
                <a:spcPct val="150000"/>
              </a:lnSpc>
            </a:pPr>
            <a:r>
              <a:rPr lang="zh-CN" altLang="en-US" sz="1400" b="1" dirty="0">
                <a:solidFill>
                  <a:schemeClr val="bg1"/>
                </a:solidFill>
                <a:latin typeface="微软雅黑" panose="020B0503020204020204" charset="-122"/>
                <a:ea typeface="微软雅黑" panose="020B0503020204020204" charset="-122"/>
              </a:rPr>
              <a:t>在此输入标题文本</a:t>
            </a:r>
            <a:endParaRPr lang="en-US" altLang="zh-CN" sz="1400" b="1" dirty="0">
              <a:solidFill>
                <a:schemeClr val="bg1"/>
              </a:solidFill>
              <a:latin typeface="微软雅黑" panose="020B0503020204020204" charset="-122"/>
              <a:ea typeface="微软雅黑" panose="020B0503020204020204" charset="-122"/>
            </a:endParaRPr>
          </a:p>
          <a:p>
            <a:pPr>
              <a:lnSpc>
                <a:spcPct val="150000"/>
              </a:lnSpc>
            </a:pPr>
            <a:r>
              <a:rPr lang="zh-CN" altLang="en-US" sz="1200" dirty="0">
                <a:solidFill>
                  <a:schemeClr val="bg1"/>
                </a:solidFill>
                <a:latin typeface="微软雅黑" panose="020B0503020204020204" charset="-122"/>
                <a:ea typeface="微软雅黑" panose="020B0503020204020204" charset="-122"/>
              </a:rPr>
              <a:t>在此处输入具体的文字描述内容在此处输入具体的文字描述内容，在此处输入具体的文字描述内容在此处输入具体的文字描述内容在此处输入具体的文字描述内容</a:t>
            </a:r>
            <a:r>
              <a:rPr lang="en-GB" altLang="zh-CN" sz="1200" dirty="0">
                <a:solidFill>
                  <a:schemeClr val="bg1"/>
                </a:solidFill>
                <a:latin typeface="微软雅黑" panose="020B0503020204020204" charset="-122"/>
                <a:ea typeface="微软雅黑" panose="020B0503020204020204" charset="-122"/>
              </a:rPr>
              <a:t>.</a:t>
            </a:r>
          </a:p>
        </p:txBody>
      </p:sp>
      <p:sp>
        <p:nvSpPr>
          <p:cNvPr id="18" name="TextBox 17"/>
          <p:cNvSpPr txBox="1"/>
          <p:nvPr/>
        </p:nvSpPr>
        <p:spPr>
          <a:xfrm>
            <a:off x="1426896" y="2396590"/>
            <a:ext cx="4012581" cy="704167"/>
          </a:xfrm>
          <a:prstGeom prst="rect">
            <a:avLst/>
          </a:prstGeom>
          <a:noFill/>
        </p:spPr>
        <p:txBody>
          <a:bodyPr wrap="square" rtlCol="0">
            <a:spAutoFit/>
          </a:bodyPr>
          <a:lstStyle/>
          <a:p>
            <a:pPr defTabSz="304770">
              <a:lnSpc>
                <a:spcPts val="5599"/>
              </a:lnSpc>
            </a:pPr>
            <a:r>
              <a:rPr lang="zh-CN" altLang="en-US" sz="2400" b="1" dirty="0">
                <a:solidFill>
                  <a:srgbClr val="0070C0"/>
                </a:solidFill>
                <a:latin typeface="微软雅黑" panose="020B0503020204020204" pitchFamily="34" charset="-122"/>
                <a:ea typeface="微软雅黑" panose="020B0503020204020204" pitchFamily="34" charset="-122"/>
              </a:rPr>
              <a:t>在此输入标题文本</a:t>
            </a:r>
            <a:endParaRPr lang="en-US" altLang="zh-CN" sz="2400" b="1"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18"/>
          <p:cNvSpPr txBox="1"/>
          <p:nvPr/>
        </p:nvSpPr>
        <p:spPr>
          <a:xfrm>
            <a:off x="1426896" y="3207068"/>
            <a:ext cx="4012581" cy="1384995"/>
          </a:xfrm>
          <a:prstGeom prst="rect">
            <a:avLst/>
          </a:prstGeom>
          <a:noFill/>
        </p:spPr>
        <p:txBody>
          <a:bodyPr wrap="square" rtlCol="0">
            <a:spAutoFit/>
          </a:bodyPr>
          <a:lstStyle/>
          <a:p>
            <a:pPr>
              <a:lnSpc>
                <a:spcPct val="150000"/>
              </a:lnSpc>
            </a:pPr>
            <a:r>
              <a:rPr lang="zh-CN" altLang="en-US" sz="1400" dirty="0">
                <a:solidFill>
                  <a:schemeClr val="bg1">
                    <a:lumMod val="50000"/>
                  </a:schemeClr>
                </a:solidFill>
                <a:latin typeface="微软雅黑" panose="020B0503020204020204" charset="-122"/>
                <a:ea typeface="微软雅黑" panose="020B0503020204020204" charset="-122"/>
              </a:rPr>
              <a:t>在此处输入具体的文字描述内容在此处输入具体的文字描述内容，在此处输入具体的文字描述内容在此处输入具体的文字描述内容在此处输入具体的文字描述内容</a:t>
            </a:r>
            <a:r>
              <a:rPr lang="en-GB" altLang="zh-CN" sz="1400" dirty="0">
                <a:solidFill>
                  <a:schemeClr val="bg1">
                    <a:lumMod val="50000"/>
                  </a:schemeClr>
                </a:solidFill>
                <a:latin typeface="微软雅黑" panose="020B0503020204020204" charset="-122"/>
                <a:ea typeface="微软雅黑" panose="020B0503020204020204" charset="-122"/>
              </a:rPr>
              <a:t>.</a:t>
            </a:r>
          </a:p>
        </p:txBody>
      </p:sp>
      <p:pic>
        <p:nvPicPr>
          <p:cNvPr id="4" name="图片占位符 3"/>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tretch>
            <a:fillRect/>
          </a:stretch>
        </p:blipFill>
        <p:spPr>
          <a:xfrm>
            <a:off x="5697538" y="3207068"/>
            <a:ext cx="3768725" cy="2511425"/>
          </a:xfrm>
        </p:spPr>
      </p:pic>
      <p:pic>
        <p:nvPicPr>
          <p:cNvPr id="5" name="图片占位符 4"/>
          <p:cNvPicPr>
            <a:picLocks noGrp="1" noChangeAspect="1"/>
          </p:cNvPicPr>
          <p:nvPr>
            <p:ph type="pic" sz="quarter" idx="4294967295"/>
          </p:nvPr>
        </p:nvPicPr>
        <p:blipFill rotWithShape="1">
          <a:blip r:embed="rId4">
            <a:extLst>
              <a:ext uri="{28A0092B-C50C-407E-A947-70E740481C1C}">
                <a14:useLocalDpi xmlns:a14="http://schemas.microsoft.com/office/drawing/2010/main" val="0"/>
              </a:ext>
            </a:extLst>
          </a:blip>
          <a:srcRect l="42583" r="17103"/>
          <a:stretch/>
        </p:blipFill>
        <p:spPr>
          <a:xfrm>
            <a:off x="9464040" y="1146493"/>
            <a:ext cx="2766060" cy="4572000"/>
          </a:xfrm>
          <a:prstGeom prst="rect">
            <a:avLst/>
          </a:prstGeom>
        </p:spPr>
      </p:pic>
    </p:spTree>
    <p:extLst>
      <p:ext uri="{BB962C8B-B14F-4D97-AF65-F5344CB8AC3E}">
        <p14:creationId xmlns:p14="http://schemas.microsoft.com/office/powerpoint/2010/main" val="4205153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par>
                                    <p:cTn id="12" presetID="10" presetClass="entr" presetSubtype="0" fill="hold" nodeType="withEffect">
                                      <p:stCondLst>
                                        <p:cond delay="50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500"/>
                                </p:stCondLst>
                                <p:childTnLst>
                                  <p:par>
                                    <p:cTn id="22" presetID="2" presetClass="entr" presetSubtype="4" accel="40000" fill="hold" grpId="0" nodeType="afterEffect" p14:presetBounceEnd="80000">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14:bounceEnd="80000">
                                          <p:cBhvr additive="base">
                                            <p:cTn id="24" dur="1000" fill="hold"/>
                                            <p:tgtEl>
                                              <p:spTgt spid="19"/>
                                            </p:tgtEl>
                                            <p:attrNameLst>
                                              <p:attrName>ppt_x</p:attrName>
                                            </p:attrNameLst>
                                          </p:cBhvr>
                                          <p:tavLst>
                                            <p:tav tm="0">
                                              <p:val>
                                                <p:strVal val="#ppt_x"/>
                                              </p:val>
                                            </p:tav>
                                            <p:tav tm="100000">
                                              <p:val>
                                                <p:strVal val="#ppt_x"/>
                                              </p:val>
                                            </p:tav>
                                          </p:tavLst>
                                        </p:anim>
                                        <p:anim calcmode="lin" valueType="num" p14:bounceEnd="80000">
                                          <p:cBhvr additive="base">
                                            <p:cTn id="25" dur="10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par>
                                    <p:cTn id="12" presetID="10" presetClass="entr" presetSubtype="0" fill="hold" nodeType="withEffect">
                                      <p:stCondLst>
                                        <p:cond delay="50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500"/>
                                </p:stCondLst>
                                <p:childTnLst>
                                  <p:par>
                                    <p:cTn id="22" presetID="2" presetClass="entr" presetSubtype="4" accel="4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1000" fill="hold"/>
                                            <p:tgtEl>
                                              <p:spTgt spid="19"/>
                                            </p:tgtEl>
                                            <p:attrNameLst>
                                              <p:attrName>ppt_x</p:attrName>
                                            </p:attrNameLst>
                                          </p:cBhvr>
                                          <p:tavLst>
                                            <p:tav tm="0">
                                              <p:val>
                                                <p:strVal val="#ppt_x"/>
                                              </p:val>
                                            </p:tav>
                                            <p:tav tm="100000">
                                              <p:val>
                                                <p:strVal val="#ppt_x"/>
                                              </p:val>
                                            </p:tav>
                                          </p:tavLst>
                                        </p:anim>
                                        <p:anim calcmode="lin" valueType="num">
                                          <p:cBhvr additive="base">
                                            <p:cTn id="25" dur="10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p:bldP spid="1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Shape 20"/>
          <p:cNvSpPr/>
          <p:nvPr/>
        </p:nvSpPr>
        <p:spPr>
          <a:xfrm>
            <a:off x="5961124" y="1680779"/>
            <a:ext cx="1572695" cy="2292838"/>
          </a:xfrm>
          <a:custGeom>
            <a:avLst/>
            <a:gdLst>
              <a:gd name="connsiteX0" fmla="*/ 443484 w 886968"/>
              <a:gd name="connsiteY0" fmla="*/ 0 h 1293114"/>
              <a:gd name="connsiteX1" fmla="*/ 886968 w 886968"/>
              <a:gd name="connsiteY1" fmla="*/ 443484 h 1293114"/>
              <a:gd name="connsiteX2" fmla="*/ 532862 w 886968"/>
              <a:gd name="connsiteY2" fmla="*/ 877958 h 1293114"/>
              <a:gd name="connsiteX3" fmla="*/ 443485 w 886968"/>
              <a:gd name="connsiteY3" fmla="*/ 886968 h 1293114"/>
              <a:gd name="connsiteX4" fmla="*/ 443485 w 886968"/>
              <a:gd name="connsiteY4" fmla="*/ 887079 h 1293114"/>
              <a:gd name="connsiteX5" fmla="*/ 442389 w 886968"/>
              <a:gd name="connsiteY5" fmla="*/ 886968 h 1293114"/>
              <a:gd name="connsiteX6" fmla="*/ 8988 w 886968"/>
              <a:gd name="connsiteY6" fmla="*/ 1240200 h 1293114"/>
              <a:gd name="connsiteX7" fmla="*/ 3654 w 886968"/>
              <a:gd name="connsiteY7" fmla="*/ 1293114 h 1293114"/>
              <a:gd name="connsiteX8" fmla="*/ 1 w 886968"/>
              <a:gd name="connsiteY8" fmla="*/ 1293114 h 1293114"/>
              <a:gd name="connsiteX9" fmla="*/ 1 w 886968"/>
              <a:gd name="connsiteY9" fmla="*/ 443494 h 1293114"/>
              <a:gd name="connsiteX10" fmla="*/ 0 w 886968"/>
              <a:gd name="connsiteY10" fmla="*/ 443484 h 1293114"/>
              <a:gd name="connsiteX11" fmla="*/ 443484 w 886968"/>
              <a:gd name="connsiteY11" fmla="*/ 0 h 129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968" h="1293114">
                <a:moveTo>
                  <a:pt x="443484" y="0"/>
                </a:moveTo>
                <a:cubicBezTo>
                  <a:pt x="688413" y="0"/>
                  <a:pt x="886968" y="198555"/>
                  <a:pt x="886968" y="443484"/>
                </a:cubicBezTo>
                <a:cubicBezTo>
                  <a:pt x="886968" y="657797"/>
                  <a:pt x="734950" y="836605"/>
                  <a:pt x="532862" y="877958"/>
                </a:cubicBezTo>
                <a:lnTo>
                  <a:pt x="443485" y="886968"/>
                </a:lnTo>
                <a:lnTo>
                  <a:pt x="443485" y="887079"/>
                </a:lnTo>
                <a:lnTo>
                  <a:pt x="442389" y="886968"/>
                </a:lnTo>
                <a:cubicBezTo>
                  <a:pt x="228605" y="886968"/>
                  <a:pt x="50239" y="1038611"/>
                  <a:pt x="8988" y="1240200"/>
                </a:cubicBezTo>
                <a:lnTo>
                  <a:pt x="3654" y="1293114"/>
                </a:lnTo>
                <a:lnTo>
                  <a:pt x="1" y="1293114"/>
                </a:lnTo>
                <a:lnTo>
                  <a:pt x="1" y="443494"/>
                </a:lnTo>
                <a:lnTo>
                  <a:pt x="0" y="443484"/>
                </a:lnTo>
                <a:cubicBezTo>
                  <a:pt x="0" y="198555"/>
                  <a:pt x="198555" y="0"/>
                  <a:pt x="443484" y="0"/>
                </a:cubicBezTo>
                <a:close/>
              </a:path>
            </a:pathLst>
          </a:custGeom>
          <a:solidFill>
            <a:srgbClr val="B495C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6" name="Freeform: Shape 21"/>
          <p:cNvSpPr/>
          <p:nvPr/>
        </p:nvSpPr>
        <p:spPr>
          <a:xfrm flipH="1">
            <a:off x="4658178" y="2304324"/>
            <a:ext cx="1144995" cy="1669293"/>
          </a:xfrm>
          <a:custGeom>
            <a:avLst/>
            <a:gdLst>
              <a:gd name="connsiteX0" fmla="*/ 443484 w 886968"/>
              <a:gd name="connsiteY0" fmla="*/ 0 h 1293114"/>
              <a:gd name="connsiteX1" fmla="*/ 886968 w 886968"/>
              <a:gd name="connsiteY1" fmla="*/ 443484 h 1293114"/>
              <a:gd name="connsiteX2" fmla="*/ 532862 w 886968"/>
              <a:gd name="connsiteY2" fmla="*/ 877958 h 1293114"/>
              <a:gd name="connsiteX3" fmla="*/ 443485 w 886968"/>
              <a:gd name="connsiteY3" fmla="*/ 886968 h 1293114"/>
              <a:gd name="connsiteX4" fmla="*/ 443485 w 886968"/>
              <a:gd name="connsiteY4" fmla="*/ 887079 h 1293114"/>
              <a:gd name="connsiteX5" fmla="*/ 442389 w 886968"/>
              <a:gd name="connsiteY5" fmla="*/ 886968 h 1293114"/>
              <a:gd name="connsiteX6" fmla="*/ 8988 w 886968"/>
              <a:gd name="connsiteY6" fmla="*/ 1240200 h 1293114"/>
              <a:gd name="connsiteX7" fmla="*/ 3654 w 886968"/>
              <a:gd name="connsiteY7" fmla="*/ 1293114 h 1293114"/>
              <a:gd name="connsiteX8" fmla="*/ 1 w 886968"/>
              <a:gd name="connsiteY8" fmla="*/ 1293114 h 1293114"/>
              <a:gd name="connsiteX9" fmla="*/ 1 w 886968"/>
              <a:gd name="connsiteY9" fmla="*/ 443494 h 1293114"/>
              <a:gd name="connsiteX10" fmla="*/ 0 w 886968"/>
              <a:gd name="connsiteY10" fmla="*/ 443484 h 1293114"/>
              <a:gd name="connsiteX11" fmla="*/ 443484 w 886968"/>
              <a:gd name="connsiteY11" fmla="*/ 0 h 129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968" h="1293114">
                <a:moveTo>
                  <a:pt x="443484" y="0"/>
                </a:moveTo>
                <a:cubicBezTo>
                  <a:pt x="688413" y="0"/>
                  <a:pt x="886968" y="198555"/>
                  <a:pt x="886968" y="443484"/>
                </a:cubicBezTo>
                <a:cubicBezTo>
                  <a:pt x="886968" y="657797"/>
                  <a:pt x="734950" y="836605"/>
                  <a:pt x="532862" y="877958"/>
                </a:cubicBezTo>
                <a:lnTo>
                  <a:pt x="443485" y="886968"/>
                </a:lnTo>
                <a:lnTo>
                  <a:pt x="443485" y="887079"/>
                </a:lnTo>
                <a:lnTo>
                  <a:pt x="442389" y="886968"/>
                </a:lnTo>
                <a:cubicBezTo>
                  <a:pt x="228605" y="886968"/>
                  <a:pt x="50239" y="1038611"/>
                  <a:pt x="8988" y="1240200"/>
                </a:cubicBezTo>
                <a:lnTo>
                  <a:pt x="3654" y="1293114"/>
                </a:lnTo>
                <a:lnTo>
                  <a:pt x="1" y="1293114"/>
                </a:lnTo>
                <a:lnTo>
                  <a:pt x="1" y="443494"/>
                </a:lnTo>
                <a:lnTo>
                  <a:pt x="0" y="443484"/>
                </a:lnTo>
                <a:cubicBezTo>
                  <a:pt x="0" y="198555"/>
                  <a:pt x="198555" y="0"/>
                  <a:pt x="443484" y="0"/>
                </a:cubicBezTo>
                <a:close/>
              </a:path>
            </a:pathLst>
          </a:custGeom>
          <a:solidFill>
            <a:srgbClr val="36A7D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7" name="Freeform: Shape 22"/>
          <p:cNvSpPr/>
          <p:nvPr/>
        </p:nvSpPr>
        <p:spPr>
          <a:xfrm flipH="1">
            <a:off x="5063330" y="1501064"/>
            <a:ext cx="739843" cy="1078620"/>
          </a:xfrm>
          <a:custGeom>
            <a:avLst/>
            <a:gdLst>
              <a:gd name="connsiteX0" fmla="*/ 443484 w 886968"/>
              <a:gd name="connsiteY0" fmla="*/ 0 h 1293114"/>
              <a:gd name="connsiteX1" fmla="*/ 886968 w 886968"/>
              <a:gd name="connsiteY1" fmla="*/ 443484 h 1293114"/>
              <a:gd name="connsiteX2" fmla="*/ 532862 w 886968"/>
              <a:gd name="connsiteY2" fmla="*/ 877958 h 1293114"/>
              <a:gd name="connsiteX3" fmla="*/ 443485 w 886968"/>
              <a:gd name="connsiteY3" fmla="*/ 886968 h 1293114"/>
              <a:gd name="connsiteX4" fmla="*/ 443485 w 886968"/>
              <a:gd name="connsiteY4" fmla="*/ 887079 h 1293114"/>
              <a:gd name="connsiteX5" fmla="*/ 442389 w 886968"/>
              <a:gd name="connsiteY5" fmla="*/ 886968 h 1293114"/>
              <a:gd name="connsiteX6" fmla="*/ 8988 w 886968"/>
              <a:gd name="connsiteY6" fmla="*/ 1240200 h 1293114"/>
              <a:gd name="connsiteX7" fmla="*/ 3654 w 886968"/>
              <a:gd name="connsiteY7" fmla="*/ 1293114 h 1293114"/>
              <a:gd name="connsiteX8" fmla="*/ 1 w 886968"/>
              <a:gd name="connsiteY8" fmla="*/ 1293114 h 1293114"/>
              <a:gd name="connsiteX9" fmla="*/ 1 w 886968"/>
              <a:gd name="connsiteY9" fmla="*/ 443494 h 1293114"/>
              <a:gd name="connsiteX10" fmla="*/ 0 w 886968"/>
              <a:gd name="connsiteY10" fmla="*/ 443484 h 1293114"/>
              <a:gd name="connsiteX11" fmla="*/ 443484 w 886968"/>
              <a:gd name="connsiteY11" fmla="*/ 0 h 129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968" h="1293114">
                <a:moveTo>
                  <a:pt x="443484" y="0"/>
                </a:moveTo>
                <a:cubicBezTo>
                  <a:pt x="688413" y="0"/>
                  <a:pt x="886968" y="198555"/>
                  <a:pt x="886968" y="443484"/>
                </a:cubicBezTo>
                <a:cubicBezTo>
                  <a:pt x="886968" y="657797"/>
                  <a:pt x="734950" y="836605"/>
                  <a:pt x="532862" y="877958"/>
                </a:cubicBezTo>
                <a:lnTo>
                  <a:pt x="443485" y="886968"/>
                </a:lnTo>
                <a:lnTo>
                  <a:pt x="443485" y="887079"/>
                </a:lnTo>
                <a:lnTo>
                  <a:pt x="442389" y="886968"/>
                </a:lnTo>
                <a:cubicBezTo>
                  <a:pt x="228605" y="886968"/>
                  <a:pt x="50239" y="1038611"/>
                  <a:pt x="8988" y="1240200"/>
                </a:cubicBezTo>
                <a:lnTo>
                  <a:pt x="3654" y="1293114"/>
                </a:lnTo>
                <a:lnTo>
                  <a:pt x="1" y="1293114"/>
                </a:lnTo>
                <a:lnTo>
                  <a:pt x="1" y="443494"/>
                </a:lnTo>
                <a:lnTo>
                  <a:pt x="0" y="443484"/>
                </a:lnTo>
                <a:cubicBezTo>
                  <a:pt x="0" y="198555"/>
                  <a:pt x="198555" y="0"/>
                  <a:pt x="443484" y="0"/>
                </a:cubicBezTo>
                <a:close/>
              </a:path>
            </a:pathLst>
          </a:custGeom>
          <a:solidFill>
            <a:srgbClr val="83CDDD"/>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8" name="Freeform: Shape 8"/>
          <p:cNvSpPr>
            <a:spLocks/>
          </p:cNvSpPr>
          <p:nvPr/>
        </p:nvSpPr>
        <p:spPr bwMode="auto">
          <a:xfrm>
            <a:off x="5235966" y="1716068"/>
            <a:ext cx="394572" cy="324306"/>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59" name="Freeform: Shape 9"/>
          <p:cNvSpPr>
            <a:spLocks noChangeAspect="1"/>
          </p:cNvSpPr>
          <p:nvPr/>
        </p:nvSpPr>
        <p:spPr bwMode="auto">
          <a:xfrm>
            <a:off x="6399534" y="2103170"/>
            <a:ext cx="724787" cy="724027"/>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60" name="Freeform: Shape 10"/>
          <p:cNvSpPr>
            <a:spLocks/>
          </p:cNvSpPr>
          <p:nvPr/>
        </p:nvSpPr>
        <p:spPr bwMode="auto">
          <a:xfrm>
            <a:off x="4980550" y="2598792"/>
            <a:ext cx="571076" cy="57001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64" name="任意多边形 63"/>
          <p:cNvSpPr/>
          <p:nvPr/>
        </p:nvSpPr>
        <p:spPr>
          <a:xfrm>
            <a:off x="4946953" y="3796412"/>
            <a:ext cx="1888595" cy="1758713"/>
          </a:xfrm>
          <a:custGeom>
            <a:avLst/>
            <a:gdLst>
              <a:gd name="connsiteX0" fmla="*/ 944297 w 1888595"/>
              <a:gd name="connsiteY0" fmla="*/ 0 h 1758713"/>
              <a:gd name="connsiteX1" fmla="*/ 1485440 w 1888595"/>
              <a:gd name="connsiteY1" fmla="*/ 541143 h 1758713"/>
              <a:gd name="connsiteX2" fmla="*/ 1154935 w 1888595"/>
              <a:gd name="connsiteY2" fmla="*/ 1039761 h 1758713"/>
              <a:gd name="connsiteX3" fmla="*/ 1153789 w 1888595"/>
              <a:gd name="connsiteY3" fmla="*/ 1040116 h 1758713"/>
              <a:gd name="connsiteX4" fmla="*/ 1256164 w 1888595"/>
              <a:gd name="connsiteY4" fmla="*/ 1065732 h 1758713"/>
              <a:gd name="connsiteX5" fmla="*/ 1872947 w 1888595"/>
              <a:gd name="connsiteY5" fmla="*/ 1697856 h 1758713"/>
              <a:gd name="connsiteX6" fmla="*/ 1888595 w 1888595"/>
              <a:gd name="connsiteY6" fmla="*/ 1758713 h 1758713"/>
              <a:gd name="connsiteX7" fmla="*/ 0 w 1888595"/>
              <a:gd name="connsiteY7" fmla="*/ 1758713 h 1758713"/>
              <a:gd name="connsiteX8" fmla="*/ 15647 w 1888595"/>
              <a:gd name="connsiteY8" fmla="*/ 1697856 h 1758713"/>
              <a:gd name="connsiteX9" fmla="*/ 632432 w 1888595"/>
              <a:gd name="connsiteY9" fmla="*/ 1065732 h 1758713"/>
              <a:gd name="connsiteX10" fmla="*/ 734806 w 1888595"/>
              <a:gd name="connsiteY10" fmla="*/ 1040116 h 1758713"/>
              <a:gd name="connsiteX11" fmla="*/ 733660 w 1888595"/>
              <a:gd name="connsiteY11" fmla="*/ 1039761 h 1758713"/>
              <a:gd name="connsiteX12" fmla="*/ 403154 w 1888595"/>
              <a:gd name="connsiteY12" fmla="*/ 541143 h 1758713"/>
              <a:gd name="connsiteX13" fmla="*/ 944297 w 1888595"/>
              <a:gd name="connsiteY13" fmla="*/ 0 h 1758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88595" h="1758713">
                <a:moveTo>
                  <a:pt x="944297" y="0"/>
                </a:moveTo>
                <a:cubicBezTo>
                  <a:pt x="1243162" y="0"/>
                  <a:pt x="1485440" y="242278"/>
                  <a:pt x="1485440" y="541143"/>
                </a:cubicBezTo>
                <a:cubicBezTo>
                  <a:pt x="1485440" y="765292"/>
                  <a:pt x="1349159" y="957611"/>
                  <a:pt x="1154935" y="1039761"/>
                </a:cubicBezTo>
                <a:lnTo>
                  <a:pt x="1153789" y="1040116"/>
                </a:lnTo>
                <a:lnTo>
                  <a:pt x="1256164" y="1065732"/>
                </a:lnTo>
                <a:cubicBezTo>
                  <a:pt x="1549851" y="1165116"/>
                  <a:pt x="1780613" y="1400991"/>
                  <a:pt x="1872947" y="1697856"/>
                </a:cubicBezTo>
                <a:lnTo>
                  <a:pt x="1888595" y="1758713"/>
                </a:lnTo>
                <a:lnTo>
                  <a:pt x="0" y="1758713"/>
                </a:lnTo>
                <a:lnTo>
                  <a:pt x="15647" y="1697856"/>
                </a:lnTo>
                <a:cubicBezTo>
                  <a:pt x="107982" y="1400991"/>
                  <a:pt x="338744" y="1165116"/>
                  <a:pt x="632432" y="1065732"/>
                </a:cubicBezTo>
                <a:lnTo>
                  <a:pt x="734806" y="1040116"/>
                </a:lnTo>
                <a:lnTo>
                  <a:pt x="733660" y="1039761"/>
                </a:lnTo>
                <a:cubicBezTo>
                  <a:pt x="539436" y="957611"/>
                  <a:pt x="403154" y="765292"/>
                  <a:pt x="403154" y="541143"/>
                </a:cubicBezTo>
                <a:cubicBezTo>
                  <a:pt x="403154" y="242278"/>
                  <a:pt x="645432" y="0"/>
                  <a:pt x="944297" y="0"/>
                </a:cubicBezTo>
                <a:close/>
              </a:path>
            </a:pathLst>
          </a:custGeom>
          <a:solidFill>
            <a:srgbClr val="36A7DF"/>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0" name="Oval 68"/>
          <p:cNvSpPr/>
          <p:nvPr/>
        </p:nvSpPr>
        <p:spPr>
          <a:xfrm>
            <a:off x="3562788" y="3044769"/>
            <a:ext cx="489858" cy="489858"/>
          </a:xfrm>
          <a:prstGeom prst="ellipse">
            <a:avLst/>
          </a:prstGeom>
          <a:solidFill>
            <a:srgbClr val="83CDD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ym typeface="+mn-lt"/>
            </a:endParaRPr>
          </a:p>
        </p:txBody>
      </p:sp>
      <p:sp>
        <p:nvSpPr>
          <p:cNvPr id="51" name="Freeform: Shape 69"/>
          <p:cNvSpPr>
            <a:spLocks/>
          </p:cNvSpPr>
          <p:nvPr/>
        </p:nvSpPr>
        <p:spPr bwMode="auto">
          <a:xfrm>
            <a:off x="3720602" y="3203248"/>
            <a:ext cx="157784" cy="179973"/>
          </a:xfrm>
          <a:custGeom>
            <a:avLst/>
            <a:gdLst>
              <a:gd name="T0" fmla="*/ 145512959 w 21600"/>
              <a:gd name="T1" fmla="*/ 203073433 h 21600"/>
              <a:gd name="T2" fmla="*/ 145802623 w 21600"/>
              <a:gd name="T3" fmla="*/ 194761133 h 21600"/>
              <a:gd name="T4" fmla="*/ 145802623 w 21600"/>
              <a:gd name="T5" fmla="*/ 125373600 h 21600"/>
              <a:gd name="T6" fmla="*/ 104926995 w 21600"/>
              <a:gd name="T7" fmla="*/ 39943277 h 21600"/>
              <a:gd name="T8" fmla="*/ 105749513 w 21600"/>
              <a:gd name="T9" fmla="*/ 31392540 h 21600"/>
              <a:gd name="T10" fmla="*/ 84532065 w 21600"/>
              <a:gd name="T11" fmla="*/ 0 h 21600"/>
              <a:gd name="T12" fmla="*/ 63314533 w 21600"/>
              <a:gd name="T13" fmla="*/ 31392540 h 21600"/>
              <a:gd name="T14" fmla="*/ 64145452 w 21600"/>
              <a:gd name="T15" fmla="*/ 39996478 h 21600"/>
              <a:gd name="T16" fmla="*/ 23363023 w 21600"/>
              <a:gd name="T17" fmla="*/ 125385918 h 21600"/>
              <a:gd name="T18" fmla="*/ 23363023 w 21600"/>
              <a:gd name="T19" fmla="*/ 194761133 h 21600"/>
              <a:gd name="T20" fmla="*/ 23645246 w 21600"/>
              <a:gd name="T21" fmla="*/ 203100602 h 21600"/>
              <a:gd name="T22" fmla="*/ 0 w 21600"/>
              <a:gd name="T23" fmla="*/ 236998693 h 21600"/>
              <a:gd name="T24" fmla="*/ 9272957 w 21600"/>
              <a:gd name="T25" fmla="*/ 250706436 h 21600"/>
              <a:gd name="T26" fmla="*/ 63534281 w 21600"/>
              <a:gd name="T27" fmla="*/ 250706436 h 21600"/>
              <a:gd name="T28" fmla="*/ 63314533 w 21600"/>
              <a:gd name="T29" fmla="*/ 254962705 h 21600"/>
              <a:gd name="T30" fmla="*/ 84532065 w 21600"/>
              <a:gd name="T31" fmla="*/ 286355233 h 21600"/>
              <a:gd name="T32" fmla="*/ 105749513 w 21600"/>
              <a:gd name="T33" fmla="*/ 254962705 h 21600"/>
              <a:gd name="T34" fmla="*/ 105529766 w 21600"/>
              <a:gd name="T35" fmla="*/ 250706436 h 21600"/>
              <a:gd name="T36" fmla="*/ 159908522 w 21600"/>
              <a:gd name="T37" fmla="*/ 250706436 h 21600"/>
              <a:gd name="T38" fmla="*/ 169173962 w 21600"/>
              <a:gd name="T39" fmla="*/ 236998693 h 21600"/>
              <a:gd name="T40" fmla="*/ 145512959 w 21600"/>
              <a:gd name="T41" fmla="*/ 203073433 h 21600"/>
              <a:gd name="T42" fmla="*/ 72721479 w 21600"/>
              <a:gd name="T43" fmla="*/ 31392540 h 21600"/>
              <a:gd name="T44" fmla="*/ 84532065 w 21600"/>
              <a:gd name="T45" fmla="*/ 13920288 h 21600"/>
              <a:gd name="T46" fmla="*/ 96343451 w 21600"/>
              <a:gd name="T47" fmla="*/ 31392540 h 21600"/>
              <a:gd name="T48" fmla="*/ 95802281 w 21600"/>
              <a:gd name="T49" fmla="*/ 36338135 h 21600"/>
              <a:gd name="T50" fmla="*/ 84587024 w 21600"/>
              <a:gd name="T51" fmla="*/ 34799986 h 21600"/>
              <a:gd name="T52" fmla="*/ 73269292 w 21600"/>
              <a:gd name="T53" fmla="*/ 36364156 h 21600"/>
              <a:gd name="T54" fmla="*/ 72721479 w 21600"/>
              <a:gd name="T55" fmla="*/ 31392540 h 21600"/>
              <a:gd name="T56" fmla="*/ 72721479 w 21600"/>
              <a:gd name="T57" fmla="*/ 31392540 h 216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600" h="21600">
                <a:moveTo>
                  <a:pt x="18579" y="15318"/>
                </a:moveTo>
                <a:cubicBezTo>
                  <a:pt x="18603" y="15119"/>
                  <a:pt x="18616" y="14912"/>
                  <a:pt x="18616" y="14691"/>
                </a:cubicBezTo>
                <a:lnTo>
                  <a:pt x="18616" y="9457"/>
                </a:lnTo>
                <a:cubicBezTo>
                  <a:pt x="18616" y="6480"/>
                  <a:pt x="16437" y="3949"/>
                  <a:pt x="13397" y="3013"/>
                </a:cubicBezTo>
                <a:cubicBezTo>
                  <a:pt x="13464" y="2807"/>
                  <a:pt x="13502" y="2592"/>
                  <a:pt x="13502" y="2368"/>
                </a:cubicBezTo>
                <a:cubicBezTo>
                  <a:pt x="13502" y="1061"/>
                  <a:pt x="12289" y="0"/>
                  <a:pt x="10793" y="0"/>
                </a:cubicBezTo>
                <a:cubicBezTo>
                  <a:pt x="9297" y="0"/>
                  <a:pt x="8084" y="1060"/>
                  <a:pt x="8084" y="2368"/>
                </a:cubicBezTo>
                <a:cubicBezTo>
                  <a:pt x="8084" y="2593"/>
                  <a:pt x="8122" y="2810"/>
                  <a:pt x="8190" y="3017"/>
                </a:cubicBezTo>
                <a:cubicBezTo>
                  <a:pt x="5156" y="3956"/>
                  <a:pt x="2983" y="6484"/>
                  <a:pt x="2983" y="9458"/>
                </a:cubicBezTo>
                <a:lnTo>
                  <a:pt x="2983" y="14691"/>
                </a:lnTo>
                <a:cubicBezTo>
                  <a:pt x="2983" y="14912"/>
                  <a:pt x="2996" y="15121"/>
                  <a:pt x="3019" y="15320"/>
                </a:cubicBezTo>
                <a:lnTo>
                  <a:pt x="0" y="17877"/>
                </a:lnTo>
                <a:cubicBezTo>
                  <a:pt x="0" y="18448"/>
                  <a:pt x="530" y="18911"/>
                  <a:pt x="1184" y="18911"/>
                </a:cubicBezTo>
                <a:lnTo>
                  <a:pt x="8112" y="18911"/>
                </a:lnTo>
                <a:cubicBezTo>
                  <a:pt x="8096" y="19017"/>
                  <a:pt x="8084" y="19123"/>
                  <a:pt x="8084" y="19232"/>
                </a:cubicBezTo>
                <a:cubicBezTo>
                  <a:pt x="8084" y="20540"/>
                  <a:pt x="9297" y="21600"/>
                  <a:pt x="10793" y="21600"/>
                </a:cubicBezTo>
                <a:cubicBezTo>
                  <a:pt x="12289" y="21600"/>
                  <a:pt x="13502" y="20540"/>
                  <a:pt x="13502" y="19232"/>
                </a:cubicBezTo>
                <a:cubicBezTo>
                  <a:pt x="13502" y="19123"/>
                  <a:pt x="13490" y="19016"/>
                  <a:pt x="13474" y="18911"/>
                </a:cubicBezTo>
                <a:lnTo>
                  <a:pt x="20417" y="18911"/>
                </a:lnTo>
                <a:cubicBezTo>
                  <a:pt x="21070" y="18911"/>
                  <a:pt x="21600" y="18448"/>
                  <a:pt x="21600" y="17877"/>
                </a:cubicBezTo>
                <a:lnTo>
                  <a:pt x="18579" y="15318"/>
                </a:lnTo>
                <a:close/>
                <a:moveTo>
                  <a:pt x="9285" y="2368"/>
                </a:moveTo>
                <a:cubicBezTo>
                  <a:pt x="9285" y="1641"/>
                  <a:pt x="9962" y="1050"/>
                  <a:pt x="10793" y="1050"/>
                </a:cubicBezTo>
                <a:cubicBezTo>
                  <a:pt x="11624" y="1050"/>
                  <a:pt x="12301" y="1641"/>
                  <a:pt x="12301" y="2368"/>
                </a:cubicBezTo>
                <a:cubicBezTo>
                  <a:pt x="12301" y="2498"/>
                  <a:pt x="12272" y="2622"/>
                  <a:pt x="12232" y="2741"/>
                </a:cubicBezTo>
                <a:cubicBezTo>
                  <a:pt x="11767" y="2666"/>
                  <a:pt x="11289" y="2625"/>
                  <a:pt x="10800" y="2625"/>
                </a:cubicBezTo>
                <a:cubicBezTo>
                  <a:pt x="10306" y="2625"/>
                  <a:pt x="9824" y="2666"/>
                  <a:pt x="9355" y="2743"/>
                </a:cubicBezTo>
                <a:cubicBezTo>
                  <a:pt x="9314" y="2623"/>
                  <a:pt x="9285" y="2499"/>
                  <a:pt x="9285" y="2368"/>
                </a:cubicBezTo>
                <a:close/>
                <a:moveTo>
                  <a:pt x="9285" y="2368"/>
                </a:moveTo>
              </a:path>
            </a:pathLst>
          </a:custGeom>
          <a:solidFill>
            <a:schemeClr val="bg1"/>
          </a:solidFill>
          <a:ln>
            <a:noFill/>
          </a:ln>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48" name="Oval 66"/>
          <p:cNvSpPr/>
          <p:nvPr/>
        </p:nvSpPr>
        <p:spPr>
          <a:xfrm>
            <a:off x="3562788" y="4727401"/>
            <a:ext cx="489858" cy="489858"/>
          </a:xfrm>
          <a:prstGeom prst="ellipse">
            <a:avLst/>
          </a:prstGeom>
          <a:solidFill>
            <a:srgbClr val="4092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ym typeface="+mn-lt"/>
            </a:endParaRPr>
          </a:p>
        </p:txBody>
      </p:sp>
      <p:sp>
        <p:nvSpPr>
          <p:cNvPr id="44" name="Rectangle 62"/>
          <p:cNvSpPr/>
          <p:nvPr/>
        </p:nvSpPr>
        <p:spPr>
          <a:xfrm>
            <a:off x="858520" y="3071491"/>
            <a:ext cx="2587220" cy="246221"/>
          </a:xfrm>
          <a:prstGeom prst="rect">
            <a:avLst/>
          </a:prstGeom>
        </p:spPr>
        <p:txBody>
          <a:bodyPr wrap="none" lIns="192000" tIns="0" rIns="192000" bIns="0">
            <a:normAutofit fontScale="92500" lnSpcReduction="20000"/>
          </a:bodyPr>
          <a:lstStyle/>
          <a:p>
            <a:pPr algn="r"/>
            <a:r>
              <a:rPr lang="zh-CN" altLang="en-US" sz="2133" b="1" dirty="0">
                <a:solidFill>
                  <a:srgbClr val="0070C0"/>
                </a:solidFill>
                <a:latin typeface="微软雅黑" panose="020B0503020204020204" pitchFamily="34" charset="-122"/>
                <a:ea typeface="微软雅黑" panose="020B0503020204020204" pitchFamily="34" charset="-122"/>
                <a:cs typeface="+mn-ea"/>
                <a:sym typeface="+mn-lt"/>
              </a:rPr>
              <a:t>输入标题文本</a:t>
            </a:r>
          </a:p>
        </p:txBody>
      </p:sp>
      <p:sp>
        <p:nvSpPr>
          <p:cNvPr id="45" name="Rectangle 63"/>
          <p:cNvSpPr/>
          <p:nvPr/>
        </p:nvSpPr>
        <p:spPr>
          <a:xfrm>
            <a:off x="858520" y="3317712"/>
            <a:ext cx="2587220" cy="536011"/>
          </a:xfrm>
          <a:prstGeom prst="rect">
            <a:avLst/>
          </a:prstGeom>
        </p:spPr>
        <p:txBody>
          <a:bodyPr wrap="square" lIns="192000" tIns="0" rIns="192000" bIns="0">
            <a:normAutofit/>
          </a:bodyPr>
          <a:lstStyle/>
          <a:p>
            <a:pPr algn="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在此处输入具体的文字描述内容在此处输入具体的文字</a:t>
            </a:r>
            <a:endParaRPr lang="en-GB"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6" name="Rectangle 64"/>
          <p:cNvSpPr/>
          <p:nvPr/>
        </p:nvSpPr>
        <p:spPr>
          <a:xfrm>
            <a:off x="858520" y="4675517"/>
            <a:ext cx="2587220" cy="246221"/>
          </a:xfrm>
          <a:prstGeom prst="rect">
            <a:avLst/>
          </a:prstGeom>
        </p:spPr>
        <p:txBody>
          <a:bodyPr wrap="none" lIns="192000" tIns="0" rIns="192000" bIns="0">
            <a:normAutofit fontScale="92500" lnSpcReduction="20000"/>
          </a:bodyPr>
          <a:lstStyle/>
          <a:p>
            <a:pPr algn="r"/>
            <a:r>
              <a:rPr lang="zh-CN" altLang="en-US" sz="2133" b="1" dirty="0">
                <a:solidFill>
                  <a:srgbClr val="0070C0"/>
                </a:solidFill>
                <a:latin typeface="微软雅黑" panose="020B0503020204020204" pitchFamily="34" charset="-122"/>
                <a:ea typeface="微软雅黑" panose="020B0503020204020204" pitchFamily="34" charset="-122"/>
                <a:cs typeface="+mn-ea"/>
                <a:sym typeface="+mn-lt"/>
              </a:rPr>
              <a:t>输入标题文本</a:t>
            </a:r>
          </a:p>
        </p:txBody>
      </p:sp>
      <p:sp>
        <p:nvSpPr>
          <p:cNvPr id="47" name="Rectangle 65"/>
          <p:cNvSpPr/>
          <p:nvPr/>
        </p:nvSpPr>
        <p:spPr>
          <a:xfrm>
            <a:off x="858520" y="4921738"/>
            <a:ext cx="2587220" cy="536011"/>
          </a:xfrm>
          <a:prstGeom prst="rect">
            <a:avLst/>
          </a:prstGeom>
        </p:spPr>
        <p:txBody>
          <a:bodyPr wrap="square" lIns="192000" tIns="0" rIns="192000" bIns="0">
            <a:normAutofit/>
          </a:bodyPr>
          <a:lstStyle/>
          <a:p>
            <a:pPr algn="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在此处输入具体的文字描述内容在此处输入具体的文字</a:t>
            </a:r>
            <a:endParaRPr lang="en-GB"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2" name="Oval 50"/>
          <p:cNvSpPr/>
          <p:nvPr/>
        </p:nvSpPr>
        <p:spPr>
          <a:xfrm>
            <a:off x="8203336" y="3044769"/>
            <a:ext cx="489858" cy="489858"/>
          </a:xfrm>
          <a:prstGeom prst="ellipse">
            <a:avLst/>
          </a:prstGeom>
          <a:solidFill>
            <a:srgbClr val="0051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33" name="Group 51"/>
          <p:cNvGrpSpPr>
            <a:grpSpLocks/>
          </p:cNvGrpSpPr>
          <p:nvPr/>
        </p:nvGrpSpPr>
        <p:grpSpPr bwMode="auto">
          <a:xfrm>
            <a:off x="8357513" y="3203248"/>
            <a:ext cx="179973" cy="179974"/>
            <a:chOff x="0" y="0"/>
            <a:chExt cx="577" cy="574"/>
          </a:xfrm>
          <a:solidFill>
            <a:schemeClr val="bg1"/>
          </a:solidFill>
        </p:grpSpPr>
        <p:sp>
          <p:nvSpPr>
            <p:cNvPr id="34" name="Freeform: Shape 52"/>
            <p:cNvSpPr>
              <a:spLocks/>
            </p:cNvSpPr>
            <p:nvPr/>
          </p:nvSpPr>
          <p:spPr bwMode="auto">
            <a:xfrm>
              <a:off x="368" y="368"/>
              <a:ext cx="205"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8447" y="8564"/>
                  </a:moveTo>
                  <a:lnTo>
                    <a:pt x="6893" y="0"/>
                  </a:lnTo>
                  <a:lnTo>
                    <a:pt x="0" y="6909"/>
                  </a:lnTo>
                  <a:lnTo>
                    <a:pt x="8514" y="18507"/>
                  </a:lnTo>
                  <a:cubicBezTo>
                    <a:pt x="10541" y="16972"/>
                    <a:pt x="14706" y="18290"/>
                    <a:pt x="18327" y="21600"/>
                  </a:cubicBezTo>
                  <a:lnTo>
                    <a:pt x="21600" y="18319"/>
                  </a:lnTo>
                  <a:cubicBezTo>
                    <a:pt x="18344" y="14739"/>
                    <a:pt x="17015" y="10625"/>
                    <a:pt x="18447" y="8564"/>
                  </a:cubicBezTo>
                  <a:close/>
                  <a:moveTo>
                    <a:pt x="14477" y="14461"/>
                  </a:moveTo>
                  <a:cubicBezTo>
                    <a:pt x="13723" y="15214"/>
                    <a:pt x="12501" y="15214"/>
                    <a:pt x="11748" y="14461"/>
                  </a:cubicBezTo>
                  <a:cubicBezTo>
                    <a:pt x="10995" y="13705"/>
                    <a:pt x="10995" y="12479"/>
                    <a:pt x="11749" y="11725"/>
                  </a:cubicBezTo>
                  <a:cubicBezTo>
                    <a:pt x="12502" y="10969"/>
                    <a:pt x="13724" y="10969"/>
                    <a:pt x="14477" y="11725"/>
                  </a:cubicBezTo>
                  <a:cubicBezTo>
                    <a:pt x="15230" y="12479"/>
                    <a:pt x="15230" y="13705"/>
                    <a:pt x="14477" y="14461"/>
                  </a:cubicBezTo>
                  <a:close/>
                  <a:moveTo>
                    <a:pt x="14477" y="14461"/>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2400"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35" name="Freeform: Shape 53"/>
            <p:cNvSpPr>
              <a:spLocks/>
            </p:cNvSpPr>
            <p:nvPr/>
          </p:nvSpPr>
          <p:spPr bwMode="auto">
            <a:xfrm>
              <a:off x="328" y="304"/>
              <a:ext cx="107" cy="13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4544" y="0"/>
                  </a:moveTo>
                  <a:lnTo>
                    <a:pt x="13967" y="562"/>
                  </a:lnTo>
                  <a:cubicBezTo>
                    <a:pt x="14018" y="3961"/>
                    <a:pt x="12593" y="7264"/>
                    <a:pt x="9866" y="9922"/>
                  </a:cubicBezTo>
                  <a:lnTo>
                    <a:pt x="24" y="19504"/>
                  </a:lnTo>
                  <a:cubicBezTo>
                    <a:pt x="18" y="19554"/>
                    <a:pt x="6" y="19602"/>
                    <a:pt x="0" y="19652"/>
                  </a:cubicBezTo>
                  <a:lnTo>
                    <a:pt x="2371" y="21600"/>
                  </a:lnTo>
                  <a:lnTo>
                    <a:pt x="21600" y="5798"/>
                  </a:lnTo>
                  <a:lnTo>
                    <a:pt x="14544" y="0"/>
                  </a:lnTo>
                  <a:close/>
                  <a:moveTo>
                    <a:pt x="14544" y="0"/>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36" name="Freeform: Shape 54"/>
            <p:cNvSpPr>
              <a:spLocks/>
            </p:cNvSpPr>
            <p:nvPr/>
          </p:nvSpPr>
          <p:spPr bwMode="auto">
            <a:xfrm>
              <a:off x="0" y="0"/>
              <a:ext cx="297" cy="289"/>
            </a:xfrm>
            <a:custGeom>
              <a:avLst/>
              <a:gdLst>
                <a:gd name="T0" fmla="*/ 0 w 21222"/>
                <a:gd name="T1" fmla="*/ 0 h 21211"/>
                <a:gd name="T2" fmla="*/ 0 w 21222"/>
                <a:gd name="T3" fmla="*/ 0 h 21211"/>
                <a:gd name="T4" fmla="*/ 0 w 21222"/>
                <a:gd name="T5" fmla="*/ 0 h 21211"/>
                <a:gd name="T6" fmla="*/ 0 w 21222"/>
                <a:gd name="T7" fmla="*/ 0 h 21211"/>
                <a:gd name="T8" fmla="*/ 0 w 21222"/>
                <a:gd name="T9" fmla="*/ 0 h 21211"/>
                <a:gd name="T10" fmla="*/ 0 w 21222"/>
                <a:gd name="T11" fmla="*/ 0 h 21211"/>
                <a:gd name="T12" fmla="*/ 0 w 21222"/>
                <a:gd name="T13" fmla="*/ 0 h 21211"/>
                <a:gd name="T14" fmla="*/ 0 w 21222"/>
                <a:gd name="T15" fmla="*/ 0 h 21211"/>
                <a:gd name="T16" fmla="*/ 0 w 21222"/>
                <a:gd name="T17" fmla="*/ 0 h 2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222" h="21211">
                  <a:moveTo>
                    <a:pt x="15153" y="21211"/>
                  </a:moveTo>
                  <a:lnTo>
                    <a:pt x="17409" y="18463"/>
                  </a:lnTo>
                  <a:cubicBezTo>
                    <a:pt x="18368" y="17292"/>
                    <a:pt x="19694" y="16530"/>
                    <a:pt x="21146" y="16293"/>
                  </a:cubicBezTo>
                  <a:lnTo>
                    <a:pt x="21222" y="16201"/>
                  </a:lnTo>
                  <a:lnTo>
                    <a:pt x="6603" y="1165"/>
                  </a:lnTo>
                  <a:cubicBezTo>
                    <a:pt x="5093" y="-389"/>
                    <a:pt x="2643" y="-389"/>
                    <a:pt x="1133" y="1165"/>
                  </a:cubicBezTo>
                  <a:cubicBezTo>
                    <a:pt x="-378" y="2718"/>
                    <a:pt x="-378" y="5237"/>
                    <a:pt x="1133" y="6791"/>
                  </a:cubicBezTo>
                  <a:lnTo>
                    <a:pt x="15153" y="21211"/>
                  </a:lnTo>
                  <a:close/>
                  <a:moveTo>
                    <a:pt x="15153" y="21211"/>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37" name="Freeform: Shape 55"/>
            <p:cNvSpPr>
              <a:spLocks/>
            </p:cNvSpPr>
            <p:nvPr/>
          </p:nvSpPr>
          <p:spPr bwMode="auto">
            <a:xfrm>
              <a:off x="0" y="328"/>
              <a:ext cx="298" cy="246"/>
            </a:xfrm>
            <a:custGeom>
              <a:avLst/>
              <a:gdLst>
                <a:gd name="T0" fmla="*/ 0 w 21116"/>
                <a:gd name="T1" fmla="*/ 0 h 21374"/>
                <a:gd name="T2" fmla="*/ 0 w 21116"/>
                <a:gd name="T3" fmla="*/ 0 h 21374"/>
                <a:gd name="T4" fmla="*/ 0 w 21116"/>
                <a:gd name="T5" fmla="*/ 0 h 21374"/>
                <a:gd name="T6" fmla="*/ 0 w 21116"/>
                <a:gd name="T7" fmla="*/ 0 h 21374"/>
                <a:gd name="T8" fmla="*/ 0 w 21116"/>
                <a:gd name="T9" fmla="*/ 0 h 21374"/>
                <a:gd name="T10" fmla="*/ 0 w 21116"/>
                <a:gd name="T11" fmla="*/ 0 h 21374"/>
                <a:gd name="T12" fmla="*/ 0 w 21116"/>
                <a:gd name="T13" fmla="*/ 0 h 21374"/>
                <a:gd name="T14" fmla="*/ 0 w 21116"/>
                <a:gd name="T15" fmla="*/ 0 h 21374"/>
                <a:gd name="T16" fmla="*/ 0 w 21116"/>
                <a:gd name="T17" fmla="*/ 0 h 213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116" h="21374">
                  <a:moveTo>
                    <a:pt x="17024" y="721"/>
                  </a:moveTo>
                  <a:cubicBezTo>
                    <a:pt x="16543" y="427"/>
                    <a:pt x="16052" y="191"/>
                    <a:pt x="15571" y="0"/>
                  </a:cubicBezTo>
                  <a:cubicBezTo>
                    <a:pt x="13915" y="235"/>
                    <a:pt x="7378" y="2037"/>
                    <a:pt x="6834" y="8291"/>
                  </a:cubicBezTo>
                  <a:cubicBezTo>
                    <a:pt x="6063" y="17146"/>
                    <a:pt x="1254" y="15657"/>
                    <a:pt x="153" y="15771"/>
                  </a:cubicBezTo>
                  <a:cubicBezTo>
                    <a:pt x="-484" y="15837"/>
                    <a:pt x="743" y="21126"/>
                    <a:pt x="6046" y="21364"/>
                  </a:cubicBezTo>
                  <a:cubicBezTo>
                    <a:pt x="11298" y="21600"/>
                    <a:pt x="20647" y="17485"/>
                    <a:pt x="21032" y="7006"/>
                  </a:cubicBezTo>
                  <a:lnTo>
                    <a:pt x="21116" y="6884"/>
                  </a:lnTo>
                  <a:cubicBezTo>
                    <a:pt x="20449" y="3612"/>
                    <a:pt x="18811" y="1844"/>
                    <a:pt x="17024" y="721"/>
                  </a:cubicBezTo>
                  <a:close/>
                  <a:moveTo>
                    <a:pt x="17024" y="721"/>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2400"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38" name="Freeform: Shape 56"/>
            <p:cNvSpPr>
              <a:spLocks/>
            </p:cNvSpPr>
            <p:nvPr/>
          </p:nvSpPr>
          <p:spPr bwMode="auto">
            <a:xfrm>
              <a:off x="240" y="0"/>
              <a:ext cx="337" cy="385"/>
            </a:xfrm>
            <a:custGeom>
              <a:avLst/>
              <a:gdLst>
                <a:gd name="T0" fmla="*/ 0 w 21345"/>
                <a:gd name="T1" fmla="*/ 0 h 21376"/>
                <a:gd name="T2" fmla="*/ 0 w 21345"/>
                <a:gd name="T3" fmla="*/ 0 h 21376"/>
                <a:gd name="T4" fmla="*/ 0 w 21345"/>
                <a:gd name="T5" fmla="*/ 0 h 21376"/>
                <a:gd name="T6" fmla="*/ 0 w 21345"/>
                <a:gd name="T7" fmla="*/ 0 h 21376"/>
                <a:gd name="T8" fmla="*/ 0 w 21345"/>
                <a:gd name="T9" fmla="*/ 0 h 21376"/>
                <a:gd name="T10" fmla="*/ 0 w 21345"/>
                <a:gd name="T11" fmla="*/ 0 h 21376"/>
                <a:gd name="T12" fmla="*/ 0 w 21345"/>
                <a:gd name="T13" fmla="*/ 0 h 21376"/>
                <a:gd name="T14" fmla="*/ 0 w 21345"/>
                <a:gd name="T15" fmla="*/ 0 h 21376"/>
                <a:gd name="T16" fmla="*/ 0 w 21345"/>
                <a:gd name="T17" fmla="*/ 0 h 21376"/>
                <a:gd name="T18" fmla="*/ 0 w 21345"/>
                <a:gd name="T19" fmla="*/ 0 h 21376"/>
                <a:gd name="T20" fmla="*/ 0 w 21345"/>
                <a:gd name="T21" fmla="*/ 0 h 21376"/>
                <a:gd name="T22" fmla="*/ 0 w 21345"/>
                <a:gd name="T23" fmla="*/ 0 h 21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345" h="21376">
                  <a:moveTo>
                    <a:pt x="7963" y="16438"/>
                  </a:moveTo>
                  <a:lnTo>
                    <a:pt x="20844" y="3060"/>
                  </a:lnTo>
                  <a:cubicBezTo>
                    <a:pt x="21600" y="2274"/>
                    <a:pt x="21488" y="1102"/>
                    <a:pt x="20592" y="438"/>
                  </a:cubicBezTo>
                  <a:cubicBezTo>
                    <a:pt x="19696" y="-224"/>
                    <a:pt x="18359" y="-125"/>
                    <a:pt x="17602" y="661"/>
                  </a:cubicBezTo>
                  <a:lnTo>
                    <a:pt x="4720" y="14039"/>
                  </a:lnTo>
                  <a:cubicBezTo>
                    <a:pt x="3698" y="14005"/>
                    <a:pt x="2666" y="14368"/>
                    <a:pt x="1957" y="15106"/>
                  </a:cubicBezTo>
                  <a:lnTo>
                    <a:pt x="0" y="17139"/>
                  </a:lnTo>
                  <a:cubicBezTo>
                    <a:pt x="266" y="17232"/>
                    <a:pt x="533" y="17334"/>
                    <a:pt x="800" y="17450"/>
                  </a:cubicBezTo>
                  <a:cubicBezTo>
                    <a:pt x="2456" y="18154"/>
                    <a:pt x="4079" y="19406"/>
                    <a:pt x="4942" y="21376"/>
                  </a:cubicBezTo>
                  <a:lnTo>
                    <a:pt x="7225" y="19005"/>
                  </a:lnTo>
                  <a:cubicBezTo>
                    <a:pt x="7936" y="18266"/>
                    <a:pt x="8172" y="17316"/>
                    <a:pt x="7963" y="16438"/>
                  </a:cubicBezTo>
                  <a:close/>
                  <a:moveTo>
                    <a:pt x="7963" y="16438"/>
                  </a:moveTo>
                </a:path>
              </a:pathLst>
            </a:custGeom>
            <a:grpFill/>
            <a:ln>
              <a:noFill/>
            </a:ln>
            <a:extLst>
              <a:ext uri="{91240B29-F687-4f45-9708-019B960494DF}">
                <a14:hiddenLine xmlns:a14="http://schemas.microsoft.com/office/drawing/2010/main" xmlns:p14="http://schemas.microsoft.com/office/powerpoint/2010/main" xmlns:lc="http://schemas.openxmlformats.org/drawingml/2006/lockedCanvas" xmlns="" w="25400" cap="flat">
                  <a:solidFill>
                    <a:schemeClr val="tx1"/>
                  </a:solidFill>
                  <a:miter lim="800000"/>
                  <a:headEnd type="none" w="med" len="med"/>
                  <a:tailEnd type="none" w="med" len="med"/>
                </a14:hiddenLine>
              </a:ext>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grpSp>
      <p:sp>
        <p:nvSpPr>
          <p:cNvPr id="17" name="Oval 35"/>
          <p:cNvSpPr/>
          <p:nvPr/>
        </p:nvSpPr>
        <p:spPr>
          <a:xfrm>
            <a:off x="8203336" y="4727401"/>
            <a:ext cx="489858" cy="489858"/>
          </a:xfrm>
          <a:prstGeom prst="ellipse">
            <a:avLst/>
          </a:prstGeom>
          <a:solidFill>
            <a:srgbClr val="B495C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dirty="0">
              <a:sym typeface="+mn-lt"/>
            </a:endParaRPr>
          </a:p>
        </p:txBody>
      </p:sp>
      <p:sp>
        <p:nvSpPr>
          <p:cNvPr id="13" name="Rectangle 31"/>
          <p:cNvSpPr/>
          <p:nvPr/>
        </p:nvSpPr>
        <p:spPr>
          <a:xfrm>
            <a:off x="8746260" y="3071491"/>
            <a:ext cx="2587220" cy="246221"/>
          </a:xfrm>
          <a:prstGeom prst="rect">
            <a:avLst/>
          </a:prstGeom>
        </p:spPr>
        <p:txBody>
          <a:bodyPr wrap="none" lIns="192000" tIns="0" rIns="192000" bIns="0">
            <a:normAutofit fontScale="92500" lnSpcReduction="20000"/>
          </a:bodyPr>
          <a:lstStyle/>
          <a:p>
            <a:r>
              <a:rPr lang="zh-CN" altLang="en-US" sz="2133" b="1" dirty="0">
                <a:solidFill>
                  <a:srgbClr val="0070C0"/>
                </a:solidFill>
                <a:latin typeface="微软雅黑" panose="020B0503020204020204" pitchFamily="34" charset="-122"/>
                <a:ea typeface="微软雅黑" panose="020B0503020204020204" pitchFamily="34" charset="-122"/>
                <a:cs typeface="+mn-ea"/>
                <a:sym typeface="+mn-lt"/>
              </a:rPr>
              <a:t>输入标题文本</a:t>
            </a:r>
          </a:p>
        </p:txBody>
      </p:sp>
      <p:sp>
        <p:nvSpPr>
          <p:cNvPr id="14" name="Rectangle 32"/>
          <p:cNvSpPr/>
          <p:nvPr/>
        </p:nvSpPr>
        <p:spPr>
          <a:xfrm>
            <a:off x="8746260" y="3317712"/>
            <a:ext cx="2587220" cy="536011"/>
          </a:xfrm>
          <a:prstGeom prst="rect">
            <a:avLst/>
          </a:prstGeom>
        </p:spPr>
        <p:txBody>
          <a:bodyPr wrap="square" lIns="192000" tIns="0" rIns="192000" bIns="0">
            <a:normAutofit/>
          </a:bodyPr>
          <a:lstStyle/>
          <a:p>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在此处输入具体的文字描述内容在此处输入具体的文字</a:t>
            </a:r>
            <a:endParaRPr lang="en-GB"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5" name="Rectangle 33"/>
          <p:cNvSpPr/>
          <p:nvPr/>
        </p:nvSpPr>
        <p:spPr>
          <a:xfrm>
            <a:off x="8746260" y="4675517"/>
            <a:ext cx="2587220" cy="246221"/>
          </a:xfrm>
          <a:prstGeom prst="rect">
            <a:avLst/>
          </a:prstGeom>
        </p:spPr>
        <p:txBody>
          <a:bodyPr wrap="none" lIns="192000" tIns="0" rIns="192000" bIns="0">
            <a:normAutofit fontScale="92500" lnSpcReduction="20000"/>
          </a:bodyPr>
          <a:lstStyle/>
          <a:p>
            <a:r>
              <a:rPr lang="zh-CN" altLang="en-US" sz="2133" b="1" dirty="0">
                <a:solidFill>
                  <a:srgbClr val="0070C0"/>
                </a:solidFill>
                <a:latin typeface="微软雅黑" panose="020B0503020204020204" pitchFamily="34" charset="-122"/>
                <a:ea typeface="微软雅黑" panose="020B0503020204020204" pitchFamily="34" charset="-122"/>
                <a:cs typeface="+mn-ea"/>
                <a:sym typeface="+mn-lt"/>
              </a:rPr>
              <a:t>输入标题文本</a:t>
            </a:r>
          </a:p>
        </p:txBody>
      </p:sp>
      <p:sp>
        <p:nvSpPr>
          <p:cNvPr id="16" name="Rectangle 34"/>
          <p:cNvSpPr/>
          <p:nvPr/>
        </p:nvSpPr>
        <p:spPr>
          <a:xfrm>
            <a:off x="8746260" y="4921738"/>
            <a:ext cx="2587220" cy="536011"/>
          </a:xfrm>
          <a:prstGeom prst="rect">
            <a:avLst/>
          </a:prstGeom>
        </p:spPr>
        <p:txBody>
          <a:bodyPr wrap="square" lIns="192000" tIns="0" rIns="192000" bIns="0">
            <a:normAutofit/>
          </a:bodyPr>
          <a:lstStyle/>
          <a:p>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在此处输入具体的文字描述内容在此处输入具体的文字</a:t>
            </a:r>
            <a:endParaRPr lang="en-GB"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3" name="Title 1"/>
          <p:cNvSpPr txBox="1">
            <a:spLocks/>
          </p:cNvSpPr>
          <p:nvPr/>
        </p:nvSpPr>
        <p:spPr>
          <a:xfrm>
            <a:off x="4658178" y="5555125"/>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400" b="1" dirty="0">
                <a:solidFill>
                  <a:srgbClr val="0070C0"/>
                </a:solidFill>
                <a:latin typeface="微软雅黑" panose="020B0503020204020204" pitchFamily="34" charset="-122"/>
                <a:ea typeface="微软雅黑" panose="020B0503020204020204" pitchFamily="34" charset="-122"/>
                <a:cs typeface="+mn-ea"/>
                <a:sym typeface="+mn-lt"/>
              </a:rPr>
              <a:t>在此输入标题文本</a:t>
            </a:r>
            <a:endParaRPr lang="en-GB" altLang="zh-CN" sz="2400" b="1" dirty="0">
              <a:solidFill>
                <a:srgbClr val="0070C0"/>
              </a:solidFill>
              <a:latin typeface="微软雅黑" panose="020B0503020204020204" pitchFamily="34" charset="-122"/>
              <a:ea typeface="微软雅黑" panose="020B0503020204020204" pitchFamily="34" charset="-122"/>
              <a:cs typeface="+mn-ea"/>
              <a:sym typeface="+mn-lt"/>
            </a:endParaRPr>
          </a:p>
        </p:txBody>
      </p:sp>
      <p:sp>
        <p:nvSpPr>
          <p:cNvPr id="52" name="KSO_Shape"/>
          <p:cNvSpPr>
            <a:spLocks/>
          </p:cNvSpPr>
          <p:nvPr/>
        </p:nvSpPr>
        <p:spPr bwMode="auto">
          <a:xfrm>
            <a:off x="3702968" y="4878697"/>
            <a:ext cx="190397" cy="211677"/>
          </a:xfrm>
          <a:custGeom>
            <a:avLst/>
            <a:gdLst>
              <a:gd name="T0" fmla="*/ 399456 w 3512"/>
              <a:gd name="T1" fmla="*/ 1326099 h 3906"/>
              <a:gd name="T2" fmla="*/ 732566 w 3512"/>
              <a:gd name="T3" fmla="*/ 1326099 h 3906"/>
              <a:gd name="T4" fmla="*/ 732566 w 3512"/>
              <a:gd name="T5" fmla="*/ 1480972 h 3906"/>
              <a:gd name="T6" fmla="*/ 1106220 w 3512"/>
              <a:gd name="T7" fmla="*/ 1480972 h 3906"/>
              <a:gd name="T8" fmla="*/ 1106220 w 3512"/>
              <a:gd name="T9" fmla="*/ 1326099 h 3906"/>
              <a:gd name="T10" fmla="*/ 1411687 w 3512"/>
              <a:gd name="T11" fmla="*/ 1326099 h 3906"/>
              <a:gd name="T12" fmla="*/ 1618095 w 3512"/>
              <a:gd name="T13" fmla="*/ 1800397 h 3906"/>
              <a:gd name="T14" fmla="*/ 251560 w 3512"/>
              <a:gd name="T15" fmla="*/ 1800397 h 3906"/>
              <a:gd name="T16" fmla="*/ 399456 w 3512"/>
              <a:gd name="T17" fmla="*/ 1326099 h 3906"/>
              <a:gd name="T18" fmla="*/ 267686 w 3512"/>
              <a:gd name="T19" fmla="*/ 671577 h 3906"/>
              <a:gd name="T20" fmla="*/ 0 w 3512"/>
              <a:gd name="T21" fmla="*/ 671577 h 3906"/>
              <a:gd name="T22" fmla="*/ 0 w 3512"/>
              <a:gd name="T23" fmla="*/ 523618 h 3906"/>
              <a:gd name="T24" fmla="*/ 286115 w 3512"/>
              <a:gd name="T25" fmla="*/ 494579 h 3906"/>
              <a:gd name="T26" fmla="*/ 915477 w 3512"/>
              <a:gd name="T27" fmla="*/ 0 h 3906"/>
              <a:gd name="T28" fmla="*/ 1564189 w 3512"/>
              <a:gd name="T29" fmla="*/ 648991 h 3906"/>
              <a:gd name="T30" fmla="*/ 1563268 w 3512"/>
              <a:gd name="T31" fmla="*/ 671577 h 3906"/>
              <a:gd name="T32" fmla="*/ 1479875 w 3512"/>
              <a:gd name="T33" fmla="*/ 671577 h 3906"/>
              <a:gd name="T34" fmla="*/ 1309864 w 3512"/>
              <a:gd name="T35" fmla="*/ 1063368 h 3906"/>
              <a:gd name="T36" fmla="*/ 897508 w 3512"/>
              <a:gd name="T37" fmla="*/ 1234374 h 3906"/>
              <a:gd name="T38" fmla="*/ 485613 w 3512"/>
              <a:gd name="T39" fmla="*/ 1063368 h 3906"/>
              <a:gd name="T40" fmla="*/ 315602 w 3512"/>
              <a:gd name="T41" fmla="*/ 671577 h 3906"/>
              <a:gd name="T42" fmla="*/ 267686 w 3512"/>
              <a:gd name="T43" fmla="*/ 671577 h 3906"/>
              <a:gd name="T44" fmla="*/ 1312168 w 3512"/>
              <a:gd name="T45" fmla="*/ 671577 h 3906"/>
              <a:gd name="T46" fmla="*/ 773571 w 3512"/>
              <a:gd name="T47" fmla="*/ 671577 h 3906"/>
              <a:gd name="T48" fmla="*/ 483309 w 3512"/>
              <a:gd name="T49" fmla="*/ 671577 h 3906"/>
              <a:gd name="T50" fmla="*/ 604482 w 3512"/>
              <a:gd name="T51" fmla="*/ 944909 h 3906"/>
              <a:gd name="T52" fmla="*/ 897508 w 3512"/>
              <a:gd name="T53" fmla="*/ 1066595 h 3906"/>
              <a:gd name="T54" fmla="*/ 1190995 w 3512"/>
              <a:gd name="T55" fmla="*/ 944909 h 3906"/>
              <a:gd name="T56" fmla="*/ 1312168 w 3512"/>
              <a:gd name="T57" fmla="*/ 671577 h 390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512" h="3906">
                <a:moveTo>
                  <a:pt x="867" y="2877"/>
                </a:moveTo>
                <a:cubicBezTo>
                  <a:pt x="1590" y="2877"/>
                  <a:pt x="1590" y="2877"/>
                  <a:pt x="1590" y="2877"/>
                </a:cubicBezTo>
                <a:cubicBezTo>
                  <a:pt x="1590" y="3213"/>
                  <a:pt x="1590" y="3213"/>
                  <a:pt x="1590" y="3213"/>
                </a:cubicBezTo>
                <a:cubicBezTo>
                  <a:pt x="2401" y="3213"/>
                  <a:pt x="2401" y="3213"/>
                  <a:pt x="2401" y="3213"/>
                </a:cubicBezTo>
                <a:cubicBezTo>
                  <a:pt x="2401" y="2877"/>
                  <a:pt x="2401" y="2877"/>
                  <a:pt x="2401" y="2877"/>
                </a:cubicBezTo>
                <a:cubicBezTo>
                  <a:pt x="3064" y="2877"/>
                  <a:pt x="3064" y="2877"/>
                  <a:pt x="3064" y="2877"/>
                </a:cubicBezTo>
                <a:cubicBezTo>
                  <a:pt x="3512" y="3906"/>
                  <a:pt x="3512" y="3906"/>
                  <a:pt x="3512" y="3906"/>
                </a:cubicBezTo>
                <a:cubicBezTo>
                  <a:pt x="546" y="3906"/>
                  <a:pt x="546" y="3906"/>
                  <a:pt x="546" y="3906"/>
                </a:cubicBezTo>
                <a:cubicBezTo>
                  <a:pt x="867" y="2877"/>
                  <a:pt x="867" y="2877"/>
                  <a:pt x="867" y="2877"/>
                </a:cubicBezTo>
                <a:close/>
                <a:moveTo>
                  <a:pt x="581" y="1457"/>
                </a:moveTo>
                <a:cubicBezTo>
                  <a:pt x="0" y="1457"/>
                  <a:pt x="0" y="1457"/>
                  <a:pt x="0" y="1457"/>
                </a:cubicBezTo>
                <a:cubicBezTo>
                  <a:pt x="0" y="1136"/>
                  <a:pt x="0" y="1136"/>
                  <a:pt x="0" y="1136"/>
                </a:cubicBezTo>
                <a:cubicBezTo>
                  <a:pt x="621" y="1073"/>
                  <a:pt x="621" y="1073"/>
                  <a:pt x="621" y="1073"/>
                </a:cubicBezTo>
                <a:cubicBezTo>
                  <a:pt x="771" y="457"/>
                  <a:pt x="1326" y="0"/>
                  <a:pt x="1987" y="0"/>
                </a:cubicBezTo>
                <a:cubicBezTo>
                  <a:pt x="2764" y="0"/>
                  <a:pt x="3395" y="630"/>
                  <a:pt x="3395" y="1408"/>
                </a:cubicBezTo>
                <a:cubicBezTo>
                  <a:pt x="3395" y="1424"/>
                  <a:pt x="3394" y="1441"/>
                  <a:pt x="3393" y="1457"/>
                </a:cubicBezTo>
                <a:cubicBezTo>
                  <a:pt x="3212" y="1457"/>
                  <a:pt x="3212" y="1457"/>
                  <a:pt x="3212" y="1457"/>
                </a:cubicBezTo>
                <a:cubicBezTo>
                  <a:pt x="3201" y="1789"/>
                  <a:pt x="3062" y="2088"/>
                  <a:pt x="2843" y="2307"/>
                </a:cubicBezTo>
                <a:cubicBezTo>
                  <a:pt x="2613" y="2536"/>
                  <a:pt x="2297" y="2678"/>
                  <a:pt x="1948" y="2678"/>
                </a:cubicBezTo>
                <a:cubicBezTo>
                  <a:pt x="1599" y="2678"/>
                  <a:pt x="1283" y="2536"/>
                  <a:pt x="1054" y="2307"/>
                </a:cubicBezTo>
                <a:cubicBezTo>
                  <a:pt x="835" y="2088"/>
                  <a:pt x="696" y="1789"/>
                  <a:pt x="685" y="1457"/>
                </a:cubicBezTo>
                <a:cubicBezTo>
                  <a:pt x="581" y="1457"/>
                  <a:pt x="581" y="1457"/>
                  <a:pt x="581" y="1457"/>
                </a:cubicBezTo>
                <a:close/>
                <a:moveTo>
                  <a:pt x="2848" y="1457"/>
                </a:moveTo>
                <a:cubicBezTo>
                  <a:pt x="1679" y="1457"/>
                  <a:pt x="1679" y="1457"/>
                  <a:pt x="1679" y="1457"/>
                </a:cubicBezTo>
                <a:cubicBezTo>
                  <a:pt x="1049" y="1457"/>
                  <a:pt x="1049" y="1457"/>
                  <a:pt x="1049" y="1457"/>
                </a:cubicBezTo>
                <a:cubicBezTo>
                  <a:pt x="1060" y="1688"/>
                  <a:pt x="1158" y="1897"/>
                  <a:pt x="1312" y="2050"/>
                </a:cubicBezTo>
                <a:cubicBezTo>
                  <a:pt x="1475" y="2213"/>
                  <a:pt x="1700" y="2314"/>
                  <a:pt x="1948" y="2314"/>
                </a:cubicBezTo>
                <a:cubicBezTo>
                  <a:pt x="2197" y="2314"/>
                  <a:pt x="2423" y="2213"/>
                  <a:pt x="2585" y="2050"/>
                </a:cubicBezTo>
                <a:cubicBezTo>
                  <a:pt x="2739" y="1897"/>
                  <a:pt x="2837" y="1688"/>
                  <a:pt x="2848" y="1457"/>
                </a:cubicBez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53" name="Freeform: Shape 8"/>
          <p:cNvSpPr>
            <a:spLocks/>
          </p:cNvSpPr>
          <p:nvPr/>
        </p:nvSpPr>
        <p:spPr bwMode="auto">
          <a:xfrm>
            <a:off x="8327179" y="4891328"/>
            <a:ext cx="242172" cy="199046"/>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sz="2400">
              <a:solidFill>
                <a:srgbClr val="000000"/>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1570087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fade">
                                          <p:cBhvr>
                                            <p:cTn id="10" dur="750"/>
                                            <p:tgtEl>
                                              <p:spTgt spid="64"/>
                                            </p:tgtEl>
                                          </p:cBhvr>
                                        </p:animEffect>
                                        <p:anim calcmode="lin" valueType="num">
                                          <p:cBhvr>
                                            <p:cTn id="11" dur="750" fill="hold"/>
                                            <p:tgtEl>
                                              <p:spTgt spid="64"/>
                                            </p:tgtEl>
                                            <p:attrNameLst>
                                              <p:attrName>ppt_x</p:attrName>
                                            </p:attrNameLst>
                                          </p:cBhvr>
                                          <p:tavLst>
                                            <p:tav tm="0">
                                              <p:val>
                                                <p:strVal val="#ppt_x"/>
                                              </p:val>
                                            </p:tav>
                                            <p:tav tm="100000">
                                              <p:val>
                                                <p:strVal val="#ppt_x"/>
                                              </p:val>
                                            </p:tav>
                                          </p:tavLst>
                                        </p:anim>
                                        <p:anim calcmode="lin" valueType="num">
                                          <p:cBhvr>
                                            <p:cTn id="12" dur="750" fill="hold"/>
                                            <p:tgtEl>
                                              <p:spTgt spid="64"/>
                                            </p:tgtEl>
                                            <p:attrNameLst>
                                              <p:attrName>ppt_y</p:attrName>
                                            </p:attrNameLst>
                                          </p:cBhvr>
                                          <p:tavLst>
                                            <p:tav tm="0">
                                              <p:val>
                                                <p:strVal val="#ppt_y+.1"/>
                                              </p:val>
                                            </p:tav>
                                            <p:tav tm="100000">
                                              <p:val>
                                                <p:strVal val="#ppt_y"/>
                                              </p:val>
                                            </p:tav>
                                          </p:tavLst>
                                        </p:anim>
                                      </p:childTnLst>
                                    </p:cTn>
                                  </p:par>
                                </p:childTnLst>
                              </p:cTn>
                            </p:par>
                            <p:par>
                              <p:cTn id="13" fill="hold">
                                <p:stCondLst>
                                  <p:cond delay="750"/>
                                </p:stCondLst>
                                <p:childTnLst>
                                  <p:par>
                                    <p:cTn id="14" presetID="47" presetClass="entr" presetSubtype="0" fill="hold" grpId="0" nodeType="after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fade">
                                          <p:cBhvr>
                                            <p:cTn id="16" dur="750"/>
                                            <p:tgtEl>
                                              <p:spTgt spid="55"/>
                                            </p:tgtEl>
                                          </p:cBhvr>
                                        </p:animEffect>
                                        <p:anim calcmode="lin" valueType="num">
                                          <p:cBhvr>
                                            <p:cTn id="17" dur="750" fill="hold"/>
                                            <p:tgtEl>
                                              <p:spTgt spid="55"/>
                                            </p:tgtEl>
                                            <p:attrNameLst>
                                              <p:attrName>ppt_x</p:attrName>
                                            </p:attrNameLst>
                                          </p:cBhvr>
                                          <p:tavLst>
                                            <p:tav tm="0">
                                              <p:val>
                                                <p:strVal val="#ppt_x"/>
                                              </p:val>
                                            </p:tav>
                                            <p:tav tm="100000">
                                              <p:val>
                                                <p:strVal val="#ppt_x"/>
                                              </p:val>
                                            </p:tav>
                                          </p:tavLst>
                                        </p:anim>
                                        <p:anim calcmode="lin" valueType="num">
                                          <p:cBhvr>
                                            <p:cTn id="18" dur="750" fill="hold"/>
                                            <p:tgtEl>
                                              <p:spTgt spid="55"/>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750"/>
                                            <p:tgtEl>
                                              <p:spTgt spid="56"/>
                                            </p:tgtEl>
                                          </p:cBhvr>
                                        </p:animEffect>
                                        <p:anim calcmode="lin" valueType="num">
                                          <p:cBhvr>
                                            <p:cTn id="22" dur="750" fill="hold"/>
                                            <p:tgtEl>
                                              <p:spTgt spid="56"/>
                                            </p:tgtEl>
                                            <p:attrNameLst>
                                              <p:attrName>ppt_x</p:attrName>
                                            </p:attrNameLst>
                                          </p:cBhvr>
                                          <p:tavLst>
                                            <p:tav tm="0">
                                              <p:val>
                                                <p:strVal val="#ppt_x"/>
                                              </p:val>
                                            </p:tav>
                                            <p:tav tm="100000">
                                              <p:val>
                                                <p:strVal val="#ppt_x"/>
                                              </p:val>
                                            </p:tav>
                                          </p:tavLst>
                                        </p:anim>
                                        <p:anim calcmode="lin" valueType="num">
                                          <p:cBhvr>
                                            <p:cTn id="23" dur="750" fill="hold"/>
                                            <p:tgtEl>
                                              <p:spTgt spid="56"/>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750"/>
                                            <p:tgtEl>
                                              <p:spTgt spid="57"/>
                                            </p:tgtEl>
                                          </p:cBhvr>
                                        </p:animEffect>
                                        <p:anim calcmode="lin" valueType="num">
                                          <p:cBhvr>
                                            <p:cTn id="27" dur="750" fill="hold"/>
                                            <p:tgtEl>
                                              <p:spTgt spid="57"/>
                                            </p:tgtEl>
                                            <p:attrNameLst>
                                              <p:attrName>ppt_x</p:attrName>
                                            </p:attrNameLst>
                                          </p:cBhvr>
                                          <p:tavLst>
                                            <p:tav tm="0">
                                              <p:val>
                                                <p:strVal val="#ppt_x"/>
                                              </p:val>
                                            </p:tav>
                                            <p:tav tm="100000">
                                              <p:val>
                                                <p:strVal val="#ppt_x"/>
                                              </p:val>
                                            </p:tav>
                                          </p:tavLst>
                                        </p:anim>
                                        <p:anim calcmode="lin" valueType="num">
                                          <p:cBhvr>
                                            <p:cTn id="28" dur="750" fill="hold"/>
                                            <p:tgtEl>
                                              <p:spTgt spid="57"/>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300"/>
                                            <p:tgtEl>
                                              <p:spTgt spid="58"/>
                                            </p:tgtEl>
                                          </p:cBhvr>
                                        </p:animEffect>
                                      </p:childTnLst>
                                    </p:cTn>
                                  </p:par>
                                </p:childTnLst>
                              </p:cTn>
                            </p:par>
                            <p:par>
                              <p:cTn id="33" fill="hold">
                                <p:stCondLst>
                                  <p:cond delay="1800"/>
                                </p:stCondLst>
                                <p:childTnLst>
                                  <p:par>
                                    <p:cTn id="34" presetID="10" presetClass="entr" presetSubtype="0" fill="hold" grpId="0"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300"/>
                                            <p:tgtEl>
                                              <p:spTgt spid="60"/>
                                            </p:tgtEl>
                                          </p:cBhvr>
                                        </p:animEffect>
                                      </p:childTnLst>
                                    </p:cTn>
                                  </p:par>
                                </p:childTnLst>
                              </p:cTn>
                            </p:par>
                            <p:par>
                              <p:cTn id="37" fill="hold">
                                <p:stCondLst>
                                  <p:cond delay="2100"/>
                                </p:stCondLst>
                                <p:childTnLst>
                                  <p:par>
                                    <p:cTn id="38" presetID="10" presetClass="entr" presetSubtype="0"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300"/>
                                            <p:tgtEl>
                                              <p:spTgt spid="59"/>
                                            </p:tgtEl>
                                          </p:cBhvr>
                                        </p:animEffect>
                                      </p:childTnLst>
                                    </p:cTn>
                                  </p:par>
                                </p:childTnLst>
                              </p:cTn>
                            </p:par>
                            <p:par>
                              <p:cTn id="41" fill="hold">
                                <p:stCondLst>
                                  <p:cond delay="2400"/>
                                </p:stCondLst>
                                <p:childTnLst>
                                  <p:par>
                                    <p:cTn id="42" presetID="2" presetClass="entr" presetSubtype="8" fill="hold" grpId="0" nodeType="afterEffect" p14:presetBounceEnd="80000">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14:bounceEnd="80000">
                                          <p:cBhvr additive="base">
                                            <p:cTn id="44" dur="750" fill="hold"/>
                                            <p:tgtEl>
                                              <p:spTgt spid="50"/>
                                            </p:tgtEl>
                                            <p:attrNameLst>
                                              <p:attrName>ppt_x</p:attrName>
                                            </p:attrNameLst>
                                          </p:cBhvr>
                                          <p:tavLst>
                                            <p:tav tm="0">
                                              <p:val>
                                                <p:strVal val="0-#ppt_w/2"/>
                                              </p:val>
                                            </p:tav>
                                            <p:tav tm="100000">
                                              <p:val>
                                                <p:strVal val="#ppt_x"/>
                                              </p:val>
                                            </p:tav>
                                          </p:tavLst>
                                        </p:anim>
                                        <p:anim calcmode="lin" valueType="num" p14:bounceEnd="80000">
                                          <p:cBhvr additive="base">
                                            <p:cTn id="45" dur="750" fill="hold"/>
                                            <p:tgtEl>
                                              <p:spTgt spid="50"/>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14:presetBounceEnd="80000">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14:bounceEnd="80000">
                                          <p:cBhvr additive="base">
                                            <p:cTn id="48" dur="750" fill="hold"/>
                                            <p:tgtEl>
                                              <p:spTgt spid="51"/>
                                            </p:tgtEl>
                                            <p:attrNameLst>
                                              <p:attrName>ppt_x</p:attrName>
                                            </p:attrNameLst>
                                          </p:cBhvr>
                                          <p:tavLst>
                                            <p:tav tm="0">
                                              <p:val>
                                                <p:strVal val="0-#ppt_w/2"/>
                                              </p:val>
                                            </p:tav>
                                            <p:tav tm="100000">
                                              <p:val>
                                                <p:strVal val="#ppt_x"/>
                                              </p:val>
                                            </p:tav>
                                          </p:tavLst>
                                        </p:anim>
                                        <p:anim calcmode="lin" valueType="num" p14:bounceEnd="80000">
                                          <p:cBhvr additive="base">
                                            <p:cTn id="49" dur="750" fill="hold"/>
                                            <p:tgtEl>
                                              <p:spTgt spid="51"/>
                                            </p:tgtEl>
                                            <p:attrNameLst>
                                              <p:attrName>ppt_y</p:attrName>
                                            </p:attrNameLst>
                                          </p:cBhvr>
                                          <p:tavLst>
                                            <p:tav tm="0">
                                              <p:val>
                                                <p:strVal val="#ppt_y"/>
                                              </p:val>
                                            </p:tav>
                                            <p:tav tm="100000">
                                              <p:val>
                                                <p:strVal val="#ppt_y"/>
                                              </p:val>
                                            </p:tav>
                                          </p:tavLst>
                                        </p:anim>
                                      </p:childTnLst>
                                    </p:cTn>
                                  </p:par>
                                </p:childTnLst>
                              </p:cTn>
                            </p:par>
                            <p:par>
                              <p:cTn id="50" fill="hold">
                                <p:stCondLst>
                                  <p:cond delay="3150"/>
                                </p:stCondLst>
                                <p:childTnLst>
                                  <p:par>
                                    <p:cTn id="51" presetID="12" presetClass="entr" presetSubtype="2"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p:tgtEl>
                                              <p:spTgt spid="44"/>
                                            </p:tgtEl>
                                            <p:attrNameLst>
                                              <p:attrName>ppt_x</p:attrName>
                                            </p:attrNameLst>
                                          </p:cBhvr>
                                          <p:tavLst>
                                            <p:tav tm="0">
                                              <p:val>
                                                <p:strVal val="#ppt_x+#ppt_w*1.125000"/>
                                              </p:val>
                                            </p:tav>
                                            <p:tav tm="100000">
                                              <p:val>
                                                <p:strVal val="#ppt_x"/>
                                              </p:val>
                                            </p:tav>
                                          </p:tavLst>
                                        </p:anim>
                                        <p:animEffect transition="in" filter="wipe(left)">
                                          <p:cBhvr>
                                            <p:cTn id="54" dur="500"/>
                                            <p:tgtEl>
                                              <p:spTgt spid="44"/>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p:tgtEl>
                                              <p:spTgt spid="45"/>
                                            </p:tgtEl>
                                            <p:attrNameLst>
                                              <p:attrName>ppt_x</p:attrName>
                                            </p:attrNameLst>
                                          </p:cBhvr>
                                          <p:tavLst>
                                            <p:tav tm="0">
                                              <p:val>
                                                <p:strVal val="#ppt_x+#ppt_w*1.125000"/>
                                              </p:val>
                                            </p:tav>
                                            <p:tav tm="100000">
                                              <p:val>
                                                <p:strVal val="#ppt_x"/>
                                              </p:val>
                                            </p:tav>
                                          </p:tavLst>
                                        </p:anim>
                                        <p:animEffect transition="in" filter="wipe(left)">
                                          <p:cBhvr>
                                            <p:cTn id="58" dur="500"/>
                                            <p:tgtEl>
                                              <p:spTgt spid="45"/>
                                            </p:tgtEl>
                                          </p:cBhvr>
                                        </p:animEffect>
                                      </p:childTnLst>
                                    </p:cTn>
                                  </p:par>
                                </p:childTnLst>
                              </p:cTn>
                            </p:par>
                            <p:par>
                              <p:cTn id="59" fill="hold">
                                <p:stCondLst>
                                  <p:cond delay="3650"/>
                                </p:stCondLst>
                                <p:childTnLst>
                                  <p:par>
                                    <p:cTn id="60" presetID="2" presetClass="entr" presetSubtype="8" fill="hold" grpId="0" nodeType="afterEffect" p14:presetBounceEnd="80000">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14:bounceEnd="80000">
                                          <p:cBhvr additive="base">
                                            <p:cTn id="62" dur="750" fill="hold"/>
                                            <p:tgtEl>
                                              <p:spTgt spid="48"/>
                                            </p:tgtEl>
                                            <p:attrNameLst>
                                              <p:attrName>ppt_x</p:attrName>
                                            </p:attrNameLst>
                                          </p:cBhvr>
                                          <p:tavLst>
                                            <p:tav tm="0">
                                              <p:val>
                                                <p:strVal val="0-#ppt_w/2"/>
                                              </p:val>
                                            </p:tav>
                                            <p:tav tm="100000">
                                              <p:val>
                                                <p:strVal val="#ppt_x"/>
                                              </p:val>
                                            </p:tav>
                                          </p:tavLst>
                                        </p:anim>
                                        <p:anim calcmode="lin" valueType="num" p14:bounceEnd="80000">
                                          <p:cBhvr additive="base">
                                            <p:cTn id="63" dur="750" fill="hold"/>
                                            <p:tgtEl>
                                              <p:spTgt spid="48"/>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14:presetBounceEnd="80000">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14:bounceEnd="80000">
                                          <p:cBhvr additive="base">
                                            <p:cTn id="66" dur="750" fill="hold"/>
                                            <p:tgtEl>
                                              <p:spTgt spid="52"/>
                                            </p:tgtEl>
                                            <p:attrNameLst>
                                              <p:attrName>ppt_x</p:attrName>
                                            </p:attrNameLst>
                                          </p:cBhvr>
                                          <p:tavLst>
                                            <p:tav tm="0">
                                              <p:val>
                                                <p:strVal val="0-#ppt_w/2"/>
                                              </p:val>
                                            </p:tav>
                                            <p:tav tm="100000">
                                              <p:val>
                                                <p:strVal val="#ppt_x"/>
                                              </p:val>
                                            </p:tav>
                                          </p:tavLst>
                                        </p:anim>
                                        <p:anim calcmode="lin" valueType="num" p14:bounceEnd="80000">
                                          <p:cBhvr additive="base">
                                            <p:cTn id="67" dur="750" fill="hold"/>
                                            <p:tgtEl>
                                              <p:spTgt spid="52"/>
                                            </p:tgtEl>
                                            <p:attrNameLst>
                                              <p:attrName>ppt_y</p:attrName>
                                            </p:attrNameLst>
                                          </p:cBhvr>
                                          <p:tavLst>
                                            <p:tav tm="0">
                                              <p:val>
                                                <p:strVal val="#ppt_y"/>
                                              </p:val>
                                            </p:tav>
                                            <p:tav tm="100000">
                                              <p:val>
                                                <p:strVal val="#ppt_y"/>
                                              </p:val>
                                            </p:tav>
                                          </p:tavLst>
                                        </p:anim>
                                      </p:childTnLst>
                                    </p:cTn>
                                  </p:par>
                                </p:childTnLst>
                              </p:cTn>
                            </p:par>
                            <p:par>
                              <p:cTn id="68" fill="hold">
                                <p:stCondLst>
                                  <p:cond delay="4400"/>
                                </p:stCondLst>
                                <p:childTnLst>
                                  <p:par>
                                    <p:cTn id="69" presetID="12" presetClass="entr" presetSubtype="2"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 calcmode="lin" valueType="num">
                                          <p:cBhvr additive="base">
                                            <p:cTn id="71" dur="500"/>
                                            <p:tgtEl>
                                              <p:spTgt spid="46"/>
                                            </p:tgtEl>
                                            <p:attrNameLst>
                                              <p:attrName>ppt_x</p:attrName>
                                            </p:attrNameLst>
                                          </p:cBhvr>
                                          <p:tavLst>
                                            <p:tav tm="0">
                                              <p:val>
                                                <p:strVal val="#ppt_x+#ppt_w*1.125000"/>
                                              </p:val>
                                            </p:tav>
                                            <p:tav tm="100000">
                                              <p:val>
                                                <p:strVal val="#ppt_x"/>
                                              </p:val>
                                            </p:tav>
                                          </p:tavLst>
                                        </p:anim>
                                        <p:animEffect transition="in" filter="wipe(left)">
                                          <p:cBhvr>
                                            <p:cTn id="72" dur="500"/>
                                            <p:tgtEl>
                                              <p:spTgt spid="46"/>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 calcmode="lin" valueType="num">
                                          <p:cBhvr additive="base">
                                            <p:cTn id="75" dur="500"/>
                                            <p:tgtEl>
                                              <p:spTgt spid="47"/>
                                            </p:tgtEl>
                                            <p:attrNameLst>
                                              <p:attrName>ppt_x</p:attrName>
                                            </p:attrNameLst>
                                          </p:cBhvr>
                                          <p:tavLst>
                                            <p:tav tm="0">
                                              <p:val>
                                                <p:strVal val="#ppt_x+#ppt_w*1.125000"/>
                                              </p:val>
                                            </p:tav>
                                            <p:tav tm="100000">
                                              <p:val>
                                                <p:strVal val="#ppt_x"/>
                                              </p:val>
                                            </p:tav>
                                          </p:tavLst>
                                        </p:anim>
                                        <p:animEffect transition="in" filter="wipe(left)">
                                          <p:cBhvr>
                                            <p:cTn id="76" dur="500"/>
                                            <p:tgtEl>
                                              <p:spTgt spid="47"/>
                                            </p:tgtEl>
                                          </p:cBhvr>
                                        </p:animEffect>
                                      </p:childTnLst>
                                    </p:cTn>
                                  </p:par>
                                </p:childTnLst>
                              </p:cTn>
                            </p:par>
                            <p:par>
                              <p:cTn id="77" fill="hold">
                                <p:stCondLst>
                                  <p:cond delay="4900"/>
                                </p:stCondLst>
                                <p:childTnLst>
                                  <p:par>
                                    <p:cTn id="78" presetID="2" presetClass="entr" presetSubtype="2" fill="hold" grpId="0" nodeType="afterEffect" p14:presetBounceEnd="80000">
                                      <p:stCondLst>
                                        <p:cond delay="0"/>
                                      </p:stCondLst>
                                      <p:childTnLst>
                                        <p:set>
                                          <p:cBhvr>
                                            <p:cTn id="79" dur="1" fill="hold">
                                              <p:stCondLst>
                                                <p:cond delay="0"/>
                                              </p:stCondLst>
                                            </p:cTn>
                                            <p:tgtEl>
                                              <p:spTgt spid="32"/>
                                            </p:tgtEl>
                                            <p:attrNameLst>
                                              <p:attrName>style.visibility</p:attrName>
                                            </p:attrNameLst>
                                          </p:cBhvr>
                                          <p:to>
                                            <p:strVal val="visible"/>
                                          </p:to>
                                        </p:set>
                                        <p:anim calcmode="lin" valueType="num" p14:bounceEnd="80000">
                                          <p:cBhvr additive="base">
                                            <p:cTn id="80" dur="750" fill="hold"/>
                                            <p:tgtEl>
                                              <p:spTgt spid="32"/>
                                            </p:tgtEl>
                                            <p:attrNameLst>
                                              <p:attrName>ppt_x</p:attrName>
                                            </p:attrNameLst>
                                          </p:cBhvr>
                                          <p:tavLst>
                                            <p:tav tm="0">
                                              <p:val>
                                                <p:strVal val="1+#ppt_w/2"/>
                                              </p:val>
                                            </p:tav>
                                            <p:tav tm="100000">
                                              <p:val>
                                                <p:strVal val="#ppt_x"/>
                                              </p:val>
                                            </p:tav>
                                          </p:tavLst>
                                        </p:anim>
                                        <p:anim calcmode="lin" valueType="num" p14:bounceEnd="80000">
                                          <p:cBhvr additive="base">
                                            <p:cTn id="81" dur="750" fill="hold"/>
                                            <p:tgtEl>
                                              <p:spTgt spid="32"/>
                                            </p:tgtEl>
                                            <p:attrNameLst>
                                              <p:attrName>ppt_y</p:attrName>
                                            </p:attrNameLst>
                                          </p:cBhvr>
                                          <p:tavLst>
                                            <p:tav tm="0">
                                              <p:val>
                                                <p:strVal val="#ppt_y"/>
                                              </p:val>
                                            </p:tav>
                                            <p:tav tm="100000">
                                              <p:val>
                                                <p:strVal val="#ppt_y"/>
                                              </p:val>
                                            </p:tav>
                                          </p:tavLst>
                                        </p:anim>
                                      </p:childTnLst>
                                    </p:cTn>
                                  </p:par>
                                  <p:par>
                                    <p:cTn id="82" presetID="2" presetClass="entr" presetSubtype="2" fill="hold" nodeType="withEffect" p14:presetBounceEnd="80000">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14:bounceEnd="80000">
                                          <p:cBhvr additive="base">
                                            <p:cTn id="84" dur="750" fill="hold"/>
                                            <p:tgtEl>
                                              <p:spTgt spid="33"/>
                                            </p:tgtEl>
                                            <p:attrNameLst>
                                              <p:attrName>ppt_x</p:attrName>
                                            </p:attrNameLst>
                                          </p:cBhvr>
                                          <p:tavLst>
                                            <p:tav tm="0">
                                              <p:val>
                                                <p:strVal val="1+#ppt_w/2"/>
                                              </p:val>
                                            </p:tav>
                                            <p:tav tm="100000">
                                              <p:val>
                                                <p:strVal val="#ppt_x"/>
                                              </p:val>
                                            </p:tav>
                                          </p:tavLst>
                                        </p:anim>
                                        <p:anim calcmode="lin" valueType="num" p14:bounceEnd="80000">
                                          <p:cBhvr additive="base">
                                            <p:cTn id="85" dur="750" fill="hold"/>
                                            <p:tgtEl>
                                              <p:spTgt spid="33"/>
                                            </p:tgtEl>
                                            <p:attrNameLst>
                                              <p:attrName>ppt_y</p:attrName>
                                            </p:attrNameLst>
                                          </p:cBhvr>
                                          <p:tavLst>
                                            <p:tav tm="0">
                                              <p:val>
                                                <p:strVal val="#ppt_y"/>
                                              </p:val>
                                            </p:tav>
                                            <p:tav tm="100000">
                                              <p:val>
                                                <p:strVal val="#ppt_y"/>
                                              </p:val>
                                            </p:tav>
                                          </p:tavLst>
                                        </p:anim>
                                      </p:childTnLst>
                                    </p:cTn>
                                  </p:par>
                                </p:childTnLst>
                              </p:cTn>
                            </p:par>
                            <p:par>
                              <p:cTn id="86" fill="hold">
                                <p:stCondLst>
                                  <p:cond delay="5650"/>
                                </p:stCondLst>
                                <p:childTnLst>
                                  <p:par>
                                    <p:cTn id="87" presetID="12" presetClass="entr" presetSubtype="8"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 calcmode="lin" valueType="num">
                                          <p:cBhvr additive="base">
                                            <p:cTn id="89" dur="500"/>
                                            <p:tgtEl>
                                              <p:spTgt spid="13"/>
                                            </p:tgtEl>
                                            <p:attrNameLst>
                                              <p:attrName>ppt_x</p:attrName>
                                            </p:attrNameLst>
                                          </p:cBhvr>
                                          <p:tavLst>
                                            <p:tav tm="0">
                                              <p:val>
                                                <p:strVal val="#ppt_x-#ppt_w*1.125000"/>
                                              </p:val>
                                            </p:tav>
                                            <p:tav tm="100000">
                                              <p:val>
                                                <p:strVal val="#ppt_x"/>
                                              </p:val>
                                            </p:tav>
                                          </p:tavLst>
                                        </p:anim>
                                        <p:animEffect transition="in" filter="wipe(right)">
                                          <p:cBhvr>
                                            <p:cTn id="90" dur="500"/>
                                            <p:tgtEl>
                                              <p:spTgt spid="13"/>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14"/>
                                            </p:tgtEl>
                                            <p:attrNameLst>
                                              <p:attrName>style.visibility</p:attrName>
                                            </p:attrNameLst>
                                          </p:cBhvr>
                                          <p:to>
                                            <p:strVal val="visible"/>
                                          </p:to>
                                        </p:set>
                                        <p:anim calcmode="lin" valueType="num">
                                          <p:cBhvr additive="base">
                                            <p:cTn id="93" dur="500"/>
                                            <p:tgtEl>
                                              <p:spTgt spid="14"/>
                                            </p:tgtEl>
                                            <p:attrNameLst>
                                              <p:attrName>ppt_x</p:attrName>
                                            </p:attrNameLst>
                                          </p:cBhvr>
                                          <p:tavLst>
                                            <p:tav tm="0">
                                              <p:val>
                                                <p:strVal val="#ppt_x-#ppt_w*1.125000"/>
                                              </p:val>
                                            </p:tav>
                                            <p:tav tm="100000">
                                              <p:val>
                                                <p:strVal val="#ppt_x"/>
                                              </p:val>
                                            </p:tav>
                                          </p:tavLst>
                                        </p:anim>
                                        <p:animEffect transition="in" filter="wipe(right)">
                                          <p:cBhvr>
                                            <p:cTn id="94" dur="500"/>
                                            <p:tgtEl>
                                              <p:spTgt spid="14"/>
                                            </p:tgtEl>
                                          </p:cBhvr>
                                        </p:animEffect>
                                      </p:childTnLst>
                                    </p:cTn>
                                  </p:par>
                                </p:childTnLst>
                              </p:cTn>
                            </p:par>
                            <p:par>
                              <p:cTn id="95" fill="hold">
                                <p:stCondLst>
                                  <p:cond delay="6150"/>
                                </p:stCondLst>
                                <p:childTnLst>
                                  <p:par>
                                    <p:cTn id="96" presetID="2" presetClass="entr" presetSubtype="2" fill="hold" grpId="0" nodeType="afterEffect" p14:presetBounceEnd="80000">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14:bounceEnd="80000">
                                          <p:cBhvr additive="base">
                                            <p:cTn id="98" dur="750" fill="hold"/>
                                            <p:tgtEl>
                                              <p:spTgt spid="17"/>
                                            </p:tgtEl>
                                            <p:attrNameLst>
                                              <p:attrName>ppt_x</p:attrName>
                                            </p:attrNameLst>
                                          </p:cBhvr>
                                          <p:tavLst>
                                            <p:tav tm="0">
                                              <p:val>
                                                <p:strVal val="1+#ppt_w/2"/>
                                              </p:val>
                                            </p:tav>
                                            <p:tav tm="100000">
                                              <p:val>
                                                <p:strVal val="#ppt_x"/>
                                              </p:val>
                                            </p:tav>
                                          </p:tavLst>
                                        </p:anim>
                                        <p:anim calcmode="lin" valueType="num" p14:bounceEnd="80000">
                                          <p:cBhvr additive="base">
                                            <p:cTn id="99" dur="750" fill="hold"/>
                                            <p:tgtEl>
                                              <p:spTgt spid="17"/>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14:presetBounceEnd="80000">
                                      <p:stCondLst>
                                        <p:cond delay="0"/>
                                      </p:stCondLst>
                                      <p:childTnLst>
                                        <p:set>
                                          <p:cBhvr>
                                            <p:cTn id="101" dur="1" fill="hold">
                                              <p:stCondLst>
                                                <p:cond delay="0"/>
                                              </p:stCondLst>
                                            </p:cTn>
                                            <p:tgtEl>
                                              <p:spTgt spid="53"/>
                                            </p:tgtEl>
                                            <p:attrNameLst>
                                              <p:attrName>style.visibility</p:attrName>
                                            </p:attrNameLst>
                                          </p:cBhvr>
                                          <p:to>
                                            <p:strVal val="visible"/>
                                          </p:to>
                                        </p:set>
                                        <p:anim calcmode="lin" valueType="num" p14:bounceEnd="80000">
                                          <p:cBhvr additive="base">
                                            <p:cTn id="102" dur="750" fill="hold"/>
                                            <p:tgtEl>
                                              <p:spTgt spid="53"/>
                                            </p:tgtEl>
                                            <p:attrNameLst>
                                              <p:attrName>ppt_x</p:attrName>
                                            </p:attrNameLst>
                                          </p:cBhvr>
                                          <p:tavLst>
                                            <p:tav tm="0">
                                              <p:val>
                                                <p:strVal val="1+#ppt_w/2"/>
                                              </p:val>
                                            </p:tav>
                                            <p:tav tm="100000">
                                              <p:val>
                                                <p:strVal val="#ppt_x"/>
                                              </p:val>
                                            </p:tav>
                                          </p:tavLst>
                                        </p:anim>
                                        <p:anim calcmode="lin" valueType="num" p14:bounceEnd="80000">
                                          <p:cBhvr additive="base">
                                            <p:cTn id="103" dur="750" fill="hold"/>
                                            <p:tgtEl>
                                              <p:spTgt spid="53"/>
                                            </p:tgtEl>
                                            <p:attrNameLst>
                                              <p:attrName>ppt_y</p:attrName>
                                            </p:attrNameLst>
                                          </p:cBhvr>
                                          <p:tavLst>
                                            <p:tav tm="0">
                                              <p:val>
                                                <p:strVal val="#ppt_y"/>
                                              </p:val>
                                            </p:tav>
                                            <p:tav tm="100000">
                                              <p:val>
                                                <p:strVal val="#ppt_y"/>
                                              </p:val>
                                            </p:tav>
                                          </p:tavLst>
                                        </p:anim>
                                      </p:childTnLst>
                                    </p:cTn>
                                  </p:par>
                                </p:childTnLst>
                              </p:cTn>
                            </p:par>
                            <p:par>
                              <p:cTn id="104" fill="hold">
                                <p:stCondLst>
                                  <p:cond delay="6900"/>
                                </p:stCondLst>
                                <p:childTnLst>
                                  <p:par>
                                    <p:cTn id="105" presetID="12" presetClass="entr" presetSubtype="8" fill="hold" grpId="0" nodeType="afterEffect">
                                      <p:stCondLst>
                                        <p:cond delay="0"/>
                                      </p:stCondLst>
                                      <p:childTnLst>
                                        <p:set>
                                          <p:cBhvr>
                                            <p:cTn id="106" dur="1" fill="hold">
                                              <p:stCondLst>
                                                <p:cond delay="0"/>
                                              </p:stCondLst>
                                            </p:cTn>
                                            <p:tgtEl>
                                              <p:spTgt spid="15"/>
                                            </p:tgtEl>
                                            <p:attrNameLst>
                                              <p:attrName>style.visibility</p:attrName>
                                            </p:attrNameLst>
                                          </p:cBhvr>
                                          <p:to>
                                            <p:strVal val="visible"/>
                                          </p:to>
                                        </p:set>
                                        <p:anim calcmode="lin" valueType="num">
                                          <p:cBhvr additive="base">
                                            <p:cTn id="107" dur="500"/>
                                            <p:tgtEl>
                                              <p:spTgt spid="15"/>
                                            </p:tgtEl>
                                            <p:attrNameLst>
                                              <p:attrName>ppt_x</p:attrName>
                                            </p:attrNameLst>
                                          </p:cBhvr>
                                          <p:tavLst>
                                            <p:tav tm="0">
                                              <p:val>
                                                <p:strVal val="#ppt_x-#ppt_w*1.125000"/>
                                              </p:val>
                                            </p:tav>
                                            <p:tav tm="100000">
                                              <p:val>
                                                <p:strVal val="#ppt_x"/>
                                              </p:val>
                                            </p:tav>
                                          </p:tavLst>
                                        </p:anim>
                                        <p:animEffect transition="in" filter="wipe(right)">
                                          <p:cBhvr>
                                            <p:cTn id="108" dur="500"/>
                                            <p:tgtEl>
                                              <p:spTgt spid="15"/>
                                            </p:tgtEl>
                                          </p:cBhvr>
                                        </p:animEffect>
                                      </p:childTnLst>
                                    </p:cTn>
                                  </p:par>
                                  <p:par>
                                    <p:cTn id="109" presetID="12" presetClass="entr" presetSubtype="8" fill="hold" grpId="0" nodeType="withEffect">
                                      <p:stCondLst>
                                        <p:cond delay="0"/>
                                      </p:stCondLst>
                                      <p:childTnLst>
                                        <p:set>
                                          <p:cBhvr>
                                            <p:cTn id="110" dur="1" fill="hold">
                                              <p:stCondLst>
                                                <p:cond delay="0"/>
                                              </p:stCondLst>
                                            </p:cTn>
                                            <p:tgtEl>
                                              <p:spTgt spid="16"/>
                                            </p:tgtEl>
                                            <p:attrNameLst>
                                              <p:attrName>style.visibility</p:attrName>
                                            </p:attrNameLst>
                                          </p:cBhvr>
                                          <p:to>
                                            <p:strVal val="visible"/>
                                          </p:to>
                                        </p:set>
                                        <p:anim calcmode="lin" valueType="num">
                                          <p:cBhvr additive="base">
                                            <p:cTn id="111" dur="500"/>
                                            <p:tgtEl>
                                              <p:spTgt spid="16"/>
                                            </p:tgtEl>
                                            <p:attrNameLst>
                                              <p:attrName>ppt_x</p:attrName>
                                            </p:attrNameLst>
                                          </p:cBhvr>
                                          <p:tavLst>
                                            <p:tav tm="0">
                                              <p:val>
                                                <p:strVal val="#ppt_x-#ppt_w*1.125000"/>
                                              </p:val>
                                            </p:tav>
                                            <p:tav tm="100000">
                                              <p:val>
                                                <p:strVal val="#ppt_x"/>
                                              </p:val>
                                            </p:tav>
                                          </p:tavLst>
                                        </p:anim>
                                        <p:animEffect transition="in" filter="wipe(right)">
                                          <p:cBhvr>
                                            <p:cTn id="1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4" grpId="0" animBg="1"/>
          <p:bldP spid="50" grpId="0" animBg="1"/>
          <p:bldP spid="51" grpId="0" animBg="1"/>
          <p:bldP spid="48" grpId="0" animBg="1"/>
          <p:bldP spid="44" grpId="0"/>
          <p:bldP spid="45" grpId="0"/>
          <p:bldP spid="46" grpId="0"/>
          <p:bldP spid="47" grpId="0"/>
          <p:bldP spid="32" grpId="0" animBg="1"/>
          <p:bldP spid="17" grpId="0" animBg="1"/>
          <p:bldP spid="13" grpId="0"/>
          <p:bldP spid="14" grpId="0"/>
          <p:bldP spid="15" grpId="0"/>
          <p:bldP spid="16" grpId="0"/>
          <p:bldP spid="63" grpId="0"/>
          <p:bldP spid="52" grpId="0" animBg="1"/>
          <p:bldP spid="5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fade">
                                          <p:cBhvr>
                                            <p:cTn id="10" dur="750"/>
                                            <p:tgtEl>
                                              <p:spTgt spid="64"/>
                                            </p:tgtEl>
                                          </p:cBhvr>
                                        </p:animEffect>
                                        <p:anim calcmode="lin" valueType="num">
                                          <p:cBhvr>
                                            <p:cTn id="11" dur="750" fill="hold"/>
                                            <p:tgtEl>
                                              <p:spTgt spid="64"/>
                                            </p:tgtEl>
                                            <p:attrNameLst>
                                              <p:attrName>ppt_x</p:attrName>
                                            </p:attrNameLst>
                                          </p:cBhvr>
                                          <p:tavLst>
                                            <p:tav tm="0">
                                              <p:val>
                                                <p:strVal val="#ppt_x"/>
                                              </p:val>
                                            </p:tav>
                                            <p:tav tm="100000">
                                              <p:val>
                                                <p:strVal val="#ppt_x"/>
                                              </p:val>
                                            </p:tav>
                                          </p:tavLst>
                                        </p:anim>
                                        <p:anim calcmode="lin" valueType="num">
                                          <p:cBhvr>
                                            <p:cTn id="12" dur="750" fill="hold"/>
                                            <p:tgtEl>
                                              <p:spTgt spid="64"/>
                                            </p:tgtEl>
                                            <p:attrNameLst>
                                              <p:attrName>ppt_y</p:attrName>
                                            </p:attrNameLst>
                                          </p:cBhvr>
                                          <p:tavLst>
                                            <p:tav tm="0">
                                              <p:val>
                                                <p:strVal val="#ppt_y+.1"/>
                                              </p:val>
                                            </p:tav>
                                            <p:tav tm="100000">
                                              <p:val>
                                                <p:strVal val="#ppt_y"/>
                                              </p:val>
                                            </p:tav>
                                          </p:tavLst>
                                        </p:anim>
                                      </p:childTnLst>
                                    </p:cTn>
                                  </p:par>
                                </p:childTnLst>
                              </p:cTn>
                            </p:par>
                            <p:par>
                              <p:cTn id="13" fill="hold">
                                <p:stCondLst>
                                  <p:cond delay="750"/>
                                </p:stCondLst>
                                <p:childTnLst>
                                  <p:par>
                                    <p:cTn id="14" presetID="47" presetClass="entr" presetSubtype="0" fill="hold" grpId="0" nodeType="after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fade">
                                          <p:cBhvr>
                                            <p:cTn id="16" dur="750"/>
                                            <p:tgtEl>
                                              <p:spTgt spid="55"/>
                                            </p:tgtEl>
                                          </p:cBhvr>
                                        </p:animEffect>
                                        <p:anim calcmode="lin" valueType="num">
                                          <p:cBhvr>
                                            <p:cTn id="17" dur="750" fill="hold"/>
                                            <p:tgtEl>
                                              <p:spTgt spid="55"/>
                                            </p:tgtEl>
                                            <p:attrNameLst>
                                              <p:attrName>ppt_x</p:attrName>
                                            </p:attrNameLst>
                                          </p:cBhvr>
                                          <p:tavLst>
                                            <p:tav tm="0">
                                              <p:val>
                                                <p:strVal val="#ppt_x"/>
                                              </p:val>
                                            </p:tav>
                                            <p:tav tm="100000">
                                              <p:val>
                                                <p:strVal val="#ppt_x"/>
                                              </p:val>
                                            </p:tav>
                                          </p:tavLst>
                                        </p:anim>
                                        <p:anim calcmode="lin" valueType="num">
                                          <p:cBhvr>
                                            <p:cTn id="18" dur="750" fill="hold"/>
                                            <p:tgtEl>
                                              <p:spTgt spid="55"/>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750"/>
                                            <p:tgtEl>
                                              <p:spTgt spid="56"/>
                                            </p:tgtEl>
                                          </p:cBhvr>
                                        </p:animEffect>
                                        <p:anim calcmode="lin" valueType="num">
                                          <p:cBhvr>
                                            <p:cTn id="22" dur="750" fill="hold"/>
                                            <p:tgtEl>
                                              <p:spTgt spid="56"/>
                                            </p:tgtEl>
                                            <p:attrNameLst>
                                              <p:attrName>ppt_x</p:attrName>
                                            </p:attrNameLst>
                                          </p:cBhvr>
                                          <p:tavLst>
                                            <p:tav tm="0">
                                              <p:val>
                                                <p:strVal val="#ppt_x"/>
                                              </p:val>
                                            </p:tav>
                                            <p:tav tm="100000">
                                              <p:val>
                                                <p:strVal val="#ppt_x"/>
                                              </p:val>
                                            </p:tav>
                                          </p:tavLst>
                                        </p:anim>
                                        <p:anim calcmode="lin" valueType="num">
                                          <p:cBhvr>
                                            <p:cTn id="23" dur="750" fill="hold"/>
                                            <p:tgtEl>
                                              <p:spTgt spid="56"/>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750"/>
                                            <p:tgtEl>
                                              <p:spTgt spid="57"/>
                                            </p:tgtEl>
                                          </p:cBhvr>
                                        </p:animEffect>
                                        <p:anim calcmode="lin" valueType="num">
                                          <p:cBhvr>
                                            <p:cTn id="27" dur="750" fill="hold"/>
                                            <p:tgtEl>
                                              <p:spTgt spid="57"/>
                                            </p:tgtEl>
                                            <p:attrNameLst>
                                              <p:attrName>ppt_x</p:attrName>
                                            </p:attrNameLst>
                                          </p:cBhvr>
                                          <p:tavLst>
                                            <p:tav tm="0">
                                              <p:val>
                                                <p:strVal val="#ppt_x"/>
                                              </p:val>
                                            </p:tav>
                                            <p:tav tm="100000">
                                              <p:val>
                                                <p:strVal val="#ppt_x"/>
                                              </p:val>
                                            </p:tav>
                                          </p:tavLst>
                                        </p:anim>
                                        <p:anim calcmode="lin" valueType="num">
                                          <p:cBhvr>
                                            <p:cTn id="28" dur="750" fill="hold"/>
                                            <p:tgtEl>
                                              <p:spTgt spid="57"/>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300"/>
                                            <p:tgtEl>
                                              <p:spTgt spid="58"/>
                                            </p:tgtEl>
                                          </p:cBhvr>
                                        </p:animEffect>
                                      </p:childTnLst>
                                    </p:cTn>
                                  </p:par>
                                </p:childTnLst>
                              </p:cTn>
                            </p:par>
                            <p:par>
                              <p:cTn id="33" fill="hold">
                                <p:stCondLst>
                                  <p:cond delay="1800"/>
                                </p:stCondLst>
                                <p:childTnLst>
                                  <p:par>
                                    <p:cTn id="34" presetID="10" presetClass="entr" presetSubtype="0" fill="hold" grpId="0"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300"/>
                                            <p:tgtEl>
                                              <p:spTgt spid="60"/>
                                            </p:tgtEl>
                                          </p:cBhvr>
                                        </p:animEffect>
                                      </p:childTnLst>
                                    </p:cTn>
                                  </p:par>
                                </p:childTnLst>
                              </p:cTn>
                            </p:par>
                            <p:par>
                              <p:cTn id="37" fill="hold">
                                <p:stCondLst>
                                  <p:cond delay="2100"/>
                                </p:stCondLst>
                                <p:childTnLst>
                                  <p:par>
                                    <p:cTn id="38" presetID="10" presetClass="entr" presetSubtype="0"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300"/>
                                            <p:tgtEl>
                                              <p:spTgt spid="59"/>
                                            </p:tgtEl>
                                          </p:cBhvr>
                                        </p:animEffect>
                                      </p:childTnLst>
                                    </p:cTn>
                                  </p:par>
                                </p:childTnLst>
                              </p:cTn>
                            </p:par>
                            <p:par>
                              <p:cTn id="41" fill="hold">
                                <p:stCondLst>
                                  <p:cond delay="2400"/>
                                </p:stCondLst>
                                <p:childTnLst>
                                  <p:par>
                                    <p:cTn id="42" presetID="2" presetClass="entr" presetSubtype="8"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750" fill="hold"/>
                                            <p:tgtEl>
                                              <p:spTgt spid="50"/>
                                            </p:tgtEl>
                                            <p:attrNameLst>
                                              <p:attrName>ppt_x</p:attrName>
                                            </p:attrNameLst>
                                          </p:cBhvr>
                                          <p:tavLst>
                                            <p:tav tm="0">
                                              <p:val>
                                                <p:strVal val="0-#ppt_w/2"/>
                                              </p:val>
                                            </p:tav>
                                            <p:tav tm="100000">
                                              <p:val>
                                                <p:strVal val="#ppt_x"/>
                                              </p:val>
                                            </p:tav>
                                          </p:tavLst>
                                        </p:anim>
                                        <p:anim calcmode="lin" valueType="num">
                                          <p:cBhvr additive="base">
                                            <p:cTn id="45" dur="750" fill="hold"/>
                                            <p:tgtEl>
                                              <p:spTgt spid="50"/>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750" fill="hold"/>
                                            <p:tgtEl>
                                              <p:spTgt spid="51"/>
                                            </p:tgtEl>
                                            <p:attrNameLst>
                                              <p:attrName>ppt_x</p:attrName>
                                            </p:attrNameLst>
                                          </p:cBhvr>
                                          <p:tavLst>
                                            <p:tav tm="0">
                                              <p:val>
                                                <p:strVal val="0-#ppt_w/2"/>
                                              </p:val>
                                            </p:tav>
                                            <p:tav tm="100000">
                                              <p:val>
                                                <p:strVal val="#ppt_x"/>
                                              </p:val>
                                            </p:tav>
                                          </p:tavLst>
                                        </p:anim>
                                        <p:anim calcmode="lin" valueType="num">
                                          <p:cBhvr additive="base">
                                            <p:cTn id="49" dur="750" fill="hold"/>
                                            <p:tgtEl>
                                              <p:spTgt spid="51"/>
                                            </p:tgtEl>
                                            <p:attrNameLst>
                                              <p:attrName>ppt_y</p:attrName>
                                            </p:attrNameLst>
                                          </p:cBhvr>
                                          <p:tavLst>
                                            <p:tav tm="0">
                                              <p:val>
                                                <p:strVal val="#ppt_y"/>
                                              </p:val>
                                            </p:tav>
                                            <p:tav tm="100000">
                                              <p:val>
                                                <p:strVal val="#ppt_y"/>
                                              </p:val>
                                            </p:tav>
                                          </p:tavLst>
                                        </p:anim>
                                      </p:childTnLst>
                                    </p:cTn>
                                  </p:par>
                                </p:childTnLst>
                              </p:cTn>
                            </p:par>
                            <p:par>
                              <p:cTn id="50" fill="hold">
                                <p:stCondLst>
                                  <p:cond delay="3150"/>
                                </p:stCondLst>
                                <p:childTnLst>
                                  <p:par>
                                    <p:cTn id="51" presetID="12" presetClass="entr" presetSubtype="2"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p:tgtEl>
                                              <p:spTgt spid="44"/>
                                            </p:tgtEl>
                                            <p:attrNameLst>
                                              <p:attrName>ppt_x</p:attrName>
                                            </p:attrNameLst>
                                          </p:cBhvr>
                                          <p:tavLst>
                                            <p:tav tm="0">
                                              <p:val>
                                                <p:strVal val="#ppt_x+#ppt_w*1.125000"/>
                                              </p:val>
                                            </p:tav>
                                            <p:tav tm="100000">
                                              <p:val>
                                                <p:strVal val="#ppt_x"/>
                                              </p:val>
                                            </p:tav>
                                          </p:tavLst>
                                        </p:anim>
                                        <p:animEffect transition="in" filter="wipe(left)">
                                          <p:cBhvr>
                                            <p:cTn id="54" dur="500"/>
                                            <p:tgtEl>
                                              <p:spTgt spid="44"/>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p:tgtEl>
                                              <p:spTgt spid="45"/>
                                            </p:tgtEl>
                                            <p:attrNameLst>
                                              <p:attrName>ppt_x</p:attrName>
                                            </p:attrNameLst>
                                          </p:cBhvr>
                                          <p:tavLst>
                                            <p:tav tm="0">
                                              <p:val>
                                                <p:strVal val="#ppt_x+#ppt_w*1.125000"/>
                                              </p:val>
                                            </p:tav>
                                            <p:tav tm="100000">
                                              <p:val>
                                                <p:strVal val="#ppt_x"/>
                                              </p:val>
                                            </p:tav>
                                          </p:tavLst>
                                        </p:anim>
                                        <p:animEffect transition="in" filter="wipe(left)">
                                          <p:cBhvr>
                                            <p:cTn id="58" dur="500"/>
                                            <p:tgtEl>
                                              <p:spTgt spid="45"/>
                                            </p:tgtEl>
                                          </p:cBhvr>
                                        </p:animEffect>
                                      </p:childTnLst>
                                    </p:cTn>
                                  </p:par>
                                </p:childTnLst>
                              </p:cTn>
                            </p:par>
                            <p:par>
                              <p:cTn id="59" fill="hold">
                                <p:stCondLst>
                                  <p:cond delay="3650"/>
                                </p:stCondLst>
                                <p:childTnLst>
                                  <p:par>
                                    <p:cTn id="60" presetID="2" presetClass="entr" presetSubtype="8"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750" fill="hold"/>
                                            <p:tgtEl>
                                              <p:spTgt spid="48"/>
                                            </p:tgtEl>
                                            <p:attrNameLst>
                                              <p:attrName>ppt_x</p:attrName>
                                            </p:attrNameLst>
                                          </p:cBhvr>
                                          <p:tavLst>
                                            <p:tav tm="0">
                                              <p:val>
                                                <p:strVal val="0-#ppt_w/2"/>
                                              </p:val>
                                            </p:tav>
                                            <p:tav tm="100000">
                                              <p:val>
                                                <p:strVal val="#ppt_x"/>
                                              </p:val>
                                            </p:tav>
                                          </p:tavLst>
                                        </p:anim>
                                        <p:anim calcmode="lin" valueType="num">
                                          <p:cBhvr additive="base">
                                            <p:cTn id="63" dur="750" fill="hold"/>
                                            <p:tgtEl>
                                              <p:spTgt spid="48"/>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750" fill="hold"/>
                                            <p:tgtEl>
                                              <p:spTgt spid="52"/>
                                            </p:tgtEl>
                                            <p:attrNameLst>
                                              <p:attrName>ppt_x</p:attrName>
                                            </p:attrNameLst>
                                          </p:cBhvr>
                                          <p:tavLst>
                                            <p:tav tm="0">
                                              <p:val>
                                                <p:strVal val="0-#ppt_w/2"/>
                                              </p:val>
                                            </p:tav>
                                            <p:tav tm="100000">
                                              <p:val>
                                                <p:strVal val="#ppt_x"/>
                                              </p:val>
                                            </p:tav>
                                          </p:tavLst>
                                        </p:anim>
                                        <p:anim calcmode="lin" valueType="num">
                                          <p:cBhvr additive="base">
                                            <p:cTn id="67" dur="750" fill="hold"/>
                                            <p:tgtEl>
                                              <p:spTgt spid="52"/>
                                            </p:tgtEl>
                                            <p:attrNameLst>
                                              <p:attrName>ppt_y</p:attrName>
                                            </p:attrNameLst>
                                          </p:cBhvr>
                                          <p:tavLst>
                                            <p:tav tm="0">
                                              <p:val>
                                                <p:strVal val="#ppt_y"/>
                                              </p:val>
                                            </p:tav>
                                            <p:tav tm="100000">
                                              <p:val>
                                                <p:strVal val="#ppt_y"/>
                                              </p:val>
                                            </p:tav>
                                          </p:tavLst>
                                        </p:anim>
                                      </p:childTnLst>
                                    </p:cTn>
                                  </p:par>
                                </p:childTnLst>
                              </p:cTn>
                            </p:par>
                            <p:par>
                              <p:cTn id="68" fill="hold">
                                <p:stCondLst>
                                  <p:cond delay="4400"/>
                                </p:stCondLst>
                                <p:childTnLst>
                                  <p:par>
                                    <p:cTn id="69" presetID="12" presetClass="entr" presetSubtype="2"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 calcmode="lin" valueType="num">
                                          <p:cBhvr additive="base">
                                            <p:cTn id="71" dur="500"/>
                                            <p:tgtEl>
                                              <p:spTgt spid="46"/>
                                            </p:tgtEl>
                                            <p:attrNameLst>
                                              <p:attrName>ppt_x</p:attrName>
                                            </p:attrNameLst>
                                          </p:cBhvr>
                                          <p:tavLst>
                                            <p:tav tm="0">
                                              <p:val>
                                                <p:strVal val="#ppt_x+#ppt_w*1.125000"/>
                                              </p:val>
                                            </p:tav>
                                            <p:tav tm="100000">
                                              <p:val>
                                                <p:strVal val="#ppt_x"/>
                                              </p:val>
                                            </p:tav>
                                          </p:tavLst>
                                        </p:anim>
                                        <p:animEffect transition="in" filter="wipe(left)">
                                          <p:cBhvr>
                                            <p:cTn id="72" dur="500"/>
                                            <p:tgtEl>
                                              <p:spTgt spid="46"/>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 calcmode="lin" valueType="num">
                                          <p:cBhvr additive="base">
                                            <p:cTn id="75" dur="500"/>
                                            <p:tgtEl>
                                              <p:spTgt spid="47"/>
                                            </p:tgtEl>
                                            <p:attrNameLst>
                                              <p:attrName>ppt_x</p:attrName>
                                            </p:attrNameLst>
                                          </p:cBhvr>
                                          <p:tavLst>
                                            <p:tav tm="0">
                                              <p:val>
                                                <p:strVal val="#ppt_x+#ppt_w*1.125000"/>
                                              </p:val>
                                            </p:tav>
                                            <p:tav tm="100000">
                                              <p:val>
                                                <p:strVal val="#ppt_x"/>
                                              </p:val>
                                            </p:tav>
                                          </p:tavLst>
                                        </p:anim>
                                        <p:animEffect transition="in" filter="wipe(left)">
                                          <p:cBhvr>
                                            <p:cTn id="76" dur="500"/>
                                            <p:tgtEl>
                                              <p:spTgt spid="47"/>
                                            </p:tgtEl>
                                          </p:cBhvr>
                                        </p:animEffect>
                                      </p:childTnLst>
                                    </p:cTn>
                                  </p:par>
                                </p:childTnLst>
                              </p:cTn>
                            </p:par>
                            <p:par>
                              <p:cTn id="77" fill="hold">
                                <p:stCondLst>
                                  <p:cond delay="4900"/>
                                </p:stCondLst>
                                <p:childTnLst>
                                  <p:par>
                                    <p:cTn id="78" presetID="2" presetClass="entr" presetSubtype="2"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 calcmode="lin" valueType="num">
                                          <p:cBhvr additive="base">
                                            <p:cTn id="80" dur="750" fill="hold"/>
                                            <p:tgtEl>
                                              <p:spTgt spid="32"/>
                                            </p:tgtEl>
                                            <p:attrNameLst>
                                              <p:attrName>ppt_x</p:attrName>
                                            </p:attrNameLst>
                                          </p:cBhvr>
                                          <p:tavLst>
                                            <p:tav tm="0">
                                              <p:val>
                                                <p:strVal val="1+#ppt_w/2"/>
                                              </p:val>
                                            </p:tav>
                                            <p:tav tm="100000">
                                              <p:val>
                                                <p:strVal val="#ppt_x"/>
                                              </p:val>
                                            </p:tav>
                                          </p:tavLst>
                                        </p:anim>
                                        <p:anim calcmode="lin" valueType="num">
                                          <p:cBhvr additive="base">
                                            <p:cTn id="81" dur="750" fill="hold"/>
                                            <p:tgtEl>
                                              <p:spTgt spid="32"/>
                                            </p:tgtEl>
                                            <p:attrNameLst>
                                              <p:attrName>ppt_y</p:attrName>
                                            </p:attrNameLst>
                                          </p:cBhvr>
                                          <p:tavLst>
                                            <p:tav tm="0">
                                              <p:val>
                                                <p:strVal val="#ppt_y"/>
                                              </p:val>
                                            </p:tav>
                                            <p:tav tm="100000">
                                              <p:val>
                                                <p:strVal val="#ppt_y"/>
                                              </p:val>
                                            </p:tav>
                                          </p:tavLst>
                                        </p:anim>
                                      </p:childTnLst>
                                    </p:cTn>
                                  </p:par>
                                  <p:par>
                                    <p:cTn id="82" presetID="2" presetClass="entr" presetSubtype="2" fill="hold" nodeType="with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additive="base">
                                            <p:cTn id="84" dur="750" fill="hold"/>
                                            <p:tgtEl>
                                              <p:spTgt spid="33"/>
                                            </p:tgtEl>
                                            <p:attrNameLst>
                                              <p:attrName>ppt_x</p:attrName>
                                            </p:attrNameLst>
                                          </p:cBhvr>
                                          <p:tavLst>
                                            <p:tav tm="0">
                                              <p:val>
                                                <p:strVal val="1+#ppt_w/2"/>
                                              </p:val>
                                            </p:tav>
                                            <p:tav tm="100000">
                                              <p:val>
                                                <p:strVal val="#ppt_x"/>
                                              </p:val>
                                            </p:tav>
                                          </p:tavLst>
                                        </p:anim>
                                        <p:anim calcmode="lin" valueType="num">
                                          <p:cBhvr additive="base">
                                            <p:cTn id="85" dur="750" fill="hold"/>
                                            <p:tgtEl>
                                              <p:spTgt spid="33"/>
                                            </p:tgtEl>
                                            <p:attrNameLst>
                                              <p:attrName>ppt_y</p:attrName>
                                            </p:attrNameLst>
                                          </p:cBhvr>
                                          <p:tavLst>
                                            <p:tav tm="0">
                                              <p:val>
                                                <p:strVal val="#ppt_y"/>
                                              </p:val>
                                            </p:tav>
                                            <p:tav tm="100000">
                                              <p:val>
                                                <p:strVal val="#ppt_y"/>
                                              </p:val>
                                            </p:tav>
                                          </p:tavLst>
                                        </p:anim>
                                      </p:childTnLst>
                                    </p:cTn>
                                  </p:par>
                                </p:childTnLst>
                              </p:cTn>
                            </p:par>
                            <p:par>
                              <p:cTn id="86" fill="hold">
                                <p:stCondLst>
                                  <p:cond delay="5650"/>
                                </p:stCondLst>
                                <p:childTnLst>
                                  <p:par>
                                    <p:cTn id="87" presetID="12" presetClass="entr" presetSubtype="8"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 calcmode="lin" valueType="num">
                                          <p:cBhvr additive="base">
                                            <p:cTn id="89" dur="500"/>
                                            <p:tgtEl>
                                              <p:spTgt spid="13"/>
                                            </p:tgtEl>
                                            <p:attrNameLst>
                                              <p:attrName>ppt_x</p:attrName>
                                            </p:attrNameLst>
                                          </p:cBhvr>
                                          <p:tavLst>
                                            <p:tav tm="0">
                                              <p:val>
                                                <p:strVal val="#ppt_x-#ppt_w*1.125000"/>
                                              </p:val>
                                            </p:tav>
                                            <p:tav tm="100000">
                                              <p:val>
                                                <p:strVal val="#ppt_x"/>
                                              </p:val>
                                            </p:tav>
                                          </p:tavLst>
                                        </p:anim>
                                        <p:animEffect transition="in" filter="wipe(right)">
                                          <p:cBhvr>
                                            <p:cTn id="90" dur="500"/>
                                            <p:tgtEl>
                                              <p:spTgt spid="13"/>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14"/>
                                            </p:tgtEl>
                                            <p:attrNameLst>
                                              <p:attrName>style.visibility</p:attrName>
                                            </p:attrNameLst>
                                          </p:cBhvr>
                                          <p:to>
                                            <p:strVal val="visible"/>
                                          </p:to>
                                        </p:set>
                                        <p:anim calcmode="lin" valueType="num">
                                          <p:cBhvr additive="base">
                                            <p:cTn id="93" dur="500"/>
                                            <p:tgtEl>
                                              <p:spTgt spid="14"/>
                                            </p:tgtEl>
                                            <p:attrNameLst>
                                              <p:attrName>ppt_x</p:attrName>
                                            </p:attrNameLst>
                                          </p:cBhvr>
                                          <p:tavLst>
                                            <p:tav tm="0">
                                              <p:val>
                                                <p:strVal val="#ppt_x-#ppt_w*1.125000"/>
                                              </p:val>
                                            </p:tav>
                                            <p:tav tm="100000">
                                              <p:val>
                                                <p:strVal val="#ppt_x"/>
                                              </p:val>
                                            </p:tav>
                                          </p:tavLst>
                                        </p:anim>
                                        <p:animEffect transition="in" filter="wipe(right)">
                                          <p:cBhvr>
                                            <p:cTn id="94" dur="500"/>
                                            <p:tgtEl>
                                              <p:spTgt spid="14"/>
                                            </p:tgtEl>
                                          </p:cBhvr>
                                        </p:animEffect>
                                      </p:childTnLst>
                                    </p:cTn>
                                  </p:par>
                                </p:childTnLst>
                              </p:cTn>
                            </p:par>
                            <p:par>
                              <p:cTn id="95" fill="hold">
                                <p:stCondLst>
                                  <p:cond delay="6150"/>
                                </p:stCondLst>
                                <p:childTnLst>
                                  <p:par>
                                    <p:cTn id="96" presetID="2" presetClass="entr" presetSubtype="2"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additive="base">
                                            <p:cTn id="98" dur="750" fill="hold"/>
                                            <p:tgtEl>
                                              <p:spTgt spid="17"/>
                                            </p:tgtEl>
                                            <p:attrNameLst>
                                              <p:attrName>ppt_x</p:attrName>
                                            </p:attrNameLst>
                                          </p:cBhvr>
                                          <p:tavLst>
                                            <p:tav tm="0">
                                              <p:val>
                                                <p:strVal val="1+#ppt_w/2"/>
                                              </p:val>
                                            </p:tav>
                                            <p:tav tm="100000">
                                              <p:val>
                                                <p:strVal val="#ppt_x"/>
                                              </p:val>
                                            </p:tav>
                                          </p:tavLst>
                                        </p:anim>
                                        <p:anim calcmode="lin" valueType="num">
                                          <p:cBhvr additive="base">
                                            <p:cTn id="99" dur="750" fill="hold"/>
                                            <p:tgtEl>
                                              <p:spTgt spid="17"/>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0"/>
                                      </p:stCondLst>
                                      <p:childTnLst>
                                        <p:set>
                                          <p:cBhvr>
                                            <p:cTn id="101" dur="1" fill="hold">
                                              <p:stCondLst>
                                                <p:cond delay="0"/>
                                              </p:stCondLst>
                                            </p:cTn>
                                            <p:tgtEl>
                                              <p:spTgt spid="53"/>
                                            </p:tgtEl>
                                            <p:attrNameLst>
                                              <p:attrName>style.visibility</p:attrName>
                                            </p:attrNameLst>
                                          </p:cBhvr>
                                          <p:to>
                                            <p:strVal val="visible"/>
                                          </p:to>
                                        </p:set>
                                        <p:anim calcmode="lin" valueType="num">
                                          <p:cBhvr additive="base">
                                            <p:cTn id="102" dur="750" fill="hold"/>
                                            <p:tgtEl>
                                              <p:spTgt spid="53"/>
                                            </p:tgtEl>
                                            <p:attrNameLst>
                                              <p:attrName>ppt_x</p:attrName>
                                            </p:attrNameLst>
                                          </p:cBhvr>
                                          <p:tavLst>
                                            <p:tav tm="0">
                                              <p:val>
                                                <p:strVal val="1+#ppt_w/2"/>
                                              </p:val>
                                            </p:tav>
                                            <p:tav tm="100000">
                                              <p:val>
                                                <p:strVal val="#ppt_x"/>
                                              </p:val>
                                            </p:tav>
                                          </p:tavLst>
                                        </p:anim>
                                        <p:anim calcmode="lin" valueType="num">
                                          <p:cBhvr additive="base">
                                            <p:cTn id="103" dur="750" fill="hold"/>
                                            <p:tgtEl>
                                              <p:spTgt spid="53"/>
                                            </p:tgtEl>
                                            <p:attrNameLst>
                                              <p:attrName>ppt_y</p:attrName>
                                            </p:attrNameLst>
                                          </p:cBhvr>
                                          <p:tavLst>
                                            <p:tav tm="0">
                                              <p:val>
                                                <p:strVal val="#ppt_y"/>
                                              </p:val>
                                            </p:tav>
                                            <p:tav tm="100000">
                                              <p:val>
                                                <p:strVal val="#ppt_y"/>
                                              </p:val>
                                            </p:tav>
                                          </p:tavLst>
                                        </p:anim>
                                      </p:childTnLst>
                                    </p:cTn>
                                  </p:par>
                                </p:childTnLst>
                              </p:cTn>
                            </p:par>
                            <p:par>
                              <p:cTn id="104" fill="hold">
                                <p:stCondLst>
                                  <p:cond delay="6900"/>
                                </p:stCondLst>
                                <p:childTnLst>
                                  <p:par>
                                    <p:cTn id="105" presetID="12" presetClass="entr" presetSubtype="8" fill="hold" grpId="0" nodeType="afterEffect">
                                      <p:stCondLst>
                                        <p:cond delay="0"/>
                                      </p:stCondLst>
                                      <p:childTnLst>
                                        <p:set>
                                          <p:cBhvr>
                                            <p:cTn id="106" dur="1" fill="hold">
                                              <p:stCondLst>
                                                <p:cond delay="0"/>
                                              </p:stCondLst>
                                            </p:cTn>
                                            <p:tgtEl>
                                              <p:spTgt spid="15"/>
                                            </p:tgtEl>
                                            <p:attrNameLst>
                                              <p:attrName>style.visibility</p:attrName>
                                            </p:attrNameLst>
                                          </p:cBhvr>
                                          <p:to>
                                            <p:strVal val="visible"/>
                                          </p:to>
                                        </p:set>
                                        <p:anim calcmode="lin" valueType="num">
                                          <p:cBhvr additive="base">
                                            <p:cTn id="107" dur="500"/>
                                            <p:tgtEl>
                                              <p:spTgt spid="15"/>
                                            </p:tgtEl>
                                            <p:attrNameLst>
                                              <p:attrName>ppt_x</p:attrName>
                                            </p:attrNameLst>
                                          </p:cBhvr>
                                          <p:tavLst>
                                            <p:tav tm="0">
                                              <p:val>
                                                <p:strVal val="#ppt_x-#ppt_w*1.125000"/>
                                              </p:val>
                                            </p:tav>
                                            <p:tav tm="100000">
                                              <p:val>
                                                <p:strVal val="#ppt_x"/>
                                              </p:val>
                                            </p:tav>
                                          </p:tavLst>
                                        </p:anim>
                                        <p:animEffect transition="in" filter="wipe(right)">
                                          <p:cBhvr>
                                            <p:cTn id="108" dur="500"/>
                                            <p:tgtEl>
                                              <p:spTgt spid="15"/>
                                            </p:tgtEl>
                                          </p:cBhvr>
                                        </p:animEffect>
                                      </p:childTnLst>
                                    </p:cTn>
                                  </p:par>
                                  <p:par>
                                    <p:cTn id="109" presetID="12" presetClass="entr" presetSubtype="8" fill="hold" grpId="0" nodeType="withEffect">
                                      <p:stCondLst>
                                        <p:cond delay="0"/>
                                      </p:stCondLst>
                                      <p:childTnLst>
                                        <p:set>
                                          <p:cBhvr>
                                            <p:cTn id="110" dur="1" fill="hold">
                                              <p:stCondLst>
                                                <p:cond delay="0"/>
                                              </p:stCondLst>
                                            </p:cTn>
                                            <p:tgtEl>
                                              <p:spTgt spid="16"/>
                                            </p:tgtEl>
                                            <p:attrNameLst>
                                              <p:attrName>style.visibility</p:attrName>
                                            </p:attrNameLst>
                                          </p:cBhvr>
                                          <p:to>
                                            <p:strVal val="visible"/>
                                          </p:to>
                                        </p:set>
                                        <p:anim calcmode="lin" valueType="num">
                                          <p:cBhvr additive="base">
                                            <p:cTn id="111" dur="500"/>
                                            <p:tgtEl>
                                              <p:spTgt spid="16"/>
                                            </p:tgtEl>
                                            <p:attrNameLst>
                                              <p:attrName>ppt_x</p:attrName>
                                            </p:attrNameLst>
                                          </p:cBhvr>
                                          <p:tavLst>
                                            <p:tav tm="0">
                                              <p:val>
                                                <p:strVal val="#ppt_x-#ppt_w*1.125000"/>
                                              </p:val>
                                            </p:tav>
                                            <p:tav tm="100000">
                                              <p:val>
                                                <p:strVal val="#ppt_x"/>
                                              </p:val>
                                            </p:tav>
                                          </p:tavLst>
                                        </p:anim>
                                        <p:animEffect transition="in" filter="wipe(right)">
                                          <p:cBhvr>
                                            <p:cTn id="1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4" grpId="0" animBg="1"/>
          <p:bldP spid="50" grpId="0" animBg="1"/>
          <p:bldP spid="51" grpId="0" animBg="1"/>
          <p:bldP spid="48" grpId="0" animBg="1"/>
          <p:bldP spid="44" grpId="0"/>
          <p:bldP spid="45" grpId="0"/>
          <p:bldP spid="46" grpId="0"/>
          <p:bldP spid="47" grpId="0"/>
          <p:bldP spid="32" grpId="0" animBg="1"/>
          <p:bldP spid="17" grpId="0" animBg="1"/>
          <p:bldP spid="13" grpId="0"/>
          <p:bldP spid="14" grpId="0"/>
          <p:bldP spid="15" grpId="0"/>
          <p:bldP spid="16" grpId="0"/>
          <p:bldP spid="63" grpId="0"/>
          <p:bldP spid="52" grpId="0" animBg="1"/>
          <p:bldP spid="53"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596236" y="1916860"/>
            <a:ext cx="3618636" cy="3618636"/>
            <a:chOff x="1596236" y="1916860"/>
            <a:chExt cx="3618636" cy="3618636"/>
          </a:xfrm>
        </p:grpSpPr>
        <p:grpSp>
          <p:nvGrpSpPr>
            <p:cNvPr id="4" name="组合 28"/>
            <p:cNvGrpSpPr/>
            <p:nvPr/>
          </p:nvGrpSpPr>
          <p:grpSpPr>
            <a:xfrm rot="19276222">
              <a:off x="1596236" y="1916860"/>
              <a:ext cx="3618636" cy="3618636"/>
              <a:chOff x="356968" y="796740"/>
              <a:chExt cx="2822019" cy="2822019"/>
            </a:xfrm>
          </p:grpSpPr>
          <p:sp>
            <p:nvSpPr>
              <p:cNvPr id="5" name="饼形 33"/>
              <p:cNvSpPr/>
              <p:nvPr/>
            </p:nvSpPr>
            <p:spPr>
              <a:xfrm rot="21042706" flipH="1" flipV="1">
                <a:off x="492166" y="943009"/>
                <a:ext cx="2501891" cy="2526741"/>
              </a:xfrm>
              <a:prstGeom prst="pie">
                <a:avLst>
                  <a:gd name="adj1" fmla="val 11380473"/>
                  <a:gd name="adj2" fmla="val 17324098"/>
                </a:avLst>
              </a:prstGeom>
              <a:solidFill>
                <a:srgbClr val="83CDD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6" name="饼形 34"/>
              <p:cNvSpPr/>
              <p:nvPr/>
            </p:nvSpPr>
            <p:spPr>
              <a:xfrm rot="3744982" flipH="1">
                <a:off x="460637" y="928018"/>
                <a:ext cx="2516650" cy="2576371"/>
              </a:xfrm>
              <a:prstGeom prst="pie">
                <a:avLst>
                  <a:gd name="adj1" fmla="val 14491545"/>
                  <a:gd name="adj2" fmla="val 18667710"/>
                </a:avLst>
              </a:prstGeom>
              <a:solidFill>
                <a:srgbClr val="B495C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7" name="饼形 35"/>
              <p:cNvSpPr/>
              <p:nvPr/>
            </p:nvSpPr>
            <p:spPr>
              <a:xfrm rot="21042706" flipH="1">
                <a:off x="495434" y="949839"/>
                <a:ext cx="2516650" cy="2508067"/>
              </a:xfrm>
              <a:prstGeom prst="pie">
                <a:avLst>
                  <a:gd name="adj1" fmla="val 14294322"/>
                  <a:gd name="adj2" fmla="val 17762499"/>
                </a:avLst>
              </a:prstGeom>
              <a:solidFill>
                <a:srgbClr val="83CDDD"/>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8" name="饼形 36"/>
              <p:cNvSpPr/>
              <p:nvPr/>
            </p:nvSpPr>
            <p:spPr>
              <a:xfrm rot="21042706">
                <a:off x="356968" y="796740"/>
                <a:ext cx="2822019" cy="2822019"/>
              </a:xfrm>
              <a:prstGeom prst="pie">
                <a:avLst>
                  <a:gd name="adj1" fmla="val 5027616"/>
                  <a:gd name="adj2" fmla="val 15181466"/>
                </a:avLst>
              </a:prstGeom>
              <a:solidFill>
                <a:srgbClr val="36A7DF"/>
              </a:solidFill>
              <a:ln>
                <a:noFill/>
              </a:ln>
              <a:effectLst>
                <a:outerShdw blurRad="635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9" name="Freeform 11"/>
            <p:cNvSpPr/>
            <p:nvPr/>
          </p:nvSpPr>
          <p:spPr bwMode="auto">
            <a:xfrm>
              <a:off x="2884969" y="4040434"/>
              <a:ext cx="356512" cy="640666"/>
            </a:xfrm>
            <a:custGeom>
              <a:avLst/>
              <a:gdLst>
                <a:gd name="T0" fmla="*/ 200 w 200"/>
                <a:gd name="T1" fmla="*/ 62 h 360"/>
                <a:gd name="T2" fmla="*/ 143 w 200"/>
                <a:gd name="T3" fmla="*/ 62 h 360"/>
                <a:gd name="T4" fmla="*/ 128 w 200"/>
                <a:gd name="T5" fmla="*/ 83 h 360"/>
                <a:gd name="T6" fmla="*/ 128 w 200"/>
                <a:gd name="T7" fmla="*/ 125 h 360"/>
                <a:gd name="T8" fmla="*/ 200 w 200"/>
                <a:gd name="T9" fmla="*/ 125 h 360"/>
                <a:gd name="T10" fmla="*/ 200 w 200"/>
                <a:gd name="T11" fmla="*/ 183 h 360"/>
                <a:gd name="T12" fmla="*/ 128 w 200"/>
                <a:gd name="T13" fmla="*/ 183 h 360"/>
                <a:gd name="T14" fmla="*/ 128 w 200"/>
                <a:gd name="T15" fmla="*/ 360 h 360"/>
                <a:gd name="T16" fmla="*/ 61 w 200"/>
                <a:gd name="T17" fmla="*/ 360 h 360"/>
                <a:gd name="T18" fmla="*/ 61 w 200"/>
                <a:gd name="T19" fmla="*/ 183 h 360"/>
                <a:gd name="T20" fmla="*/ 0 w 200"/>
                <a:gd name="T21" fmla="*/ 183 h 360"/>
                <a:gd name="T22" fmla="*/ 0 w 200"/>
                <a:gd name="T23" fmla="*/ 125 h 360"/>
                <a:gd name="T24" fmla="*/ 61 w 200"/>
                <a:gd name="T25" fmla="*/ 125 h 360"/>
                <a:gd name="T26" fmla="*/ 61 w 200"/>
                <a:gd name="T27" fmla="*/ 90 h 360"/>
                <a:gd name="T28" fmla="*/ 143 w 200"/>
                <a:gd name="T29" fmla="*/ 0 h 360"/>
                <a:gd name="T30" fmla="*/ 200 w 200"/>
                <a:gd name="T31" fmla="*/ 0 h 360"/>
                <a:gd name="T32" fmla="*/ 200 w 200"/>
                <a:gd name="T33" fmla="*/ 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360">
                  <a:moveTo>
                    <a:pt x="200" y="62"/>
                  </a:moveTo>
                  <a:cubicBezTo>
                    <a:pt x="143" y="62"/>
                    <a:pt x="143" y="62"/>
                    <a:pt x="143" y="62"/>
                  </a:cubicBezTo>
                  <a:cubicBezTo>
                    <a:pt x="136" y="62"/>
                    <a:pt x="128" y="71"/>
                    <a:pt x="128" y="83"/>
                  </a:cubicBezTo>
                  <a:cubicBezTo>
                    <a:pt x="128" y="125"/>
                    <a:pt x="128" y="125"/>
                    <a:pt x="128" y="125"/>
                  </a:cubicBezTo>
                  <a:cubicBezTo>
                    <a:pt x="200" y="125"/>
                    <a:pt x="200" y="125"/>
                    <a:pt x="200" y="125"/>
                  </a:cubicBezTo>
                  <a:cubicBezTo>
                    <a:pt x="200" y="183"/>
                    <a:pt x="200" y="183"/>
                    <a:pt x="200" y="183"/>
                  </a:cubicBezTo>
                  <a:cubicBezTo>
                    <a:pt x="128" y="183"/>
                    <a:pt x="128" y="183"/>
                    <a:pt x="128" y="183"/>
                  </a:cubicBezTo>
                  <a:cubicBezTo>
                    <a:pt x="128" y="360"/>
                    <a:pt x="128" y="360"/>
                    <a:pt x="128" y="360"/>
                  </a:cubicBezTo>
                  <a:cubicBezTo>
                    <a:pt x="61" y="360"/>
                    <a:pt x="61" y="360"/>
                    <a:pt x="61" y="360"/>
                  </a:cubicBezTo>
                  <a:cubicBezTo>
                    <a:pt x="61" y="183"/>
                    <a:pt x="61" y="183"/>
                    <a:pt x="61" y="183"/>
                  </a:cubicBezTo>
                  <a:cubicBezTo>
                    <a:pt x="0" y="183"/>
                    <a:pt x="0" y="183"/>
                    <a:pt x="0" y="183"/>
                  </a:cubicBezTo>
                  <a:cubicBezTo>
                    <a:pt x="0" y="125"/>
                    <a:pt x="0" y="125"/>
                    <a:pt x="0" y="125"/>
                  </a:cubicBezTo>
                  <a:cubicBezTo>
                    <a:pt x="61" y="125"/>
                    <a:pt x="61" y="125"/>
                    <a:pt x="61" y="125"/>
                  </a:cubicBezTo>
                  <a:cubicBezTo>
                    <a:pt x="61" y="90"/>
                    <a:pt x="61" y="90"/>
                    <a:pt x="61" y="90"/>
                  </a:cubicBezTo>
                  <a:cubicBezTo>
                    <a:pt x="61" y="40"/>
                    <a:pt x="95" y="0"/>
                    <a:pt x="143" y="0"/>
                  </a:cubicBezTo>
                  <a:cubicBezTo>
                    <a:pt x="200" y="0"/>
                    <a:pt x="200" y="0"/>
                    <a:pt x="200" y="0"/>
                  </a:cubicBezTo>
                  <a:lnTo>
                    <a:pt x="200" y="62"/>
                  </a:lnTo>
                  <a:close/>
                </a:path>
              </a:pathLst>
            </a:custGeom>
            <a:solidFill>
              <a:schemeClr val="bg1"/>
            </a:solidFill>
            <a:ln>
              <a:noFill/>
            </a:ln>
          </p:spPr>
          <p:txBody>
            <a:bodyPr vert="horz" wrap="square" lIns="91440" tIns="45720" rIns="91440" bIns="45720" numCol="1" anchor="t" anchorCtr="0" compatLnSpc="1"/>
            <a:lstStyle/>
            <a:p>
              <a:endParaRPr lang="en-US" dirty="0">
                <a:solidFill>
                  <a:prstClr val="black"/>
                </a:solidFill>
                <a:latin typeface="微软雅黑" panose="020B0503020204020204" pitchFamily="34" charset="-122"/>
                <a:ea typeface="微软雅黑" panose="020B0503020204020204" pitchFamily="34" charset="-122"/>
              </a:endParaRPr>
            </a:p>
          </p:txBody>
        </p:sp>
        <p:sp>
          <p:nvSpPr>
            <p:cNvPr id="10" name="AutoShape 14"/>
            <p:cNvSpPr/>
            <p:nvPr/>
          </p:nvSpPr>
          <p:spPr bwMode="auto">
            <a:xfrm>
              <a:off x="4345325" y="3331603"/>
              <a:ext cx="373905" cy="340913"/>
            </a:xfrm>
            <a:custGeom>
              <a:avLst/>
              <a:gdLst>
                <a:gd name="T0" fmla="*/ 2147483646 w 21590"/>
                <a:gd name="T1" fmla="*/ 303068522 h 16690"/>
                <a:gd name="T2" fmla="*/ 2147483646 w 21590"/>
                <a:gd name="T3" fmla="*/ 614467900 h 16690"/>
                <a:gd name="T4" fmla="*/ 0 w 21590"/>
                <a:gd name="T5" fmla="*/ 2147483646 h 16690"/>
                <a:gd name="T6" fmla="*/ 782832664 w 21590"/>
                <a:gd name="T7" fmla="*/ 1946161268 h 16690"/>
                <a:gd name="T8" fmla="*/ 286036553 w 21590"/>
                <a:gd name="T9" fmla="*/ 1513714635 h 16690"/>
                <a:gd name="T10" fmla="*/ 511874951 w 21590"/>
                <a:gd name="T11" fmla="*/ 1496463517 h 16690"/>
                <a:gd name="T12" fmla="*/ 90358306 w 21590"/>
                <a:gd name="T13" fmla="*/ 891067454 h 16690"/>
                <a:gd name="T14" fmla="*/ 316196704 w 21590"/>
                <a:gd name="T15" fmla="*/ 942966873 h 16690"/>
                <a:gd name="T16" fmla="*/ 150558932 w 21590"/>
                <a:gd name="T17" fmla="*/ 112721961 h 16690"/>
                <a:gd name="T18" fmla="*/ 1279628774 w 21590"/>
                <a:gd name="T19" fmla="*/ 770017444 h 16690"/>
                <a:gd name="T20" fmla="*/ 2147483646 w 21590"/>
                <a:gd name="T21" fmla="*/ 199269682 h 16690"/>
                <a:gd name="T22" fmla="*/ 2147483646 w 21590"/>
                <a:gd name="T23" fmla="*/ 60822541 h 16690"/>
                <a:gd name="T24" fmla="*/ 2147483646 w 21590"/>
                <a:gd name="T25" fmla="*/ 389470283 h 16690"/>
                <a:gd name="T26" fmla="*/ 2147483646 w 21590"/>
                <a:gd name="T27" fmla="*/ 303068522 h 16690"/>
                <a:gd name="T28" fmla="*/ 2147483646 w 21590"/>
                <a:gd name="T29" fmla="*/ 303068522 h 16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590" h="1669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moveTo>
                    <a:pt x="21590" y="2038"/>
                  </a:moveTo>
                </a:path>
              </a:pathLst>
            </a:custGeom>
            <a:solidFill>
              <a:schemeClr val="bg1"/>
            </a:solidFill>
            <a:ln>
              <a:noFill/>
            </a:ln>
          </p:spPr>
          <p:txBody>
            <a:bodyPr lIns="0" tIns="0" rIns="0" bIns="0"/>
            <a:lstStyle/>
            <a:p>
              <a:endParaRPr lang="en-GB">
                <a:solidFill>
                  <a:prstClr val="black"/>
                </a:solidFill>
                <a:latin typeface="微软雅黑" panose="020B0503020204020204" pitchFamily="34" charset="-122"/>
                <a:ea typeface="微软雅黑" panose="020B0503020204020204" pitchFamily="34" charset="-122"/>
              </a:endParaRPr>
            </a:p>
          </p:txBody>
        </p:sp>
        <p:sp>
          <p:nvSpPr>
            <p:cNvPr id="11" name="AutoShape 13"/>
            <p:cNvSpPr/>
            <p:nvPr/>
          </p:nvSpPr>
          <p:spPr bwMode="auto">
            <a:xfrm>
              <a:off x="3546424" y="2542702"/>
              <a:ext cx="294897" cy="381142"/>
            </a:xfrm>
            <a:custGeom>
              <a:avLst/>
              <a:gdLst>
                <a:gd name="T0" fmla="*/ 536544193 w 21545"/>
                <a:gd name="T1" fmla="*/ 1809212526 h 21515"/>
                <a:gd name="T2" fmla="*/ 494557843 w 21545"/>
                <a:gd name="T3" fmla="*/ 2087334032 h 21515"/>
                <a:gd name="T4" fmla="*/ 447328334 w 21545"/>
                <a:gd name="T5" fmla="*/ 2147483646 h 21515"/>
                <a:gd name="T6" fmla="*/ 312790812 w 21545"/>
                <a:gd name="T7" fmla="*/ 2147483646 h 21515"/>
                <a:gd name="T8" fmla="*/ 284619960 w 21545"/>
                <a:gd name="T9" fmla="*/ 2147483646 h 21515"/>
                <a:gd name="T10" fmla="*/ 273483974 w 21545"/>
                <a:gd name="T11" fmla="*/ 2147483646 h 21515"/>
                <a:gd name="T12" fmla="*/ 260976991 w 21545"/>
                <a:gd name="T13" fmla="*/ 2147483646 h 21515"/>
                <a:gd name="T14" fmla="*/ 299689027 w 21545"/>
                <a:gd name="T15" fmla="*/ 2000438612 h 21515"/>
                <a:gd name="T16" fmla="*/ 394144999 w 21545"/>
                <a:gd name="T17" fmla="*/ 1331084764 h 21515"/>
                <a:gd name="T18" fmla="*/ 400100348 w 21545"/>
                <a:gd name="T19" fmla="*/ 1282667061 h 21515"/>
                <a:gd name="T20" fmla="*/ 371871543 w 21545"/>
                <a:gd name="T21" fmla="*/ 1098026760 h 21515"/>
                <a:gd name="T22" fmla="*/ 381102730 w 21545"/>
                <a:gd name="T23" fmla="*/ 887045795 h 21515"/>
                <a:gd name="T24" fmla="*/ 505693789 w 21545"/>
                <a:gd name="T25" fmla="*/ 633070619 h 21515"/>
                <a:gd name="T26" fmla="*/ 619864179 w 21545"/>
                <a:gd name="T27" fmla="*/ 647402006 h 21515"/>
                <a:gd name="T28" fmla="*/ 676979112 w 21545"/>
                <a:gd name="T29" fmla="*/ 782589932 h 21515"/>
                <a:gd name="T30" fmla="*/ 671678000 w 21545"/>
                <a:gd name="T31" fmla="*/ 988144878 h 21515"/>
                <a:gd name="T32" fmla="*/ 610036708 w 21545"/>
                <a:gd name="T33" fmla="*/ 1347613164 h 21515"/>
                <a:gd name="T34" fmla="*/ 597531247 w 21545"/>
                <a:gd name="T35" fmla="*/ 1544390415 h 21515"/>
                <a:gd name="T36" fmla="*/ 653334619 w 21545"/>
                <a:gd name="T37" fmla="*/ 1682804821 h 21515"/>
                <a:gd name="T38" fmla="*/ 760239621 w 21545"/>
                <a:gd name="T39" fmla="*/ 1732257195 h 21515"/>
                <a:gd name="T40" fmla="*/ 934799218 w 21545"/>
                <a:gd name="T41" fmla="*/ 1561950859 h 21515"/>
                <a:gd name="T42" fmla="*/ 1044978534 w 21545"/>
                <a:gd name="T43" fmla="*/ 1052963259 h 21515"/>
                <a:gd name="T44" fmla="*/ 1049564369 w 21545"/>
                <a:gd name="T45" fmla="*/ 834236692 h 21515"/>
                <a:gd name="T46" fmla="*/ 975475570 w 21545"/>
                <a:gd name="T47" fmla="*/ 495688256 h 21515"/>
                <a:gd name="T48" fmla="*/ 810147120 w 21545"/>
                <a:gd name="T49" fmla="*/ 310013335 h 21515"/>
                <a:gd name="T50" fmla="*/ 563464522 w 21545"/>
                <a:gd name="T51" fmla="*/ 284707291 h 21515"/>
                <a:gd name="T52" fmla="*/ 240012011 w 21545"/>
                <a:gd name="T53" fmla="*/ 668188978 h 21515"/>
                <a:gd name="T54" fmla="*/ 184922353 w 21545"/>
                <a:gd name="T55" fmla="*/ 1038759595 h 21515"/>
                <a:gd name="T56" fmla="*/ 229470826 w 21545"/>
                <a:gd name="T57" fmla="*/ 1310167541 h 21515"/>
                <a:gd name="T58" fmla="*/ 259666953 w 21545"/>
                <a:gd name="T59" fmla="*/ 1374985922 h 21515"/>
                <a:gd name="T60" fmla="*/ 251805281 w 21545"/>
                <a:gd name="T61" fmla="*/ 1501393627 h 21515"/>
                <a:gd name="T62" fmla="*/ 211127445 w 21545"/>
                <a:gd name="T63" fmla="*/ 1612435275 h 21515"/>
                <a:gd name="T64" fmla="*/ 169141056 w 21545"/>
                <a:gd name="T65" fmla="*/ 1586094610 h 21515"/>
                <a:gd name="T66" fmla="*/ 9706996 w 21545"/>
                <a:gd name="T67" fmla="*/ 1180533357 h 21515"/>
                <a:gd name="T68" fmla="*/ 9706996 w 21545"/>
                <a:gd name="T69" fmla="*/ 828813250 h 21515"/>
                <a:gd name="T70" fmla="*/ 71407764 w 21545"/>
                <a:gd name="T71" fmla="*/ 548367058 h 21515"/>
                <a:gd name="T72" fmla="*/ 299092743 w 21545"/>
                <a:gd name="T73" fmla="*/ 161528642 h 21515"/>
                <a:gd name="T74" fmla="*/ 556197612 w 21545"/>
                <a:gd name="T75" fmla="*/ 15366057 h 21515"/>
                <a:gd name="T76" fmla="*/ 661852052 w 21545"/>
                <a:gd name="T77" fmla="*/ 1162343 h 21515"/>
                <a:gd name="T78" fmla="*/ 946590965 w 21545"/>
                <a:gd name="T79" fmla="*/ 88962082 h 21515"/>
                <a:gd name="T80" fmla="*/ 1142710303 w 21545"/>
                <a:gd name="T81" fmla="*/ 322022613 h 21515"/>
                <a:gd name="T82" fmla="*/ 1263491803 w 21545"/>
                <a:gd name="T83" fmla="*/ 681488322 h 21515"/>
                <a:gd name="T84" fmla="*/ 1283145221 w 21545"/>
                <a:gd name="T85" fmla="*/ 929912333 h 21515"/>
                <a:gd name="T86" fmla="*/ 1269387676 w 21545"/>
                <a:gd name="T87" fmla="*/ 1186988842 h 21515"/>
                <a:gd name="T88" fmla="*/ 1016809205 w 21545"/>
                <a:gd name="T89" fmla="*/ 1888362344 h 21515"/>
                <a:gd name="T90" fmla="*/ 901328778 w 21545"/>
                <a:gd name="T91" fmla="*/ 1976292333 h 21515"/>
                <a:gd name="T92" fmla="*/ 753687987 w 21545"/>
                <a:gd name="T93" fmla="*/ 2007021870 h 21515"/>
                <a:gd name="T94" fmla="*/ 623140016 w 21545"/>
                <a:gd name="T95" fmla="*/ 1944400504 h 21515"/>
                <a:gd name="T96" fmla="*/ 536544193 w 21545"/>
                <a:gd name="T97" fmla="*/ 1809212526 h 21515"/>
                <a:gd name="T98" fmla="*/ 536544193 w 21545"/>
                <a:gd name="T99" fmla="*/ 1809212526 h 2151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545" h="21515">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8"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70"/>
                    <a:pt x="13556" y="15592"/>
                    <a:pt x="12655" y="15544"/>
                  </a:cubicBezTo>
                  <a:cubicBezTo>
                    <a:pt x="11780" y="15499"/>
                    <a:pt x="11065" y="15318"/>
                    <a:pt x="10463" y="15059"/>
                  </a:cubicBezTo>
                  <a:cubicBezTo>
                    <a:pt x="9866" y="14803"/>
                    <a:pt x="9365" y="14488"/>
                    <a:pt x="9009" y="14012"/>
                  </a:cubicBezTo>
                  <a:close/>
                  <a:moveTo>
                    <a:pt x="9009" y="14012"/>
                  </a:moveTo>
                </a:path>
              </a:pathLst>
            </a:custGeom>
            <a:solidFill>
              <a:schemeClr val="bg1"/>
            </a:solidFill>
            <a:ln>
              <a:noFill/>
            </a:ln>
          </p:spPr>
          <p:txBody>
            <a:bodyPr lIns="0" tIns="0" rIns="0" bIns="0"/>
            <a:lstStyle/>
            <a:p>
              <a:endParaRPr lang="en-GB">
                <a:solidFill>
                  <a:prstClr val="black"/>
                </a:solidFill>
                <a:latin typeface="微软雅黑" panose="020B0503020204020204" pitchFamily="34" charset="-122"/>
                <a:ea typeface="微软雅黑" panose="020B0503020204020204" pitchFamily="34" charset="-122"/>
              </a:endParaRPr>
            </a:p>
          </p:txBody>
        </p:sp>
        <p:grpSp>
          <p:nvGrpSpPr>
            <p:cNvPr id="12" name="Group 11"/>
            <p:cNvGrpSpPr/>
            <p:nvPr/>
          </p:nvGrpSpPr>
          <p:grpSpPr>
            <a:xfrm>
              <a:off x="2571026" y="2542894"/>
              <a:ext cx="358954" cy="332191"/>
              <a:chOff x="1424267" y="1898426"/>
              <a:chExt cx="477770" cy="401951"/>
            </a:xfrm>
            <a:solidFill>
              <a:schemeClr val="bg2"/>
            </a:solidFill>
          </p:grpSpPr>
          <p:sp>
            <p:nvSpPr>
              <p:cNvPr id="13" name="AutoShape 27"/>
              <p:cNvSpPr/>
              <p:nvPr/>
            </p:nvSpPr>
            <p:spPr bwMode="auto">
              <a:xfrm>
                <a:off x="1424267" y="1898426"/>
                <a:ext cx="288258" cy="401951"/>
              </a:xfrm>
              <a:custGeom>
                <a:avLst/>
                <a:gdLst>
                  <a:gd name="T0" fmla="*/ 0 w 21594"/>
                  <a:gd name="T1" fmla="*/ 0 h 21481"/>
                  <a:gd name="T2" fmla="*/ 0 w 21594"/>
                  <a:gd name="T3" fmla="*/ 0 h 21481"/>
                  <a:gd name="T4" fmla="*/ 0 w 21594"/>
                  <a:gd name="T5" fmla="*/ 0 h 21481"/>
                  <a:gd name="T6" fmla="*/ 0 w 21594"/>
                  <a:gd name="T7" fmla="*/ 0 h 21481"/>
                  <a:gd name="T8" fmla="*/ 0 w 21594"/>
                  <a:gd name="T9" fmla="*/ 0 h 21481"/>
                  <a:gd name="T10" fmla="*/ 0 w 21594"/>
                  <a:gd name="T11" fmla="*/ 0 h 21481"/>
                  <a:gd name="T12" fmla="*/ 0 w 21594"/>
                  <a:gd name="T13" fmla="*/ 0 h 21481"/>
                  <a:gd name="T14" fmla="*/ 0 w 21594"/>
                  <a:gd name="T15" fmla="*/ 0 h 21481"/>
                  <a:gd name="T16" fmla="*/ 0 w 21594"/>
                  <a:gd name="T17" fmla="*/ 0 h 21481"/>
                  <a:gd name="T18" fmla="*/ 0 w 21594"/>
                  <a:gd name="T19" fmla="*/ 0 h 21481"/>
                  <a:gd name="T20" fmla="*/ 0 w 21594"/>
                  <a:gd name="T21" fmla="*/ 0 h 21481"/>
                  <a:gd name="T22" fmla="*/ 0 w 21594"/>
                  <a:gd name="T23" fmla="*/ 0 h 21481"/>
                  <a:gd name="T24" fmla="*/ 0 w 21594"/>
                  <a:gd name="T25" fmla="*/ 0 h 21481"/>
                  <a:gd name="T26" fmla="*/ 0 w 21594"/>
                  <a:gd name="T27" fmla="*/ 0 h 21481"/>
                  <a:gd name="T28" fmla="*/ 0 w 21594"/>
                  <a:gd name="T29" fmla="*/ 0 h 21481"/>
                  <a:gd name="T30" fmla="*/ 0 w 21594"/>
                  <a:gd name="T31" fmla="*/ 0 h 21481"/>
                  <a:gd name="T32" fmla="*/ 0 w 21594"/>
                  <a:gd name="T33" fmla="*/ 0 h 21481"/>
                  <a:gd name="T34" fmla="*/ 0 w 21594"/>
                  <a:gd name="T35" fmla="*/ 0 h 21481"/>
                  <a:gd name="T36" fmla="*/ 0 w 21594"/>
                  <a:gd name="T37" fmla="*/ 0 h 21481"/>
                  <a:gd name="T38" fmla="*/ 0 w 21594"/>
                  <a:gd name="T39" fmla="*/ 0 h 21481"/>
                  <a:gd name="T40" fmla="*/ 0 w 21594"/>
                  <a:gd name="T41" fmla="*/ 0 h 21481"/>
                  <a:gd name="T42" fmla="*/ 0 w 21594"/>
                  <a:gd name="T43" fmla="*/ 0 h 21481"/>
                  <a:gd name="T44" fmla="*/ 0 w 21594"/>
                  <a:gd name="T45" fmla="*/ 0 h 21481"/>
                  <a:gd name="T46" fmla="*/ 0 w 21594"/>
                  <a:gd name="T47" fmla="*/ 0 h 21481"/>
                  <a:gd name="T48" fmla="*/ 0 w 21594"/>
                  <a:gd name="T49" fmla="*/ 0 h 21481"/>
                  <a:gd name="T50" fmla="*/ 0 w 21594"/>
                  <a:gd name="T51" fmla="*/ 0 h 21481"/>
                  <a:gd name="T52" fmla="*/ 0 w 21594"/>
                  <a:gd name="T53" fmla="*/ 0 h 21481"/>
                  <a:gd name="T54" fmla="*/ 0 w 21594"/>
                  <a:gd name="T55" fmla="*/ 0 h 21481"/>
                  <a:gd name="T56" fmla="*/ 0 w 21594"/>
                  <a:gd name="T57" fmla="*/ 0 h 21481"/>
                  <a:gd name="T58" fmla="*/ 0 w 21594"/>
                  <a:gd name="T59" fmla="*/ 0 h 21481"/>
                  <a:gd name="T60" fmla="*/ 0 w 21594"/>
                  <a:gd name="T61" fmla="*/ 0 h 21481"/>
                  <a:gd name="T62" fmla="*/ 0 w 21594"/>
                  <a:gd name="T63" fmla="*/ 0 h 21481"/>
                  <a:gd name="T64" fmla="*/ 0 w 21594"/>
                  <a:gd name="T65" fmla="*/ 0 h 21481"/>
                  <a:gd name="T66" fmla="*/ 0 w 21594"/>
                  <a:gd name="T67" fmla="*/ 0 h 21481"/>
                  <a:gd name="T68" fmla="*/ 0 w 21594"/>
                  <a:gd name="T69" fmla="*/ 0 h 21481"/>
                  <a:gd name="T70" fmla="*/ 0 w 21594"/>
                  <a:gd name="T71" fmla="*/ 0 h 21481"/>
                  <a:gd name="T72" fmla="*/ 0 w 21594"/>
                  <a:gd name="T73" fmla="*/ 0 h 21481"/>
                  <a:gd name="T74" fmla="*/ 0 w 21594"/>
                  <a:gd name="T75" fmla="*/ 0 h 21481"/>
                  <a:gd name="T76" fmla="*/ 0 w 21594"/>
                  <a:gd name="T77" fmla="*/ 0 h 2148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594" h="21481">
                    <a:moveTo>
                      <a:pt x="5932" y="14439"/>
                    </a:moveTo>
                    <a:cubicBezTo>
                      <a:pt x="5273" y="14717"/>
                      <a:pt x="4486" y="15132"/>
                      <a:pt x="4051" y="15925"/>
                    </a:cubicBezTo>
                    <a:cubicBezTo>
                      <a:pt x="3759" y="16454"/>
                      <a:pt x="3756" y="17150"/>
                      <a:pt x="3978" y="17683"/>
                    </a:cubicBezTo>
                    <a:cubicBezTo>
                      <a:pt x="4608" y="19197"/>
                      <a:pt x="7232" y="20072"/>
                      <a:pt x="9983" y="20234"/>
                    </a:cubicBezTo>
                    <a:cubicBezTo>
                      <a:pt x="12956" y="20410"/>
                      <a:pt x="15960" y="20095"/>
                      <a:pt x="17254" y="18650"/>
                    </a:cubicBezTo>
                    <a:cubicBezTo>
                      <a:pt x="17955" y="17866"/>
                      <a:pt x="17984" y="16727"/>
                      <a:pt x="17290" y="15949"/>
                    </a:cubicBezTo>
                    <a:cubicBezTo>
                      <a:pt x="16475" y="15037"/>
                      <a:pt x="15361" y="14638"/>
                      <a:pt x="14179" y="14068"/>
                    </a:cubicBezTo>
                    <a:cubicBezTo>
                      <a:pt x="13820" y="13894"/>
                      <a:pt x="13466" y="13609"/>
                      <a:pt x="12986" y="13522"/>
                    </a:cubicBezTo>
                    <a:cubicBezTo>
                      <a:pt x="12654" y="13463"/>
                      <a:pt x="11973" y="13511"/>
                      <a:pt x="11611" y="13522"/>
                    </a:cubicBezTo>
                    <a:cubicBezTo>
                      <a:pt x="9250" y="13600"/>
                      <a:pt x="7368" y="13834"/>
                      <a:pt x="5932" y="14439"/>
                    </a:cubicBezTo>
                    <a:close/>
                    <a:moveTo>
                      <a:pt x="6258" y="2650"/>
                    </a:moveTo>
                    <a:cubicBezTo>
                      <a:pt x="5686" y="3797"/>
                      <a:pt x="6129" y="5340"/>
                      <a:pt x="6727" y="6340"/>
                    </a:cubicBezTo>
                    <a:cubicBezTo>
                      <a:pt x="7378" y="7427"/>
                      <a:pt x="8390" y="8316"/>
                      <a:pt x="9622" y="8718"/>
                    </a:cubicBezTo>
                    <a:cubicBezTo>
                      <a:pt x="11602" y="9365"/>
                      <a:pt x="14233" y="8713"/>
                      <a:pt x="15048" y="7554"/>
                    </a:cubicBezTo>
                    <a:cubicBezTo>
                      <a:pt x="15273" y="7233"/>
                      <a:pt x="15376" y="6761"/>
                      <a:pt x="15409" y="6414"/>
                    </a:cubicBezTo>
                    <a:cubicBezTo>
                      <a:pt x="15622" y="4186"/>
                      <a:pt x="13889" y="2022"/>
                      <a:pt x="11935" y="1263"/>
                    </a:cubicBezTo>
                    <a:cubicBezTo>
                      <a:pt x="11340" y="1030"/>
                      <a:pt x="10391" y="902"/>
                      <a:pt x="9513" y="966"/>
                    </a:cubicBezTo>
                    <a:cubicBezTo>
                      <a:pt x="7789" y="1092"/>
                      <a:pt x="6661" y="1840"/>
                      <a:pt x="6258" y="2650"/>
                    </a:cubicBezTo>
                    <a:close/>
                    <a:moveTo>
                      <a:pt x="18845" y="1015"/>
                    </a:moveTo>
                    <a:cubicBezTo>
                      <a:pt x="18029" y="1015"/>
                      <a:pt x="17240" y="1015"/>
                      <a:pt x="16240" y="1015"/>
                    </a:cubicBezTo>
                    <a:cubicBezTo>
                      <a:pt x="17894" y="1951"/>
                      <a:pt x="19363" y="3151"/>
                      <a:pt x="19243" y="5102"/>
                    </a:cubicBezTo>
                    <a:cubicBezTo>
                      <a:pt x="19122" y="7073"/>
                      <a:pt x="17294" y="7867"/>
                      <a:pt x="15625" y="8792"/>
                    </a:cubicBezTo>
                    <a:cubicBezTo>
                      <a:pt x="15241" y="9005"/>
                      <a:pt x="14651" y="9444"/>
                      <a:pt x="14505" y="9708"/>
                    </a:cubicBezTo>
                    <a:cubicBezTo>
                      <a:pt x="13900" y="10800"/>
                      <a:pt x="15517" y="11415"/>
                      <a:pt x="16349" y="11838"/>
                    </a:cubicBezTo>
                    <a:cubicBezTo>
                      <a:pt x="17110" y="12225"/>
                      <a:pt x="17756" y="12561"/>
                      <a:pt x="18339" y="12903"/>
                    </a:cubicBezTo>
                    <a:cubicBezTo>
                      <a:pt x="19569" y="13625"/>
                      <a:pt x="20734" y="14550"/>
                      <a:pt x="20726" y="16148"/>
                    </a:cubicBezTo>
                    <a:cubicBezTo>
                      <a:pt x="20718" y="17893"/>
                      <a:pt x="19252" y="19109"/>
                      <a:pt x="17615" y="19913"/>
                    </a:cubicBezTo>
                    <a:cubicBezTo>
                      <a:pt x="15973" y="20718"/>
                      <a:pt x="13608" y="21273"/>
                      <a:pt x="11213" y="21423"/>
                    </a:cubicBezTo>
                    <a:cubicBezTo>
                      <a:pt x="8407" y="21600"/>
                      <a:pt x="5762" y="21374"/>
                      <a:pt x="3725" y="20755"/>
                    </a:cubicBezTo>
                    <a:cubicBezTo>
                      <a:pt x="1883" y="20194"/>
                      <a:pt x="-6" y="19159"/>
                      <a:pt x="0" y="17436"/>
                    </a:cubicBezTo>
                    <a:cubicBezTo>
                      <a:pt x="3" y="16550"/>
                      <a:pt x="593" y="15684"/>
                      <a:pt x="1265" y="15132"/>
                    </a:cubicBezTo>
                    <a:cubicBezTo>
                      <a:pt x="3418" y="13366"/>
                      <a:pt x="7108" y="12934"/>
                      <a:pt x="11575" y="12705"/>
                    </a:cubicBezTo>
                    <a:cubicBezTo>
                      <a:pt x="11335" y="12383"/>
                      <a:pt x="10683" y="11999"/>
                      <a:pt x="10453" y="11516"/>
                    </a:cubicBezTo>
                    <a:cubicBezTo>
                      <a:pt x="10158" y="10897"/>
                      <a:pt x="10341" y="10209"/>
                      <a:pt x="10742" y="9708"/>
                    </a:cubicBezTo>
                    <a:cubicBezTo>
                      <a:pt x="7884" y="9960"/>
                      <a:pt x="5600" y="9393"/>
                      <a:pt x="4086" y="8396"/>
                    </a:cubicBezTo>
                    <a:cubicBezTo>
                      <a:pt x="2796" y="7544"/>
                      <a:pt x="1798" y="6101"/>
                      <a:pt x="2314" y="4433"/>
                    </a:cubicBezTo>
                    <a:cubicBezTo>
                      <a:pt x="2755" y="3007"/>
                      <a:pt x="3989" y="1978"/>
                      <a:pt x="5534" y="1263"/>
                    </a:cubicBezTo>
                    <a:cubicBezTo>
                      <a:pt x="7148" y="516"/>
                      <a:pt x="9116" y="0"/>
                      <a:pt x="11684" y="0"/>
                    </a:cubicBezTo>
                    <a:cubicBezTo>
                      <a:pt x="14848" y="0"/>
                      <a:pt x="18228" y="0"/>
                      <a:pt x="21594" y="0"/>
                    </a:cubicBezTo>
                  </a:path>
                </a:pathLst>
              </a:custGeom>
              <a:solidFill>
                <a:schemeClr val="bg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en-GB">
                  <a:solidFill>
                    <a:srgbClr val="645644"/>
                  </a:solidFill>
                  <a:latin typeface="微软雅黑" panose="020B0503020204020204" pitchFamily="34" charset="-122"/>
                  <a:ea typeface="微软雅黑" panose="020B0503020204020204" pitchFamily="34" charset="-122"/>
                </a:endParaRPr>
              </a:p>
            </p:txBody>
          </p:sp>
          <p:sp>
            <p:nvSpPr>
              <p:cNvPr id="14" name="AutoShape 28"/>
              <p:cNvSpPr/>
              <p:nvPr/>
            </p:nvSpPr>
            <p:spPr bwMode="auto">
              <a:xfrm>
                <a:off x="1719507" y="1963838"/>
                <a:ext cx="182530" cy="1753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9382" y="0"/>
                    </a:moveTo>
                    <a:cubicBezTo>
                      <a:pt x="10335" y="0"/>
                      <a:pt x="11333" y="0"/>
                      <a:pt x="12285" y="0"/>
                    </a:cubicBezTo>
                    <a:cubicBezTo>
                      <a:pt x="12285" y="3056"/>
                      <a:pt x="12285" y="6154"/>
                      <a:pt x="12285" y="9210"/>
                    </a:cubicBezTo>
                    <a:cubicBezTo>
                      <a:pt x="15184" y="9210"/>
                      <a:pt x="18514" y="9210"/>
                      <a:pt x="21600" y="9210"/>
                    </a:cubicBezTo>
                    <a:cubicBezTo>
                      <a:pt x="21600" y="10204"/>
                      <a:pt x="21600" y="11225"/>
                      <a:pt x="21600" y="12218"/>
                    </a:cubicBezTo>
                    <a:cubicBezTo>
                      <a:pt x="18423" y="12218"/>
                      <a:pt x="15390" y="12218"/>
                      <a:pt x="12285" y="12218"/>
                    </a:cubicBezTo>
                    <a:cubicBezTo>
                      <a:pt x="12285" y="15351"/>
                      <a:pt x="12285" y="18467"/>
                      <a:pt x="12285" y="21600"/>
                    </a:cubicBezTo>
                    <a:cubicBezTo>
                      <a:pt x="11313" y="21600"/>
                      <a:pt x="10354" y="21600"/>
                      <a:pt x="9382" y="21600"/>
                    </a:cubicBezTo>
                    <a:cubicBezTo>
                      <a:pt x="9382" y="18486"/>
                      <a:pt x="9382" y="15331"/>
                      <a:pt x="9382" y="12218"/>
                    </a:cubicBezTo>
                    <a:cubicBezTo>
                      <a:pt x="6247" y="12218"/>
                      <a:pt x="3125" y="12218"/>
                      <a:pt x="0" y="12218"/>
                    </a:cubicBezTo>
                    <a:cubicBezTo>
                      <a:pt x="0" y="11225"/>
                      <a:pt x="0" y="10204"/>
                      <a:pt x="0" y="9210"/>
                    </a:cubicBezTo>
                    <a:cubicBezTo>
                      <a:pt x="3124" y="9210"/>
                      <a:pt x="6259" y="9210"/>
                      <a:pt x="9382" y="9210"/>
                    </a:cubicBezTo>
                    <a:cubicBezTo>
                      <a:pt x="9382" y="6192"/>
                      <a:pt x="9382" y="3190"/>
                      <a:pt x="9382" y="171"/>
                    </a:cubicBezTo>
                    <a:cubicBezTo>
                      <a:pt x="9379" y="90"/>
                      <a:pt x="9315" y="10"/>
                      <a:pt x="9382" y="0"/>
                    </a:cubicBezTo>
                    <a:close/>
                    <a:moveTo>
                      <a:pt x="9382" y="0"/>
                    </a:moveTo>
                  </a:path>
                </a:pathLst>
              </a:custGeom>
              <a:solidFill>
                <a:schemeClr val="bg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en-GB">
                  <a:solidFill>
                    <a:prstClr val="black"/>
                  </a:solidFill>
                  <a:latin typeface="微软雅黑" panose="020B0503020204020204" pitchFamily="34" charset="-122"/>
                  <a:ea typeface="微软雅黑" panose="020B0503020204020204" pitchFamily="34" charset="-122"/>
                </a:endParaRPr>
              </a:p>
            </p:txBody>
          </p:sp>
        </p:grpSp>
        <p:sp>
          <p:nvSpPr>
            <p:cNvPr id="22" name="TextBox 21"/>
            <p:cNvSpPr txBox="1"/>
            <p:nvPr/>
          </p:nvSpPr>
          <p:spPr>
            <a:xfrm>
              <a:off x="3369278" y="2989112"/>
              <a:ext cx="684803" cy="369332"/>
            </a:xfrm>
            <a:prstGeom prst="rect">
              <a:avLst/>
            </a:prstGeom>
            <a:noFill/>
          </p:spPr>
          <p:txBody>
            <a:bodyPr wrap="none" rtlCol="0">
              <a:spAutoFit/>
            </a:bodyPr>
            <a:lstStyle/>
            <a:p>
              <a:r>
                <a:rPr lang="en-US" b="1" dirty="0">
                  <a:solidFill>
                    <a:schemeClr val="bg1"/>
                  </a:solidFill>
                  <a:latin typeface="微软雅黑" panose="020B0503020204020204" pitchFamily="34" charset="-122"/>
                  <a:ea typeface="微软雅黑" panose="020B0503020204020204" pitchFamily="34" charset="-122"/>
                </a:rPr>
                <a:t>27%</a:t>
              </a:r>
              <a:endParaRPr lang="en-GB" b="1" dirty="0">
                <a:solidFill>
                  <a:schemeClr val="bg1"/>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4203757" y="3809017"/>
              <a:ext cx="684803" cy="369332"/>
            </a:xfrm>
            <a:prstGeom prst="rect">
              <a:avLst/>
            </a:prstGeom>
            <a:noFill/>
          </p:spPr>
          <p:txBody>
            <a:bodyPr wrap="none" rtlCol="0">
              <a:spAutoFit/>
            </a:bodyPr>
            <a:lstStyle/>
            <a:p>
              <a:r>
                <a:rPr lang="en-US" b="1" dirty="0">
                  <a:solidFill>
                    <a:schemeClr val="bg1"/>
                  </a:solidFill>
                  <a:latin typeface="微软雅黑" panose="020B0503020204020204" pitchFamily="34" charset="-122"/>
                  <a:ea typeface="微软雅黑" panose="020B0503020204020204" pitchFamily="34" charset="-122"/>
                </a:rPr>
                <a:t>14%</a:t>
              </a:r>
              <a:endParaRPr lang="en-GB" b="1" dirty="0">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2383833" y="2943400"/>
              <a:ext cx="684803" cy="369332"/>
            </a:xfrm>
            <a:prstGeom prst="rect">
              <a:avLst/>
            </a:prstGeom>
            <a:noFill/>
          </p:spPr>
          <p:txBody>
            <a:bodyPr wrap="none" rtlCol="0">
              <a:spAutoFit/>
            </a:bodyPr>
            <a:lstStyle/>
            <a:p>
              <a:r>
                <a:rPr lang="en-US" b="1" dirty="0">
                  <a:solidFill>
                    <a:schemeClr val="bg1"/>
                  </a:solidFill>
                  <a:latin typeface="微软雅黑" panose="020B0503020204020204" pitchFamily="34" charset="-122"/>
                  <a:ea typeface="微软雅黑" panose="020B0503020204020204" pitchFamily="34" charset="-122"/>
                </a:rPr>
                <a:t>35%</a:t>
              </a:r>
              <a:endParaRPr lang="en-GB" b="1" dirty="0">
                <a:solidFill>
                  <a:schemeClr val="bg1"/>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2764969" y="4753971"/>
              <a:ext cx="684803" cy="369332"/>
            </a:xfrm>
            <a:prstGeom prst="rect">
              <a:avLst/>
            </a:prstGeom>
            <a:noFill/>
          </p:spPr>
          <p:txBody>
            <a:bodyPr wrap="none" rtlCol="0">
              <a:spAutoFit/>
            </a:bodyPr>
            <a:lstStyle/>
            <a:p>
              <a:r>
                <a:rPr lang="en-US" b="1" dirty="0">
                  <a:solidFill>
                    <a:schemeClr val="bg1"/>
                  </a:solidFill>
                  <a:latin typeface="微软雅黑" panose="020B0503020204020204" pitchFamily="34" charset="-122"/>
                  <a:ea typeface="微软雅黑" panose="020B0503020204020204" pitchFamily="34" charset="-122"/>
                </a:rPr>
                <a:t>69%</a:t>
              </a:r>
              <a:endParaRPr lang="en-GB" b="1" dirty="0">
                <a:solidFill>
                  <a:schemeClr val="bg1"/>
                </a:solidFill>
                <a:latin typeface="微软雅黑" panose="020B0503020204020204" pitchFamily="34" charset="-122"/>
                <a:ea typeface="微软雅黑" panose="020B0503020204020204" pitchFamily="34" charset="-122"/>
              </a:endParaRPr>
            </a:p>
          </p:txBody>
        </p:sp>
      </p:grpSp>
      <p:sp>
        <p:nvSpPr>
          <p:cNvPr id="38" name="Freeform 5"/>
          <p:cNvSpPr>
            <a:spLocks noEditPoints="1"/>
          </p:cNvSpPr>
          <p:nvPr/>
        </p:nvSpPr>
        <p:spPr bwMode="auto">
          <a:xfrm>
            <a:off x="6827415" y="3128742"/>
            <a:ext cx="601933" cy="574214"/>
          </a:xfrm>
          <a:custGeom>
            <a:avLst/>
            <a:gdLst>
              <a:gd name="T0" fmla="*/ 488 w 501"/>
              <a:gd name="T1" fmla="*/ 12 h 434"/>
              <a:gd name="T2" fmla="*/ 459 w 501"/>
              <a:gd name="T3" fmla="*/ 0 h 434"/>
              <a:gd name="T4" fmla="*/ 42 w 501"/>
              <a:gd name="T5" fmla="*/ 0 h 434"/>
              <a:gd name="T6" fmla="*/ 12 w 501"/>
              <a:gd name="T7" fmla="*/ 12 h 434"/>
              <a:gd name="T8" fmla="*/ 0 w 501"/>
              <a:gd name="T9" fmla="*/ 42 h 434"/>
              <a:gd name="T10" fmla="*/ 0 w 501"/>
              <a:gd name="T11" fmla="*/ 325 h 434"/>
              <a:gd name="T12" fmla="*/ 12 w 501"/>
              <a:gd name="T13" fmla="*/ 355 h 434"/>
              <a:gd name="T14" fmla="*/ 42 w 501"/>
              <a:gd name="T15" fmla="*/ 367 h 434"/>
              <a:gd name="T16" fmla="*/ 184 w 501"/>
              <a:gd name="T17" fmla="*/ 367 h 434"/>
              <a:gd name="T18" fmla="*/ 179 w 501"/>
              <a:gd name="T19" fmla="*/ 387 h 434"/>
              <a:gd name="T20" fmla="*/ 171 w 501"/>
              <a:gd name="T21" fmla="*/ 406 h 434"/>
              <a:gd name="T22" fmla="*/ 167 w 501"/>
              <a:gd name="T23" fmla="*/ 417 h 434"/>
              <a:gd name="T24" fmla="*/ 172 w 501"/>
              <a:gd name="T25" fmla="*/ 429 h 434"/>
              <a:gd name="T26" fmla="*/ 184 w 501"/>
              <a:gd name="T27" fmla="*/ 434 h 434"/>
              <a:gd name="T28" fmla="*/ 317 w 501"/>
              <a:gd name="T29" fmla="*/ 434 h 434"/>
              <a:gd name="T30" fmla="*/ 329 w 501"/>
              <a:gd name="T31" fmla="*/ 429 h 434"/>
              <a:gd name="T32" fmla="*/ 334 w 501"/>
              <a:gd name="T33" fmla="*/ 417 h 434"/>
              <a:gd name="T34" fmla="*/ 330 w 501"/>
              <a:gd name="T35" fmla="*/ 406 h 434"/>
              <a:gd name="T36" fmla="*/ 321 w 501"/>
              <a:gd name="T37" fmla="*/ 387 h 434"/>
              <a:gd name="T38" fmla="*/ 317 w 501"/>
              <a:gd name="T39" fmla="*/ 367 h 434"/>
              <a:gd name="T40" fmla="*/ 459 w 501"/>
              <a:gd name="T41" fmla="*/ 367 h 434"/>
              <a:gd name="T42" fmla="*/ 488 w 501"/>
              <a:gd name="T43" fmla="*/ 355 h 434"/>
              <a:gd name="T44" fmla="*/ 501 w 501"/>
              <a:gd name="T45" fmla="*/ 325 h 434"/>
              <a:gd name="T46" fmla="*/ 501 w 501"/>
              <a:gd name="T47" fmla="*/ 42 h 434"/>
              <a:gd name="T48" fmla="*/ 488 w 501"/>
              <a:gd name="T49" fmla="*/ 12 h 434"/>
              <a:gd name="T50" fmla="*/ 467 w 501"/>
              <a:gd name="T51" fmla="*/ 259 h 434"/>
              <a:gd name="T52" fmla="*/ 465 w 501"/>
              <a:gd name="T53" fmla="*/ 264 h 434"/>
              <a:gd name="T54" fmla="*/ 459 w 501"/>
              <a:gd name="T55" fmla="*/ 267 h 434"/>
              <a:gd name="T56" fmla="*/ 42 w 501"/>
              <a:gd name="T57" fmla="*/ 267 h 434"/>
              <a:gd name="T58" fmla="*/ 36 w 501"/>
              <a:gd name="T59" fmla="*/ 264 h 434"/>
              <a:gd name="T60" fmla="*/ 33 w 501"/>
              <a:gd name="T61" fmla="*/ 259 h 434"/>
              <a:gd name="T62" fmla="*/ 33 w 501"/>
              <a:gd name="T63" fmla="*/ 42 h 434"/>
              <a:gd name="T64" fmla="*/ 36 w 501"/>
              <a:gd name="T65" fmla="*/ 36 h 434"/>
              <a:gd name="T66" fmla="*/ 42 w 501"/>
              <a:gd name="T67" fmla="*/ 33 h 434"/>
              <a:gd name="T68" fmla="*/ 459 w 501"/>
              <a:gd name="T69" fmla="*/ 33 h 434"/>
              <a:gd name="T70" fmla="*/ 465 w 501"/>
              <a:gd name="T71" fmla="*/ 36 h 434"/>
              <a:gd name="T72" fmla="*/ 467 w 501"/>
              <a:gd name="T73" fmla="*/ 42 h 434"/>
              <a:gd name="T74" fmla="*/ 467 w 501"/>
              <a:gd name="T75" fmla="*/ 259 h 434"/>
              <a:gd name="T76" fmla="*/ 467 w 501"/>
              <a:gd name="T77" fmla="*/ 259 h 434"/>
              <a:gd name="T78" fmla="*/ 467 w 501"/>
              <a:gd name="T79" fmla="*/ 25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 h="434">
                <a:moveTo>
                  <a:pt x="488" y="12"/>
                </a:moveTo>
                <a:cubicBezTo>
                  <a:pt x="480" y="4"/>
                  <a:pt x="470" y="0"/>
                  <a:pt x="459" y="0"/>
                </a:cubicBezTo>
                <a:cubicBezTo>
                  <a:pt x="42" y="0"/>
                  <a:pt x="42" y="0"/>
                  <a:pt x="42" y="0"/>
                </a:cubicBezTo>
                <a:cubicBezTo>
                  <a:pt x="30" y="0"/>
                  <a:pt x="20" y="4"/>
                  <a:pt x="12" y="12"/>
                </a:cubicBezTo>
                <a:cubicBezTo>
                  <a:pt x="4" y="20"/>
                  <a:pt x="0" y="30"/>
                  <a:pt x="0" y="42"/>
                </a:cubicBezTo>
                <a:cubicBezTo>
                  <a:pt x="0" y="325"/>
                  <a:pt x="0" y="325"/>
                  <a:pt x="0" y="325"/>
                </a:cubicBezTo>
                <a:cubicBezTo>
                  <a:pt x="0" y="337"/>
                  <a:pt x="4" y="347"/>
                  <a:pt x="12" y="355"/>
                </a:cubicBezTo>
                <a:cubicBezTo>
                  <a:pt x="20" y="363"/>
                  <a:pt x="30" y="367"/>
                  <a:pt x="42" y="367"/>
                </a:cubicBezTo>
                <a:cubicBezTo>
                  <a:pt x="184" y="367"/>
                  <a:pt x="184" y="367"/>
                  <a:pt x="184" y="367"/>
                </a:cubicBezTo>
                <a:cubicBezTo>
                  <a:pt x="184" y="374"/>
                  <a:pt x="182" y="380"/>
                  <a:pt x="179" y="387"/>
                </a:cubicBezTo>
                <a:cubicBezTo>
                  <a:pt x="177" y="394"/>
                  <a:pt x="174" y="400"/>
                  <a:pt x="171" y="406"/>
                </a:cubicBezTo>
                <a:cubicBezTo>
                  <a:pt x="168" y="411"/>
                  <a:pt x="167" y="415"/>
                  <a:pt x="167" y="417"/>
                </a:cubicBezTo>
                <a:cubicBezTo>
                  <a:pt x="167" y="422"/>
                  <a:pt x="169" y="426"/>
                  <a:pt x="172" y="429"/>
                </a:cubicBezTo>
                <a:cubicBezTo>
                  <a:pt x="175" y="432"/>
                  <a:pt x="179" y="434"/>
                  <a:pt x="184" y="434"/>
                </a:cubicBezTo>
                <a:cubicBezTo>
                  <a:pt x="317" y="434"/>
                  <a:pt x="317" y="434"/>
                  <a:pt x="317" y="434"/>
                </a:cubicBezTo>
                <a:cubicBezTo>
                  <a:pt x="322" y="434"/>
                  <a:pt x="325" y="432"/>
                  <a:pt x="329" y="429"/>
                </a:cubicBezTo>
                <a:cubicBezTo>
                  <a:pt x="332" y="426"/>
                  <a:pt x="334" y="422"/>
                  <a:pt x="334" y="417"/>
                </a:cubicBezTo>
                <a:cubicBezTo>
                  <a:pt x="334" y="415"/>
                  <a:pt x="332" y="411"/>
                  <a:pt x="330" y="406"/>
                </a:cubicBezTo>
                <a:cubicBezTo>
                  <a:pt x="327" y="400"/>
                  <a:pt x="324" y="394"/>
                  <a:pt x="321" y="387"/>
                </a:cubicBezTo>
                <a:cubicBezTo>
                  <a:pt x="318" y="380"/>
                  <a:pt x="317" y="374"/>
                  <a:pt x="317" y="367"/>
                </a:cubicBezTo>
                <a:cubicBezTo>
                  <a:pt x="459" y="367"/>
                  <a:pt x="459" y="367"/>
                  <a:pt x="459" y="367"/>
                </a:cubicBezTo>
                <a:cubicBezTo>
                  <a:pt x="470" y="367"/>
                  <a:pt x="480" y="363"/>
                  <a:pt x="488" y="355"/>
                </a:cubicBezTo>
                <a:cubicBezTo>
                  <a:pt x="496" y="347"/>
                  <a:pt x="501" y="337"/>
                  <a:pt x="501" y="325"/>
                </a:cubicBezTo>
                <a:cubicBezTo>
                  <a:pt x="501" y="42"/>
                  <a:pt x="501" y="42"/>
                  <a:pt x="501" y="42"/>
                </a:cubicBezTo>
                <a:cubicBezTo>
                  <a:pt x="501" y="30"/>
                  <a:pt x="496" y="20"/>
                  <a:pt x="488" y="12"/>
                </a:cubicBezTo>
                <a:close/>
                <a:moveTo>
                  <a:pt x="467" y="259"/>
                </a:moveTo>
                <a:cubicBezTo>
                  <a:pt x="467" y="261"/>
                  <a:pt x="466" y="263"/>
                  <a:pt x="465" y="264"/>
                </a:cubicBezTo>
                <a:cubicBezTo>
                  <a:pt x="463" y="266"/>
                  <a:pt x="461" y="267"/>
                  <a:pt x="459" y="267"/>
                </a:cubicBezTo>
                <a:cubicBezTo>
                  <a:pt x="42" y="267"/>
                  <a:pt x="42" y="267"/>
                  <a:pt x="42" y="267"/>
                </a:cubicBezTo>
                <a:cubicBezTo>
                  <a:pt x="39" y="267"/>
                  <a:pt x="38" y="266"/>
                  <a:pt x="36" y="264"/>
                </a:cubicBezTo>
                <a:cubicBezTo>
                  <a:pt x="34" y="263"/>
                  <a:pt x="33" y="261"/>
                  <a:pt x="33" y="259"/>
                </a:cubicBezTo>
                <a:cubicBezTo>
                  <a:pt x="33" y="42"/>
                  <a:pt x="33" y="42"/>
                  <a:pt x="33" y="42"/>
                </a:cubicBezTo>
                <a:cubicBezTo>
                  <a:pt x="33" y="39"/>
                  <a:pt x="34" y="37"/>
                  <a:pt x="36" y="36"/>
                </a:cubicBezTo>
                <a:cubicBezTo>
                  <a:pt x="38" y="34"/>
                  <a:pt x="39" y="33"/>
                  <a:pt x="42" y="33"/>
                </a:cubicBezTo>
                <a:cubicBezTo>
                  <a:pt x="459" y="33"/>
                  <a:pt x="459" y="33"/>
                  <a:pt x="459" y="33"/>
                </a:cubicBezTo>
                <a:cubicBezTo>
                  <a:pt x="461" y="33"/>
                  <a:pt x="463" y="34"/>
                  <a:pt x="465" y="36"/>
                </a:cubicBezTo>
                <a:cubicBezTo>
                  <a:pt x="466" y="37"/>
                  <a:pt x="467" y="39"/>
                  <a:pt x="467" y="42"/>
                </a:cubicBezTo>
                <a:lnTo>
                  <a:pt x="467" y="259"/>
                </a:lnTo>
                <a:close/>
                <a:moveTo>
                  <a:pt x="467" y="259"/>
                </a:moveTo>
                <a:cubicBezTo>
                  <a:pt x="467" y="259"/>
                  <a:pt x="467" y="259"/>
                  <a:pt x="467" y="259"/>
                </a:cubicBezTo>
              </a:path>
            </a:pathLst>
          </a:custGeom>
          <a:solidFill>
            <a:srgbClr val="36A7DF"/>
          </a:solidFill>
          <a:ln>
            <a:noFill/>
          </a:ln>
        </p:spPr>
        <p:txBody>
          <a:bodyPr vert="horz" wrap="square" lIns="91440" tIns="45720" rIns="91440" bIns="45720" numCol="1" anchor="t" anchorCtr="0" compatLnSpc="1"/>
          <a:lstStyle/>
          <a:p>
            <a:endParaRPr lang="en-GB">
              <a:solidFill>
                <a:srgbClr val="645644"/>
              </a:solidFill>
              <a:latin typeface="微软雅黑" panose="020B0503020204020204" pitchFamily="34" charset="-122"/>
              <a:ea typeface="微软雅黑" panose="020B0503020204020204" pitchFamily="34" charset="-122"/>
            </a:endParaRPr>
          </a:p>
        </p:txBody>
      </p:sp>
      <p:sp>
        <p:nvSpPr>
          <p:cNvPr id="39" name="Freeform 13"/>
          <p:cNvSpPr>
            <a:spLocks noEditPoints="1"/>
          </p:cNvSpPr>
          <p:nvPr/>
        </p:nvSpPr>
        <p:spPr bwMode="auto">
          <a:xfrm>
            <a:off x="9249329" y="3128742"/>
            <a:ext cx="393836" cy="597436"/>
          </a:xfrm>
          <a:custGeom>
            <a:avLst/>
            <a:gdLst>
              <a:gd name="T0" fmla="*/ 615 w 704"/>
              <a:gd name="T1" fmla="*/ 0 h 1176"/>
              <a:gd name="T2" fmla="*/ 89 w 704"/>
              <a:gd name="T3" fmla="*/ 0 h 1176"/>
              <a:gd name="T4" fmla="*/ 0 w 704"/>
              <a:gd name="T5" fmla="*/ 89 h 1176"/>
              <a:gd name="T6" fmla="*/ 0 w 704"/>
              <a:gd name="T7" fmla="*/ 1087 h 1176"/>
              <a:gd name="T8" fmla="*/ 89 w 704"/>
              <a:gd name="T9" fmla="*/ 1176 h 1176"/>
              <a:gd name="T10" fmla="*/ 615 w 704"/>
              <a:gd name="T11" fmla="*/ 1176 h 1176"/>
              <a:gd name="T12" fmla="*/ 704 w 704"/>
              <a:gd name="T13" fmla="*/ 1087 h 1176"/>
              <a:gd name="T14" fmla="*/ 704 w 704"/>
              <a:gd name="T15" fmla="*/ 89 h 1176"/>
              <a:gd name="T16" fmla="*/ 615 w 704"/>
              <a:gd name="T17" fmla="*/ 0 h 1176"/>
              <a:gd name="T18" fmla="*/ 387 w 704"/>
              <a:gd name="T19" fmla="*/ 1084 h 1176"/>
              <a:gd name="T20" fmla="*/ 375 w 704"/>
              <a:gd name="T21" fmla="*/ 1097 h 1176"/>
              <a:gd name="T22" fmla="*/ 329 w 704"/>
              <a:gd name="T23" fmla="*/ 1097 h 1176"/>
              <a:gd name="T24" fmla="*/ 317 w 704"/>
              <a:gd name="T25" fmla="*/ 1084 h 1176"/>
              <a:gd name="T26" fmla="*/ 317 w 704"/>
              <a:gd name="T27" fmla="*/ 1044 h 1176"/>
              <a:gd name="T28" fmla="*/ 322 w 704"/>
              <a:gd name="T29" fmla="*/ 1033 h 1176"/>
              <a:gd name="T30" fmla="*/ 345 w 704"/>
              <a:gd name="T31" fmla="*/ 1017 h 1176"/>
              <a:gd name="T32" fmla="*/ 359 w 704"/>
              <a:gd name="T33" fmla="*/ 1017 h 1176"/>
              <a:gd name="T34" fmla="*/ 382 w 704"/>
              <a:gd name="T35" fmla="*/ 1033 h 1176"/>
              <a:gd name="T36" fmla="*/ 387 w 704"/>
              <a:gd name="T37" fmla="*/ 1044 h 1176"/>
              <a:gd name="T38" fmla="*/ 387 w 704"/>
              <a:gd name="T39" fmla="*/ 1084 h 1176"/>
              <a:gd name="T40" fmla="*/ 598 w 704"/>
              <a:gd name="T41" fmla="*/ 962 h 1176"/>
              <a:gd name="T42" fmla="*/ 106 w 704"/>
              <a:gd name="T43" fmla="*/ 962 h 1176"/>
              <a:gd name="T44" fmla="*/ 106 w 704"/>
              <a:gd name="T45" fmla="*/ 135 h 1176"/>
              <a:gd name="T46" fmla="*/ 598 w 704"/>
              <a:gd name="T47" fmla="*/ 135 h 1176"/>
              <a:gd name="T48" fmla="*/ 598 w 704"/>
              <a:gd name="T49" fmla="*/ 962 h 1176"/>
              <a:gd name="T50" fmla="*/ 598 w 704"/>
              <a:gd name="T51" fmla="*/ 962 h 1176"/>
              <a:gd name="T52" fmla="*/ 598 w 704"/>
              <a:gd name="T53" fmla="*/ 962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4" h="1176">
                <a:moveTo>
                  <a:pt x="615" y="0"/>
                </a:moveTo>
                <a:cubicBezTo>
                  <a:pt x="89" y="0"/>
                  <a:pt x="89" y="0"/>
                  <a:pt x="89" y="0"/>
                </a:cubicBezTo>
                <a:cubicBezTo>
                  <a:pt x="40" y="0"/>
                  <a:pt x="0" y="40"/>
                  <a:pt x="0" y="89"/>
                </a:cubicBezTo>
                <a:cubicBezTo>
                  <a:pt x="0" y="1087"/>
                  <a:pt x="0" y="1087"/>
                  <a:pt x="0" y="1087"/>
                </a:cubicBezTo>
                <a:cubicBezTo>
                  <a:pt x="0" y="1136"/>
                  <a:pt x="40" y="1176"/>
                  <a:pt x="89" y="1176"/>
                </a:cubicBezTo>
                <a:cubicBezTo>
                  <a:pt x="615" y="1176"/>
                  <a:pt x="615" y="1176"/>
                  <a:pt x="615" y="1176"/>
                </a:cubicBezTo>
                <a:cubicBezTo>
                  <a:pt x="664" y="1176"/>
                  <a:pt x="704" y="1136"/>
                  <a:pt x="704" y="1087"/>
                </a:cubicBezTo>
                <a:cubicBezTo>
                  <a:pt x="704" y="89"/>
                  <a:pt x="704" y="89"/>
                  <a:pt x="704" y="89"/>
                </a:cubicBezTo>
                <a:cubicBezTo>
                  <a:pt x="704" y="40"/>
                  <a:pt x="664" y="0"/>
                  <a:pt x="615" y="0"/>
                </a:cubicBezTo>
                <a:close/>
                <a:moveTo>
                  <a:pt x="387" y="1084"/>
                </a:moveTo>
                <a:cubicBezTo>
                  <a:pt x="387" y="1091"/>
                  <a:pt x="382" y="1097"/>
                  <a:pt x="375" y="1097"/>
                </a:cubicBezTo>
                <a:cubicBezTo>
                  <a:pt x="329" y="1097"/>
                  <a:pt x="329" y="1097"/>
                  <a:pt x="329" y="1097"/>
                </a:cubicBezTo>
                <a:cubicBezTo>
                  <a:pt x="322" y="1097"/>
                  <a:pt x="317" y="1091"/>
                  <a:pt x="317" y="1084"/>
                </a:cubicBezTo>
                <a:cubicBezTo>
                  <a:pt x="317" y="1044"/>
                  <a:pt x="317" y="1044"/>
                  <a:pt x="317" y="1044"/>
                </a:cubicBezTo>
                <a:cubicBezTo>
                  <a:pt x="317" y="1040"/>
                  <a:pt x="319" y="1036"/>
                  <a:pt x="322" y="1033"/>
                </a:cubicBezTo>
                <a:cubicBezTo>
                  <a:pt x="345" y="1017"/>
                  <a:pt x="345" y="1017"/>
                  <a:pt x="345" y="1017"/>
                </a:cubicBezTo>
                <a:cubicBezTo>
                  <a:pt x="349" y="1014"/>
                  <a:pt x="355" y="1014"/>
                  <a:pt x="359" y="1017"/>
                </a:cubicBezTo>
                <a:cubicBezTo>
                  <a:pt x="382" y="1033"/>
                  <a:pt x="382" y="1033"/>
                  <a:pt x="382" y="1033"/>
                </a:cubicBezTo>
                <a:cubicBezTo>
                  <a:pt x="385" y="1036"/>
                  <a:pt x="387" y="1040"/>
                  <a:pt x="387" y="1044"/>
                </a:cubicBezTo>
                <a:cubicBezTo>
                  <a:pt x="387" y="1084"/>
                  <a:pt x="387" y="1084"/>
                  <a:pt x="387" y="1084"/>
                </a:cubicBezTo>
                <a:close/>
                <a:moveTo>
                  <a:pt x="598" y="962"/>
                </a:moveTo>
                <a:cubicBezTo>
                  <a:pt x="106" y="962"/>
                  <a:pt x="106" y="962"/>
                  <a:pt x="106" y="962"/>
                </a:cubicBezTo>
                <a:cubicBezTo>
                  <a:pt x="106" y="135"/>
                  <a:pt x="106" y="135"/>
                  <a:pt x="106" y="135"/>
                </a:cubicBezTo>
                <a:cubicBezTo>
                  <a:pt x="598" y="135"/>
                  <a:pt x="598" y="135"/>
                  <a:pt x="598" y="135"/>
                </a:cubicBezTo>
                <a:lnTo>
                  <a:pt x="598" y="962"/>
                </a:lnTo>
                <a:close/>
                <a:moveTo>
                  <a:pt x="598" y="962"/>
                </a:moveTo>
                <a:cubicBezTo>
                  <a:pt x="598" y="962"/>
                  <a:pt x="598" y="962"/>
                  <a:pt x="598" y="962"/>
                </a:cubicBezTo>
              </a:path>
            </a:pathLst>
          </a:custGeom>
          <a:solidFill>
            <a:srgbClr val="83CDDD"/>
          </a:solidFill>
          <a:ln>
            <a:noFill/>
          </a:ln>
        </p:spPr>
        <p:txBody>
          <a:bodyPr vert="horz" wrap="square" lIns="91440" tIns="45720" rIns="91440" bIns="45720" numCol="1" anchor="t" anchorCtr="0" compatLnSpc="1"/>
          <a:lstStyle/>
          <a:p>
            <a:endParaRPr lang="en-GB">
              <a:solidFill>
                <a:srgbClr val="645644"/>
              </a:solidFill>
              <a:latin typeface="微软雅黑" panose="020B0503020204020204" pitchFamily="34" charset="-122"/>
              <a:ea typeface="微软雅黑" panose="020B0503020204020204" pitchFamily="34" charset="-122"/>
            </a:endParaRPr>
          </a:p>
        </p:txBody>
      </p:sp>
      <p:sp>
        <p:nvSpPr>
          <p:cNvPr id="40" name="Rectangle 39"/>
          <p:cNvSpPr/>
          <p:nvPr/>
        </p:nvSpPr>
        <p:spPr>
          <a:xfrm>
            <a:off x="6619051" y="2325184"/>
            <a:ext cx="4182234" cy="572464"/>
          </a:xfrm>
          <a:prstGeom prst="rect">
            <a:avLst/>
          </a:prstGeom>
        </p:spPr>
        <p:txBody>
          <a:bodyPr wrap="square">
            <a:spAutoFit/>
          </a:bodyPr>
          <a:lstStyle/>
          <a:p>
            <a:pPr>
              <a:lnSpc>
                <a:spcPct val="130000"/>
              </a:lnSpc>
              <a:spcBef>
                <a:spcPct val="0"/>
              </a:spcBef>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您的内容打在这里，或者通过复制您的文本后，在此框中选择粘贴。您的内容打在这里，或者通过复制您的文本。</a:t>
            </a:r>
          </a:p>
        </p:txBody>
      </p:sp>
      <p:sp>
        <p:nvSpPr>
          <p:cNvPr id="41" name="TextBox 40"/>
          <p:cNvSpPr txBox="1"/>
          <p:nvPr/>
        </p:nvSpPr>
        <p:spPr>
          <a:xfrm>
            <a:off x="7437016" y="3251414"/>
            <a:ext cx="1072730" cy="584775"/>
          </a:xfrm>
          <a:prstGeom prst="rect">
            <a:avLst/>
          </a:prstGeom>
          <a:noFill/>
        </p:spPr>
        <p:txBody>
          <a:bodyPr wrap="none" rtlCol="0">
            <a:spAutoFit/>
          </a:bodyPr>
          <a:lstStyle/>
          <a:p>
            <a:r>
              <a:rPr lang="en-US" sz="3200" b="1" dirty="0">
                <a:solidFill>
                  <a:srgbClr val="36A7DF"/>
                </a:solidFill>
                <a:latin typeface="微软雅黑" panose="020B0503020204020204" pitchFamily="34" charset="-122"/>
                <a:ea typeface="微软雅黑" panose="020B0503020204020204" pitchFamily="34" charset="-122"/>
              </a:rPr>
              <a:t>42%</a:t>
            </a:r>
            <a:endParaRPr lang="en-GB" sz="3200" b="1" dirty="0">
              <a:solidFill>
                <a:srgbClr val="36A7DF"/>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9643165" y="3251414"/>
            <a:ext cx="1072730" cy="584775"/>
          </a:xfrm>
          <a:prstGeom prst="rect">
            <a:avLst/>
          </a:prstGeom>
          <a:noFill/>
        </p:spPr>
        <p:txBody>
          <a:bodyPr wrap="none" rtlCol="0">
            <a:spAutoFit/>
          </a:bodyPr>
          <a:lstStyle/>
          <a:p>
            <a:r>
              <a:rPr lang="en-US" sz="3200" b="1" dirty="0">
                <a:solidFill>
                  <a:srgbClr val="83CDDD"/>
                </a:solidFill>
                <a:latin typeface="微软雅黑" panose="020B0503020204020204" pitchFamily="34" charset="-122"/>
                <a:ea typeface="微软雅黑" panose="020B0503020204020204" pitchFamily="34" charset="-122"/>
              </a:rPr>
              <a:t>58%</a:t>
            </a:r>
            <a:endParaRPr lang="en-GB" sz="3200" b="1" dirty="0">
              <a:solidFill>
                <a:srgbClr val="83CDDD"/>
              </a:solidFill>
              <a:latin typeface="微软雅黑" panose="020B0503020204020204" pitchFamily="34" charset="-122"/>
              <a:ea typeface="微软雅黑" panose="020B0503020204020204" pitchFamily="34" charset="-122"/>
            </a:endParaRPr>
          </a:p>
        </p:txBody>
      </p:sp>
      <p:sp>
        <p:nvSpPr>
          <p:cNvPr id="43" name="Rectangle 42"/>
          <p:cNvSpPr/>
          <p:nvPr/>
        </p:nvSpPr>
        <p:spPr>
          <a:xfrm>
            <a:off x="6715572" y="4249731"/>
            <a:ext cx="1730518" cy="1192634"/>
          </a:xfrm>
          <a:prstGeom prst="rect">
            <a:avLst/>
          </a:prstGeom>
        </p:spPr>
        <p:txBody>
          <a:bodyPr wrap="square">
            <a:spAutoFit/>
          </a:bodyPr>
          <a:lstStyle/>
          <a:p>
            <a:pPr>
              <a:lnSpc>
                <a:spcPct val="130000"/>
              </a:lnSpc>
              <a:spcBef>
                <a:spcPct val="0"/>
              </a:spcBef>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您的内容打在这里，或者通过复制您的文本后，在此框中选择粘贴。您的内容打在这里，或者通过复制您的文本。</a:t>
            </a:r>
          </a:p>
        </p:txBody>
      </p:sp>
      <p:sp>
        <p:nvSpPr>
          <p:cNvPr id="44" name="TextBox 43"/>
          <p:cNvSpPr txBox="1"/>
          <p:nvPr/>
        </p:nvSpPr>
        <p:spPr>
          <a:xfrm>
            <a:off x="6928789" y="3798189"/>
            <a:ext cx="1114409" cy="369332"/>
          </a:xfrm>
          <a:prstGeom prst="rect">
            <a:avLst/>
          </a:prstGeom>
          <a:noFill/>
        </p:spPr>
        <p:txBody>
          <a:bodyPr wrap="none" rtlCol="0">
            <a:spAutoFit/>
          </a:bodyPr>
          <a:lstStyle/>
          <a:p>
            <a:pPr algn="ctr"/>
            <a:r>
              <a:rPr lang="zh-CN" altLang="en-US" b="1" dirty="0">
                <a:solidFill>
                  <a:srgbClr val="36A7DF"/>
                </a:solidFill>
                <a:latin typeface="微软雅黑" panose="020B0503020204020204" pitchFamily="34" charset="-122"/>
                <a:ea typeface="微软雅黑" panose="020B0503020204020204" pitchFamily="34" charset="-122"/>
              </a:rPr>
              <a:t>标题文本</a:t>
            </a:r>
            <a:endParaRPr lang="en-GB" b="1" dirty="0">
              <a:solidFill>
                <a:srgbClr val="36A7DF"/>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9207681" y="3798189"/>
            <a:ext cx="1114409" cy="369332"/>
          </a:xfrm>
          <a:prstGeom prst="rect">
            <a:avLst/>
          </a:prstGeom>
          <a:noFill/>
        </p:spPr>
        <p:txBody>
          <a:bodyPr wrap="none" rtlCol="0">
            <a:spAutoFit/>
          </a:bodyPr>
          <a:lstStyle/>
          <a:p>
            <a:pPr algn="ctr"/>
            <a:r>
              <a:rPr lang="zh-CN" altLang="en-US" b="1" dirty="0">
                <a:solidFill>
                  <a:srgbClr val="83CDDD"/>
                </a:solidFill>
                <a:latin typeface="微软雅黑" panose="020B0503020204020204" pitchFamily="34" charset="-122"/>
                <a:ea typeface="微软雅黑" panose="020B0503020204020204" pitchFamily="34" charset="-122"/>
              </a:rPr>
              <a:t>标题文本</a:t>
            </a:r>
            <a:endParaRPr lang="en-GB" b="1" dirty="0">
              <a:solidFill>
                <a:srgbClr val="83CDDD"/>
              </a:solidFill>
              <a:latin typeface="微软雅黑" panose="020B0503020204020204" pitchFamily="34" charset="-122"/>
              <a:ea typeface="微软雅黑" panose="020B0503020204020204" pitchFamily="34" charset="-122"/>
            </a:endParaRPr>
          </a:p>
        </p:txBody>
      </p:sp>
      <p:sp>
        <p:nvSpPr>
          <p:cNvPr id="46" name="Rectangle 45"/>
          <p:cNvSpPr/>
          <p:nvPr/>
        </p:nvSpPr>
        <p:spPr>
          <a:xfrm>
            <a:off x="9167288" y="4249731"/>
            <a:ext cx="1763947" cy="1192634"/>
          </a:xfrm>
          <a:prstGeom prst="rect">
            <a:avLst/>
          </a:prstGeom>
        </p:spPr>
        <p:txBody>
          <a:bodyPr wrap="square">
            <a:spAutoFit/>
          </a:bodyPr>
          <a:lstStyle/>
          <a:p>
            <a:pPr>
              <a:lnSpc>
                <a:spcPct val="130000"/>
              </a:lnSpc>
              <a:spcBef>
                <a:spcPct val="0"/>
              </a:spcBef>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您的内容打在这里，或者通过复制您的文本后，在此框中选择粘贴。您的内容打在这里，或者通过复制您的文本。</a:t>
            </a:r>
          </a:p>
        </p:txBody>
      </p:sp>
      <p:sp>
        <p:nvSpPr>
          <p:cNvPr id="32" name="TextBox 41"/>
          <p:cNvSpPr txBox="1"/>
          <p:nvPr/>
        </p:nvSpPr>
        <p:spPr>
          <a:xfrm>
            <a:off x="6563907" y="1863519"/>
            <a:ext cx="2954655" cy="461665"/>
          </a:xfrm>
          <a:prstGeom prst="rect">
            <a:avLst/>
          </a:prstGeom>
          <a:noFill/>
        </p:spPr>
        <p:txBody>
          <a:bodyPr wrap="none" rtlCol="0">
            <a:spAutoFit/>
          </a:bodyPr>
          <a:lstStyle/>
          <a:p>
            <a:r>
              <a:rPr lang="zh-CN" altLang="en-US" sz="2400" b="1" spc="300" dirty="0">
                <a:solidFill>
                  <a:srgbClr val="0070C0"/>
                </a:solidFill>
                <a:latin typeface="微软雅黑" panose="020B0503020204020204" pitchFamily="34" charset="-122"/>
                <a:ea typeface="微软雅黑" panose="020B0503020204020204" pitchFamily="34" charset="-122"/>
              </a:rPr>
              <a:t>在此输入标题文本</a:t>
            </a:r>
          </a:p>
        </p:txBody>
      </p:sp>
    </p:spTree>
    <p:extLst>
      <p:ext uri="{BB962C8B-B14F-4D97-AF65-F5344CB8AC3E}">
        <p14:creationId xmlns:p14="http://schemas.microsoft.com/office/powerpoint/2010/main" val="19985407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accel="46667" fill="hold" grpId="0" nodeType="afterEffect" p14:presetBounceEnd="80000">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14:bounceEnd="80000">
                                          <p:cBhvr additive="base">
                                            <p:cTn id="17" dur="1000" fill="hold"/>
                                            <p:tgtEl>
                                              <p:spTgt spid="38"/>
                                            </p:tgtEl>
                                            <p:attrNameLst>
                                              <p:attrName>ppt_x</p:attrName>
                                            </p:attrNameLst>
                                          </p:cBhvr>
                                          <p:tavLst>
                                            <p:tav tm="0">
                                              <p:val>
                                                <p:strVal val="#ppt_x"/>
                                              </p:val>
                                            </p:tav>
                                            <p:tav tm="100000">
                                              <p:val>
                                                <p:strVal val="#ppt_x"/>
                                              </p:val>
                                            </p:tav>
                                          </p:tavLst>
                                        </p:anim>
                                        <p:anim calcmode="lin" valueType="num" p14:bounceEnd="80000">
                                          <p:cBhvr additive="base">
                                            <p:cTn id="18" dur="1000" fill="hold"/>
                                            <p:tgtEl>
                                              <p:spTgt spid="38"/>
                                            </p:tgtEl>
                                            <p:attrNameLst>
                                              <p:attrName>ppt_y</p:attrName>
                                            </p:attrNameLst>
                                          </p:cBhvr>
                                          <p:tavLst>
                                            <p:tav tm="0">
                                              <p:val>
                                                <p:strVal val="1+#ppt_h/2"/>
                                              </p:val>
                                            </p:tav>
                                            <p:tav tm="100000">
                                              <p:val>
                                                <p:strVal val="#ppt_y"/>
                                              </p:val>
                                            </p:tav>
                                          </p:tavLst>
                                        </p:anim>
                                      </p:childTnLst>
                                    </p:cTn>
                                  </p:par>
                                  <p:par>
                                    <p:cTn id="19" presetID="2" presetClass="entr" presetSubtype="4" accel="46667" fill="hold" grpId="0" nodeType="withEffect" p14:presetBounceEnd="80000">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14:bounceEnd="80000">
                                          <p:cBhvr additive="base">
                                            <p:cTn id="21" dur="1000" fill="hold"/>
                                            <p:tgtEl>
                                              <p:spTgt spid="41"/>
                                            </p:tgtEl>
                                            <p:attrNameLst>
                                              <p:attrName>ppt_x</p:attrName>
                                            </p:attrNameLst>
                                          </p:cBhvr>
                                          <p:tavLst>
                                            <p:tav tm="0">
                                              <p:val>
                                                <p:strVal val="#ppt_x"/>
                                              </p:val>
                                            </p:tav>
                                            <p:tav tm="100000">
                                              <p:val>
                                                <p:strVal val="#ppt_x"/>
                                              </p:val>
                                            </p:tav>
                                          </p:tavLst>
                                        </p:anim>
                                        <p:anim calcmode="lin" valueType="num" p14:bounceEnd="80000">
                                          <p:cBhvr additive="base">
                                            <p:cTn id="22" dur="1000" fill="hold"/>
                                            <p:tgtEl>
                                              <p:spTgt spid="41"/>
                                            </p:tgtEl>
                                            <p:attrNameLst>
                                              <p:attrName>ppt_y</p:attrName>
                                            </p:attrNameLst>
                                          </p:cBhvr>
                                          <p:tavLst>
                                            <p:tav tm="0">
                                              <p:val>
                                                <p:strVal val="1+#ppt_h/2"/>
                                              </p:val>
                                            </p:tav>
                                            <p:tav tm="100000">
                                              <p:val>
                                                <p:strVal val="#ppt_y"/>
                                              </p:val>
                                            </p:tav>
                                          </p:tavLst>
                                        </p:anim>
                                      </p:childTnLst>
                                    </p:cTn>
                                  </p:par>
                                  <p:par>
                                    <p:cTn id="23" presetID="2" presetClass="entr" presetSubtype="4" accel="46667" fill="hold" grpId="0" nodeType="withEffect" p14:presetBounceEnd="80000">
                                      <p:stCondLst>
                                        <p:cond delay="500"/>
                                      </p:stCondLst>
                                      <p:childTnLst>
                                        <p:set>
                                          <p:cBhvr>
                                            <p:cTn id="24" dur="1" fill="hold">
                                              <p:stCondLst>
                                                <p:cond delay="0"/>
                                              </p:stCondLst>
                                            </p:cTn>
                                            <p:tgtEl>
                                              <p:spTgt spid="39"/>
                                            </p:tgtEl>
                                            <p:attrNameLst>
                                              <p:attrName>style.visibility</p:attrName>
                                            </p:attrNameLst>
                                          </p:cBhvr>
                                          <p:to>
                                            <p:strVal val="visible"/>
                                          </p:to>
                                        </p:set>
                                        <p:anim calcmode="lin" valueType="num" p14:bounceEnd="80000">
                                          <p:cBhvr additive="base">
                                            <p:cTn id="25" dur="1000" fill="hold"/>
                                            <p:tgtEl>
                                              <p:spTgt spid="39"/>
                                            </p:tgtEl>
                                            <p:attrNameLst>
                                              <p:attrName>ppt_x</p:attrName>
                                            </p:attrNameLst>
                                          </p:cBhvr>
                                          <p:tavLst>
                                            <p:tav tm="0">
                                              <p:val>
                                                <p:strVal val="#ppt_x"/>
                                              </p:val>
                                            </p:tav>
                                            <p:tav tm="100000">
                                              <p:val>
                                                <p:strVal val="#ppt_x"/>
                                              </p:val>
                                            </p:tav>
                                          </p:tavLst>
                                        </p:anim>
                                        <p:anim calcmode="lin" valueType="num" p14:bounceEnd="80000">
                                          <p:cBhvr additive="base">
                                            <p:cTn id="26" dur="1000" fill="hold"/>
                                            <p:tgtEl>
                                              <p:spTgt spid="39"/>
                                            </p:tgtEl>
                                            <p:attrNameLst>
                                              <p:attrName>ppt_y</p:attrName>
                                            </p:attrNameLst>
                                          </p:cBhvr>
                                          <p:tavLst>
                                            <p:tav tm="0">
                                              <p:val>
                                                <p:strVal val="1+#ppt_h/2"/>
                                              </p:val>
                                            </p:tav>
                                            <p:tav tm="100000">
                                              <p:val>
                                                <p:strVal val="#ppt_y"/>
                                              </p:val>
                                            </p:tav>
                                          </p:tavLst>
                                        </p:anim>
                                      </p:childTnLst>
                                    </p:cTn>
                                  </p:par>
                                  <p:par>
                                    <p:cTn id="27" presetID="2" presetClass="entr" presetSubtype="4" accel="46667" fill="hold" grpId="0" nodeType="withEffect" p14:presetBounceEnd="80000">
                                      <p:stCondLst>
                                        <p:cond delay="500"/>
                                      </p:stCondLst>
                                      <p:childTnLst>
                                        <p:set>
                                          <p:cBhvr>
                                            <p:cTn id="28" dur="1" fill="hold">
                                              <p:stCondLst>
                                                <p:cond delay="0"/>
                                              </p:stCondLst>
                                            </p:cTn>
                                            <p:tgtEl>
                                              <p:spTgt spid="42"/>
                                            </p:tgtEl>
                                            <p:attrNameLst>
                                              <p:attrName>style.visibility</p:attrName>
                                            </p:attrNameLst>
                                          </p:cBhvr>
                                          <p:to>
                                            <p:strVal val="visible"/>
                                          </p:to>
                                        </p:set>
                                        <p:anim calcmode="lin" valueType="num" p14:bounceEnd="80000">
                                          <p:cBhvr additive="base">
                                            <p:cTn id="29" dur="1000" fill="hold"/>
                                            <p:tgtEl>
                                              <p:spTgt spid="42"/>
                                            </p:tgtEl>
                                            <p:attrNameLst>
                                              <p:attrName>ppt_x</p:attrName>
                                            </p:attrNameLst>
                                          </p:cBhvr>
                                          <p:tavLst>
                                            <p:tav tm="0">
                                              <p:val>
                                                <p:strVal val="#ppt_x"/>
                                              </p:val>
                                            </p:tav>
                                            <p:tav tm="100000">
                                              <p:val>
                                                <p:strVal val="#ppt_x"/>
                                              </p:val>
                                            </p:tav>
                                          </p:tavLst>
                                        </p:anim>
                                        <p:anim calcmode="lin" valueType="num" p14:bounceEnd="80000">
                                          <p:cBhvr additive="base">
                                            <p:cTn id="30" dur="1000" fill="hold"/>
                                            <p:tgtEl>
                                              <p:spTgt spid="42"/>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childTnLst>
                              </p:cTn>
                            </p:par>
                            <p:par>
                              <p:cTn id="42" fill="hold">
                                <p:stCondLst>
                                  <p:cond delay="3750"/>
                                </p:stCondLst>
                                <p:childTnLst>
                                  <p:par>
                                    <p:cTn id="43" presetID="22" presetClass="entr" presetSubtype="8"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ipe(left)">
                                          <p:cBhvr>
                                            <p:cTn id="45" dur="500"/>
                                            <p:tgtEl>
                                              <p:spTgt spid="40"/>
                                            </p:tgtEl>
                                          </p:cBhvr>
                                        </p:animEffect>
                                      </p:childTnLst>
                                    </p:cTn>
                                  </p:par>
                                </p:childTnLst>
                              </p:cTn>
                            </p:par>
                            <p:par>
                              <p:cTn id="46" fill="hold">
                                <p:stCondLst>
                                  <p:cond delay="425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left)">
                                          <p:cBhvr>
                                            <p:cTn id="5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p:bldP spid="41" grpId="0"/>
          <p:bldP spid="42" grpId="0"/>
          <p:bldP spid="43" grpId="0"/>
          <p:bldP spid="44" grpId="0"/>
          <p:bldP spid="45" grpId="0"/>
          <p:bldP spid="46"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accel="46667"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1000" fill="hold"/>
                                            <p:tgtEl>
                                              <p:spTgt spid="38"/>
                                            </p:tgtEl>
                                            <p:attrNameLst>
                                              <p:attrName>ppt_x</p:attrName>
                                            </p:attrNameLst>
                                          </p:cBhvr>
                                          <p:tavLst>
                                            <p:tav tm="0">
                                              <p:val>
                                                <p:strVal val="#ppt_x"/>
                                              </p:val>
                                            </p:tav>
                                            <p:tav tm="100000">
                                              <p:val>
                                                <p:strVal val="#ppt_x"/>
                                              </p:val>
                                            </p:tav>
                                          </p:tavLst>
                                        </p:anim>
                                        <p:anim calcmode="lin" valueType="num">
                                          <p:cBhvr additive="base">
                                            <p:cTn id="18" dur="1000" fill="hold"/>
                                            <p:tgtEl>
                                              <p:spTgt spid="38"/>
                                            </p:tgtEl>
                                            <p:attrNameLst>
                                              <p:attrName>ppt_y</p:attrName>
                                            </p:attrNameLst>
                                          </p:cBhvr>
                                          <p:tavLst>
                                            <p:tav tm="0">
                                              <p:val>
                                                <p:strVal val="1+#ppt_h/2"/>
                                              </p:val>
                                            </p:tav>
                                            <p:tav tm="100000">
                                              <p:val>
                                                <p:strVal val="#ppt_y"/>
                                              </p:val>
                                            </p:tav>
                                          </p:tavLst>
                                        </p:anim>
                                      </p:childTnLst>
                                    </p:cTn>
                                  </p:par>
                                  <p:par>
                                    <p:cTn id="19" presetID="2" presetClass="entr" presetSubtype="4" accel="46667"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1000" fill="hold"/>
                                            <p:tgtEl>
                                              <p:spTgt spid="41"/>
                                            </p:tgtEl>
                                            <p:attrNameLst>
                                              <p:attrName>ppt_x</p:attrName>
                                            </p:attrNameLst>
                                          </p:cBhvr>
                                          <p:tavLst>
                                            <p:tav tm="0">
                                              <p:val>
                                                <p:strVal val="#ppt_x"/>
                                              </p:val>
                                            </p:tav>
                                            <p:tav tm="100000">
                                              <p:val>
                                                <p:strVal val="#ppt_x"/>
                                              </p:val>
                                            </p:tav>
                                          </p:tavLst>
                                        </p:anim>
                                        <p:anim calcmode="lin" valueType="num">
                                          <p:cBhvr additive="base">
                                            <p:cTn id="22" dur="1000" fill="hold"/>
                                            <p:tgtEl>
                                              <p:spTgt spid="41"/>
                                            </p:tgtEl>
                                            <p:attrNameLst>
                                              <p:attrName>ppt_y</p:attrName>
                                            </p:attrNameLst>
                                          </p:cBhvr>
                                          <p:tavLst>
                                            <p:tav tm="0">
                                              <p:val>
                                                <p:strVal val="1+#ppt_h/2"/>
                                              </p:val>
                                            </p:tav>
                                            <p:tav tm="100000">
                                              <p:val>
                                                <p:strVal val="#ppt_y"/>
                                              </p:val>
                                            </p:tav>
                                          </p:tavLst>
                                        </p:anim>
                                      </p:childTnLst>
                                    </p:cTn>
                                  </p:par>
                                  <p:par>
                                    <p:cTn id="23" presetID="2" presetClass="entr" presetSubtype="4" accel="46667" fill="hold" grpId="0" nodeType="withEffect">
                                      <p:stCondLst>
                                        <p:cond delay="50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1000" fill="hold"/>
                                            <p:tgtEl>
                                              <p:spTgt spid="39"/>
                                            </p:tgtEl>
                                            <p:attrNameLst>
                                              <p:attrName>ppt_x</p:attrName>
                                            </p:attrNameLst>
                                          </p:cBhvr>
                                          <p:tavLst>
                                            <p:tav tm="0">
                                              <p:val>
                                                <p:strVal val="#ppt_x"/>
                                              </p:val>
                                            </p:tav>
                                            <p:tav tm="100000">
                                              <p:val>
                                                <p:strVal val="#ppt_x"/>
                                              </p:val>
                                            </p:tav>
                                          </p:tavLst>
                                        </p:anim>
                                        <p:anim calcmode="lin" valueType="num">
                                          <p:cBhvr additive="base">
                                            <p:cTn id="26" dur="1000" fill="hold"/>
                                            <p:tgtEl>
                                              <p:spTgt spid="39"/>
                                            </p:tgtEl>
                                            <p:attrNameLst>
                                              <p:attrName>ppt_y</p:attrName>
                                            </p:attrNameLst>
                                          </p:cBhvr>
                                          <p:tavLst>
                                            <p:tav tm="0">
                                              <p:val>
                                                <p:strVal val="1+#ppt_h/2"/>
                                              </p:val>
                                            </p:tav>
                                            <p:tav tm="100000">
                                              <p:val>
                                                <p:strVal val="#ppt_y"/>
                                              </p:val>
                                            </p:tav>
                                          </p:tavLst>
                                        </p:anim>
                                      </p:childTnLst>
                                    </p:cTn>
                                  </p:par>
                                  <p:par>
                                    <p:cTn id="27" presetID="2" presetClass="entr" presetSubtype="4" accel="46667" fill="hold" grpId="0" nodeType="withEffect">
                                      <p:stCondLst>
                                        <p:cond delay="50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1000" fill="hold"/>
                                            <p:tgtEl>
                                              <p:spTgt spid="42"/>
                                            </p:tgtEl>
                                            <p:attrNameLst>
                                              <p:attrName>ppt_x</p:attrName>
                                            </p:attrNameLst>
                                          </p:cBhvr>
                                          <p:tavLst>
                                            <p:tav tm="0">
                                              <p:val>
                                                <p:strVal val="#ppt_x"/>
                                              </p:val>
                                            </p:tav>
                                            <p:tav tm="100000">
                                              <p:val>
                                                <p:strVal val="#ppt_x"/>
                                              </p:val>
                                            </p:tav>
                                          </p:tavLst>
                                        </p:anim>
                                        <p:anim calcmode="lin" valueType="num">
                                          <p:cBhvr additive="base">
                                            <p:cTn id="30" dur="1000" fill="hold"/>
                                            <p:tgtEl>
                                              <p:spTgt spid="42"/>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childTnLst>
                              </p:cTn>
                            </p:par>
                            <p:par>
                              <p:cTn id="42" fill="hold">
                                <p:stCondLst>
                                  <p:cond delay="3750"/>
                                </p:stCondLst>
                                <p:childTnLst>
                                  <p:par>
                                    <p:cTn id="43" presetID="22" presetClass="entr" presetSubtype="8"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ipe(left)">
                                          <p:cBhvr>
                                            <p:cTn id="45" dur="500"/>
                                            <p:tgtEl>
                                              <p:spTgt spid="40"/>
                                            </p:tgtEl>
                                          </p:cBhvr>
                                        </p:animEffect>
                                      </p:childTnLst>
                                    </p:cTn>
                                  </p:par>
                                </p:childTnLst>
                              </p:cTn>
                            </p:par>
                            <p:par>
                              <p:cTn id="46" fill="hold">
                                <p:stCondLst>
                                  <p:cond delay="425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left)">
                                          <p:cBhvr>
                                            <p:cTn id="5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p:bldP spid="41" grpId="0"/>
          <p:bldP spid="42" grpId="0"/>
          <p:bldP spid="43" grpId="0"/>
          <p:bldP spid="44" grpId="0"/>
          <p:bldP spid="45" grpId="0"/>
          <p:bldP spid="46" grpId="0"/>
          <p:bldP spid="32"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16397" y="1538212"/>
            <a:ext cx="4562998" cy="5319788"/>
          </a:xfrm>
          <a:prstGeom prst="rect">
            <a:avLst/>
          </a:prstGeom>
        </p:spPr>
      </p:pic>
      <p:sp>
        <p:nvSpPr>
          <p:cNvPr id="43" name="椭圆 42"/>
          <p:cNvSpPr/>
          <p:nvPr/>
        </p:nvSpPr>
        <p:spPr>
          <a:xfrm rot="16200000">
            <a:off x="4181415" y="1672862"/>
            <a:ext cx="3381496" cy="3381495"/>
          </a:xfrm>
          <a:prstGeom prst="ellipse">
            <a:avLst/>
          </a:prstGeom>
          <a:solidFill>
            <a:srgbClr val="00B0F0">
              <a:alpha val="25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5">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9538032" y="-11347"/>
            <a:ext cx="2653968" cy="3225397"/>
          </a:xfrm>
          <a:prstGeom prst="rect">
            <a:avLst/>
          </a:prstGeom>
        </p:spPr>
      </p:pic>
      <p:sp>
        <p:nvSpPr>
          <p:cNvPr id="37" name="矩形 36"/>
          <p:cNvSpPr/>
          <p:nvPr/>
        </p:nvSpPr>
        <p:spPr>
          <a:xfrm>
            <a:off x="4869175" y="2932723"/>
            <a:ext cx="2371162" cy="615553"/>
          </a:xfrm>
          <a:prstGeom prst="rect">
            <a:avLst/>
          </a:prstGeom>
        </p:spPr>
        <p:txBody>
          <a:bodyPr wrap="square" lIns="0" tIns="0" rIns="0" bIns="0">
            <a:spAutoFit/>
          </a:bodyPr>
          <a:lstStyle/>
          <a:p>
            <a:r>
              <a:rPr lang="zh-CN" altLang="en-US" sz="4000" b="1" dirty="0">
                <a:solidFill>
                  <a:schemeClr val="bg1"/>
                </a:solidFill>
                <a:latin typeface="微软雅黑" panose="020B0503020204020204" pitchFamily="34" charset="-122"/>
                <a:ea typeface="微软雅黑" panose="020B0503020204020204" pitchFamily="34" charset="-122"/>
                <a:cs typeface="+mn-ea"/>
              </a:rPr>
              <a:t>整体设计</a:t>
            </a:r>
            <a:endParaRPr lang="en-US" altLang="zh-CN" sz="4000" b="1" dirty="0">
              <a:solidFill>
                <a:schemeClr val="bg1"/>
              </a:solidFill>
              <a:latin typeface="微软雅黑" panose="020B0503020204020204" pitchFamily="34" charset="-122"/>
              <a:ea typeface="微软雅黑" panose="020B0503020204020204" pitchFamily="34" charset="-122"/>
              <a:cs typeface="+mn-ea"/>
            </a:endParaRPr>
          </a:p>
        </p:txBody>
      </p:sp>
      <p:sp>
        <p:nvSpPr>
          <p:cNvPr id="38" name="TextBox 11"/>
          <p:cNvSpPr txBox="1"/>
          <p:nvPr/>
        </p:nvSpPr>
        <p:spPr>
          <a:xfrm>
            <a:off x="7354082" y="1329776"/>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AAE6F1"/>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AAE6F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9" name="TextBox 11"/>
          <p:cNvSpPr txBox="1"/>
          <p:nvPr/>
        </p:nvSpPr>
        <p:spPr>
          <a:xfrm>
            <a:off x="8141809" y="2244323"/>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B495C5"/>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B495C5"/>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0" name="TextBox 11"/>
          <p:cNvSpPr txBox="1"/>
          <p:nvPr/>
        </p:nvSpPr>
        <p:spPr>
          <a:xfrm>
            <a:off x="8374974" y="3240500"/>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36A7DF"/>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36A7D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1" name="TextBox 32"/>
          <p:cNvSpPr txBox="1"/>
          <p:nvPr/>
        </p:nvSpPr>
        <p:spPr>
          <a:xfrm>
            <a:off x="8141809" y="4278158"/>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0070C0"/>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0070C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2" name="TextBox 11"/>
          <p:cNvSpPr txBox="1"/>
          <p:nvPr/>
        </p:nvSpPr>
        <p:spPr>
          <a:xfrm>
            <a:off x="7354082" y="5151224"/>
            <a:ext cx="1109278" cy="246221"/>
          </a:xfrm>
          <a:prstGeom prst="rect">
            <a:avLst/>
          </a:prstGeom>
          <a:noFill/>
        </p:spPr>
        <p:txBody>
          <a:bodyPr wrap="none" lIns="0" tIns="0" rIns="0" bIns="0" rtlCol="0">
            <a:spAutoFit/>
          </a:bodyPr>
          <a:lstStyle/>
          <a:p>
            <a:pPr marL="285750" lvl="1" indent="-285750">
              <a:buFont typeface="Wingdings" panose="05000000000000000000" pitchFamily="2" charset="2"/>
              <a:buChar char="l"/>
            </a:pPr>
            <a:r>
              <a:rPr lang="zh-CN" altLang="en-US" sz="1600" b="1" dirty="0">
                <a:solidFill>
                  <a:srgbClr val="00518E"/>
                </a:solidFill>
                <a:latin typeface="微软雅黑" panose="020B0503020204020204" pitchFamily="34" charset="-122"/>
                <a:ea typeface="微软雅黑" panose="020B0503020204020204" pitchFamily="34" charset="-122"/>
                <a:cs typeface="+mn-ea"/>
                <a:sym typeface="Arial" panose="020B0604020202020204" pitchFamily="34" charset="0"/>
              </a:rPr>
              <a:t>文本标题</a:t>
            </a:r>
            <a:endParaRPr lang="en-US" altLang="zh-CN" sz="1600" b="1" dirty="0">
              <a:solidFill>
                <a:srgbClr val="00518E"/>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矩形 10"/>
          <p:cNvSpPr/>
          <p:nvPr/>
        </p:nvSpPr>
        <p:spPr>
          <a:xfrm>
            <a:off x="4885714" y="3581412"/>
            <a:ext cx="1999266" cy="338554"/>
          </a:xfrm>
          <a:prstGeom prst="rect">
            <a:avLst/>
          </a:prstGeom>
        </p:spPr>
        <p:txBody>
          <a:bodyPr wrap="none">
            <a:spAutoFit/>
          </a:bodyPr>
          <a:lstStyle/>
          <a:p>
            <a:pPr algn="r"/>
            <a:r>
              <a:rPr lang="en-US" altLang="zh-CN" sz="1600" spc="300" dirty="0">
                <a:solidFill>
                  <a:schemeClr val="bg1"/>
                </a:solidFill>
                <a:latin typeface="微软雅黑" panose="020B0503020204020204" pitchFamily="34" charset="-122"/>
                <a:ea typeface="微软雅黑" panose="020B0503020204020204" pitchFamily="34" charset="-122"/>
                <a:cs typeface="+mn-ea"/>
              </a:rPr>
              <a:t>Whole design</a:t>
            </a:r>
          </a:p>
        </p:txBody>
      </p:sp>
      <p:cxnSp>
        <p:nvCxnSpPr>
          <p:cNvPr id="12" name="直接连接符 11"/>
          <p:cNvCxnSpPr/>
          <p:nvPr/>
        </p:nvCxnSpPr>
        <p:spPr>
          <a:xfrm>
            <a:off x="4828790" y="3596708"/>
            <a:ext cx="213757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任意多边形 12"/>
          <p:cNvSpPr>
            <a:spLocks/>
          </p:cNvSpPr>
          <p:nvPr/>
        </p:nvSpPr>
        <p:spPr bwMode="auto">
          <a:xfrm flipH="1">
            <a:off x="3982996" y="854221"/>
            <a:ext cx="2579576" cy="2201501"/>
          </a:xfrm>
          <a:custGeom>
            <a:avLst/>
            <a:gdLst>
              <a:gd name="connsiteX0" fmla="*/ 264114 w 2579576"/>
              <a:gd name="connsiteY0" fmla="*/ 540174 h 2201501"/>
              <a:gd name="connsiteX1" fmla="*/ 466667 w 2579576"/>
              <a:gd name="connsiteY1" fmla="*/ 1097835 h 2201501"/>
              <a:gd name="connsiteX2" fmla="*/ 853902 w 2579576"/>
              <a:gd name="connsiteY2" fmla="*/ 666474 h 2201501"/>
              <a:gd name="connsiteX3" fmla="*/ 264114 w 2579576"/>
              <a:gd name="connsiteY3" fmla="*/ 540174 h 2201501"/>
              <a:gd name="connsiteX4" fmla="*/ 0 w 2579576"/>
              <a:gd name="connsiteY4" fmla="*/ 742254 h 2201501"/>
              <a:gd name="connsiteX5" fmla="*/ 361419 w 2579576"/>
              <a:gd name="connsiteY5" fmla="*/ 808318 h 2201501"/>
              <a:gd name="connsiteX6" fmla="*/ 1415888 w 2579576"/>
              <a:gd name="connsiteY6" fmla="*/ 46634 h 2201501"/>
              <a:gd name="connsiteX7" fmla="*/ 466667 w 2579576"/>
              <a:gd name="connsiteY7" fmla="*/ 1097836 h 2201501"/>
              <a:gd name="connsiteX8" fmla="*/ 466667 w 2579576"/>
              <a:gd name="connsiteY8" fmla="*/ 1097836 h 2201501"/>
              <a:gd name="connsiteX9" fmla="*/ 1382129 w 2579576"/>
              <a:gd name="connsiteY9" fmla="*/ 1638010 h 2201501"/>
              <a:gd name="connsiteX10" fmla="*/ 1579998 w 2579576"/>
              <a:gd name="connsiteY10" fmla="*/ 941017 h 2201501"/>
              <a:gd name="connsiteX11" fmla="*/ 1344398 w 2579576"/>
              <a:gd name="connsiteY11" fmla="*/ 1772082 h 2201501"/>
              <a:gd name="connsiteX12" fmla="*/ 1882555 w 2579576"/>
              <a:gd name="connsiteY12" fmla="*/ 2201501 h 2201501"/>
              <a:gd name="connsiteX13" fmla="*/ 1580710 w 2579576"/>
              <a:gd name="connsiteY13" fmla="*/ 938506 h 2201501"/>
              <a:gd name="connsiteX14" fmla="*/ 1580711 w 2579576"/>
              <a:gd name="connsiteY14" fmla="*/ 938504 h 2201501"/>
              <a:gd name="connsiteX15" fmla="*/ 2579576 w 2579576"/>
              <a:gd name="connsiteY15" fmla="*/ 0 h 2201501"/>
              <a:gd name="connsiteX16" fmla="*/ 1415888 w 2579576"/>
              <a:gd name="connsiteY16" fmla="*/ 46634 h 2201501"/>
              <a:gd name="connsiteX17" fmla="*/ 1580711 w 2579576"/>
              <a:gd name="connsiteY17" fmla="*/ 938504 h 22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79576" h="2201501">
                <a:moveTo>
                  <a:pt x="264114" y="540174"/>
                </a:moveTo>
                <a:lnTo>
                  <a:pt x="466667" y="1097835"/>
                </a:lnTo>
                <a:lnTo>
                  <a:pt x="853902" y="666474"/>
                </a:lnTo>
                <a:close/>
                <a:moveTo>
                  <a:pt x="264114" y="540174"/>
                </a:moveTo>
                <a:lnTo>
                  <a:pt x="0" y="742254"/>
                </a:lnTo>
                <a:lnTo>
                  <a:pt x="361419" y="808318"/>
                </a:lnTo>
                <a:close/>
                <a:moveTo>
                  <a:pt x="1415888" y="46634"/>
                </a:moveTo>
                <a:lnTo>
                  <a:pt x="466667" y="1097836"/>
                </a:lnTo>
                <a:lnTo>
                  <a:pt x="466667" y="1097836"/>
                </a:lnTo>
                <a:lnTo>
                  <a:pt x="1382129" y="1638010"/>
                </a:lnTo>
                <a:lnTo>
                  <a:pt x="1579998" y="941017"/>
                </a:lnTo>
                <a:lnTo>
                  <a:pt x="1344398" y="1772082"/>
                </a:lnTo>
                <a:lnTo>
                  <a:pt x="1882555" y="2201501"/>
                </a:lnTo>
                <a:lnTo>
                  <a:pt x="1580710" y="938506"/>
                </a:lnTo>
                <a:lnTo>
                  <a:pt x="1580711" y="938504"/>
                </a:lnTo>
                <a:close/>
                <a:moveTo>
                  <a:pt x="2579576" y="0"/>
                </a:moveTo>
                <a:lnTo>
                  <a:pt x="1415888" y="46634"/>
                </a:lnTo>
                <a:lnTo>
                  <a:pt x="1580711" y="938504"/>
                </a:lnTo>
                <a:close/>
              </a:path>
            </a:pathLst>
          </a:custGeom>
          <a:solidFill>
            <a:srgbClr val="AAE6F1"/>
          </a:solidFill>
          <a:ln w="41275">
            <a:solidFill>
              <a:schemeClr val="bg1"/>
            </a:solidFill>
          </a:ln>
        </p:spPr>
        <p:txBody>
          <a:bodyPr vert="horz" wrap="square" lIns="91440" tIns="45720" rIns="91440" bIns="45720" numCol="1" anchor="t" anchorCtr="0" compatLnSpc="1">
            <a:prstTxWarp prst="textNoShape">
              <a:avLst/>
            </a:prstTxWarp>
            <a:noAutofit/>
          </a:bodyPr>
          <a:lstStyle/>
          <a:p>
            <a:endParaRPr lang="zh-CN" altLang="en-US" sz="2000">
              <a:ln w="3175">
                <a:solidFill>
                  <a:prstClr val="white"/>
                </a:solidFill>
              </a:ln>
            </a:endParaRPr>
          </a:p>
        </p:txBody>
      </p:sp>
      <p:grpSp>
        <p:nvGrpSpPr>
          <p:cNvPr id="14" name="组合 13"/>
          <p:cNvGrpSpPr/>
          <p:nvPr/>
        </p:nvGrpSpPr>
        <p:grpSpPr>
          <a:xfrm flipH="1">
            <a:off x="3948706" y="863017"/>
            <a:ext cx="2579576" cy="2201501"/>
            <a:chOff x="7531100" y="1528763"/>
            <a:chExt cx="2062163" cy="1798637"/>
          </a:xfrm>
        </p:grpSpPr>
        <p:sp>
          <p:nvSpPr>
            <p:cNvPr id="15" name="Freeform 5"/>
            <p:cNvSpPr>
              <a:spLocks/>
            </p:cNvSpPr>
            <p:nvPr/>
          </p:nvSpPr>
          <p:spPr bwMode="auto">
            <a:xfrm>
              <a:off x="7531100" y="1970088"/>
              <a:ext cx="288925" cy="219075"/>
            </a:xfrm>
            <a:custGeom>
              <a:avLst/>
              <a:gdLst>
                <a:gd name="T0" fmla="*/ 133 w 182"/>
                <a:gd name="T1" fmla="*/ 0 h 138"/>
                <a:gd name="T2" fmla="*/ 0 w 182"/>
                <a:gd name="T3" fmla="*/ 104 h 138"/>
                <a:gd name="T4" fmla="*/ 182 w 182"/>
                <a:gd name="T5" fmla="*/ 138 h 138"/>
                <a:gd name="T6" fmla="*/ 133 w 182"/>
                <a:gd name="T7" fmla="*/ 0 h 138"/>
              </a:gdLst>
              <a:ahLst/>
              <a:cxnLst>
                <a:cxn ang="0">
                  <a:pos x="T0" y="T1"/>
                </a:cxn>
                <a:cxn ang="0">
                  <a:pos x="T2" y="T3"/>
                </a:cxn>
                <a:cxn ang="0">
                  <a:pos x="T4" y="T5"/>
                </a:cxn>
                <a:cxn ang="0">
                  <a:pos x="T6" y="T7"/>
                </a:cxn>
              </a:cxnLst>
              <a:rect l="0" t="0" r="r" b="b"/>
              <a:pathLst>
                <a:path w="182" h="138">
                  <a:moveTo>
                    <a:pt x="133" y="0"/>
                  </a:moveTo>
                  <a:lnTo>
                    <a:pt x="0" y="104"/>
                  </a:lnTo>
                  <a:lnTo>
                    <a:pt x="182" y="138"/>
                  </a:lnTo>
                  <a:lnTo>
                    <a:pt x="133"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6" name="Freeform 6"/>
            <p:cNvSpPr>
              <a:spLocks/>
            </p:cNvSpPr>
            <p:nvPr/>
          </p:nvSpPr>
          <p:spPr bwMode="auto">
            <a:xfrm>
              <a:off x="7742238" y="1970088"/>
              <a:ext cx="471488" cy="455612"/>
            </a:xfrm>
            <a:custGeom>
              <a:avLst/>
              <a:gdLst>
                <a:gd name="T0" fmla="*/ 102 w 297"/>
                <a:gd name="T1" fmla="*/ 287 h 287"/>
                <a:gd name="T2" fmla="*/ 297 w 297"/>
                <a:gd name="T3" fmla="*/ 65 h 287"/>
                <a:gd name="T4" fmla="*/ 0 w 297"/>
                <a:gd name="T5" fmla="*/ 0 h 287"/>
                <a:gd name="T6" fmla="*/ 102 w 297"/>
                <a:gd name="T7" fmla="*/ 287 h 287"/>
              </a:gdLst>
              <a:ahLst/>
              <a:cxnLst>
                <a:cxn ang="0">
                  <a:pos x="T0" y="T1"/>
                </a:cxn>
                <a:cxn ang="0">
                  <a:pos x="T2" y="T3"/>
                </a:cxn>
                <a:cxn ang="0">
                  <a:pos x="T4" y="T5"/>
                </a:cxn>
                <a:cxn ang="0">
                  <a:pos x="T6" y="T7"/>
                </a:cxn>
              </a:cxnLst>
              <a:rect l="0" t="0" r="r" b="b"/>
              <a:pathLst>
                <a:path w="297" h="287">
                  <a:moveTo>
                    <a:pt x="102" y="287"/>
                  </a:moveTo>
                  <a:lnTo>
                    <a:pt x="297" y="65"/>
                  </a:lnTo>
                  <a:lnTo>
                    <a:pt x="0" y="0"/>
                  </a:lnTo>
                  <a:lnTo>
                    <a:pt x="102" y="287"/>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7" name="Freeform 7"/>
            <p:cNvSpPr>
              <a:spLocks/>
            </p:cNvSpPr>
            <p:nvPr/>
          </p:nvSpPr>
          <p:spPr bwMode="auto">
            <a:xfrm>
              <a:off x="7904163" y="1566863"/>
              <a:ext cx="890588" cy="858837"/>
            </a:xfrm>
            <a:custGeom>
              <a:avLst/>
              <a:gdLst>
                <a:gd name="T0" fmla="*/ 478 w 561"/>
                <a:gd name="T1" fmla="*/ 0 h 541"/>
                <a:gd name="T2" fmla="*/ 0 w 561"/>
                <a:gd name="T3" fmla="*/ 541 h 541"/>
                <a:gd name="T4" fmla="*/ 561 w 561"/>
                <a:gd name="T5" fmla="*/ 459 h 541"/>
                <a:gd name="T6" fmla="*/ 478 w 561"/>
                <a:gd name="T7" fmla="*/ 0 h 541"/>
              </a:gdLst>
              <a:ahLst/>
              <a:cxnLst>
                <a:cxn ang="0">
                  <a:pos x="T0" y="T1"/>
                </a:cxn>
                <a:cxn ang="0">
                  <a:pos x="T2" y="T3"/>
                </a:cxn>
                <a:cxn ang="0">
                  <a:pos x="T4" y="T5"/>
                </a:cxn>
                <a:cxn ang="0">
                  <a:pos x="T6" y="T7"/>
                </a:cxn>
              </a:cxnLst>
              <a:rect l="0" t="0" r="r" b="b"/>
              <a:pathLst>
                <a:path w="561" h="541">
                  <a:moveTo>
                    <a:pt x="478" y="0"/>
                  </a:moveTo>
                  <a:lnTo>
                    <a:pt x="0" y="541"/>
                  </a:lnTo>
                  <a:lnTo>
                    <a:pt x="561" y="459"/>
                  </a:lnTo>
                  <a:lnTo>
                    <a:pt x="478" y="0"/>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8" name="Freeform 8"/>
            <p:cNvSpPr>
              <a:spLocks/>
            </p:cNvSpPr>
            <p:nvPr/>
          </p:nvSpPr>
          <p:spPr bwMode="auto">
            <a:xfrm>
              <a:off x="8662988" y="1528763"/>
              <a:ext cx="930275" cy="766762"/>
            </a:xfrm>
            <a:custGeom>
              <a:avLst/>
              <a:gdLst>
                <a:gd name="T0" fmla="*/ 0 w 586"/>
                <a:gd name="T1" fmla="*/ 24 h 483"/>
                <a:gd name="T2" fmla="*/ 586 w 586"/>
                <a:gd name="T3" fmla="*/ 0 h 483"/>
                <a:gd name="T4" fmla="*/ 83 w 586"/>
                <a:gd name="T5" fmla="*/ 483 h 483"/>
                <a:gd name="T6" fmla="*/ 0 w 586"/>
                <a:gd name="T7" fmla="*/ 24 h 483"/>
              </a:gdLst>
              <a:ahLst/>
              <a:cxnLst>
                <a:cxn ang="0">
                  <a:pos x="T0" y="T1"/>
                </a:cxn>
                <a:cxn ang="0">
                  <a:pos x="T2" y="T3"/>
                </a:cxn>
                <a:cxn ang="0">
                  <a:pos x="T4" y="T5"/>
                </a:cxn>
                <a:cxn ang="0">
                  <a:pos x="T6" y="T7"/>
                </a:cxn>
              </a:cxnLst>
              <a:rect l="0" t="0" r="r" b="b"/>
              <a:pathLst>
                <a:path w="586" h="483">
                  <a:moveTo>
                    <a:pt x="0" y="24"/>
                  </a:moveTo>
                  <a:lnTo>
                    <a:pt x="586" y="0"/>
                  </a:lnTo>
                  <a:lnTo>
                    <a:pt x="83" y="483"/>
                  </a:lnTo>
                  <a:lnTo>
                    <a:pt x="0" y="24"/>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19" name="Freeform 9"/>
            <p:cNvSpPr>
              <a:spLocks/>
            </p:cNvSpPr>
            <p:nvPr/>
          </p:nvSpPr>
          <p:spPr bwMode="auto">
            <a:xfrm>
              <a:off x="7904163" y="2295525"/>
              <a:ext cx="890588" cy="571500"/>
            </a:xfrm>
            <a:custGeom>
              <a:avLst/>
              <a:gdLst>
                <a:gd name="T0" fmla="*/ 0 w 561"/>
                <a:gd name="T1" fmla="*/ 82 h 360"/>
                <a:gd name="T2" fmla="*/ 461 w 561"/>
                <a:gd name="T3" fmla="*/ 360 h 360"/>
                <a:gd name="T4" fmla="*/ 561 w 561"/>
                <a:gd name="T5" fmla="*/ 0 h 360"/>
                <a:gd name="T6" fmla="*/ 0 w 561"/>
                <a:gd name="T7" fmla="*/ 82 h 360"/>
              </a:gdLst>
              <a:ahLst/>
              <a:cxnLst>
                <a:cxn ang="0">
                  <a:pos x="T0" y="T1"/>
                </a:cxn>
                <a:cxn ang="0">
                  <a:pos x="T2" y="T3"/>
                </a:cxn>
                <a:cxn ang="0">
                  <a:pos x="T4" y="T5"/>
                </a:cxn>
                <a:cxn ang="0">
                  <a:pos x="T6" y="T7"/>
                </a:cxn>
              </a:cxnLst>
              <a:rect l="0" t="0" r="r" b="b"/>
              <a:pathLst>
                <a:path w="561" h="360">
                  <a:moveTo>
                    <a:pt x="0" y="82"/>
                  </a:moveTo>
                  <a:lnTo>
                    <a:pt x="461" y="360"/>
                  </a:lnTo>
                  <a:lnTo>
                    <a:pt x="561" y="0"/>
                  </a:lnTo>
                  <a:lnTo>
                    <a:pt x="0" y="82"/>
                  </a:lnTo>
                  <a:close/>
                </a:path>
              </a:pathLst>
            </a:custGeom>
            <a:solidFill>
              <a:srgbClr val="52B3E4"/>
            </a:solidFill>
            <a:ln>
              <a:noFill/>
            </a:ln>
          </p:spPr>
          <p:txBody>
            <a:bodyPr vert="horz" wrap="square" lIns="91440" tIns="45720" rIns="91440" bIns="45720" numCol="1" anchor="t" anchorCtr="0" compatLnSpc="1">
              <a:prstTxWarp prst="textNoShape">
                <a:avLst/>
              </a:prstTxWarp>
            </a:bodyPr>
            <a:lstStyle/>
            <a:p>
              <a:endParaRPr lang="zh-CN" altLang="en-US" sz="2000"/>
            </a:p>
          </p:txBody>
        </p:sp>
        <p:sp>
          <p:nvSpPr>
            <p:cNvPr id="20" name="Freeform 10"/>
            <p:cNvSpPr>
              <a:spLocks/>
            </p:cNvSpPr>
            <p:nvPr/>
          </p:nvSpPr>
          <p:spPr bwMode="auto">
            <a:xfrm>
              <a:off x="8605838" y="2295525"/>
              <a:ext cx="430213" cy="1031875"/>
            </a:xfrm>
            <a:custGeom>
              <a:avLst/>
              <a:gdLst>
                <a:gd name="T0" fmla="*/ 0 w 271"/>
                <a:gd name="T1" fmla="*/ 429 h 650"/>
                <a:gd name="T2" fmla="*/ 119 w 271"/>
                <a:gd name="T3" fmla="*/ 0 h 650"/>
                <a:gd name="T4" fmla="*/ 271 w 271"/>
                <a:gd name="T5" fmla="*/ 650 h 650"/>
                <a:gd name="T6" fmla="*/ 0 w 271"/>
                <a:gd name="T7" fmla="*/ 429 h 650"/>
              </a:gdLst>
              <a:ahLst/>
              <a:cxnLst>
                <a:cxn ang="0">
                  <a:pos x="T0" y="T1"/>
                </a:cxn>
                <a:cxn ang="0">
                  <a:pos x="T2" y="T3"/>
                </a:cxn>
                <a:cxn ang="0">
                  <a:pos x="T4" y="T5"/>
                </a:cxn>
                <a:cxn ang="0">
                  <a:pos x="T6" y="T7"/>
                </a:cxn>
              </a:cxnLst>
              <a:rect l="0" t="0" r="r" b="b"/>
              <a:pathLst>
                <a:path w="271" h="650">
                  <a:moveTo>
                    <a:pt x="0" y="429"/>
                  </a:moveTo>
                  <a:lnTo>
                    <a:pt x="119" y="0"/>
                  </a:lnTo>
                  <a:lnTo>
                    <a:pt x="271" y="650"/>
                  </a:lnTo>
                  <a:lnTo>
                    <a:pt x="0" y="429"/>
                  </a:lnTo>
                  <a:close/>
                </a:path>
              </a:pathLst>
            </a:custGeom>
            <a:solidFill>
              <a:srgbClr val="AAE6F1"/>
            </a:solidFill>
            <a:ln>
              <a:noFill/>
            </a:ln>
          </p:spPr>
          <p:txBody>
            <a:bodyPr vert="horz" wrap="square" lIns="91440" tIns="45720" rIns="91440" bIns="4572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3458275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750"/>
                                            <p:tgtEl>
                                              <p:spTgt spid="43"/>
                                            </p:tgtEl>
                                          </p:cBhvr>
                                        </p:animEffect>
                                      </p:childTnLst>
                                    </p:cTn>
                                  </p:par>
                                  <p:par>
                                    <p:cTn id="17" presetID="2" presetClass="entr" presetSubtype="9" fill="hold" grpId="0" nodeType="withEffect" p14:presetBounceEnd="80000">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14:bounceEnd="80000">
                                          <p:cBhvr additive="base">
                                            <p:cTn id="19" dur="750" fill="hold"/>
                                            <p:tgtEl>
                                              <p:spTgt spid="13"/>
                                            </p:tgtEl>
                                            <p:attrNameLst>
                                              <p:attrName>ppt_x</p:attrName>
                                            </p:attrNameLst>
                                          </p:cBhvr>
                                          <p:tavLst>
                                            <p:tav tm="0">
                                              <p:val>
                                                <p:strVal val="0-#ppt_w/2"/>
                                              </p:val>
                                            </p:tav>
                                            <p:tav tm="100000">
                                              <p:val>
                                                <p:strVal val="#ppt_x"/>
                                              </p:val>
                                            </p:tav>
                                          </p:tavLst>
                                        </p:anim>
                                        <p:anim calcmode="lin" valueType="num" p14:bounceEnd="80000">
                                          <p:cBhvr additive="base">
                                            <p:cTn id="20" dur="75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14:presetBounceEnd="80000">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14:bounceEnd="80000">
                                          <p:cBhvr additive="base">
                                            <p:cTn id="23" dur="750" fill="hold"/>
                                            <p:tgtEl>
                                              <p:spTgt spid="14"/>
                                            </p:tgtEl>
                                            <p:attrNameLst>
                                              <p:attrName>ppt_x</p:attrName>
                                            </p:attrNameLst>
                                          </p:cBhvr>
                                          <p:tavLst>
                                            <p:tav tm="0">
                                              <p:val>
                                                <p:strVal val="0-#ppt_w/2"/>
                                              </p:val>
                                            </p:tav>
                                            <p:tav tm="100000">
                                              <p:val>
                                                <p:strVal val="#ppt_x"/>
                                              </p:val>
                                            </p:tav>
                                          </p:tavLst>
                                        </p:anim>
                                        <p:anim calcmode="lin" valueType="num" p14:bounceEnd="80000">
                                          <p:cBhvr additive="base">
                                            <p:cTn id="24" dur="750" fill="hold"/>
                                            <p:tgtEl>
                                              <p:spTgt spid="14"/>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2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1"/>
                                            </p:tgtEl>
                                          </p:cBhvr>
                                        </p:animEffect>
                                      </p:childTnLst>
                                    </p:cTn>
                                  </p:par>
                                </p:childTnLst>
                              </p:cTn>
                            </p:par>
                            <p:par>
                              <p:cTn id="42" fill="hold">
                                <p:stCondLst>
                                  <p:cond delay="425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par>
                                    <p:cTn id="53" presetID="53" presetClass="entr" presetSubtype="16" fill="hold" grpId="0" nodeType="withEffect">
                                      <p:stCondLst>
                                        <p:cond delay="0"/>
                                      </p:stCondLst>
                                      <p:iterate type="lt">
                                        <p:tmPct val="10000"/>
                                      </p:iterate>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par>
                                    <p:cTn id="58" presetID="53" presetClass="entr" presetSubtype="16" fill="hold" grpId="0" nodeType="withEffect">
                                      <p:stCondLst>
                                        <p:cond delay="0"/>
                                      </p:stCondLst>
                                      <p:iterate type="lt">
                                        <p:tmPct val="10000"/>
                                      </p:iterate>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7" grpId="0"/>
          <p:bldP spid="38" grpId="0"/>
          <p:bldP spid="39" grpId="0"/>
          <p:bldP spid="40" grpId="0"/>
          <p:bldP spid="41" grpId="0"/>
          <p:bldP spid="42" grpId="0"/>
          <p:bldP spid="11" grpId="0"/>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750"/>
                                            <p:tgtEl>
                                              <p:spTgt spid="43"/>
                                            </p:tgtEl>
                                          </p:cBhvr>
                                        </p:animEffect>
                                      </p:childTnLst>
                                    </p:cTn>
                                  </p:par>
                                  <p:par>
                                    <p:cTn id="17" presetID="2" presetClass="entr" presetSubtype="9"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0-#ppt_w/2"/>
                                              </p:val>
                                            </p:tav>
                                            <p:tav tm="100000">
                                              <p:val>
                                                <p:strVal val="#ppt_x"/>
                                              </p:val>
                                            </p:tav>
                                          </p:tavLst>
                                        </p:anim>
                                        <p:anim calcmode="lin" valueType="num">
                                          <p:cBhvr additive="base">
                                            <p:cTn id="20" dur="75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fill="hold"/>
                                            <p:tgtEl>
                                              <p:spTgt spid="14"/>
                                            </p:tgtEl>
                                            <p:attrNameLst>
                                              <p:attrName>ppt_x</p:attrName>
                                            </p:attrNameLst>
                                          </p:cBhvr>
                                          <p:tavLst>
                                            <p:tav tm="0">
                                              <p:val>
                                                <p:strVal val="0-#ppt_w/2"/>
                                              </p:val>
                                            </p:tav>
                                            <p:tav tm="100000">
                                              <p:val>
                                                <p:strVal val="#ppt_x"/>
                                              </p:val>
                                            </p:tav>
                                          </p:tavLst>
                                        </p:anim>
                                        <p:anim calcmode="lin" valueType="num">
                                          <p:cBhvr additive="base">
                                            <p:cTn id="24" dur="750" fill="hold"/>
                                            <p:tgtEl>
                                              <p:spTgt spid="14"/>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 presetClass="entr" presetSubtype="4"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2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1"/>
                                            </p:tgtEl>
                                          </p:cBhvr>
                                        </p:animEffect>
                                      </p:childTnLst>
                                    </p:cTn>
                                  </p:par>
                                </p:childTnLst>
                              </p:cTn>
                            </p:par>
                            <p:par>
                              <p:cTn id="42" fill="hold">
                                <p:stCondLst>
                                  <p:cond delay="425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par>
                                    <p:cTn id="53" presetID="53" presetClass="entr" presetSubtype="16" fill="hold" grpId="0" nodeType="withEffect">
                                      <p:stCondLst>
                                        <p:cond delay="0"/>
                                      </p:stCondLst>
                                      <p:iterate type="lt">
                                        <p:tmPct val="10000"/>
                                      </p:iterate>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par>
                                    <p:cTn id="58" presetID="53" presetClass="entr" presetSubtype="16" fill="hold" grpId="0" nodeType="withEffect">
                                      <p:stCondLst>
                                        <p:cond delay="0"/>
                                      </p:stCondLst>
                                      <p:iterate type="lt">
                                        <p:tmPct val="10000"/>
                                      </p:iterate>
                                      <p:childTnLst>
                                        <p:set>
                                          <p:cBhvr>
                                            <p:cTn id="59" dur="1" fill="hold">
                                              <p:stCondLst>
                                                <p:cond delay="0"/>
                                              </p:stCondLst>
                                            </p:cTn>
                                            <p:tgtEl>
                                              <p:spTgt spid="41"/>
                                            </p:tgtEl>
                                            <p:attrNameLst>
                                              <p:attrName>style.visibility</p:attrName>
                                            </p:attrNameLst>
                                          </p:cBhvr>
                                          <p:to>
                                            <p:strVal val="visible"/>
                                          </p:to>
                                        </p:set>
                                        <p:anim calcmode="lin" valueType="num">
                                          <p:cBhvr>
                                            <p:cTn id="60" dur="500" fill="hold"/>
                                            <p:tgtEl>
                                              <p:spTgt spid="41"/>
                                            </p:tgtEl>
                                            <p:attrNameLst>
                                              <p:attrName>ppt_w</p:attrName>
                                            </p:attrNameLst>
                                          </p:cBhvr>
                                          <p:tavLst>
                                            <p:tav tm="0">
                                              <p:val>
                                                <p:fltVal val="0"/>
                                              </p:val>
                                            </p:tav>
                                            <p:tav tm="100000">
                                              <p:val>
                                                <p:strVal val="#ppt_w"/>
                                              </p:val>
                                            </p:tav>
                                          </p:tavLst>
                                        </p:anim>
                                        <p:anim calcmode="lin" valueType="num">
                                          <p:cBhvr>
                                            <p:cTn id="61" dur="500" fill="hold"/>
                                            <p:tgtEl>
                                              <p:spTgt spid="41"/>
                                            </p:tgtEl>
                                            <p:attrNameLst>
                                              <p:attrName>ppt_h</p:attrName>
                                            </p:attrNameLst>
                                          </p:cBhvr>
                                          <p:tavLst>
                                            <p:tav tm="0">
                                              <p:val>
                                                <p:fltVal val="0"/>
                                              </p:val>
                                            </p:tav>
                                            <p:tav tm="100000">
                                              <p:val>
                                                <p:strVal val="#ppt_h"/>
                                              </p:val>
                                            </p:tav>
                                          </p:tavLst>
                                        </p:anim>
                                        <p:animEffect transition="in" filter="fade">
                                          <p:cBhvr>
                                            <p:cTn id="62" dur="500"/>
                                            <p:tgtEl>
                                              <p:spTgt spid="41"/>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7" grpId="0"/>
          <p:bldP spid="38" grpId="0"/>
          <p:bldP spid="39" grpId="0"/>
          <p:bldP spid="40" grpId="0"/>
          <p:bldP spid="41" grpId="0"/>
          <p:bldP spid="42" grpId="0"/>
          <p:bldP spid="11" grpId="0"/>
          <p:bldP spid="13"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7536056" y="1683663"/>
            <a:ext cx="3728101" cy="3780675"/>
            <a:chOff x="1331640" y="1707654"/>
            <a:chExt cx="2796076" cy="2835506"/>
          </a:xfrm>
          <a:solidFill>
            <a:srgbClr val="404040"/>
          </a:solidFill>
        </p:grpSpPr>
        <p:sp>
          <p:nvSpPr>
            <p:cNvPr id="16"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36A7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AEEAB"/>
                </a:solidFill>
              </a:endParaRPr>
            </a:p>
          </p:txBody>
        </p:sp>
        <p:sp>
          <p:nvSpPr>
            <p:cNvPr id="17"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83C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AEEAB"/>
                </a:solidFill>
              </a:endParaRPr>
            </a:p>
          </p:txBody>
        </p:sp>
        <p:sp>
          <p:nvSpPr>
            <p:cNvPr id="18"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B49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AEEAB"/>
                </a:solidFill>
              </a:endParaRPr>
            </a:p>
          </p:txBody>
        </p:sp>
        <p:sp>
          <p:nvSpPr>
            <p:cNvPr id="19"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36A7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AEEAB"/>
                </a:solidFill>
              </a:endParaRPr>
            </a:p>
          </p:txBody>
        </p:sp>
        <p:sp>
          <p:nvSpPr>
            <p:cNvPr id="20"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rgbClr val="005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AEEAB"/>
                </a:solidFill>
              </a:endParaRPr>
            </a:p>
          </p:txBody>
        </p:sp>
        <p:sp>
          <p:nvSpPr>
            <p:cNvPr id="21"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rgbClr val="005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AEEAB"/>
                </a:solidFill>
              </a:endParaRPr>
            </a:p>
          </p:txBody>
        </p:sp>
      </p:grpSp>
      <p:sp>
        <p:nvSpPr>
          <p:cNvPr id="22" name="矩形 1"/>
          <p:cNvSpPr>
            <a:spLocks noChangeArrowheads="1"/>
          </p:cNvSpPr>
          <p:nvPr/>
        </p:nvSpPr>
        <p:spPr bwMode="auto">
          <a:xfrm>
            <a:off x="1542449" y="1878168"/>
            <a:ext cx="4704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charset="-122"/>
                <a:ea typeface="微软雅黑" panose="020B0503020204020204" charset="-122"/>
              </a:rPr>
              <a:t>在此处输入具体的文字描述内容在此处输入具体的文字描述内容，在此处输入具体的文字描述内容</a:t>
            </a:r>
            <a:endParaRPr lang="en-GB" altLang="zh-CN" sz="1400" dirty="0">
              <a:solidFill>
                <a:schemeClr val="bg1">
                  <a:lumMod val="50000"/>
                </a:schemeClr>
              </a:solidFill>
              <a:latin typeface="微软雅黑" panose="020B0503020204020204" charset="-122"/>
              <a:ea typeface="微软雅黑" panose="020B0503020204020204" charset="-122"/>
            </a:endParaRPr>
          </a:p>
        </p:txBody>
      </p:sp>
      <p:sp>
        <p:nvSpPr>
          <p:cNvPr id="23" name="矩形 1"/>
          <p:cNvSpPr>
            <a:spLocks noChangeArrowheads="1"/>
          </p:cNvSpPr>
          <p:nvPr/>
        </p:nvSpPr>
        <p:spPr bwMode="auto">
          <a:xfrm>
            <a:off x="1542449" y="2854294"/>
            <a:ext cx="4704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charset="-122"/>
                <a:ea typeface="微软雅黑" panose="020B0503020204020204" charset="-122"/>
              </a:rPr>
              <a:t>在此处输入具体的文字描述内容在此处输入具体的文字描述内容，在此处输入具体的文字描述内容</a:t>
            </a:r>
            <a:endParaRPr lang="en-GB" altLang="zh-CN" sz="1400" dirty="0">
              <a:solidFill>
                <a:schemeClr val="bg1">
                  <a:lumMod val="50000"/>
                </a:schemeClr>
              </a:solidFill>
              <a:latin typeface="微软雅黑" panose="020B0503020204020204" charset="-122"/>
              <a:ea typeface="微软雅黑" panose="020B0503020204020204" charset="-122"/>
            </a:endParaRPr>
          </a:p>
        </p:txBody>
      </p:sp>
      <p:sp>
        <p:nvSpPr>
          <p:cNvPr id="24" name="矩形 1"/>
          <p:cNvSpPr>
            <a:spLocks noChangeArrowheads="1"/>
          </p:cNvSpPr>
          <p:nvPr/>
        </p:nvSpPr>
        <p:spPr bwMode="auto">
          <a:xfrm>
            <a:off x="1542449" y="3830421"/>
            <a:ext cx="4704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charset="-122"/>
                <a:ea typeface="微软雅黑" panose="020B0503020204020204" charset="-122"/>
              </a:rPr>
              <a:t>在此处输入具体的文字描述内容在此处输入具体的文字描述内容，在此处输入具体的文字描述内容</a:t>
            </a:r>
            <a:endParaRPr lang="en-GB" altLang="zh-CN" sz="1400" dirty="0">
              <a:solidFill>
                <a:schemeClr val="bg1">
                  <a:lumMod val="50000"/>
                </a:schemeClr>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1542449" y="4806549"/>
            <a:ext cx="4704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charset="-122"/>
                <a:ea typeface="微软雅黑" panose="020B0503020204020204" charset="-122"/>
              </a:rPr>
              <a:t>在此处输入具体的文字描述内容在此处输入具体的文字描述内容，在此处输入具体的文字描述内容</a:t>
            </a:r>
            <a:endParaRPr lang="en-GB" altLang="zh-CN" sz="1400" dirty="0">
              <a:solidFill>
                <a:schemeClr val="bg1">
                  <a:lumMod val="50000"/>
                </a:schemeClr>
              </a:solidFill>
              <a:latin typeface="微软雅黑" panose="020B0503020204020204" charset="-122"/>
              <a:ea typeface="微软雅黑" panose="020B0503020204020204" charset="-122"/>
            </a:endParaRPr>
          </a:p>
        </p:txBody>
      </p:sp>
      <p:cxnSp>
        <p:nvCxnSpPr>
          <p:cNvPr id="26" name="直接连接符 25"/>
          <p:cNvCxnSpPr/>
          <p:nvPr/>
        </p:nvCxnSpPr>
        <p:spPr>
          <a:xfrm flipH="1">
            <a:off x="6367615" y="2165239"/>
            <a:ext cx="1056116" cy="0"/>
          </a:xfrm>
          <a:prstGeom prst="line">
            <a:avLst/>
          </a:prstGeom>
          <a:ln w="63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6367615" y="3134588"/>
            <a:ext cx="1056116" cy="0"/>
          </a:xfrm>
          <a:prstGeom prst="line">
            <a:avLst/>
          </a:prstGeom>
          <a:ln w="63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6367615" y="4103938"/>
            <a:ext cx="1056116" cy="0"/>
          </a:xfrm>
          <a:prstGeom prst="line">
            <a:avLst/>
          </a:prstGeom>
          <a:ln w="63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6367615" y="5073288"/>
            <a:ext cx="1056116" cy="0"/>
          </a:xfrm>
          <a:prstGeom prst="line">
            <a:avLst/>
          </a:prstGeom>
          <a:ln w="635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542449" y="1416503"/>
            <a:ext cx="2646878" cy="461665"/>
          </a:xfrm>
          <a:prstGeom prst="rect">
            <a:avLst/>
          </a:prstGeom>
        </p:spPr>
        <p:txBody>
          <a:bodyPr wrap="none">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在此输入标题文本</a:t>
            </a:r>
            <a:endParaRPr lang="zh-CN" altLang="en-US" sz="2400" dirty="0"/>
          </a:p>
        </p:txBody>
      </p:sp>
    </p:spTree>
    <p:extLst>
      <p:ext uri="{BB962C8B-B14F-4D97-AF65-F5344CB8AC3E}">
        <p14:creationId xmlns:p14="http://schemas.microsoft.com/office/powerpoint/2010/main" val="8779151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8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80000">
                                          <p:cBhvr additive="base">
                                            <p:cTn id="7" dur="750" fill="hold"/>
                                            <p:tgtEl>
                                              <p:spTgt spid="15"/>
                                            </p:tgtEl>
                                            <p:attrNameLst>
                                              <p:attrName>ppt_x</p:attrName>
                                            </p:attrNameLst>
                                          </p:cBhvr>
                                          <p:tavLst>
                                            <p:tav tm="0">
                                              <p:val>
                                                <p:strVal val="1+#ppt_w/2"/>
                                              </p:val>
                                            </p:tav>
                                            <p:tav tm="100000">
                                              <p:val>
                                                <p:strVal val="#ppt_x"/>
                                              </p:val>
                                            </p:tav>
                                          </p:tavLst>
                                        </p:anim>
                                        <p:anim calcmode="lin" valueType="num" p14:bounceEnd="80000">
                                          <p:cBhvr additive="base">
                                            <p:cTn id="8" dur="75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250"/>
                                </p:stCondLst>
                                <p:childTnLst>
                                  <p:par>
                                    <p:cTn id="16" presetID="22" presetClass="entr" presetSubtype="2"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750"/>
                                </p:stCondLst>
                                <p:childTnLst>
                                  <p:par>
                                    <p:cTn id="20" presetID="42"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750"/>
                                            <p:tgtEl>
                                              <p:spTgt spid="22"/>
                                            </p:tgtEl>
                                          </p:cBhvr>
                                        </p:animEffect>
                                        <p:anim calcmode="lin" valueType="num">
                                          <p:cBhvr>
                                            <p:cTn id="23" dur="750" fill="hold"/>
                                            <p:tgtEl>
                                              <p:spTgt spid="22"/>
                                            </p:tgtEl>
                                            <p:attrNameLst>
                                              <p:attrName>ppt_x</p:attrName>
                                            </p:attrNameLst>
                                          </p:cBhvr>
                                          <p:tavLst>
                                            <p:tav tm="0">
                                              <p:val>
                                                <p:strVal val="#ppt_x"/>
                                              </p:val>
                                            </p:tav>
                                            <p:tav tm="100000">
                                              <p:val>
                                                <p:strVal val="#ppt_x"/>
                                              </p:val>
                                            </p:tav>
                                          </p:tavLst>
                                        </p:anim>
                                        <p:anim calcmode="lin" valueType="num">
                                          <p:cBhvr>
                                            <p:cTn id="24" dur="75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2" presetClass="entr" presetSubtype="2"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right)">
                                          <p:cBhvr>
                                            <p:cTn id="28" dur="500"/>
                                            <p:tgtEl>
                                              <p:spTgt spid="27"/>
                                            </p:tgtEl>
                                          </p:cBhvr>
                                        </p:animEffect>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750"/>
                                            <p:tgtEl>
                                              <p:spTgt spid="23"/>
                                            </p:tgtEl>
                                          </p:cBhvr>
                                        </p:animEffect>
                                        <p:anim calcmode="lin" valueType="num">
                                          <p:cBhvr>
                                            <p:cTn id="33" dur="750" fill="hold"/>
                                            <p:tgtEl>
                                              <p:spTgt spid="23"/>
                                            </p:tgtEl>
                                            <p:attrNameLst>
                                              <p:attrName>ppt_x</p:attrName>
                                            </p:attrNameLst>
                                          </p:cBhvr>
                                          <p:tavLst>
                                            <p:tav tm="0">
                                              <p:val>
                                                <p:strVal val="#ppt_x"/>
                                              </p:val>
                                            </p:tav>
                                            <p:tav tm="100000">
                                              <p:val>
                                                <p:strVal val="#ppt_x"/>
                                              </p:val>
                                            </p:tav>
                                          </p:tavLst>
                                        </p:anim>
                                        <p:anim calcmode="lin" valueType="num">
                                          <p:cBhvr>
                                            <p:cTn id="34" dur="75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3750"/>
                                </p:stCondLst>
                                <p:childTnLst>
                                  <p:par>
                                    <p:cTn id="36" presetID="22" presetClass="entr" presetSubtype="2"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right)">
                                          <p:cBhvr>
                                            <p:cTn id="38" dur="500"/>
                                            <p:tgtEl>
                                              <p:spTgt spid="28"/>
                                            </p:tgtEl>
                                          </p:cBhvr>
                                        </p:animEffect>
                                      </p:childTnLst>
                                    </p:cTn>
                                  </p:par>
                                </p:childTnLst>
                              </p:cTn>
                            </p:par>
                            <p:par>
                              <p:cTn id="39" fill="hold">
                                <p:stCondLst>
                                  <p:cond delay="4250"/>
                                </p:stCondLst>
                                <p:childTnLst>
                                  <p:par>
                                    <p:cTn id="40" presetID="42"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750"/>
                                            <p:tgtEl>
                                              <p:spTgt spid="24"/>
                                            </p:tgtEl>
                                          </p:cBhvr>
                                        </p:animEffect>
                                        <p:anim calcmode="lin" valueType="num">
                                          <p:cBhvr>
                                            <p:cTn id="43" dur="750" fill="hold"/>
                                            <p:tgtEl>
                                              <p:spTgt spid="24"/>
                                            </p:tgtEl>
                                            <p:attrNameLst>
                                              <p:attrName>ppt_x</p:attrName>
                                            </p:attrNameLst>
                                          </p:cBhvr>
                                          <p:tavLst>
                                            <p:tav tm="0">
                                              <p:val>
                                                <p:strVal val="#ppt_x"/>
                                              </p:val>
                                            </p:tav>
                                            <p:tav tm="100000">
                                              <p:val>
                                                <p:strVal val="#ppt_x"/>
                                              </p:val>
                                            </p:tav>
                                          </p:tavLst>
                                        </p:anim>
                                        <p:anim calcmode="lin" valueType="num">
                                          <p:cBhvr>
                                            <p:cTn id="44" dur="75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right)">
                                          <p:cBhvr>
                                            <p:cTn id="48" dur="500"/>
                                            <p:tgtEl>
                                              <p:spTgt spid="29"/>
                                            </p:tgtEl>
                                          </p:cBhvr>
                                        </p:animEffect>
                                      </p:childTnLst>
                                    </p:cTn>
                                  </p:par>
                                </p:childTnLst>
                              </p:cTn>
                            </p:par>
                            <p:par>
                              <p:cTn id="49" fill="hold">
                                <p:stCondLst>
                                  <p:cond delay="5500"/>
                                </p:stCondLst>
                                <p:childTnLst>
                                  <p:par>
                                    <p:cTn id="50" presetID="42"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750"/>
                                            <p:tgtEl>
                                              <p:spTgt spid="25"/>
                                            </p:tgtEl>
                                          </p:cBhvr>
                                        </p:animEffect>
                                        <p:anim calcmode="lin" valueType="num">
                                          <p:cBhvr>
                                            <p:cTn id="53" dur="750" fill="hold"/>
                                            <p:tgtEl>
                                              <p:spTgt spid="25"/>
                                            </p:tgtEl>
                                            <p:attrNameLst>
                                              <p:attrName>ppt_x</p:attrName>
                                            </p:attrNameLst>
                                          </p:cBhvr>
                                          <p:tavLst>
                                            <p:tav tm="0">
                                              <p:val>
                                                <p:strVal val="#ppt_x"/>
                                              </p:val>
                                            </p:tav>
                                            <p:tav tm="100000">
                                              <p:val>
                                                <p:strVal val="#ppt_x"/>
                                              </p:val>
                                            </p:tav>
                                          </p:tavLst>
                                        </p:anim>
                                        <p:anim calcmode="lin" valueType="num">
                                          <p:cBhvr>
                                            <p:cTn id="54"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1+#ppt_w/2"/>
                                              </p:val>
                                            </p:tav>
                                            <p:tav tm="100000">
                                              <p:val>
                                                <p:strVal val="#ppt_x"/>
                                              </p:val>
                                            </p:tav>
                                          </p:tavLst>
                                        </p:anim>
                                        <p:anim calcmode="lin" valueType="num">
                                          <p:cBhvr additive="base">
                                            <p:cTn id="8" dur="75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250"/>
                                </p:stCondLst>
                                <p:childTnLst>
                                  <p:par>
                                    <p:cTn id="16" presetID="22" presetClass="entr" presetSubtype="2"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750"/>
                                </p:stCondLst>
                                <p:childTnLst>
                                  <p:par>
                                    <p:cTn id="20" presetID="42"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750"/>
                                            <p:tgtEl>
                                              <p:spTgt spid="22"/>
                                            </p:tgtEl>
                                          </p:cBhvr>
                                        </p:animEffect>
                                        <p:anim calcmode="lin" valueType="num">
                                          <p:cBhvr>
                                            <p:cTn id="23" dur="750" fill="hold"/>
                                            <p:tgtEl>
                                              <p:spTgt spid="22"/>
                                            </p:tgtEl>
                                            <p:attrNameLst>
                                              <p:attrName>ppt_x</p:attrName>
                                            </p:attrNameLst>
                                          </p:cBhvr>
                                          <p:tavLst>
                                            <p:tav tm="0">
                                              <p:val>
                                                <p:strVal val="#ppt_x"/>
                                              </p:val>
                                            </p:tav>
                                            <p:tav tm="100000">
                                              <p:val>
                                                <p:strVal val="#ppt_x"/>
                                              </p:val>
                                            </p:tav>
                                          </p:tavLst>
                                        </p:anim>
                                        <p:anim calcmode="lin" valueType="num">
                                          <p:cBhvr>
                                            <p:cTn id="24" dur="75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2" presetClass="entr" presetSubtype="2"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right)">
                                          <p:cBhvr>
                                            <p:cTn id="28" dur="500"/>
                                            <p:tgtEl>
                                              <p:spTgt spid="27"/>
                                            </p:tgtEl>
                                          </p:cBhvr>
                                        </p:animEffect>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750"/>
                                            <p:tgtEl>
                                              <p:spTgt spid="23"/>
                                            </p:tgtEl>
                                          </p:cBhvr>
                                        </p:animEffect>
                                        <p:anim calcmode="lin" valueType="num">
                                          <p:cBhvr>
                                            <p:cTn id="33" dur="750" fill="hold"/>
                                            <p:tgtEl>
                                              <p:spTgt spid="23"/>
                                            </p:tgtEl>
                                            <p:attrNameLst>
                                              <p:attrName>ppt_x</p:attrName>
                                            </p:attrNameLst>
                                          </p:cBhvr>
                                          <p:tavLst>
                                            <p:tav tm="0">
                                              <p:val>
                                                <p:strVal val="#ppt_x"/>
                                              </p:val>
                                            </p:tav>
                                            <p:tav tm="100000">
                                              <p:val>
                                                <p:strVal val="#ppt_x"/>
                                              </p:val>
                                            </p:tav>
                                          </p:tavLst>
                                        </p:anim>
                                        <p:anim calcmode="lin" valueType="num">
                                          <p:cBhvr>
                                            <p:cTn id="34" dur="75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3750"/>
                                </p:stCondLst>
                                <p:childTnLst>
                                  <p:par>
                                    <p:cTn id="36" presetID="22" presetClass="entr" presetSubtype="2"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right)">
                                          <p:cBhvr>
                                            <p:cTn id="38" dur="500"/>
                                            <p:tgtEl>
                                              <p:spTgt spid="28"/>
                                            </p:tgtEl>
                                          </p:cBhvr>
                                        </p:animEffect>
                                      </p:childTnLst>
                                    </p:cTn>
                                  </p:par>
                                </p:childTnLst>
                              </p:cTn>
                            </p:par>
                            <p:par>
                              <p:cTn id="39" fill="hold">
                                <p:stCondLst>
                                  <p:cond delay="4250"/>
                                </p:stCondLst>
                                <p:childTnLst>
                                  <p:par>
                                    <p:cTn id="40" presetID="42"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750"/>
                                            <p:tgtEl>
                                              <p:spTgt spid="24"/>
                                            </p:tgtEl>
                                          </p:cBhvr>
                                        </p:animEffect>
                                        <p:anim calcmode="lin" valueType="num">
                                          <p:cBhvr>
                                            <p:cTn id="43" dur="750" fill="hold"/>
                                            <p:tgtEl>
                                              <p:spTgt spid="24"/>
                                            </p:tgtEl>
                                            <p:attrNameLst>
                                              <p:attrName>ppt_x</p:attrName>
                                            </p:attrNameLst>
                                          </p:cBhvr>
                                          <p:tavLst>
                                            <p:tav tm="0">
                                              <p:val>
                                                <p:strVal val="#ppt_x"/>
                                              </p:val>
                                            </p:tav>
                                            <p:tav tm="100000">
                                              <p:val>
                                                <p:strVal val="#ppt_x"/>
                                              </p:val>
                                            </p:tav>
                                          </p:tavLst>
                                        </p:anim>
                                        <p:anim calcmode="lin" valueType="num">
                                          <p:cBhvr>
                                            <p:cTn id="44" dur="75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right)">
                                          <p:cBhvr>
                                            <p:cTn id="48" dur="500"/>
                                            <p:tgtEl>
                                              <p:spTgt spid="29"/>
                                            </p:tgtEl>
                                          </p:cBhvr>
                                        </p:animEffect>
                                      </p:childTnLst>
                                    </p:cTn>
                                  </p:par>
                                </p:childTnLst>
                              </p:cTn>
                            </p:par>
                            <p:par>
                              <p:cTn id="49" fill="hold">
                                <p:stCondLst>
                                  <p:cond delay="5500"/>
                                </p:stCondLst>
                                <p:childTnLst>
                                  <p:par>
                                    <p:cTn id="50" presetID="42"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750"/>
                                            <p:tgtEl>
                                              <p:spTgt spid="25"/>
                                            </p:tgtEl>
                                          </p:cBhvr>
                                        </p:animEffect>
                                        <p:anim calcmode="lin" valueType="num">
                                          <p:cBhvr>
                                            <p:cTn id="53" dur="750" fill="hold"/>
                                            <p:tgtEl>
                                              <p:spTgt spid="25"/>
                                            </p:tgtEl>
                                            <p:attrNameLst>
                                              <p:attrName>ppt_x</p:attrName>
                                            </p:attrNameLst>
                                          </p:cBhvr>
                                          <p:tavLst>
                                            <p:tav tm="0">
                                              <p:val>
                                                <p:strVal val="#ppt_x"/>
                                              </p:val>
                                            </p:tav>
                                            <p:tav tm="100000">
                                              <p:val>
                                                <p:strVal val="#ppt_x"/>
                                              </p:val>
                                            </p:tav>
                                          </p:tavLst>
                                        </p:anim>
                                        <p:anim calcmode="lin" valueType="num">
                                          <p:cBhvr>
                                            <p:cTn id="54"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1F89817-F8C3-4BBE-97D6-0240819AE422"/>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 name="ISPRING_PRESENTATION_TITLE" val="218"/>
</p:tagLst>
</file>

<file path=ppt/tags/tag10.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TuWHP#"/>
  <p:tag name="MH_LAYOUT" val="SubTitleText"/>
  <p:tag name="MH" val="20170628181957"/>
  <p:tag name="MH_LIBRARY" val="GRAPHIC"/>
</p:tagLst>
</file>

<file path=ppt/tags/tag11.xml><?xml version="1.0" encoding="utf-8"?>
<p:tagLst xmlns:a="http://schemas.openxmlformats.org/drawingml/2006/main" xmlns:r="http://schemas.openxmlformats.org/officeDocument/2006/relationships" xmlns:p="http://schemas.openxmlformats.org/presentationml/2006/main">
  <p:tag name="MH" val="20170628181957"/>
  <p:tag name="MH_LIBRARY" val="GRAPHIC"/>
  <p:tag name="MH_TYPE" val="Pictur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628181957"/>
  <p:tag name="MH_LIBRARY" val="GRAPHIC"/>
  <p:tag name="MH_TYPE" val="Pictur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0628181957"/>
  <p:tag name="MH_LIBRARY" val="GRAPHIC"/>
  <p:tag name="MH_TYPE" val="Picture"/>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70628181957"/>
  <p:tag name="MH_LIBRARY" val="GRAPHIC"/>
  <p:tag name="MH_TYPE" val="Picture"/>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SubTitleTextDesc"/>
  <p:tag name="MH" val="20170628182049"/>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70628182049"/>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628182049"/>
  <p:tag name="MH_LIBRARY" val="GRAPHIC"/>
  <p:tag name="MH_TYPE" val="Picture"/>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70628182049"/>
  <p:tag name="MH_LIBRARY" val="GRAPHIC"/>
  <p:tag name="MH_TYPE" val="Pictur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628182049"/>
  <p:tag name="MH_LIBRARY" val="GRAPHIC"/>
  <p:tag name="MH_TYPE" val="Pictur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628182049"/>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628182049"/>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628182049"/>
  <p:tag name="MH_LIBRARY" val="GRAPHIC"/>
  <p:tag name="MH_TYPE" val="SubTitle"/>
  <p:tag name="MH_ORDER" val="1"/>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1600" dirty="0" smtClean="0">
            <a:latin typeface="Open Sans" panose="020B0606030504020204" pitchFamily="34" charset="0"/>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22477D"/>
    </a:accent1>
    <a:accent2>
      <a:srgbClr val="A5A5A5"/>
    </a:accent2>
    <a:accent3>
      <a:srgbClr val="22477D"/>
    </a:accent3>
    <a:accent4>
      <a:srgbClr val="A5A5A5"/>
    </a:accent4>
    <a:accent5>
      <a:srgbClr val="24467D"/>
    </a:accent5>
    <a:accent6>
      <a:srgbClr val="A5A5A5"/>
    </a:accent6>
    <a:hlink>
      <a:srgbClr val="22477D"/>
    </a:hlink>
    <a:folHlink>
      <a:srgbClr val="A5A5A5"/>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22477D"/>
    </a:accent1>
    <a:accent2>
      <a:srgbClr val="A5A5A5"/>
    </a:accent2>
    <a:accent3>
      <a:srgbClr val="22477D"/>
    </a:accent3>
    <a:accent4>
      <a:srgbClr val="A5A5A5"/>
    </a:accent4>
    <a:accent5>
      <a:srgbClr val="24467D"/>
    </a:accent5>
    <a:accent6>
      <a:srgbClr val="A5A5A5"/>
    </a:accent6>
    <a:hlink>
      <a:srgbClr val="22477D"/>
    </a:hlink>
    <a:folHlink>
      <a:srgbClr val="A5A5A5"/>
    </a:folHlink>
  </a:clrScheme>
</a:themeOverride>
</file>

<file path=docProps/app.xml><?xml version="1.0" encoding="utf-8"?>
<Properties xmlns="http://schemas.openxmlformats.org/officeDocument/2006/extended-properties" xmlns:vt="http://schemas.openxmlformats.org/officeDocument/2006/docPropsVTypes">
  <TotalTime>946</TotalTime>
  <Words>1958</Words>
  <Application>Microsoft Office PowerPoint</Application>
  <PresentationFormat>宽屏</PresentationFormat>
  <Paragraphs>248</Paragraphs>
  <Slides>24</Slides>
  <Notes>24</Notes>
  <HiddenSlides>0</HiddenSlides>
  <MMClips>1</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24</vt:i4>
      </vt:variant>
    </vt:vector>
  </HeadingPairs>
  <TitlesOfParts>
    <vt:vector size="41" baseType="lpstr">
      <vt:lpstr>Bebas Neue</vt:lpstr>
      <vt:lpstr>FontAwesome</vt:lpstr>
      <vt:lpstr>Gill Sans</vt:lpstr>
      <vt:lpstr>Lato</vt:lpstr>
      <vt:lpstr>Lato Light</vt:lpstr>
      <vt:lpstr>Montserrat</vt:lpstr>
      <vt:lpstr>Montserrat Semi</vt:lpstr>
      <vt:lpstr>Poppins Light</vt:lpstr>
      <vt:lpstr>等线</vt:lpstr>
      <vt:lpstr>等线 Light</vt:lpstr>
      <vt:lpstr>宋体</vt:lpstr>
      <vt:lpstr>微软雅黑</vt:lpstr>
      <vt:lpstr>Arial</vt:lpstr>
      <vt:lpstr>Calibri</vt:lpstr>
      <vt:lpstr>Helvetica</vt:lpstr>
      <vt:lpstr>Wingdings</vt:lpstr>
      <vt:lpstr>1_Office 主题​​</vt:lpstr>
      <vt:lpstr>PowerPoint 演示文稿</vt:lpstr>
      <vt:lpstr>PowerPoint 演示文稿</vt:lpstr>
      <vt:lpstr>PowerPoint 演示文稿</vt:lpstr>
      <vt:lpstr>在此输入标题文本</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在此输入 标题文本</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小鹿PPT；http://pptx.taobao.com</dc:title>
  <dc:creator>小鹿PPT; http://pptx.taobao.com</dc:creator>
  <dc:description>小鹿PPT；http://pptx.taobao.com</dc:description>
  <cp:lastModifiedBy>User</cp:lastModifiedBy>
  <cp:revision>2</cp:revision>
  <dcterms:created xsi:type="dcterms:W3CDTF">2017-07-22T01:29:04Z</dcterms:created>
  <dcterms:modified xsi:type="dcterms:W3CDTF">2018-05-17T08:21:09Z</dcterms:modified>
</cp:coreProperties>
</file>