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6.xml" ContentType="application/vnd.openxmlformats-officedocument.themeOverride+xml"/>
  <Override PartName="/ppt/notesSlides/notesSlide10.xml" ContentType="application/vnd.openxmlformats-officedocument.presentationml.notesSlide+xml"/>
  <Override PartName="/ppt/theme/themeOverride7.xml" ContentType="application/vnd.openxmlformats-officedocument.themeOverride+xml"/>
  <Override PartName="/ppt/notesSlides/notesSlide11.xml" ContentType="application/vnd.openxmlformats-officedocument.presentationml.notesSlide+xml"/>
  <Override PartName="/ppt/theme/themeOverride8.xml" ContentType="application/vnd.openxmlformats-officedocument.themeOverride+xml"/>
  <Override PartName="/ppt/notesSlides/notesSlide12.xml" ContentType="application/vnd.openxmlformats-officedocument.presentationml.notesSlide+xml"/>
  <Override PartName="/ppt/theme/themeOverride9.xml" ContentType="application/vnd.openxmlformats-officedocument.themeOverride+xml"/>
  <Override PartName="/ppt/notesSlides/notesSlide13.xml" ContentType="application/vnd.openxmlformats-officedocument.presentationml.notesSlide+xml"/>
  <Override PartName="/ppt/theme/themeOverride10.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1.xml" ContentType="application/vnd.openxmlformats-officedocument.themeOverride+xml"/>
  <Override PartName="/ppt/notesSlides/notesSlide16.xml" ContentType="application/vnd.openxmlformats-officedocument.presentationml.notesSlide+xml"/>
  <Override PartName="/ppt/theme/themeOverride12.xml" ContentType="application/vnd.openxmlformats-officedocument.themeOverride+xml"/>
  <Override PartName="/ppt/notesSlides/notesSlide17.xml" ContentType="application/vnd.openxmlformats-officedocument.presentationml.notesSlide+xml"/>
  <Override PartName="/ppt/theme/themeOverride13.xml" ContentType="application/vnd.openxmlformats-officedocument.themeOverride+xml"/>
  <Override PartName="/ppt/notesSlides/notesSlide18.xml" ContentType="application/vnd.openxmlformats-officedocument.presentationml.notesSlide+xml"/>
  <Override PartName="/ppt/theme/themeOverride14.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5.xml" ContentType="application/vnd.openxmlformats-officedocument.themeOverride+xml"/>
  <Override PartName="/ppt/notesSlides/notesSlide21.xml" ContentType="application/vnd.openxmlformats-officedocument.presentationml.notesSlide+xml"/>
  <Override PartName="/ppt/theme/themeOverride16.xml" ContentType="application/vnd.openxmlformats-officedocument.themeOverride+xml"/>
  <Override PartName="/ppt/notesSlides/notesSlide22.xml" ContentType="application/vnd.openxmlformats-officedocument.presentationml.notesSlide+xml"/>
  <Override PartName="/ppt/theme/themeOverride17.xml" ContentType="application/vnd.openxmlformats-officedocument.themeOverride+xml"/>
  <Override PartName="/ppt/notesSlides/notesSlide23.xml" ContentType="application/vnd.openxmlformats-officedocument.presentationml.notesSlide+xml"/>
  <Override PartName="/ppt/theme/themeOverride18.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93" r:id="rId2"/>
    <p:sldId id="291" r:id="rId3"/>
    <p:sldId id="287" r:id="rId4"/>
    <p:sldId id="267" r:id="rId5"/>
    <p:sldId id="268" r:id="rId6"/>
    <p:sldId id="281" r:id="rId7"/>
    <p:sldId id="283" r:id="rId8"/>
    <p:sldId id="284" r:id="rId9"/>
    <p:sldId id="290" r:id="rId10"/>
    <p:sldId id="262" r:id="rId11"/>
    <p:sldId id="263" r:id="rId12"/>
    <p:sldId id="266" r:id="rId13"/>
    <p:sldId id="269" r:id="rId14"/>
    <p:sldId id="272" r:id="rId15"/>
    <p:sldId id="289" r:id="rId16"/>
    <p:sldId id="264" r:id="rId17"/>
    <p:sldId id="259" r:id="rId18"/>
    <p:sldId id="261" r:id="rId19"/>
    <p:sldId id="270" r:id="rId20"/>
    <p:sldId id="288" r:id="rId21"/>
    <p:sldId id="273" r:id="rId22"/>
    <p:sldId id="274" r:id="rId23"/>
    <p:sldId id="277" r:id="rId24"/>
    <p:sldId id="279" r:id="rId25"/>
    <p:sldId id="29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4660"/>
  </p:normalViewPr>
  <p:slideViewPr>
    <p:cSldViewPr snapToGrid="0" showGuides="1">
      <p:cViewPr varScale="1">
        <p:scale>
          <a:sx n="110" d="100"/>
          <a:sy n="110" d="100"/>
        </p:scale>
        <p:origin x="936" y="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EFEEBD-40B6-488C-A8CA-BFCDFA65EF41}" type="datetimeFigureOut">
              <a:rPr lang="zh-CN" altLang="en-US" smtClean="0"/>
              <a:t>2017/7/24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6A7212-17FA-43AA-85E3-2B6D037860CF}" type="slidenum">
              <a:rPr lang="zh-CN" altLang="en-US" smtClean="0"/>
              <a:t>‹#›</a:t>
            </a:fld>
            <a:endParaRPr lang="zh-CN" altLang="en-US"/>
          </a:p>
        </p:txBody>
      </p:sp>
    </p:spTree>
    <p:extLst>
      <p:ext uri="{BB962C8B-B14F-4D97-AF65-F5344CB8AC3E}">
        <p14:creationId xmlns:p14="http://schemas.microsoft.com/office/powerpoint/2010/main" val="171010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6A7212-17FA-43AA-85E3-2B6D037860C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68319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10</a:t>
            </a:fld>
            <a:endParaRPr lang="zh-CN" altLang="en-US"/>
          </a:p>
        </p:txBody>
      </p:sp>
    </p:spTree>
    <p:extLst>
      <p:ext uri="{BB962C8B-B14F-4D97-AF65-F5344CB8AC3E}">
        <p14:creationId xmlns:p14="http://schemas.microsoft.com/office/powerpoint/2010/main" val="2945318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11</a:t>
            </a:fld>
            <a:endParaRPr lang="zh-CN" altLang="en-US"/>
          </a:p>
        </p:txBody>
      </p:sp>
    </p:spTree>
    <p:extLst>
      <p:ext uri="{BB962C8B-B14F-4D97-AF65-F5344CB8AC3E}">
        <p14:creationId xmlns:p14="http://schemas.microsoft.com/office/powerpoint/2010/main" val="4278641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12</a:t>
            </a:fld>
            <a:endParaRPr lang="zh-CN" altLang="en-US"/>
          </a:p>
        </p:txBody>
      </p:sp>
    </p:spTree>
    <p:extLst>
      <p:ext uri="{BB962C8B-B14F-4D97-AF65-F5344CB8AC3E}">
        <p14:creationId xmlns:p14="http://schemas.microsoft.com/office/powerpoint/2010/main" val="409678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13</a:t>
            </a:fld>
            <a:endParaRPr lang="zh-CN" altLang="en-US"/>
          </a:p>
        </p:txBody>
      </p:sp>
    </p:spTree>
    <p:extLst>
      <p:ext uri="{BB962C8B-B14F-4D97-AF65-F5344CB8AC3E}">
        <p14:creationId xmlns:p14="http://schemas.microsoft.com/office/powerpoint/2010/main" val="3160100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14</a:t>
            </a:fld>
            <a:endParaRPr lang="zh-CN" altLang="en-US"/>
          </a:p>
        </p:txBody>
      </p:sp>
    </p:spTree>
    <p:extLst>
      <p:ext uri="{BB962C8B-B14F-4D97-AF65-F5344CB8AC3E}">
        <p14:creationId xmlns:p14="http://schemas.microsoft.com/office/powerpoint/2010/main" val="867428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15</a:t>
            </a:fld>
            <a:endParaRPr lang="zh-CN" altLang="en-US"/>
          </a:p>
        </p:txBody>
      </p:sp>
    </p:spTree>
    <p:extLst>
      <p:ext uri="{BB962C8B-B14F-4D97-AF65-F5344CB8AC3E}">
        <p14:creationId xmlns:p14="http://schemas.microsoft.com/office/powerpoint/2010/main" val="3572938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16</a:t>
            </a:fld>
            <a:endParaRPr lang="zh-CN" altLang="en-US"/>
          </a:p>
        </p:txBody>
      </p:sp>
    </p:spTree>
    <p:extLst>
      <p:ext uri="{BB962C8B-B14F-4D97-AF65-F5344CB8AC3E}">
        <p14:creationId xmlns:p14="http://schemas.microsoft.com/office/powerpoint/2010/main" val="1454314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17</a:t>
            </a:fld>
            <a:endParaRPr lang="zh-CN" altLang="en-US"/>
          </a:p>
        </p:txBody>
      </p:sp>
    </p:spTree>
    <p:extLst>
      <p:ext uri="{BB962C8B-B14F-4D97-AF65-F5344CB8AC3E}">
        <p14:creationId xmlns:p14="http://schemas.microsoft.com/office/powerpoint/2010/main" val="1775481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18</a:t>
            </a:fld>
            <a:endParaRPr lang="zh-CN" altLang="en-US"/>
          </a:p>
        </p:txBody>
      </p:sp>
    </p:spTree>
    <p:extLst>
      <p:ext uri="{BB962C8B-B14F-4D97-AF65-F5344CB8AC3E}">
        <p14:creationId xmlns:p14="http://schemas.microsoft.com/office/powerpoint/2010/main" val="3291909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19</a:t>
            </a:fld>
            <a:endParaRPr lang="zh-CN" altLang="en-US"/>
          </a:p>
        </p:txBody>
      </p:sp>
    </p:spTree>
    <p:extLst>
      <p:ext uri="{BB962C8B-B14F-4D97-AF65-F5344CB8AC3E}">
        <p14:creationId xmlns:p14="http://schemas.microsoft.com/office/powerpoint/2010/main" val="92043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a:t>
            </a:fld>
            <a:endParaRPr lang="zh-CN" altLang="en-US"/>
          </a:p>
        </p:txBody>
      </p:sp>
    </p:spTree>
    <p:extLst>
      <p:ext uri="{BB962C8B-B14F-4D97-AF65-F5344CB8AC3E}">
        <p14:creationId xmlns:p14="http://schemas.microsoft.com/office/powerpoint/2010/main" val="1923260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20</a:t>
            </a:fld>
            <a:endParaRPr lang="zh-CN" altLang="en-US"/>
          </a:p>
        </p:txBody>
      </p:sp>
    </p:spTree>
    <p:extLst>
      <p:ext uri="{BB962C8B-B14F-4D97-AF65-F5344CB8AC3E}">
        <p14:creationId xmlns:p14="http://schemas.microsoft.com/office/powerpoint/2010/main" val="24115921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21</a:t>
            </a:fld>
            <a:endParaRPr lang="zh-CN" altLang="en-US"/>
          </a:p>
        </p:txBody>
      </p:sp>
    </p:spTree>
    <p:extLst>
      <p:ext uri="{BB962C8B-B14F-4D97-AF65-F5344CB8AC3E}">
        <p14:creationId xmlns:p14="http://schemas.microsoft.com/office/powerpoint/2010/main" val="37599460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22</a:t>
            </a:fld>
            <a:endParaRPr lang="zh-CN" altLang="en-US"/>
          </a:p>
        </p:txBody>
      </p:sp>
    </p:spTree>
    <p:extLst>
      <p:ext uri="{BB962C8B-B14F-4D97-AF65-F5344CB8AC3E}">
        <p14:creationId xmlns:p14="http://schemas.microsoft.com/office/powerpoint/2010/main" val="4123394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23</a:t>
            </a:fld>
            <a:endParaRPr lang="zh-CN" altLang="en-US"/>
          </a:p>
        </p:txBody>
      </p:sp>
    </p:spTree>
    <p:extLst>
      <p:ext uri="{BB962C8B-B14F-4D97-AF65-F5344CB8AC3E}">
        <p14:creationId xmlns:p14="http://schemas.microsoft.com/office/powerpoint/2010/main" val="1062693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24</a:t>
            </a:fld>
            <a:endParaRPr lang="zh-CN" altLang="en-US"/>
          </a:p>
        </p:txBody>
      </p:sp>
    </p:spTree>
    <p:extLst>
      <p:ext uri="{BB962C8B-B14F-4D97-AF65-F5344CB8AC3E}">
        <p14:creationId xmlns:p14="http://schemas.microsoft.com/office/powerpoint/2010/main" val="22998804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25</a:t>
            </a:fld>
            <a:endParaRPr lang="zh-CN" altLang="en-US"/>
          </a:p>
        </p:txBody>
      </p:sp>
    </p:spTree>
    <p:extLst>
      <p:ext uri="{BB962C8B-B14F-4D97-AF65-F5344CB8AC3E}">
        <p14:creationId xmlns:p14="http://schemas.microsoft.com/office/powerpoint/2010/main" val="131222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3</a:t>
            </a:fld>
            <a:endParaRPr lang="zh-CN" altLang="en-US"/>
          </a:p>
        </p:txBody>
      </p:sp>
    </p:spTree>
    <p:extLst>
      <p:ext uri="{BB962C8B-B14F-4D97-AF65-F5344CB8AC3E}">
        <p14:creationId xmlns:p14="http://schemas.microsoft.com/office/powerpoint/2010/main" val="251645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4</a:t>
            </a:fld>
            <a:endParaRPr lang="zh-CN" altLang="en-US"/>
          </a:p>
        </p:txBody>
      </p:sp>
    </p:spTree>
    <p:extLst>
      <p:ext uri="{BB962C8B-B14F-4D97-AF65-F5344CB8AC3E}">
        <p14:creationId xmlns:p14="http://schemas.microsoft.com/office/powerpoint/2010/main" val="697710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5</a:t>
            </a:fld>
            <a:endParaRPr lang="zh-CN" altLang="en-US"/>
          </a:p>
        </p:txBody>
      </p:sp>
    </p:spTree>
    <p:extLst>
      <p:ext uri="{BB962C8B-B14F-4D97-AF65-F5344CB8AC3E}">
        <p14:creationId xmlns:p14="http://schemas.microsoft.com/office/powerpoint/2010/main" val="3302341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6</a:t>
            </a:fld>
            <a:endParaRPr lang="zh-CN" altLang="en-US"/>
          </a:p>
        </p:txBody>
      </p:sp>
    </p:spTree>
    <p:extLst>
      <p:ext uri="{BB962C8B-B14F-4D97-AF65-F5344CB8AC3E}">
        <p14:creationId xmlns:p14="http://schemas.microsoft.com/office/powerpoint/2010/main" val="1047775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7</a:t>
            </a:fld>
            <a:endParaRPr lang="zh-CN" altLang="en-US"/>
          </a:p>
        </p:txBody>
      </p:sp>
    </p:spTree>
    <p:extLst>
      <p:ext uri="{BB962C8B-B14F-4D97-AF65-F5344CB8AC3E}">
        <p14:creationId xmlns:p14="http://schemas.microsoft.com/office/powerpoint/2010/main" val="1446974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8</a:t>
            </a:fld>
            <a:endParaRPr lang="zh-CN" altLang="en-US"/>
          </a:p>
        </p:txBody>
      </p:sp>
    </p:spTree>
    <p:extLst>
      <p:ext uri="{BB962C8B-B14F-4D97-AF65-F5344CB8AC3E}">
        <p14:creationId xmlns:p14="http://schemas.microsoft.com/office/powerpoint/2010/main" val="4051451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9</a:t>
            </a:fld>
            <a:endParaRPr lang="zh-CN" altLang="en-US"/>
          </a:p>
        </p:txBody>
      </p:sp>
    </p:spTree>
    <p:extLst>
      <p:ext uri="{BB962C8B-B14F-4D97-AF65-F5344CB8AC3E}">
        <p14:creationId xmlns:p14="http://schemas.microsoft.com/office/powerpoint/2010/main" val="4224011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3809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210748" y="1610540"/>
            <a:ext cx="5106541" cy="3273353"/>
          </a:xfrm>
          <a:custGeom>
            <a:avLst/>
            <a:gdLst>
              <a:gd name="connsiteX0" fmla="*/ 0 w 5106541"/>
              <a:gd name="connsiteY0" fmla="*/ 0 h 3273353"/>
              <a:gd name="connsiteX1" fmla="*/ 5106541 w 5106541"/>
              <a:gd name="connsiteY1" fmla="*/ 0 h 3273353"/>
              <a:gd name="connsiteX2" fmla="*/ 5106541 w 5106541"/>
              <a:gd name="connsiteY2" fmla="*/ 3273353 h 3273353"/>
              <a:gd name="connsiteX3" fmla="*/ 0 w 5106541"/>
              <a:gd name="connsiteY3" fmla="*/ 3273353 h 3273353"/>
            </a:gdLst>
            <a:ahLst/>
            <a:cxnLst>
              <a:cxn ang="0">
                <a:pos x="connsiteX0" y="connsiteY0"/>
              </a:cxn>
              <a:cxn ang="0">
                <a:pos x="connsiteX1" y="connsiteY1"/>
              </a:cxn>
              <a:cxn ang="0">
                <a:pos x="connsiteX2" y="connsiteY2"/>
              </a:cxn>
              <a:cxn ang="0">
                <a:pos x="connsiteX3" y="connsiteY3"/>
              </a:cxn>
            </a:cxnLst>
            <a:rect l="l" t="t" r="r" b="b"/>
            <a:pathLst>
              <a:path w="5106541" h="3273353">
                <a:moveTo>
                  <a:pt x="0" y="0"/>
                </a:moveTo>
                <a:lnTo>
                  <a:pt x="5106541" y="0"/>
                </a:lnTo>
                <a:lnTo>
                  <a:pt x="5106541" y="3273353"/>
                </a:lnTo>
                <a:lnTo>
                  <a:pt x="0" y="327335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977025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920864" y="1920333"/>
            <a:ext cx="2859278" cy="1726524"/>
          </a:xfrm>
          <a:custGeom>
            <a:avLst/>
            <a:gdLst>
              <a:gd name="connsiteX0" fmla="*/ 0 w 2859278"/>
              <a:gd name="connsiteY0" fmla="*/ 0 h 1726524"/>
              <a:gd name="connsiteX1" fmla="*/ 2859278 w 2859278"/>
              <a:gd name="connsiteY1" fmla="*/ 0 h 1726524"/>
              <a:gd name="connsiteX2" fmla="*/ 2859278 w 2859278"/>
              <a:gd name="connsiteY2" fmla="*/ 1726524 h 1726524"/>
              <a:gd name="connsiteX3" fmla="*/ 0 w 2859278"/>
              <a:gd name="connsiteY3" fmla="*/ 1726524 h 1726524"/>
            </a:gdLst>
            <a:ahLst/>
            <a:cxnLst>
              <a:cxn ang="0">
                <a:pos x="connsiteX0" y="connsiteY0"/>
              </a:cxn>
              <a:cxn ang="0">
                <a:pos x="connsiteX1" y="connsiteY1"/>
              </a:cxn>
              <a:cxn ang="0">
                <a:pos x="connsiteX2" y="connsiteY2"/>
              </a:cxn>
              <a:cxn ang="0">
                <a:pos x="connsiteX3" y="connsiteY3"/>
              </a:cxn>
            </a:cxnLst>
            <a:rect l="l" t="t" r="r" b="b"/>
            <a:pathLst>
              <a:path w="2859278" h="1726524">
                <a:moveTo>
                  <a:pt x="0" y="0"/>
                </a:moveTo>
                <a:lnTo>
                  <a:pt x="2859278" y="0"/>
                </a:lnTo>
                <a:lnTo>
                  <a:pt x="2859278" y="1726524"/>
                </a:lnTo>
                <a:lnTo>
                  <a:pt x="0" y="1726524"/>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4021001" y="1917701"/>
            <a:ext cx="2670756" cy="1728980"/>
          </a:xfrm>
          <a:custGeom>
            <a:avLst/>
            <a:gdLst>
              <a:gd name="connsiteX0" fmla="*/ 0 w 2670756"/>
              <a:gd name="connsiteY0" fmla="*/ 0 h 1728980"/>
              <a:gd name="connsiteX1" fmla="*/ 2670756 w 2670756"/>
              <a:gd name="connsiteY1" fmla="*/ 0 h 1728980"/>
              <a:gd name="connsiteX2" fmla="*/ 2670756 w 2670756"/>
              <a:gd name="connsiteY2" fmla="*/ 1728980 h 1728980"/>
              <a:gd name="connsiteX3" fmla="*/ 0 w 2670756"/>
              <a:gd name="connsiteY3" fmla="*/ 1728980 h 1728980"/>
            </a:gdLst>
            <a:ahLst/>
            <a:cxnLst>
              <a:cxn ang="0">
                <a:pos x="connsiteX0" y="connsiteY0"/>
              </a:cxn>
              <a:cxn ang="0">
                <a:pos x="connsiteX1" y="connsiteY1"/>
              </a:cxn>
              <a:cxn ang="0">
                <a:pos x="connsiteX2" y="connsiteY2"/>
              </a:cxn>
              <a:cxn ang="0">
                <a:pos x="connsiteX3" y="connsiteY3"/>
              </a:cxn>
            </a:cxnLst>
            <a:rect l="l" t="t" r="r" b="b"/>
            <a:pathLst>
              <a:path w="2670756" h="1728980">
                <a:moveTo>
                  <a:pt x="0" y="0"/>
                </a:moveTo>
                <a:lnTo>
                  <a:pt x="2670756" y="0"/>
                </a:lnTo>
                <a:lnTo>
                  <a:pt x="2670756" y="1728980"/>
                </a:lnTo>
                <a:lnTo>
                  <a:pt x="0" y="1728980"/>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920862" y="3865945"/>
            <a:ext cx="2859278" cy="1719058"/>
          </a:xfrm>
          <a:custGeom>
            <a:avLst/>
            <a:gdLst>
              <a:gd name="connsiteX0" fmla="*/ 0 w 2859278"/>
              <a:gd name="connsiteY0" fmla="*/ 0 h 1719058"/>
              <a:gd name="connsiteX1" fmla="*/ 2859278 w 2859278"/>
              <a:gd name="connsiteY1" fmla="*/ 0 h 1719058"/>
              <a:gd name="connsiteX2" fmla="*/ 2859278 w 2859278"/>
              <a:gd name="connsiteY2" fmla="*/ 1719058 h 1719058"/>
              <a:gd name="connsiteX3" fmla="*/ 0 w 2859278"/>
              <a:gd name="connsiteY3" fmla="*/ 1719058 h 1719058"/>
            </a:gdLst>
            <a:ahLst/>
            <a:cxnLst>
              <a:cxn ang="0">
                <a:pos x="connsiteX0" y="connsiteY0"/>
              </a:cxn>
              <a:cxn ang="0">
                <a:pos x="connsiteX1" y="connsiteY1"/>
              </a:cxn>
              <a:cxn ang="0">
                <a:pos x="connsiteX2" y="connsiteY2"/>
              </a:cxn>
              <a:cxn ang="0">
                <a:pos x="connsiteX3" y="connsiteY3"/>
              </a:cxn>
            </a:cxnLst>
            <a:rect l="l" t="t" r="r" b="b"/>
            <a:pathLst>
              <a:path w="2859278" h="1719058">
                <a:moveTo>
                  <a:pt x="0" y="0"/>
                </a:moveTo>
                <a:lnTo>
                  <a:pt x="2859278" y="0"/>
                </a:lnTo>
                <a:lnTo>
                  <a:pt x="2859278" y="1719058"/>
                </a:lnTo>
                <a:lnTo>
                  <a:pt x="0" y="1719058"/>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4021002" y="3865943"/>
            <a:ext cx="2670756" cy="1719060"/>
          </a:xfrm>
          <a:custGeom>
            <a:avLst/>
            <a:gdLst>
              <a:gd name="connsiteX0" fmla="*/ 0 w 2670756"/>
              <a:gd name="connsiteY0" fmla="*/ 0 h 1719060"/>
              <a:gd name="connsiteX1" fmla="*/ 2670756 w 2670756"/>
              <a:gd name="connsiteY1" fmla="*/ 0 h 1719060"/>
              <a:gd name="connsiteX2" fmla="*/ 2670756 w 2670756"/>
              <a:gd name="connsiteY2" fmla="*/ 1719060 h 1719060"/>
              <a:gd name="connsiteX3" fmla="*/ 0 w 2670756"/>
              <a:gd name="connsiteY3" fmla="*/ 1719060 h 1719060"/>
            </a:gdLst>
            <a:ahLst/>
            <a:cxnLst>
              <a:cxn ang="0">
                <a:pos x="connsiteX0" y="connsiteY0"/>
              </a:cxn>
              <a:cxn ang="0">
                <a:pos x="connsiteX1" y="connsiteY1"/>
              </a:cxn>
              <a:cxn ang="0">
                <a:pos x="connsiteX2" y="connsiteY2"/>
              </a:cxn>
              <a:cxn ang="0">
                <a:pos x="connsiteX3" y="connsiteY3"/>
              </a:cxn>
            </a:cxnLst>
            <a:rect l="l" t="t" r="r" b="b"/>
            <a:pathLst>
              <a:path w="2670756" h="1719060">
                <a:moveTo>
                  <a:pt x="0" y="0"/>
                </a:moveTo>
                <a:lnTo>
                  <a:pt x="2670756" y="0"/>
                </a:lnTo>
                <a:lnTo>
                  <a:pt x="2670756" y="1719060"/>
                </a:lnTo>
                <a:lnTo>
                  <a:pt x="0" y="171906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831773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25513" y="1865720"/>
            <a:ext cx="5618731" cy="3948886"/>
          </a:xfrm>
          <a:custGeom>
            <a:avLst/>
            <a:gdLst>
              <a:gd name="connsiteX0" fmla="*/ 0 w 5618731"/>
              <a:gd name="connsiteY0" fmla="*/ 0 h 3948886"/>
              <a:gd name="connsiteX1" fmla="*/ 5618731 w 5618731"/>
              <a:gd name="connsiteY1" fmla="*/ 0 h 3948886"/>
              <a:gd name="connsiteX2" fmla="*/ 5618731 w 5618731"/>
              <a:gd name="connsiteY2" fmla="*/ 3948886 h 3948886"/>
              <a:gd name="connsiteX3" fmla="*/ 0 w 5618731"/>
              <a:gd name="connsiteY3" fmla="*/ 3948886 h 3948886"/>
            </a:gdLst>
            <a:ahLst/>
            <a:cxnLst>
              <a:cxn ang="0">
                <a:pos x="connsiteX0" y="connsiteY0"/>
              </a:cxn>
              <a:cxn ang="0">
                <a:pos x="connsiteX1" y="connsiteY1"/>
              </a:cxn>
              <a:cxn ang="0">
                <a:pos x="connsiteX2" y="connsiteY2"/>
              </a:cxn>
              <a:cxn ang="0">
                <a:pos x="connsiteX3" y="connsiteY3"/>
              </a:cxn>
            </a:cxnLst>
            <a:rect l="l" t="t" r="r" b="b"/>
            <a:pathLst>
              <a:path w="5618731" h="3948886">
                <a:moveTo>
                  <a:pt x="0" y="0"/>
                </a:moveTo>
                <a:lnTo>
                  <a:pt x="5618731" y="0"/>
                </a:lnTo>
                <a:lnTo>
                  <a:pt x="5618731" y="3948886"/>
                </a:lnTo>
                <a:lnTo>
                  <a:pt x="0" y="394888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7143459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790698" y="2119458"/>
            <a:ext cx="2646701" cy="3610937"/>
          </a:xfrm>
          <a:custGeom>
            <a:avLst/>
            <a:gdLst>
              <a:gd name="connsiteX0" fmla="*/ 0 w 2646701"/>
              <a:gd name="connsiteY0" fmla="*/ 0 h 3610937"/>
              <a:gd name="connsiteX1" fmla="*/ 2646701 w 2646701"/>
              <a:gd name="connsiteY1" fmla="*/ 0 h 3610937"/>
              <a:gd name="connsiteX2" fmla="*/ 2646701 w 2646701"/>
              <a:gd name="connsiteY2" fmla="*/ 3610937 h 3610937"/>
              <a:gd name="connsiteX3" fmla="*/ 0 w 2646701"/>
              <a:gd name="connsiteY3" fmla="*/ 3610937 h 3610937"/>
            </a:gdLst>
            <a:ahLst/>
            <a:cxnLst>
              <a:cxn ang="0">
                <a:pos x="connsiteX0" y="connsiteY0"/>
              </a:cxn>
              <a:cxn ang="0">
                <a:pos x="connsiteX1" y="connsiteY1"/>
              </a:cxn>
              <a:cxn ang="0">
                <a:pos x="connsiteX2" y="connsiteY2"/>
              </a:cxn>
              <a:cxn ang="0">
                <a:pos x="connsiteX3" y="connsiteY3"/>
              </a:cxn>
            </a:cxnLst>
            <a:rect l="l" t="t" r="r" b="b"/>
            <a:pathLst>
              <a:path w="2646701" h="3610937">
                <a:moveTo>
                  <a:pt x="0" y="0"/>
                </a:moveTo>
                <a:lnTo>
                  <a:pt x="2646701" y="0"/>
                </a:lnTo>
                <a:lnTo>
                  <a:pt x="2646701" y="3610937"/>
                </a:lnTo>
                <a:lnTo>
                  <a:pt x="0" y="361093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3050969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245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3" name="矩形 2"/>
          <p:cNvSpPr/>
          <p:nvPr userDrawn="1"/>
        </p:nvSpPr>
        <p:spPr>
          <a:xfrm>
            <a:off x="0" y="0"/>
            <a:ext cx="2235200" cy="1988458"/>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63941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2591" y="1390781"/>
            <a:ext cx="12217185" cy="5467219"/>
          </a:xfrm>
          <a:custGeom>
            <a:avLst/>
            <a:gdLst>
              <a:gd name="connsiteX0" fmla="*/ 0 w 12217185"/>
              <a:gd name="connsiteY0" fmla="*/ 0 h 5467219"/>
              <a:gd name="connsiteX1" fmla="*/ 180438 w 12217185"/>
              <a:gd name="connsiteY1" fmla="*/ 13788 h 5467219"/>
              <a:gd name="connsiteX2" fmla="*/ 6167979 w 12217185"/>
              <a:gd name="connsiteY2" fmla="*/ 1063292 h 5467219"/>
              <a:gd name="connsiteX3" fmla="*/ 11947081 w 12217185"/>
              <a:gd name="connsiteY3" fmla="*/ 57728 h 5467219"/>
              <a:gd name="connsiteX4" fmla="*/ 12217185 w 12217185"/>
              <a:gd name="connsiteY4" fmla="*/ 42361 h 5467219"/>
              <a:gd name="connsiteX5" fmla="*/ 12217185 w 12217185"/>
              <a:gd name="connsiteY5" fmla="*/ 5467219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80438" y="13788"/>
                </a:lnTo>
                <a:cubicBezTo>
                  <a:pt x="1873145" y="188141"/>
                  <a:pt x="4227054" y="1055389"/>
                  <a:pt x="6167979" y="1063292"/>
                </a:cubicBezTo>
                <a:cubicBezTo>
                  <a:pt x="8108903" y="1071194"/>
                  <a:pt x="10282709" y="201230"/>
                  <a:pt x="11947081" y="57728"/>
                </a:cubicBezTo>
                <a:lnTo>
                  <a:pt x="12217185" y="42361"/>
                </a:lnTo>
                <a:lnTo>
                  <a:pt x="12217185" y="5467219"/>
                </a:lnTo>
                <a:lnTo>
                  <a:pt x="0" y="546721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556178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2591" y="0"/>
            <a:ext cx="12217185" cy="5467219"/>
          </a:xfrm>
          <a:custGeom>
            <a:avLst/>
            <a:gdLst>
              <a:gd name="connsiteX0" fmla="*/ 0 w 12217185"/>
              <a:gd name="connsiteY0" fmla="*/ 0 h 5467219"/>
              <a:gd name="connsiteX1" fmla="*/ 12217185 w 12217185"/>
              <a:gd name="connsiteY1" fmla="*/ 0 h 5467219"/>
              <a:gd name="connsiteX2" fmla="*/ 12217185 w 12217185"/>
              <a:gd name="connsiteY2" fmla="*/ 5424858 h 5467219"/>
              <a:gd name="connsiteX3" fmla="*/ 11947081 w 12217185"/>
              <a:gd name="connsiteY3" fmla="*/ 5409491 h 5467219"/>
              <a:gd name="connsiteX4" fmla="*/ 6167979 w 12217185"/>
              <a:gd name="connsiteY4" fmla="*/ 4403927 h 5467219"/>
              <a:gd name="connsiteX5" fmla="*/ 180438 w 12217185"/>
              <a:gd name="connsiteY5" fmla="*/ 5453431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2217185" y="0"/>
                </a:lnTo>
                <a:lnTo>
                  <a:pt x="12217185" y="5424858"/>
                </a:lnTo>
                <a:lnTo>
                  <a:pt x="11947081" y="5409491"/>
                </a:lnTo>
                <a:cubicBezTo>
                  <a:pt x="10282709" y="5265989"/>
                  <a:pt x="8108903" y="4396025"/>
                  <a:pt x="6167979" y="4403927"/>
                </a:cubicBezTo>
                <a:cubicBezTo>
                  <a:pt x="4227053" y="4411830"/>
                  <a:pt x="1873145" y="5279078"/>
                  <a:pt x="180438" y="5453431"/>
                </a:cubicBezTo>
                <a:lnTo>
                  <a:pt x="0" y="546721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213032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344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 y="0"/>
            <a:ext cx="5802627" cy="6858000"/>
          </a:xfrm>
          <a:custGeom>
            <a:avLst/>
            <a:gdLst>
              <a:gd name="connsiteX0" fmla="*/ 0 w 5802627"/>
              <a:gd name="connsiteY0" fmla="*/ 0 h 6858000"/>
              <a:gd name="connsiteX1" fmla="*/ 5802627 w 5802627"/>
              <a:gd name="connsiteY1" fmla="*/ 0 h 6858000"/>
              <a:gd name="connsiteX2" fmla="*/ 5802627 w 5802627"/>
              <a:gd name="connsiteY2" fmla="*/ 6858000 h 6858000"/>
              <a:gd name="connsiteX3" fmla="*/ 0 w 58026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02627" h="6858000">
                <a:moveTo>
                  <a:pt x="0" y="0"/>
                </a:moveTo>
                <a:lnTo>
                  <a:pt x="5802627" y="0"/>
                </a:lnTo>
                <a:lnTo>
                  <a:pt x="5802627"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3971538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65391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989359" y="2046514"/>
            <a:ext cx="2707670" cy="3513904"/>
          </a:xfrm>
          <a:custGeom>
            <a:avLst/>
            <a:gdLst>
              <a:gd name="connsiteX0" fmla="*/ 0 w 2707670"/>
              <a:gd name="connsiteY0" fmla="*/ 0 h 3513904"/>
              <a:gd name="connsiteX1" fmla="*/ 2707670 w 2707670"/>
              <a:gd name="connsiteY1" fmla="*/ 0 h 3513904"/>
              <a:gd name="connsiteX2" fmla="*/ 2707670 w 2707670"/>
              <a:gd name="connsiteY2" fmla="*/ 3513904 h 3513904"/>
              <a:gd name="connsiteX3" fmla="*/ 0 w 2707670"/>
              <a:gd name="connsiteY3" fmla="*/ 3513904 h 3513904"/>
            </a:gdLst>
            <a:ahLst/>
            <a:cxnLst>
              <a:cxn ang="0">
                <a:pos x="connsiteX0" y="connsiteY0"/>
              </a:cxn>
              <a:cxn ang="0">
                <a:pos x="connsiteX1" y="connsiteY1"/>
              </a:cxn>
              <a:cxn ang="0">
                <a:pos x="connsiteX2" y="connsiteY2"/>
              </a:cxn>
              <a:cxn ang="0">
                <a:pos x="connsiteX3" y="connsiteY3"/>
              </a:cxn>
            </a:cxnLst>
            <a:rect l="l" t="t" r="r" b="b"/>
            <a:pathLst>
              <a:path w="2707670" h="3513904">
                <a:moveTo>
                  <a:pt x="0" y="0"/>
                </a:moveTo>
                <a:lnTo>
                  <a:pt x="2707670" y="0"/>
                </a:lnTo>
                <a:lnTo>
                  <a:pt x="2707670" y="3513904"/>
                </a:lnTo>
                <a:lnTo>
                  <a:pt x="0" y="351390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158504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24806" y="3122435"/>
            <a:ext cx="1220992" cy="1220992"/>
          </a:xfrm>
          <a:custGeom>
            <a:avLst/>
            <a:gdLst>
              <a:gd name="connsiteX0" fmla="*/ 610496 w 1220992"/>
              <a:gd name="connsiteY0" fmla="*/ 0 h 1220992"/>
              <a:gd name="connsiteX1" fmla="*/ 1220992 w 1220992"/>
              <a:gd name="connsiteY1" fmla="*/ 610496 h 1220992"/>
              <a:gd name="connsiteX2" fmla="*/ 610496 w 1220992"/>
              <a:gd name="connsiteY2" fmla="*/ 1220992 h 1220992"/>
              <a:gd name="connsiteX3" fmla="*/ 0 w 1220992"/>
              <a:gd name="connsiteY3" fmla="*/ 610496 h 1220992"/>
              <a:gd name="connsiteX4" fmla="*/ 610496 w 1220992"/>
              <a:gd name="connsiteY4" fmla="*/ 0 h 1220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92" h="1220992">
                <a:moveTo>
                  <a:pt x="610496" y="0"/>
                </a:moveTo>
                <a:cubicBezTo>
                  <a:pt x="947664" y="0"/>
                  <a:pt x="1220992" y="273328"/>
                  <a:pt x="1220992" y="610496"/>
                </a:cubicBezTo>
                <a:cubicBezTo>
                  <a:pt x="1220992" y="947664"/>
                  <a:pt x="947664" y="1220992"/>
                  <a:pt x="610496" y="1220992"/>
                </a:cubicBezTo>
                <a:cubicBezTo>
                  <a:pt x="273328" y="1220992"/>
                  <a:pt x="0" y="947664"/>
                  <a:pt x="0" y="610496"/>
                </a:cubicBezTo>
                <a:cubicBezTo>
                  <a:pt x="0" y="273328"/>
                  <a:pt x="273328" y="0"/>
                  <a:pt x="61049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92565" y="3122435"/>
            <a:ext cx="1220992" cy="1220992"/>
          </a:xfrm>
          <a:custGeom>
            <a:avLst/>
            <a:gdLst>
              <a:gd name="connsiteX0" fmla="*/ 610496 w 1220992"/>
              <a:gd name="connsiteY0" fmla="*/ 0 h 1220992"/>
              <a:gd name="connsiteX1" fmla="*/ 1220992 w 1220992"/>
              <a:gd name="connsiteY1" fmla="*/ 610496 h 1220992"/>
              <a:gd name="connsiteX2" fmla="*/ 610496 w 1220992"/>
              <a:gd name="connsiteY2" fmla="*/ 1220992 h 1220992"/>
              <a:gd name="connsiteX3" fmla="*/ 0 w 1220992"/>
              <a:gd name="connsiteY3" fmla="*/ 610496 h 1220992"/>
              <a:gd name="connsiteX4" fmla="*/ 610496 w 1220992"/>
              <a:gd name="connsiteY4" fmla="*/ 0 h 1220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92" h="1220992">
                <a:moveTo>
                  <a:pt x="610496" y="0"/>
                </a:moveTo>
                <a:cubicBezTo>
                  <a:pt x="947664" y="0"/>
                  <a:pt x="1220992" y="273328"/>
                  <a:pt x="1220992" y="610496"/>
                </a:cubicBezTo>
                <a:cubicBezTo>
                  <a:pt x="1220992" y="947664"/>
                  <a:pt x="947664" y="1220992"/>
                  <a:pt x="610496" y="1220992"/>
                </a:cubicBezTo>
                <a:cubicBezTo>
                  <a:pt x="273328" y="1220992"/>
                  <a:pt x="0" y="947664"/>
                  <a:pt x="0" y="610496"/>
                </a:cubicBezTo>
                <a:cubicBezTo>
                  <a:pt x="0" y="273328"/>
                  <a:pt x="273328" y="0"/>
                  <a:pt x="610496"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260323" y="3122435"/>
            <a:ext cx="1220992" cy="1220992"/>
          </a:xfrm>
          <a:custGeom>
            <a:avLst/>
            <a:gdLst>
              <a:gd name="connsiteX0" fmla="*/ 610496 w 1220992"/>
              <a:gd name="connsiteY0" fmla="*/ 0 h 1220992"/>
              <a:gd name="connsiteX1" fmla="*/ 1220992 w 1220992"/>
              <a:gd name="connsiteY1" fmla="*/ 610496 h 1220992"/>
              <a:gd name="connsiteX2" fmla="*/ 610496 w 1220992"/>
              <a:gd name="connsiteY2" fmla="*/ 1220992 h 1220992"/>
              <a:gd name="connsiteX3" fmla="*/ 0 w 1220992"/>
              <a:gd name="connsiteY3" fmla="*/ 610496 h 1220992"/>
              <a:gd name="connsiteX4" fmla="*/ 610496 w 1220992"/>
              <a:gd name="connsiteY4" fmla="*/ 0 h 1220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92" h="1220992">
                <a:moveTo>
                  <a:pt x="610496" y="0"/>
                </a:moveTo>
                <a:cubicBezTo>
                  <a:pt x="947664" y="0"/>
                  <a:pt x="1220992" y="273328"/>
                  <a:pt x="1220992" y="610496"/>
                </a:cubicBezTo>
                <a:cubicBezTo>
                  <a:pt x="1220992" y="947664"/>
                  <a:pt x="947664" y="1220992"/>
                  <a:pt x="610496" y="1220992"/>
                </a:cubicBezTo>
                <a:cubicBezTo>
                  <a:pt x="273328" y="1220992"/>
                  <a:pt x="0" y="947664"/>
                  <a:pt x="0" y="610496"/>
                </a:cubicBezTo>
                <a:cubicBezTo>
                  <a:pt x="0" y="273328"/>
                  <a:pt x="273328" y="0"/>
                  <a:pt x="61049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959320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 name="组合 2"/>
          <p:cNvGrpSpPr/>
          <p:nvPr userDrawn="1"/>
        </p:nvGrpSpPr>
        <p:grpSpPr>
          <a:xfrm>
            <a:off x="657544" y="375495"/>
            <a:ext cx="434337" cy="60960"/>
            <a:chOff x="486593" y="492037"/>
            <a:chExt cx="325753" cy="45720"/>
          </a:xfrm>
        </p:grpSpPr>
        <p:sp>
          <p:nvSpPr>
            <p:cNvPr id="4" name="椭圆 3"/>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椭圆 4"/>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28059169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3" r:id="rId3"/>
    <p:sldLayoutId id="2147483665" r:id="rId4"/>
    <p:sldLayoutId id="2147483662" r:id="rId5"/>
    <p:sldLayoutId id="2147483666" r:id="rId6"/>
    <p:sldLayoutId id="2147483663" r:id="rId7"/>
    <p:sldLayoutId id="2147483672" r:id="rId8"/>
    <p:sldLayoutId id="2147483671" r:id="rId9"/>
    <p:sldLayoutId id="2147483670" r:id="rId10"/>
    <p:sldLayoutId id="2147483669" r:id="rId11"/>
    <p:sldLayoutId id="2147483668" r:id="rId12"/>
    <p:sldLayoutId id="2147483667" r:id="rId13"/>
    <p:sldLayoutId id="2147483664"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hemeOverride" Target="../theme/themeOverride14.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hemeOverride" Target="../theme/themeOverride1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6.jpeg"/><Relationship Id="rId2" Type="http://schemas.openxmlformats.org/officeDocument/2006/relationships/slideLayout" Target="../slideLayouts/slideLayout11.xml"/><Relationship Id="rId1" Type="http://schemas.openxmlformats.org/officeDocument/2006/relationships/themeOverride" Target="../theme/themeOverride1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hemeOverride" Target="../theme/themeOverride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hemeOverride" Target="../theme/themeOverride2.xml"/><Relationship Id="rId5" Type="http://schemas.openxmlformats.org/officeDocument/2006/relationships/image" Target="../media/image5.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3.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hemeOverride" Target="../theme/themeOverride4.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hemeOverride" Target="../theme/themeOverride5.xml"/><Relationship Id="rId5" Type="http://schemas.openxmlformats.org/officeDocument/2006/relationships/image" Target="../media/image8.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rcRect t="16441" b="16441"/>
          <a:stretch>
            <a:fillRect/>
          </a:stretch>
        </p:blipFill>
        <p:spPr>
          <a:xfrm>
            <a:off x="0" y="0"/>
            <a:ext cx="12217400" cy="5467350"/>
          </a:xfrm>
          <a:custGeom>
            <a:avLst/>
            <a:gdLst>
              <a:gd name="connsiteX0" fmla="*/ 0 w 12217185"/>
              <a:gd name="connsiteY0" fmla="*/ 0 h 5467219"/>
              <a:gd name="connsiteX1" fmla="*/ 12217185 w 12217185"/>
              <a:gd name="connsiteY1" fmla="*/ 0 h 5467219"/>
              <a:gd name="connsiteX2" fmla="*/ 12217185 w 12217185"/>
              <a:gd name="connsiteY2" fmla="*/ 5424858 h 5467219"/>
              <a:gd name="connsiteX3" fmla="*/ 11947081 w 12217185"/>
              <a:gd name="connsiteY3" fmla="*/ 5409491 h 5467219"/>
              <a:gd name="connsiteX4" fmla="*/ 6167979 w 12217185"/>
              <a:gd name="connsiteY4" fmla="*/ 4403927 h 5467219"/>
              <a:gd name="connsiteX5" fmla="*/ 180438 w 12217185"/>
              <a:gd name="connsiteY5" fmla="*/ 5453431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2217185" y="0"/>
                </a:lnTo>
                <a:lnTo>
                  <a:pt x="12217185" y="5424858"/>
                </a:lnTo>
                <a:lnTo>
                  <a:pt x="11947081" y="5409491"/>
                </a:lnTo>
                <a:cubicBezTo>
                  <a:pt x="10282709" y="5265989"/>
                  <a:pt x="8108903" y="4396025"/>
                  <a:pt x="6167979" y="4403927"/>
                </a:cubicBezTo>
                <a:cubicBezTo>
                  <a:pt x="4227053" y="4411830"/>
                  <a:pt x="1873145" y="5279078"/>
                  <a:pt x="180438" y="5453431"/>
                </a:cubicBezTo>
                <a:lnTo>
                  <a:pt x="0" y="5467219"/>
                </a:lnTo>
                <a:close/>
              </a:path>
            </a:pathLst>
          </a:custGeom>
        </p:spPr>
      </p:pic>
      <p:sp>
        <p:nvSpPr>
          <p:cNvPr id="26" name="任意多边形 25"/>
          <p:cNvSpPr/>
          <p:nvPr/>
        </p:nvSpPr>
        <p:spPr>
          <a:xfrm>
            <a:off x="-12592" y="0"/>
            <a:ext cx="12217185" cy="5467219"/>
          </a:xfrm>
          <a:custGeom>
            <a:avLst/>
            <a:gdLst>
              <a:gd name="connsiteX0" fmla="*/ 0 w 12217185"/>
              <a:gd name="connsiteY0" fmla="*/ 0 h 5467219"/>
              <a:gd name="connsiteX1" fmla="*/ 12217185 w 12217185"/>
              <a:gd name="connsiteY1" fmla="*/ 0 h 5467219"/>
              <a:gd name="connsiteX2" fmla="*/ 12217185 w 12217185"/>
              <a:gd name="connsiteY2" fmla="*/ 5424858 h 5467219"/>
              <a:gd name="connsiteX3" fmla="*/ 11947081 w 12217185"/>
              <a:gd name="connsiteY3" fmla="*/ 5409491 h 5467219"/>
              <a:gd name="connsiteX4" fmla="*/ 6167979 w 12217185"/>
              <a:gd name="connsiteY4" fmla="*/ 4403927 h 5467219"/>
              <a:gd name="connsiteX5" fmla="*/ 180438 w 12217185"/>
              <a:gd name="connsiteY5" fmla="*/ 5453431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2217185" y="0"/>
                </a:lnTo>
                <a:lnTo>
                  <a:pt x="12217185" y="5424858"/>
                </a:lnTo>
                <a:lnTo>
                  <a:pt x="11947081" y="5409491"/>
                </a:lnTo>
                <a:cubicBezTo>
                  <a:pt x="10282709" y="5265989"/>
                  <a:pt x="8108903" y="4396025"/>
                  <a:pt x="6167979" y="4403927"/>
                </a:cubicBezTo>
                <a:cubicBezTo>
                  <a:pt x="4227053" y="4411830"/>
                  <a:pt x="1873145" y="5279078"/>
                  <a:pt x="180438" y="5453431"/>
                </a:cubicBezTo>
                <a:lnTo>
                  <a:pt x="0" y="5467219"/>
                </a:lnTo>
                <a:close/>
              </a:path>
            </a:pathLst>
          </a:custGeom>
          <a:gradFill flip="none" rotWithShape="1">
            <a:gsLst>
              <a:gs pos="0">
                <a:schemeClr val="tx1">
                  <a:alpha val="56000"/>
                </a:schemeClr>
              </a:gs>
              <a:gs pos="100000">
                <a:schemeClr val="tx2">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文本框 1"/>
          <p:cNvSpPr txBox="1"/>
          <p:nvPr/>
        </p:nvSpPr>
        <p:spPr>
          <a:xfrm>
            <a:off x="2923231" y="1989456"/>
            <a:ext cx="6345540"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FFFFFF"/>
                </a:solidFill>
                <a:effectLst/>
                <a:uLnTx/>
                <a:uFillTx/>
                <a:latin typeface="微软雅黑"/>
                <a:ea typeface="微软雅黑"/>
                <a:cs typeface="+mn-cs"/>
              </a:rPr>
              <a:t>简约</a:t>
            </a:r>
            <a:r>
              <a:rPr kumimoji="0" lang="zh-CN" altLang="en-US" sz="4800" b="1" i="0" u="none" strike="noStrike" kern="1200" cap="none" spc="0" normalizeH="0" baseline="0" noProof="0" dirty="0" smtClean="0">
                <a:ln>
                  <a:noFill/>
                </a:ln>
                <a:solidFill>
                  <a:srgbClr val="FFFFFF"/>
                </a:solidFill>
                <a:effectLst/>
                <a:uLnTx/>
                <a:uFillTx/>
                <a:latin typeface="微软雅黑"/>
                <a:ea typeface="微软雅黑"/>
                <a:cs typeface="+mn-cs"/>
              </a:rPr>
              <a:t>长阴影商务模板</a:t>
            </a:r>
          </a:p>
        </p:txBody>
      </p:sp>
      <p:sp>
        <p:nvSpPr>
          <p:cNvPr id="3" name="文本框 2"/>
          <p:cNvSpPr txBox="1"/>
          <p:nvPr/>
        </p:nvSpPr>
        <p:spPr>
          <a:xfrm>
            <a:off x="2840606" y="2842085"/>
            <a:ext cx="6510788"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solidFill>
                <a:effectLst/>
                <a:uLnTx/>
                <a:uFillTx/>
                <a:latin typeface="微软雅黑"/>
                <a:ea typeface="微软雅黑"/>
                <a:cs typeface="+mn-cs"/>
              </a:rPr>
              <a:t>The user can demonstrate on a projector or computer, or print the presentation and make it into a film to be used in a wider field</a:t>
            </a:r>
          </a:p>
        </p:txBody>
      </p:sp>
      <p:grpSp>
        <p:nvGrpSpPr>
          <p:cNvPr id="31" name="组合 30"/>
          <p:cNvGrpSpPr/>
          <p:nvPr/>
        </p:nvGrpSpPr>
        <p:grpSpPr>
          <a:xfrm>
            <a:off x="400978" y="0"/>
            <a:ext cx="3180364" cy="1766607"/>
            <a:chOff x="400978" y="0"/>
            <a:chExt cx="3180364" cy="1766607"/>
          </a:xfrm>
        </p:grpSpPr>
        <p:sp>
          <p:nvSpPr>
            <p:cNvPr id="8" name="矩形 30"/>
            <p:cNvSpPr/>
            <p:nvPr/>
          </p:nvSpPr>
          <p:spPr>
            <a:xfrm rot="1800000">
              <a:off x="732433" y="359514"/>
              <a:ext cx="2848909" cy="1407093"/>
            </a:xfrm>
            <a:custGeom>
              <a:avLst/>
              <a:gdLst>
                <a:gd name="connsiteX0" fmla="*/ 0 w 2316844"/>
                <a:gd name="connsiteY0" fmla="*/ 0 h 725576"/>
                <a:gd name="connsiteX1" fmla="*/ 2316844 w 2316844"/>
                <a:gd name="connsiteY1" fmla="*/ 0 h 725576"/>
                <a:gd name="connsiteX2" fmla="*/ 2316844 w 2316844"/>
                <a:gd name="connsiteY2" fmla="*/ 725576 h 725576"/>
                <a:gd name="connsiteX3" fmla="*/ 0 w 2316844"/>
                <a:gd name="connsiteY3" fmla="*/ 725576 h 725576"/>
                <a:gd name="connsiteX4" fmla="*/ 0 w 2316844"/>
                <a:gd name="connsiteY4" fmla="*/ 0 h 72557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0 w 2316844"/>
                <a:gd name="connsiteY4" fmla="*/ 736186 h 736186"/>
                <a:gd name="connsiteX5" fmla="*/ 0 w 2316844"/>
                <a:gd name="connsiteY5"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736186 h 736186"/>
                <a:gd name="connsiteX6" fmla="*/ 0 w 2316844"/>
                <a:gd name="connsiteY6"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10610 h 736186"/>
                <a:gd name="connsiteX0" fmla="*/ 0 w 2164124"/>
                <a:gd name="connsiteY0" fmla="*/ 732595 h 736186"/>
                <a:gd name="connsiteX1" fmla="*/ 659292 w 2164124"/>
                <a:gd name="connsiteY1" fmla="*/ 0 h 736186"/>
                <a:gd name="connsiteX2" fmla="*/ 2164124 w 2164124"/>
                <a:gd name="connsiteY2" fmla="*/ 10610 h 736186"/>
                <a:gd name="connsiteX3" fmla="*/ 2164124 w 2164124"/>
                <a:gd name="connsiteY3" fmla="*/ 736186 h 736186"/>
                <a:gd name="connsiteX4" fmla="*/ 0 w 2164124"/>
                <a:gd name="connsiteY4" fmla="*/ 732595 h 736186"/>
                <a:gd name="connsiteX0" fmla="*/ 0 w 2164124"/>
                <a:gd name="connsiteY0" fmla="*/ 732595 h 736186"/>
                <a:gd name="connsiteX1" fmla="*/ 659292 w 2164124"/>
                <a:gd name="connsiteY1" fmla="*/ 0 h 736186"/>
                <a:gd name="connsiteX2" fmla="*/ 815073 w 2164124"/>
                <a:gd name="connsiteY2" fmla="*/ 3810 h 736186"/>
                <a:gd name="connsiteX3" fmla="*/ 2164124 w 2164124"/>
                <a:gd name="connsiteY3" fmla="*/ 10610 h 736186"/>
                <a:gd name="connsiteX4" fmla="*/ 2164124 w 2164124"/>
                <a:gd name="connsiteY4" fmla="*/ 736186 h 736186"/>
                <a:gd name="connsiteX5" fmla="*/ 0 w 2164124"/>
                <a:gd name="connsiteY5" fmla="*/ 732595 h 736186"/>
                <a:gd name="connsiteX0" fmla="*/ 0 w 2164124"/>
                <a:gd name="connsiteY0" fmla="*/ 728785 h 732376"/>
                <a:gd name="connsiteX1" fmla="*/ 815073 w 2164124"/>
                <a:gd name="connsiteY1" fmla="*/ 0 h 732376"/>
                <a:gd name="connsiteX2" fmla="*/ 2164124 w 2164124"/>
                <a:gd name="connsiteY2" fmla="*/ 6800 h 732376"/>
                <a:gd name="connsiteX3" fmla="*/ 2164124 w 2164124"/>
                <a:gd name="connsiteY3" fmla="*/ 732376 h 732376"/>
                <a:gd name="connsiteX4" fmla="*/ 0 w 2164124"/>
                <a:gd name="connsiteY4" fmla="*/ 728785 h 732376"/>
                <a:gd name="connsiteX0" fmla="*/ 0 w 2164124"/>
                <a:gd name="connsiteY0" fmla="*/ 724292 h 727883"/>
                <a:gd name="connsiteX1" fmla="*/ 871726 w 2164124"/>
                <a:gd name="connsiteY1" fmla="*/ 0 h 727883"/>
                <a:gd name="connsiteX2" fmla="*/ 2164124 w 2164124"/>
                <a:gd name="connsiteY2" fmla="*/ 2307 h 727883"/>
                <a:gd name="connsiteX3" fmla="*/ 2164124 w 2164124"/>
                <a:gd name="connsiteY3" fmla="*/ 727883 h 727883"/>
                <a:gd name="connsiteX4" fmla="*/ 0 w 2164124"/>
                <a:gd name="connsiteY4" fmla="*/ 724292 h 727883"/>
                <a:gd name="connsiteX0" fmla="*/ 0 w 2164124"/>
                <a:gd name="connsiteY0" fmla="*/ 728686 h 732277"/>
                <a:gd name="connsiteX1" fmla="*/ 400231 w 2164124"/>
                <a:gd name="connsiteY1" fmla="*/ 0 h 732277"/>
                <a:gd name="connsiteX2" fmla="*/ 2164124 w 2164124"/>
                <a:gd name="connsiteY2" fmla="*/ 6701 h 732277"/>
                <a:gd name="connsiteX3" fmla="*/ 2164124 w 2164124"/>
                <a:gd name="connsiteY3" fmla="*/ 732277 h 732277"/>
                <a:gd name="connsiteX4" fmla="*/ 0 w 2164124"/>
                <a:gd name="connsiteY4" fmla="*/ 728686 h 73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124" h="732277">
                  <a:moveTo>
                    <a:pt x="0" y="728686"/>
                  </a:moveTo>
                  <a:lnTo>
                    <a:pt x="400231" y="0"/>
                  </a:lnTo>
                  <a:lnTo>
                    <a:pt x="2164124" y="6701"/>
                  </a:lnTo>
                  <a:lnTo>
                    <a:pt x="2164124" y="732277"/>
                  </a:lnTo>
                  <a:lnTo>
                    <a:pt x="0" y="728686"/>
                  </a:lnTo>
                  <a:close/>
                </a:path>
              </a:pathLst>
            </a:custGeom>
            <a:gradFill flip="none" rotWithShape="0">
              <a:gsLst>
                <a:gs pos="0">
                  <a:schemeClr val="tx1">
                    <a:alpha val="15000"/>
                  </a:schemeClr>
                </a:gs>
                <a:gs pos="71000">
                  <a:schemeClr val="tx2">
                    <a:lumMod val="50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矩形 6"/>
            <p:cNvSpPr/>
            <p:nvPr/>
          </p:nvSpPr>
          <p:spPr>
            <a:xfrm>
              <a:off x="571500" y="0"/>
              <a:ext cx="1175678" cy="97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p:cNvSpPr txBox="1"/>
            <p:nvPr/>
          </p:nvSpPr>
          <p:spPr>
            <a:xfrm>
              <a:off x="400978" y="198507"/>
              <a:ext cx="1567522" cy="58477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srgbClr val="7088DB"/>
                  </a:solidFill>
                  <a:effectLst/>
                  <a:uLnTx/>
                  <a:uFillTx/>
                  <a:latin typeface="Century Gothic" panose="020B0502020202020204" pitchFamily="34" charset="0"/>
                  <a:ea typeface="微软雅黑"/>
                  <a:cs typeface="+mn-cs"/>
                </a:rPr>
                <a:t>2018</a:t>
              </a:r>
              <a:endParaRPr kumimoji="0" lang="zh-CN" altLang="en-US" sz="3200" b="0" i="0" u="none" strike="noStrike" kern="1200" cap="none" spc="0" normalizeH="0" baseline="0" noProof="0" dirty="0" smtClean="0">
                <a:ln>
                  <a:noFill/>
                </a:ln>
                <a:solidFill>
                  <a:srgbClr val="7088DB"/>
                </a:solidFill>
                <a:effectLst/>
                <a:uLnTx/>
                <a:uFillTx/>
                <a:latin typeface="Century Gothic" panose="020B0502020202020204" pitchFamily="34" charset="0"/>
                <a:ea typeface="微软雅黑"/>
                <a:cs typeface="+mn-cs"/>
              </a:endParaRPr>
            </a:p>
          </p:txBody>
        </p:sp>
      </p:grpSp>
      <p:grpSp>
        <p:nvGrpSpPr>
          <p:cNvPr id="13" name="组合 12"/>
          <p:cNvGrpSpPr/>
          <p:nvPr/>
        </p:nvGrpSpPr>
        <p:grpSpPr>
          <a:xfrm>
            <a:off x="5005639" y="5191915"/>
            <a:ext cx="4115558" cy="1602586"/>
            <a:chOff x="5005639" y="5026815"/>
            <a:chExt cx="4115558" cy="1602586"/>
          </a:xfrm>
        </p:grpSpPr>
        <p:grpSp>
          <p:nvGrpSpPr>
            <p:cNvPr id="6" name="组合 5"/>
            <p:cNvGrpSpPr/>
            <p:nvPr/>
          </p:nvGrpSpPr>
          <p:grpSpPr>
            <a:xfrm>
              <a:off x="5005639" y="5026815"/>
              <a:ext cx="4115558" cy="1602586"/>
              <a:chOff x="7493005" y="5279735"/>
              <a:chExt cx="1778409" cy="692507"/>
            </a:xfrm>
          </p:grpSpPr>
          <p:sp>
            <p:nvSpPr>
              <p:cNvPr id="4" name="矩形 30"/>
              <p:cNvSpPr/>
              <p:nvPr/>
            </p:nvSpPr>
            <p:spPr>
              <a:xfrm rot="1800000">
                <a:off x="7538429" y="5321326"/>
                <a:ext cx="1732985" cy="650916"/>
              </a:xfrm>
              <a:custGeom>
                <a:avLst/>
                <a:gdLst>
                  <a:gd name="connsiteX0" fmla="*/ 0 w 2316844"/>
                  <a:gd name="connsiteY0" fmla="*/ 0 h 725576"/>
                  <a:gd name="connsiteX1" fmla="*/ 2316844 w 2316844"/>
                  <a:gd name="connsiteY1" fmla="*/ 0 h 725576"/>
                  <a:gd name="connsiteX2" fmla="*/ 2316844 w 2316844"/>
                  <a:gd name="connsiteY2" fmla="*/ 725576 h 725576"/>
                  <a:gd name="connsiteX3" fmla="*/ 0 w 2316844"/>
                  <a:gd name="connsiteY3" fmla="*/ 725576 h 725576"/>
                  <a:gd name="connsiteX4" fmla="*/ 0 w 2316844"/>
                  <a:gd name="connsiteY4" fmla="*/ 0 h 72557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0 w 2316844"/>
                  <a:gd name="connsiteY4" fmla="*/ 736186 h 736186"/>
                  <a:gd name="connsiteX5" fmla="*/ 0 w 2316844"/>
                  <a:gd name="connsiteY5"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736186 h 736186"/>
                  <a:gd name="connsiteX6" fmla="*/ 0 w 2316844"/>
                  <a:gd name="connsiteY6"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10610 h 736186"/>
                  <a:gd name="connsiteX0" fmla="*/ 0 w 2164124"/>
                  <a:gd name="connsiteY0" fmla="*/ 732595 h 736186"/>
                  <a:gd name="connsiteX1" fmla="*/ 659292 w 2164124"/>
                  <a:gd name="connsiteY1" fmla="*/ 0 h 736186"/>
                  <a:gd name="connsiteX2" fmla="*/ 2164124 w 2164124"/>
                  <a:gd name="connsiteY2" fmla="*/ 10610 h 736186"/>
                  <a:gd name="connsiteX3" fmla="*/ 2164124 w 2164124"/>
                  <a:gd name="connsiteY3" fmla="*/ 736186 h 736186"/>
                  <a:gd name="connsiteX4" fmla="*/ 0 w 2164124"/>
                  <a:gd name="connsiteY4" fmla="*/ 732595 h 736186"/>
                  <a:gd name="connsiteX0" fmla="*/ 0 w 2164124"/>
                  <a:gd name="connsiteY0" fmla="*/ 732595 h 736186"/>
                  <a:gd name="connsiteX1" fmla="*/ 659292 w 2164124"/>
                  <a:gd name="connsiteY1" fmla="*/ 0 h 736186"/>
                  <a:gd name="connsiteX2" fmla="*/ 815073 w 2164124"/>
                  <a:gd name="connsiteY2" fmla="*/ 3810 h 736186"/>
                  <a:gd name="connsiteX3" fmla="*/ 2164124 w 2164124"/>
                  <a:gd name="connsiteY3" fmla="*/ 10610 h 736186"/>
                  <a:gd name="connsiteX4" fmla="*/ 2164124 w 2164124"/>
                  <a:gd name="connsiteY4" fmla="*/ 736186 h 736186"/>
                  <a:gd name="connsiteX5" fmla="*/ 0 w 2164124"/>
                  <a:gd name="connsiteY5" fmla="*/ 732595 h 736186"/>
                  <a:gd name="connsiteX0" fmla="*/ 0 w 2164124"/>
                  <a:gd name="connsiteY0" fmla="*/ 728785 h 732376"/>
                  <a:gd name="connsiteX1" fmla="*/ 815073 w 2164124"/>
                  <a:gd name="connsiteY1" fmla="*/ 0 h 732376"/>
                  <a:gd name="connsiteX2" fmla="*/ 2164124 w 2164124"/>
                  <a:gd name="connsiteY2" fmla="*/ 6800 h 732376"/>
                  <a:gd name="connsiteX3" fmla="*/ 2164124 w 2164124"/>
                  <a:gd name="connsiteY3" fmla="*/ 732376 h 732376"/>
                  <a:gd name="connsiteX4" fmla="*/ 0 w 2164124"/>
                  <a:gd name="connsiteY4" fmla="*/ 728785 h 732376"/>
                  <a:gd name="connsiteX0" fmla="*/ 0 w 2164124"/>
                  <a:gd name="connsiteY0" fmla="*/ 724292 h 727883"/>
                  <a:gd name="connsiteX1" fmla="*/ 871726 w 2164124"/>
                  <a:gd name="connsiteY1" fmla="*/ 0 h 727883"/>
                  <a:gd name="connsiteX2" fmla="*/ 2164124 w 2164124"/>
                  <a:gd name="connsiteY2" fmla="*/ 2307 h 727883"/>
                  <a:gd name="connsiteX3" fmla="*/ 2164124 w 2164124"/>
                  <a:gd name="connsiteY3" fmla="*/ 727883 h 727883"/>
                  <a:gd name="connsiteX4" fmla="*/ 0 w 2164124"/>
                  <a:gd name="connsiteY4" fmla="*/ 724292 h 727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124" h="727883">
                    <a:moveTo>
                      <a:pt x="0" y="724292"/>
                    </a:moveTo>
                    <a:lnTo>
                      <a:pt x="871726" y="0"/>
                    </a:lnTo>
                    <a:lnTo>
                      <a:pt x="2164124" y="2307"/>
                    </a:lnTo>
                    <a:lnTo>
                      <a:pt x="2164124" y="727883"/>
                    </a:lnTo>
                    <a:lnTo>
                      <a:pt x="0" y="724292"/>
                    </a:lnTo>
                    <a:close/>
                  </a:path>
                </a:pathLst>
              </a:custGeom>
              <a:gradFill flip="none" rotWithShape="0">
                <a:gsLst>
                  <a:gs pos="0">
                    <a:schemeClr val="tx1">
                      <a:alpha val="15000"/>
                    </a:schemeClr>
                  </a:gs>
                  <a:gs pos="61000">
                    <a:schemeClr val="bg1">
                      <a:lumMod val="95000"/>
                      <a:alpha val="18000"/>
                    </a:schemeClr>
                  </a:gs>
                  <a:gs pos="100000">
                    <a:schemeClr val="bg1">
                      <a:lumMod val="95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7493005" y="5279735"/>
                <a:ext cx="940075" cy="2205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133"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0" name="文本框 9"/>
            <p:cNvSpPr txBox="1"/>
            <p:nvPr/>
          </p:nvSpPr>
          <p:spPr>
            <a:xfrm>
              <a:off x="5010859" y="5078518"/>
              <a:ext cx="2170282"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FFFFFF"/>
                  </a:solidFill>
                  <a:effectLst/>
                  <a:uLnTx/>
                  <a:uFillTx/>
                  <a:latin typeface="微软雅黑"/>
                  <a:ea typeface="微软雅黑"/>
                  <a:cs typeface="+mn-cs"/>
                </a:rPr>
                <a:t>BY</a:t>
              </a:r>
              <a:r>
                <a:rPr kumimoji="0" lang="zh-CN" altLang="en-US" sz="2000" b="0" i="0" u="none" strike="noStrike" kern="1200" cap="none" spc="0" normalizeH="0" baseline="0" noProof="0" dirty="0" smtClean="0">
                  <a:ln>
                    <a:noFill/>
                  </a:ln>
                  <a:solidFill>
                    <a:srgbClr val="FFFFFF"/>
                  </a:solidFill>
                  <a:effectLst/>
                  <a:uLnTx/>
                  <a:uFillTx/>
                  <a:latin typeface="微软雅黑"/>
                  <a:ea typeface="微软雅黑"/>
                  <a:cs typeface="+mn-cs"/>
                </a:rPr>
                <a:t>：</a:t>
              </a:r>
              <a:r>
                <a:rPr kumimoji="0" lang="en-US" altLang="zh-CN" sz="2000" b="0" i="0" u="none" strike="noStrike" kern="1200" cap="none" spc="0" normalizeH="0" baseline="0" noProof="0" dirty="0" smtClean="0">
                  <a:ln>
                    <a:noFill/>
                  </a:ln>
                  <a:solidFill>
                    <a:srgbClr val="FFFFFF"/>
                  </a:solidFill>
                  <a:effectLst/>
                  <a:uLnTx/>
                  <a:uFillTx/>
                  <a:latin typeface="微软雅黑"/>
                  <a:ea typeface="微软雅黑"/>
                  <a:cs typeface="+mn-cs"/>
                </a:rPr>
                <a:t>XXX</a:t>
              </a:r>
              <a:endParaRPr kumimoji="0" lang="zh-CN" altLang="en-US" sz="20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pic>
        <p:nvPicPr>
          <p:cNvPr id="30" name="Isaac Shepard - Letting 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04524" y="-563256"/>
            <a:ext cx="609600" cy="609600"/>
          </a:xfrm>
          <a:prstGeom prst="rect">
            <a:avLst/>
          </a:prstGeom>
        </p:spPr>
      </p:pic>
    </p:spTree>
    <p:extLst>
      <p:ext uri="{BB962C8B-B14F-4D97-AF65-F5344CB8AC3E}">
        <p14:creationId xmlns:p14="http://schemas.microsoft.com/office/powerpoint/2010/main" val="3281317510"/>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 presetClass="entr" presetSubtype="6" fill="hold" nodeType="after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additive="base">
                                        <p:cTn id="10" dur="1000" fill="hold"/>
                                        <p:tgtEl>
                                          <p:spTgt spid="31"/>
                                        </p:tgtEl>
                                        <p:attrNameLst>
                                          <p:attrName>ppt_x</p:attrName>
                                        </p:attrNameLst>
                                      </p:cBhvr>
                                      <p:tavLst>
                                        <p:tav tm="0">
                                          <p:val>
                                            <p:strVal val="1+#ppt_w/2"/>
                                          </p:val>
                                        </p:tav>
                                        <p:tav tm="100000">
                                          <p:val>
                                            <p:strVal val="#ppt_x"/>
                                          </p:val>
                                        </p:tav>
                                      </p:tavLst>
                                    </p:anim>
                                    <p:anim calcmode="lin" valueType="num">
                                      <p:cBhvr additive="base">
                                        <p:cTn id="11" dur="1000" fill="hold"/>
                                        <p:tgtEl>
                                          <p:spTgt spid="31"/>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par>
                          <p:cTn id="31" fill="hold">
                            <p:stCondLst>
                              <p:cond delay="2500"/>
                            </p:stCondLst>
                            <p:childTnLst>
                              <p:par>
                                <p:cTn id="32" presetID="2" presetClass="entr" presetSubtype="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6" repeatCount="indefinite" fill="hold" display="0">
                  <p:stCondLst>
                    <p:cond delay="indefinite"/>
                  </p:stCondLst>
                  <p:endCondLst>
                    <p:cond evt="onStopAudio" delay="0">
                      <p:tgtEl>
                        <p:sldTgt/>
                      </p:tgtEl>
                    </p:cond>
                  </p:endCondLst>
                </p:cTn>
                <p:tgtEl>
                  <p:spTgt spid="30"/>
                </p:tgtEl>
              </p:cMediaNode>
            </p:audio>
          </p:childTnLst>
        </p:cTn>
      </p:par>
    </p:tnLst>
    <p:bldLst>
      <p:bldP spid="26" grpId="0" animBg="1"/>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122"/>
          <p:cNvSpPr/>
          <p:nvPr/>
        </p:nvSpPr>
        <p:spPr>
          <a:xfrm rot="1800000">
            <a:off x="1152483" y="2534088"/>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42" name="矩形 141"/>
          <p:cNvSpPr/>
          <p:nvPr/>
        </p:nvSpPr>
        <p:spPr>
          <a:xfrm rot="1800000">
            <a:off x="1152483" y="3386059"/>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51" name="矩形 150"/>
          <p:cNvSpPr/>
          <p:nvPr/>
        </p:nvSpPr>
        <p:spPr>
          <a:xfrm rot="1800000">
            <a:off x="1152483" y="4238030"/>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60" name="矩形 159"/>
          <p:cNvSpPr/>
          <p:nvPr/>
        </p:nvSpPr>
        <p:spPr>
          <a:xfrm rot="1800000">
            <a:off x="1152483" y="5090000"/>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 name="任意多边形 7"/>
          <p:cNvSpPr/>
          <p:nvPr/>
        </p:nvSpPr>
        <p:spPr>
          <a:xfrm>
            <a:off x="6545943" y="2222500"/>
            <a:ext cx="7910286" cy="5921829"/>
          </a:xfrm>
          <a:custGeom>
            <a:avLst/>
            <a:gdLst>
              <a:gd name="connsiteX0" fmla="*/ 7910286 w 7910286"/>
              <a:gd name="connsiteY0" fmla="*/ 1915886 h 5921829"/>
              <a:gd name="connsiteX1" fmla="*/ 4702628 w 7910286"/>
              <a:gd name="connsiteY1" fmla="*/ 5921829 h 5921829"/>
              <a:gd name="connsiteX2" fmla="*/ 14514 w 7910286"/>
              <a:gd name="connsiteY2" fmla="*/ 3207657 h 5921829"/>
              <a:gd name="connsiteX3" fmla="*/ 362857 w 7910286"/>
              <a:gd name="connsiteY3" fmla="*/ 2554514 h 5921829"/>
              <a:gd name="connsiteX4" fmla="*/ 0 w 7910286"/>
              <a:gd name="connsiteY4" fmla="*/ 2336800 h 5921829"/>
              <a:gd name="connsiteX5" fmla="*/ 391886 w 7910286"/>
              <a:gd name="connsiteY5" fmla="*/ 1727200 h 5921829"/>
              <a:gd name="connsiteX6" fmla="*/ 0 w 7910286"/>
              <a:gd name="connsiteY6" fmla="*/ 1465943 h 5921829"/>
              <a:gd name="connsiteX7" fmla="*/ 377371 w 7910286"/>
              <a:gd name="connsiteY7" fmla="*/ 856343 h 5921829"/>
              <a:gd name="connsiteX8" fmla="*/ 14514 w 7910286"/>
              <a:gd name="connsiteY8" fmla="*/ 624114 h 5921829"/>
              <a:gd name="connsiteX9" fmla="*/ 1524000 w 7910286"/>
              <a:gd name="connsiteY9" fmla="*/ 130629 h 5921829"/>
              <a:gd name="connsiteX10" fmla="*/ 4615543 w 7910286"/>
              <a:gd name="connsiteY10" fmla="*/ 0 h 5921829"/>
              <a:gd name="connsiteX11" fmla="*/ 7910286 w 7910286"/>
              <a:gd name="connsiteY11" fmla="*/ 1915886 h 592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10286" h="5921829">
                <a:moveTo>
                  <a:pt x="7910286" y="1915886"/>
                </a:moveTo>
                <a:lnTo>
                  <a:pt x="4702628" y="5921829"/>
                </a:lnTo>
                <a:lnTo>
                  <a:pt x="14514" y="3207657"/>
                </a:lnTo>
                <a:lnTo>
                  <a:pt x="362857" y="2554514"/>
                </a:lnTo>
                <a:lnTo>
                  <a:pt x="0" y="2336800"/>
                </a:lnTo>
                <a:lnTo>
                  <a:pt x="391886" y="1727200"/>
                </a:lnTo>
                <a:lnTo>
                  <a:pt x="0" y="1465943"/>
                </a:lnTo>
                <a:lnTo>
                  <a:pt x="377371" y="856343"/>
                </a:lnTo>
                <a:lnTo>
                  <a:pt x="14514" y="624114"/>
                </a:lnTo>
                <a:lnTo>
                  <a:pt x="1524000" y="130629"/>
                </a:lnTo>
                <a:lnTo>
                  <a:pt x="4615543" y="0"/>
                </a:lnTo>
                <a:lnTo>
                  <a:pt x="7910286" y="1915886"/>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2" name="组合 81"/>
          <p:cNvGrpSpPr/>
          <p:nvPr/>
        </p:nvGrpSpPr>
        <p:grpSpPr>
          <a:xfrm>
            <a:off x="6535343" y="4783975"/>
            <a:ext cx="4666057" cy="646641"/>
            <a:chOff x="4347540" y="4003355"/>
            <a:chExt cx="3537430" cy="512612"/>
          </a:xfrm>
        </p:grpSpPr>
        <p:sp>
          <p:nvSpPr>
            <p:cNvPr id="79" name="矩形 78"/>
            <p:cNvSpPr/>
            <p:nvPr/>
          </p:nvSpPr>
          <p:spPr>
            <a:xfrm>
              <a:off x="4347540" y="4341558"/>
              <a:ext cx="3537430"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矩形 79"/>
            <p:cNvSpPr/>
            <p:nvPr/>
          </p:nvSpPr>
          <p:spPr>
            <a:xfrm>
              <a:off x="4347540" y="4172457"/>
              <a:ext cx="2215058"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矩形 80"/>
            <p:cNvSpPr/>
            <p:nvPr/>
          </p:nvSpPr>
          <p:spPr>
            <a:xfrm>
              <a:off x="4347540" y="4003355"/>
              <a:ext cx="1490903"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0" name="组合 89"/>
          <p:cNvGrpSpPr/>
          <p:nvPr/>
        </p:nvGrpSpPr>
        <p:grpSpPr>
          <a:xfrm>
            <a:off x="6535341" y="3929622"/>
            <a:ext cx="4193526" cy="646641"/>
            <a:chOff x="4347540" y="4003355"/>
            <a:chExt cx="3179195" cy="512612"/>
          </a:xfrm>
        </p:grpSpPr>
        <p:sp>
          <p:nvSpPr>
            <p:cNvPr id="91" name="矩形 90"/>
            <p:cNvSpPr/>
            <p:nvPr/>
          </p:nvSpPr>
          <p:spPr>
            <a:xfrm>
              <a:off x="4347541" y="4341558"/>
              <a:ext cx="2938171"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矩形 91"/>
            <p:cNvSpPr/>
            <p:nvPr/>
          </p:nvSpPr>
          <p:spPr>
            <a:xfrm>
              <a:off x="4347540" y="4172457"/>
              <a:ext cx="2215058"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矩形 92"/>
            <p:cNvSpPr/>
            <p:nvPr/>
          </p:nvSpPr>
          <p:spPr>
            <a:xfrm>
              <a:off x="4347540" y="4003355"/>
              <a:ext cx="3179195"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8" name="组合 97"/>
          <p:cNvGrpSpPr/>
          <p:nvPr/>
        </p:nvGrpSpPr>
        <p:grpSpPr>
          <a:xfrm>
            <a:off x="6535344" y="3075269"/>
            <a:ext cx="4375197" cy="646641"/>
            <a:chOff x="4347540" y="4003355"/>
            <a:chExt cx="3316924" cy="512612"/>
          </a:xfrm>
        </p:grpSpPr>
        <p:sp>
          <p:nvSpPr>
            <p:cNvPr id="99" name="矩形 98"/>
            <p:cNvSpPr/>
            <p:nvPr/>
          </p:nvSpPr>
          <p:spPr>
            <a:xfrm>
              <a:off x="4347541" y="4341558"/>
              <a:ext cx="2559419"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矩形 99"/>
            <p:cNvSpPr/>
            <p:nvPr/>
          </p:nvSpPr>
          <p:spPr>
            <a:xfrm>
              <a:off x="4347540" y="4172457"/>
              <a:ext cx="3316924"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矩形 100"/>
            <p:cNvSpPr/>
            <p:nvPr/>
          </p:nvSpPr>
          <p:spPr>
            <a:xfrm>
              <a:off x="4347540" y="4003355"/>
              <a:ext cx="1560891"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6" name="组合 105"/>
          <p:cNvGrpSpPr/>
          <p:nvPr/>
        </p:nvGrpSpPr>
        <p:grpSpPr>
          <a:xfrm>
            <a:off x="6535342" y="2220917"/>
            <a:ext cx="4666057" cy="646641"/>
            <a:chOff x="4347539" y="4003355"/>
            <a:chExt cx="3537430" cy="512612"/>
          </a:xfrm>
        </p:grpSpPr>
        <p:sp>
          <p:nvSpPr>
            <p:cNvPr id="107" name="矩形 106"/>
            <p:cNvSpPr/>
            <p:nvPr/>
          </p:nvSpPr>
          <p:spPr>
            <a:xfrm>
              <a:off x="4347541" y="4341558"/>
              <a:ext cx="1560890"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矩形 107"/>
            <p:cNvSpPr/>
            <p:nvPr/>
          </p:nvSpPr>
          <p:spPr>
            <a:xfrm>
              <a:off x="4347540" y="4172457"/>
              <a:ext cx="2215058"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矩形 108"/>
            <p:cNvSpPr/>
            <p:nvPr/>
          </p:nvSpPr>
          <p:spPr>
            <a:xfrm>
              <a:off x="4347539" y="4003355"/>
              <a:ext cx="3537430"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16" name="组合 115"/>
          <p:cNvGrpSpPr/>
          <p:nvPr/>
        </p:nvGrpSpPr>
        <p:grpSpPr>
          <a:xfrm>
            <a:off x="951486" y="2240311"/>
            <a:ext cx="591642" cy="591642"/>
            <a:chOff x="4875421" y="2877508"/>
            <a:chExt cx="612620" cy="612620"/>
          </a:xfrm>
        </p:grpSpPr>
        <p:sp>
          <p:nvSpPr>
            <p:cNvPr id="117" name="椭圆 116"/>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8" name="组合 117"/>
            <p:cNvGrpSpPr/>
            <p:nvPr/>
          </p:nvGrpSpPr>
          <p:grpSpPr>
            <a:xfrm flipH="1">
              <a:off x="5000369" y="2999972"/>
              <a:ext cx="362725" cy="367692"/>
              <a:chOff x="9363075" y="4967288"/>
              <a:chExt cx="463551" cy="469900"/>
            </a:xfrm>
            <a:solidFill>
              <a:schemeClr val="bg1"/>
            </a:solidFill>
          </p:grpSpPr>
          <p:sp>
            <p:nvSpPr>
              <p:cNvPr id="119"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41" name="组合 140"/>
          <p:cNvGrpSpPr/>
          <p:nvPr/>
        </p:nvGrpSpPr>
        <p:grpSpPr>
          <a:xfrm>
            <a:off x="951486" y="3092282"/>
            <a:ext cx="591642" cy="591642"/>
            <a:chOff x="4875421" y="2877508"/>
            <a:chExt cx="612620" cy="612620"/>
          </a:xfrm>
        </p:grpSpPr>
        <p:sp>
          <p:nvSpPr>
            <p:cNvPr id="143" name="椭圆 142"/>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4" name="组合 143"/>
            <p:cNvGrpSpPr/>
            <p:nvPr/>
          </p:nvGrpSpPr>
          <p:grpSpPr>
            <a:xfrm flipH="1">
              <a:off x="5000369" y="2999972"/>
              <a:ext cx="362725" cy="367692"/>
              <a:chOff x="9363075" y="4967288"/>
              <a:chExt cx="463551" cy="469900"/>
            </a:xfrm>
            <a:solidFill>
              <a:schemeClr val="bg1"/>
            </a:solidFill>
          </p:grpSpPr>
          <p:sp>
            <p:nvSpPr>
              <p:cNvPr id="145"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50" name="组合 149"/>
          <p:cNvGrpSpPr/>
          <p:nvPr/>
        </p:nvGrpSpPr>
        <p:grpSpPr>
          <a:xfrm>
            <a:off x="951486" y="3944253"/>
            <a:ext cx="591642" cy="591642"/>
            <a:chOff x="4875421" y="2877508"/>
            <a:chExt cx="612620" cy="612620"/>
          </a:xfrm>
        </p:grpSpPr>
        <p:sp>
          <p:nvSpPr>
            <p:cNvPr id="152" name="椭圆 151"/>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3" name="组合 152"/>
            <p:cNvGrpSpPr/>
            <p:nvPr/>
          </p:nvGrpSpPr>
          <p:grpSpPr>
            <a:xfrm flipH="1">
              <a:off x="5000369" y="2999972"/>
              <a:ext cx="362725" cy="367692"/>
              <a:chOff x="9363075" y="4967288"/>
              <a:chExt cx="463551" cy="469900"/>
            </a:xfrm>
            <a:solidFill>
              <a:schemeClr val="bg1"/>
            </a:solidFill>
          </p:grpSpPr>
          <p:sp>
            <p:nvSpPr>
              <p:cNvPr id="15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59" name="组合 158"/>
          <p:cNvGrpSpPr/>
          <p:nvPr/>
        </p:nvGrpSpPr>
        <p:grpSpPr>
          <a:xfrm>
            <a:off x="951486" y="4796223"/>
            <a:ext cx="591642" cy="591642"/>
            <a:chOff x="4875421" y="2877508"/>
            <a:chExt cx="612620" cy="612620"/>
          </a:xfrm>
        </p:grpSpPr>
        <p:sp>
          <p:nvSpPr>
            <p:cNvPr id="161" name="椭圆 160"/>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62" name="组合 161"/>
            <p:cNvGrpSpPr/>
            <p:nvPr/>
          </p:nvGrpSpPr>
          <p:grpSpPr>
            <a:xfrm flipH="1">
              <a:off x="5000369" y="2999972"/>
              <a:ext cx="362725" cy="367692"/>
              <a:chOff x="9363075" y="4967288"/>
              <a:chExt cx="463551" cy="469900"/>
            </a:xfrm>
            <a:solidFill>
              <a:schemeClr val="bg1"/>
            </a:solidFill>
          </p:grpSpPr>
          <p:sp>
            <p:nvSpPr>
              <p:cNvPr id="163"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1" name="组合 50"/>
          <p:cNvGrpSpPr/>
          <p:nvPr/>
        </p:nvGrpSpPr>
        <p:grpSpPr>
          <a:xfrm>
            <a:off x="1678245" y="2208698"/>
            <a:ext cx="4417755" cy="613216"/>
            <a:chOff x="874713" y="3325188"/>
            <a:chExt cx="4417755" cy="613216"/>
          </a:xfrm>
        </p:grpSpPr>
        <p:sp>
          <p:nvSpPr>
            <p:cNvPr id="52" name="矩形 51"/>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53" name="矩形 5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4" name="组合 53"/>
          <p:cNvGrpSpPr/>
          <p:nvPr/>
        </p:nvGrpSpPr>
        <p:grpSpPr>
          <a:xfrm>
            <a:off x="1678245" y="3073066"/>
            <a:ext cx="4417755" cy="613216"/>
            <a:chOff x="874713" y="3325188"/>
            <a:chExt cx="4417755" cy="613216"/>
          </a:xfrm>
        </p:grpSpPr>
        <p:sp>
          <p:nvSpPr>
            <p:cNvPr id="55" name="矩形 54"/>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56" name="矩形 5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7" name="组合 56"/>
          <p:cNvGrpSpPr/>
          <p:nvPr/>
        </p:nvGrpSpPr>
        <p:grpSpPr>
          <a:xfrm>
            <a:off x="1678245" y="3961455"/>
            <a:ext cx="4417755" cy="613216"/>
            <a:chOff x="874713" y="3325188"/>
            <a:chExt cx="4417755" cy="613216"/>
          </a:xfrm>
        </p:grpSpPr>
        <p:sp>
          <p:nvSpPr>
            <p:cNvPr id="58" name="矩形 57"/>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59" name="矩形 5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0" name="组合 59"/>
          <p:cNvGrpSpPr/>
          <p:nvPr/>
        </p:nvGrpSpPr>
        <p:grpSpPr>
          <a:xfrm>
            <a:off x="1678245" y="4814329"/>
            <a:ext cx="4417755" cy="613216"/>
            <a:chOff x="874713" y="3325188"/>
            <a:chExt cx="4417755" cy="613216"/>
          </a:xfrm>
        </p:grpSpPr>
        <p:sp>
          <p:nvSpPr>
            <p:cNvPr id="61" name="矩形 60"/>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62" name="矩形 6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3" name="组合 62"/>
          <p:cNvGrpSpPr/>
          <p:nvPr/>
        </p:nvGrpSpPr>
        <p:grpSpPr>
          <a:xfrm>
            <a:off x="523300" y="488837"/>
            <a:ext cx="4885993" cy="716067"/>
            <a:chOff x="5402407" y="1247256"/>
            <a:chExt cx="4885993" cy="716067"/>
          </a:xfrm>
        </p:grpSpPr>
        <p:sp>
          <p:nvSpPr>
            <p:cNvPr id="64" name="文本框 63"/>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65" name="文本框 64"/>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556501046"/>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par>
                                <p:cTn id="10" presetID="53" presetClass="entr" presetSubtype="16" fill="hold" nodeType="with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p:cTn id="12" dur="500" fill="hold"/>
                                        <p:tgtEl>
                                          <p:spTgt spid="141"/>
                                        </p:tgtEl>
                                        <p:attrNameLst>
                                          <p:attrName>ppt_w</p:attrName>
                                        </p:attrNameLst>
                                      </p:cBhvr>
                                      <p:tavLst>
                                        <p:tav tm="0">
                                          <p:val>
                                            <p:fltVal val="0"/>
                                          </p:val>
                                        </p:tav>
                                        <p:tav tm="100000">
                                          <p:val>
                                            <p:strVal val="#ppt_w"/>
                                          </p:val>
                                        </p:tav>
                                      </p:tavLst>
                                    </p:anim>
                                    <p:anim calcmode="lin" valueType="num">
                                      <p:cBhvr>
                                        <p:cTn id="13" dur="500" fill="hold"/>
                                        <p:tgtEl>
                                          <p:spTgt spid="141"/>
                                        </p:tgtEl>
                                        <p:attrNameLst>
                                          <p:attrName>ppt_h</p:attrName>
                                        </p:attrNameLst>
                                      </p:cBhvr>
                                      <p:tavLst>
                                        <p:tav tm="0">
                                          <p:val>
                                            <p:fltVal val="0"/>
                                          </p:val>
                                        </p:tav>
                                        <p:tav tm="100000">
                                          <p:val>
                                            <p:strVal val="#ppt_h"/>
                                          </p:val>
                                        </p:tav>
                                      </p:tavLst>
                                    </p:anim>
                                    <p:animEffect transition="in" filter="fade">
                                      <p:cBhvr>
                                        <p:cTn id="14" dur="500"/>
                                        <p:tgtEl>
                                          <p:spTgt spid="141"/>
                                        </p:tgtEl>
                                      </p:cBhvr>
                                    </p:animEffect>
                                  </p:childTnLst>
                                </p:cTn>
                              </p:par>
                              <p:par>
                                <p:cTn id="15" presetID="53" presetClass="entr" presetSubtype="16" fill="hold" nodeType="withEffect">
                                  <p:stCondLst>
                                    <p:cond delay="0"/>
                                  </p:stCondLst>
                                  <p:childTnLst>
                                    <p:set>
                                      <p:cBhvr>
                                        <p:cTn id="16" dur="1" fill="hold">
                                          <p:stCondLst>
                                            <p:cond delay="0"/>
                                          </p:stCondLst>
                                        </p:cTn>
                                        <p:tgtEl>
                                          <p:spTgt spid="150"/>
                                        </p:tgtEl>
                                        <p:attrNameLst>
                                          <p:attrName>style.visibility</p:attrName>
                                        </p:attrNameLst>
                                      </p:cBhvr>
                                      <p:to>
                                        <p:strVal val="visible"/>
                                      </p:to>
                                    </p:set>
                                    <p:anim calcmode="lin" valueType="num">
                                      <p:cBhvr>
                                        <p:cTn id="17" dur="500" fill="hold"/>
                                        <p:tgtEl>
                                          <p:spTgt spid="150"/>
                                        </p:tgtEl>
                                        <p:attrNameLst>
                                          <p:attrName>ppt_w</p:attrName>
                                        </p:attrNameLst>
                                      </p:cBhvr>
                                      <p:tavLst>
                                        <p:tav tm="0">
                                          <p:val>
                                            <p:fltVal val="0"/>
                                          </p:val>
                                        </p:tav>
                                        <p:tav tm="100000">
                                          <p:val>
                                            <p:strVal val="#ppt_w"/>
                                          </p:val>
                                        </p:tav>
                                      </p:tavLst>
                                    </p:anim>
                                    <p:anim calcmode="lin" valueType="num">
                                      <p:cBhvr>
                                        <p:cTn id="18" dur="500" fill="hold"/>
                                        <p:tgtEl>
                                          <p:spTgt spid="150"/>
                                        </p:tgtEl>
                                        <p:attrNameLst>
                                          <p:attrName>ppt_h</p:attrName>
                                        </p:attrNameLst>
                                      </p:cBhvr>
                                      <p:tavLst>
                                        <p:tav tm="0">
                                          <p:val>
                                            <p:fltVal val="0"/>
                                          </p:val>
                                        </p:tav>
                                        <p:tav tm="100000">
                                          <p:val>
                                            <p:strVal val="#ppt_h"/>
                                          </p:val>
                                        </p:tav>
                                      </p:tavLst>
                                    </p:anim>
                                    <p:animEffect transition="in" filter="fade">
                                      <p:cBhvr>
                                        <p:cTn id="19" dur="500"/>
                                        <p:tgtEl>
                                          <p:spTgt spid="150"/>
                                        </p:tgtEl>
                                      </p:cBhvr>
                                    </p:animEffect>
                                  </p:childTnLst>
                                </p:cTn>
                              </p:par>
                              <p:par>
                                <p:cTn id="20" presetID="53" presetClass="entr" presetSubtype="16" fill="hold" nodeType="with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p:cTn id="22" dur="500" fill="hold"/>
                                        <p:tgtEl>
                                          <p:spTgt spid="159"/>
                                        </p:tgtEl>
                                        <p:attrNameLst>
                                          <p:attrName>ppt_w</p:attrName>
                                        </p:attrNameLst>
                                      </p:cBhvr>
                                      <p:tavLst>
                                        <p:tav tm="0">
                                          <p:val>
                                            <p:fltVal val="0"/>
                                          </p:val>
                                        </p:tav>
                                        <p:tav tm="100000">
                                          <p:val>
                                            <p:strVal val="#ppt_w"/>
                                          </p:val>
                                        </p:tav>
                                      </p:tavLst>
                                    </p:anim>
                                    <p:anim calcmode="lin" valueType="num">
                                      <p:cBhvr>
                                        <p:cTn id="23" dur="500" fill="hold"/>
                                        <p:tgtEl>
                                          <p:spTgt spid="159"/>
                                        </p:tgtEl>
                                        <p:attrNameLst>
                                          <p:attrName>ppt_h</p:attrName>
                                        </p:attrNameLst>
                                      </p:cBhvr>
                                      <p:tavLst>
                                        <p:tav tm="0">
                                          <p:val>
                                            <p:fltVal val="0"/>
                                          </p:val>
                                        </p:tav>
                                        <p:tav tm="100000">
                                          <p:val>
                                            <p:strVal val="#ppt_h"/>
                                          </p:val>
                                        </p:tav>
                                      </p:tavLst>
                                    </p:anim>
                                    <p:animEffect transition="in" filter="fade">
                                      <p:cBhvr>
                                        <p:cTn id="24" dur="500"/>
                                        <p:tgtEl>
                                          <p:spTgt spid="159"/>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23"/>
                                        </p:tgtEl>
                                        <p:attrNameLst>
                                          <p:attrName>style.visibility</p:attrName>
                                        </p:attrNameLst>
                                      </p:cBhvr>
                                      <p:to>
                                        <p:strVal val="visible"/>
                                      </p:to>
                                    </p:set>
                                    <p:animEffect transition="in" filter="fade">
                                      <p:cBhvr>
                                        <p:cTn id="28" dur="500"/>
                                        <p:tgtEl>
                                          <p:spTgt spid="1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500"/>
                                        <p:tgtEl>
                                          <p:spTgt spid="14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1"/>
                                        </p:tgtEl>
                                        <p:attrNameLst>
                                          <p:attrName>style.visibility</p:attrName>
                                        </p:attrNameLst>
                                      </p:cBhvr>
                                      <p:to>
                                        <p:strVal val="visible"/>
                                      </p:to>
                                    </p:set>
                                    <p:animEffect transition="in" filter="fade">
                                      <p:cBhvr>
                                        <p:cTn id="34" dur="500"/>
                                        <p:tgtEl>
                                          <p:spTgt spid="15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0"/>
                                        </p:tgtEl>
                                        <p:attrNameLst>
                                          <p:attrName>style.visibility</p:attrName>
                                        </p:attrNameLst>
                                      </p:cBhvr>
                                      <p:to>
                                        <p:strVal val="visible"/>
                                      </p:to>
                                    </p:set>
                                    <p:animEffect transition="in" filter="fade">
                                      <p:cBhvr>
                                        <p:cTn id="37" dur="500"/>
                                        <p:tgtEl>
                                          <p:spTgt spid="160"/>
                                        </p:tgtEl>
                                      </p:cBhvr>
                                    </p:animEffect>
                                  </p:childTnLst>
                                </p:cTn>
                              </p:par>
                            </p:childTnLst>
                          </p:cTn>
                        </p:par>
                        <p:par>
                          <p:cTn id="38" fill="hold">
                            <p:stCondLst>
                              <p:cond delay="1000"/>
                            </p:stCondLst>
                            <p:childTnLst>
                              <p:par>
                                <p:cTn id="39" presetID="12" presetClass="entr" presetSubtype="8"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right)">
                                      <p:cBhvr>
                                        <p:cTn id="42" dur="500"/>
                                        <p:tgtEl>
                                          <p:spTgt spid="51"/>
                                        </p:tgtEl>
                                      </p:cBhvr>
                                    </p:animEffect>
                                  </p:childTnLst>
                                </p:cTn>
                              </p:par>
                              <p:par>
                                <p:cTn id="43" presetID="12" presetClass="entr" presetSubtype="8" fill="hold" nodeType="withEffect">
                                  <p:stCondLst>
                                    <p:cond delay="10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p:tgtEl>
                                          <p:spTgt spid="54"/>
                                        </p:tgtEl>
                                        <p:attrNameLst>
                                          <p:attrName>ppt_x</p:attrName>
                                        </p:attrNameLst>
                                      </p:cBhvr>
                                      <p:tavLst>
                                        <p:tav tm="0">
                                          <p:val>
                                            <p:strVal val="#ppt_x-#ppt_w*1.125000"/>
                                          </p:val>
                                        </p:tav>
                                        <p:tav tm="100000">
                                          <p:val>
                                            <p:strVal val="#ppt_x"/>
                                          </p:val>
                                        </p:tav>
                                      </p:tavLst>
                                    </p:anim>
                                    <p:animEffect transition="in" filter="wipe(right)">
                                      <p:cBhvr>
                                        <p:cTn id="46" dur="500"/>
                                        <p:tgtEl>
                                          <p:spTgt spid="54"/>
                                        </p:tgtEl>
                                      </p:cBhvr>
                                    </p:animEffect>
                                  </p:childTnLst>
                                </p:cTn>
                              </p:par>
                              <p:par>
                                <p:cTn id="47" presetID="12" presetClass="entr" presetSubtype="8" fill="hold" nodeType="withEffect">
                                  <p:stCondLst>
                                    <p:cond delay="20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p:tgtEl>
                                          <p:spTgt spid="57"/>
                                        </p:tgtEl>
                                        <p:attrNameLst>
                                          <p:attrName>ppt_x</p:attrName>
                                        </p:attrNameLst>
                                      </p:cBhvr>
                                      <p:tavLst>
                                        <p:tav tm="0">
                                          <p:val>
                                            <p:strVal val="#ppt_x-#ppt_w*1.125000"/>
                                          </p:val>
                                        </p:tav>
                                        <p:tav tm="100000">
                                          <p:val>
                                            <p:strVal val="#ppt_x"/>
                                          </p:val>
                                        </p:tav>
                                      </p:tavLst>
                                    </p:anim>
                                    <p:animEffect transition="in" filter="wipe(right)">
                                      <p:cBhvr>
                                        <p:cTn id="50" dur="500"/>
                                        <p:tgtEl>
                                          <p:spTgt spid="57"/>
                                        </p:tgtEl>
                                      </p:cBhvr>
                                    </p:animEffect>
                                  </p:childTnLst>
                                </p:cTn>
                              </p:par>
                              <p:par>
                                <p:cTn id="51" presetID="12" presetClass="entr" presetSubtype="8" fill="hold" nodeType="withEffect">
                                  <p:stCondLst>
                                    <p:cond delay="30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p:tgtEl>
                                          <p:spTgt spid="60"/>
                                        </p:tgtEl>
                                        <p:attrNameLst>
                                          <p:attrName>ppt_x</p:attrName>
                                        </p:attrNameLst>
                                      </p:cBhvr>
                                      <p:tavLst>
                                        <p:tav tm="0">
                                          <p:val>
                                            <p:strVal val="#ppt_x-#ppt_w*1.125000"/>
                                          </p:val>
                                        </p:tav>
                                        <p:tav tm="100000">
                                          <p:val>
                                            <p:strVal val="#ppt_x"/>
                                          </p:val>
                                        </p:tav>
                                      </p:tavLst>
                                    </p:anim>
                                    <p:animEffect transition="in" filter="wipe(right)">
                                      <p:cBhvr>
                                        <p:cTn id="54" dur="500"/>
                                        <p:tgtEl>
                                          <p:spTgt spid="60"/>
                                        </p:tgtEl>
                                      </p:cBhvr>
                                    </p:animEffect>
                                  </p:childTnLst>
                                </p:cTn>
                              </p:par>
                            </p:childTnLst>
                          </p:cTn>
                        </p:par>
                        <p:par>
                          <p:cTn id="55" fill="hold">
                            <p:stCondLst>
                              <p:cond delay="1800"/>
                            </p:stCondLst>
                            <p:childTnLst>
                              <p:par>
                                <p:cTn id="56" presetID="22" presetClass="entr" presetSubtype="8" fill="hold"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ipe(left)">
                                      <p:cBhvr>
                                        <p:cTn id="58" dur="500"/>
                                        <p:tgtEl>
                                          <p:spTgt spid="106"/>
                                        </p:tgtEl>
                                      </p:cBhvr>
                                    </p:animEffect>
                                  </p:childTnLst>
                                </p:cTn>
                              </p:par>
                              <p:par>
                                <p:cTn id="59" presetID="22" presetClass="entr" presetSubtype="8" fill="hold" nodeType="with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wipe(left)">
                                      <p:cBhvr>
                                        <p:cTn id="61" dur="500"/>
                                        <p:tgtEl>
                                          <p:spTgt spid="98"/>
                                        </p:tgtEl>
                                      </p:cBhvr>
                                    </p:animEffect>
                                  </p:childTnLst>
                                </p:cTn>
                              </p:par>
                              <p:par>
                                <p:cTn id="62" presetID="22" presetClass="entr" presetSubtype="8"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wipe(left)">
                                      <p:cBhvr>
                                        <p:cTn id="64" dur="500"/>
                                        <p:tgtEl>
                                          <p:spTgt spid="90"/>
                                        </p:tgtEl>
                                      </p:cBhvr>
                                    </p:animEffect>
                                  </p:childTnLst>
                                </p:cTn>
                              </p:par>
                              <p:par>
                                <p:cTn id="65" presetID="22" presetClass="entr" presetSubtype="8" fill="hold" nodeType="with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wipe(left)">
                                      <p:cBhvr>
                                        <p:cTn id="67" dur="500"/>
                                        <p:tgtEl>
                                          <p:spTgt spid="82"/>
                                        </p:tgtEl>
                                      </p:cBhvr>
                                    </p:animEffect>
                                  </p:childTnLst>
                                </p:cTn>
                              </p:par>
                            </p:childTnLst>
                          </p:cTn>
                        </p:par>
                        <p:par>
                          <p:cTn id="68" fill="hold">
                            <p:stCondLst>
                              <p:cond delay="2300"/>
                            </p:stCondLst>
                            <p:childTnLst>
                              <p:par>
                                <p:cTn id="69" presetID="10" presetClass="entr" presetSubtype="0"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42" grpId="0" animBg="1"/>
      <p:bldP spid="151" grpId="0" animBg="1"/>
      <p:bldP spid="160"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rot="1800000">
            <a:off x="5740292" y="3027228"/>
            <a:ext cx="4933188" cy="331632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4" name="矩形 63"/>
          <p:cNvSpPr/>
          <p:nvPr/>
        </p:nvSpPr>
        <p:spPr>
          <a:xfrm rot="1800000">
            <a:off x="1359621" y="308550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8" name="矩形 67"/>
          <p:cNvSpPr/>
          <p:nvPr/>
        </p:nvSpPr>
        <p:spPr>
          <a:xfrm rot="1800000">
            <a:off x="1359621" y="432708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1" name="矩形 80"/>
          <p:cNvSpPr/>
          <p:nvPr/>
        </p:nvSpPr>
        <p:spPr>
          <a:xfrm rot="1800000">
            <a:off x="8480771" y="308550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90" name="矩形 89"/>
          <p:cNvSpPr/>
          <p:nvPr/>
        </p:nvSpPr>
        <p:spPr>
          <a:xfrm rot="1800000">
            <a:off x="8480771" y="432708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cxnSp>
        <p:nvCxnSpPr>
          <p:cNvPr id="38" name="直接连接符 37"/>
          <p:cNvCxnSpPr/>
          <p:nvPr/>
        </p:nvCxnSpPr>
        <p:spPr>
          <a:xfrm>
            <a:off x="1141531" y="2491755"/>
            <a:ext cx="402805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141531" y="4885392"/>
            <a:ext cx="4258989"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7451342" y="2491754"/>
            <a:ext cx="362540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H="1">
            <a:off x="7451342" y="4885387"/>
            <a:ext cx="362540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141531" y="2766743"/>
            <a:ext cx="641957" cy="641957"/>
            <a:chOff x="4875421" y="2877508"/>
            <a:chExt cx="612620" cy="612620"/>
          </a:xfrm>
        </p:grpSpPr>
        <p:sp>
          <p:nvSpPr>
            <p:cNvPr id="58" name="椭圆 57"/>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9" name="组合 58"/>
            <p:cNvGrpSpPr/>
            <p:nvPr/>
          </p:nvGrpSpPr>
          <p:grpSpPr>
            <a:xfrm flipH="1">
              <a:off x="5000369" y="2999972"/>
              <a:ext cx="362725" cy="367692"/>
              <a:chOff x="9363075" y="4967288"/>
              <a:chExt cx="463551" cy="469900"/>
            </a:xfrm>
            <a:solidFill>
              <a:schemeClr val="bg1"/>
            </a:solidFill>
          </p:grpSpPr>
          <p:sp>
            <p:nvSpPr>
              <p:cNvPr id="60"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7" name="组合 66"/>
          <p:cNvGrpSpPr/>
          <p:nvPr/>
        </p:nvGrpSpPr>
        <p:grpSpPr>
          <a:xfrm>
            <a:off x="1141531" y="4008323"/>
            <a:ext cx="641957" cy="641957"/>
            <a:chOff x="4875421" y="2877508"/>
            <a:chExt cx="612620" cy="612620"/>
          </a:xfrm>
        </p:grpSpPr>
        <p:sp>
          <p:nvSpPr>
            <p:cNvPr id="69" name="椭圆 68"/>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0" name="组合 69"/>
            <p:cNvGrpSpPr/>
            <p:nvPr/>
          </p:nvGrpSpPr>
          <p:grpSpPr>
            <a:xfrm flipH="1">
              <a:off x="5000369" y="2999972"/>
              <a:ext cx="362725" cy="367692"/>
              <a:chOff x="9363075" y="4967288"/>
              <a:chExt cx="463551" cy="469900"/>
            </a:xfrm>
            <a:solidFill>
              <a:schemeClr val="bg1"/>
            </a:solidFill>
          </p:grpSpPr>
          <p:sp>
            <p:nvSpPr>
              <p:cNvPr id="7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0" name="组合 79"/>
          <p:cNvGrpSpPr/>
          <p:nvPr/>
        </p:nvGrpSpPr>
        <p:grpSpPr>
          <a:xfrm>
            <a:off x="8262681" y="2766743"/>
            <a:ext cx="641957" cy="641957"/>
            <a:chOff x="4875421" y="2877508"/>
            <a:chExt cx="612620" cy="612620"/>
          </a:xfrm>
        </p:grpSpPr>
        <p:sp>
          <p:nvSpPr>
            <p:cNvPr id="82" name="椭圆 81"/>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3" name="组合 82"/>
            <p:cNvGrpSpPr/>
            <p:nvPr/>
          </p:nvGrpSpPr>
          <p:grpSpPr>
            <a:xfrm flipH="1">
              <a:off x="5000369" y="2999972"/>
              <a:ext cx="362725" cy="367692"/>
              <a:chOff x="9363075" y="4967288"/>
              <a:chExt cx="463551" cy="469900"/>
            </a:xfrm>
            <a:solidFill>
              <a:schemeClr val="bg1"/>
            </a:solidFill>
          </p:grpSpPr>
          <p:sp>
            <p:nvSpPr>
              <p:cNvPr id="8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9" name="组合 88"/>
          <p:cNvGrpSpPr/>
          <p:nvPr/>
        </p:nvGrpSpPr>
        <p:grpSpPr>
          <a:xfrm>
            <a:off x="8262681" y="4008323"/>
            <a:ext cx="641957" cy="641957"/>
            <a:chOff x="4875421" y="2877508"/>
            <a:chExt cx="612620" cy="612620"/>
          </a:xfrm>
        </p:grpSpPr>
        <p:sp>
          <p:nvSpPr>
            <p:cNvPr id="91" name="椭圆 90"/>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2" name="组合 91"/>
            <p:cNvGrpSpPr/>
            <p:nvPr/>
          </p:nvGrpSpPr>
          <p:grpSpPr>
            <a:xfrm flipH="1">
              <a:off x="5000369" y="2999972"/>
              <a:ext cx="362725" cy="367692"/>
              <a:chOff x="9363075" y="4967288"/>
              <a:chExt cx="463551" cy="469900"/>
            </a:xfrm>
            <a:solidFill>
              <a:schemeClr val="bg1"/>
            </a:solidFill>
          </p:grpSpPr>
          <p:sp>
            <p:nvSpPr>
              <p:cNvPr id="93"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49" name="组合 48"/>
          <p:cNvGrpSpPr/>
          <p:nvPr/>
        </p:nvGrpSpPr>
        <p:grpSpPr>
          <a:xfrm>
            <a:off x="1930981" y="2745379"/>
            <a:ext cx="2562189" cy="613216"/>
            <a:chOff x="874713" y="3325188"/>
            <a:chExt cx="2562189" cy="613216"/>
          </a:xfrm>
        </p:grpSpPr>
        <p:sp>
          <p:nvSpPr>
            <p:cNvPr id="50" name="矩形 49"/>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51" name="矩形 5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2" name="组合 51"/>
          <p:cNvGrpSpPr/>
          <p:nvPr/>
        </p:nvGrpSpPr>
        <p:grpSpPr>
          <a:xfrm>
            <a:off x="1930981" y="4004446"/>
            <a:ext cx="2562189" cy="613216"/>
            <a:chOff x="874713" y="3325188"/>
            <a:chExt cx="2562189" cy="613216"/>
          </a:xfrm>
        </p:grpSpPr>
        <p:sp>
          <p:nvSpPr>
            <p:cNvPr id="53" name="矩形 52"/>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54" name="矩形 5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5" name="组合 54"/>
          <p:cNvGrpSpPr/>
          <p:nvPr/>
        </p:nvGrpSpPr>
        <p:grpSpPr>
          <a:xfrm>
            <a:off x="9006555" y="2745379"/>
            <a:ext cx="2562189" cy="613216"/>
            <a:chOff x="874713" y="3325188"/>
            <a:chExt cx="2562189" cy="613216"/>
          </a:xfrm>
        </p:grpSpPr>
        <p:sp>
          <p:nvSpPr>
            <p:cNvPr id="65" name="矩形 64"/>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66" name="矩形 6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79" name="组合 78"/>
          <p:cNvGrpSpPr/>
          <p:nvPr/>
        </p:nvGrpSpPr>
        <p:grpSpPr>
          <a:xfrm>
            <a:off x="9006555" y="4004446"/>
            <a:ext cx="2562189" cy="613216"/>
            <a:chOff x="874713" y="3325188"/>
            <a:chExt cx="2562189" cy="613216"/>
          </a:xfrm>
        </p:grpSpPr>
        <p:sp>
          <p:nvSpPr>
            <p:cNvPr id="88" name="矩形 87"/>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97" name="矩形 9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98" name="组合 97"/>
          <p:cNvGrpSpPr/>
          <p:nvPr/>
        </p:nvGrpSpPr>
        <p:grpSpPr>
          <a:xfrm>
            <a:off x="523300" y="488837"/>
            <a:ext cx="4885993" cy="716067"/>
            <a:chOff x="5402407" y="1247256"/>
            <a:chExt cx="4885993" cy="716067"/>
          </a:xfrm>
        </p:grpSpPr>
        <p:sp>
          <p:nvSpPr>
            <p:cNvPr id="99" name="文本框 9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100" name="文本框 9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7" name="组合 6"/>
          <p:cNvGrpSpPr/>
          <p:nvPr/>
        </p:nvGrpSpPr>
        <p:grpSpPr>
          <a:xfrm>
            <a:off x="4594701" y="1879600"/>
            <a:ext cx="3345408" cy="3345408"/>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饼形 75"/>
              <p:cNvSpPr/>
              <p:nvPr/>
            </p:nvSpPr>
            <p:spPr>
              <a:xfrm>
                <a:off x="4054834" y="1018426"/>
                <a:ext cx="2621632" cy="2621632"/>
              </a:xfrm>
              <a:prstGeom prst="pie">
                <a:avLst>
                  <a:gd name="adj1" fmla="val 6865544"/>
                  <a:gd name="adj2" fmla="val 11932479"/>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7" name="矩形 76"/>
            <p:cNvSpPr/>
            <p:nvPr/>
          </p:nvSpPr>
          <p:spPr>
            <a:xfrm>
              <a:off x="3650811" y="2369620"/>
              <a:ext cx="525625" cy="315423"/>
            </a:xfrm>
            <a:prstGeom prst="rect">
              <a:avLst/>
            </a:prstGeom>
          </p:spPr>
          <p:txBody>
            <a:bodyPr wrap="none">
              <a:spAutoFit/>
            </a:bodyPr>
            <a:lstStyle/>
            <a:p>
              <a:r>
                <a:rPr lang="en-US" altLang="zh-CN" sz="2133" dirty="0">
                  <a:solidFill>
                    <a:schemeClr val="bg1"/>
                  </a:solidFill>
                  <a:latin typeface="Century Gothic" panose="020B0502020202020204" pitchFamily="34" charset="0"/>
                  <a:cs typeface="Arial" panose="020B0604020202020204" pitchFamily="34" charset="0"/>
                </a:rPr>
                <a:t>10%</a:t>
              </a:r>
            </a:p>
          </p:txBody>
        </p:sp>
        <p:sp>
          <p:nvSpPr>
            <p:cNvPr id="114" name="矩形 113"/>
            <p:cNvSpPr/>
            <p:nvPr/>
          </p:nvSpPr>
          <p:spPr>
            <a:xfrm>
              <a:off x="3887924" y="1920335"/>
              <a:ext cx="411411" cy="315423"/>
            </a:xfrm>
            <a:prstGeom prst="rect">
              <a:avLst/>
            </a:prstGeom>
          </p:spPr>
          <p:txBody>
            <a:bodyPr wrap="none">
              <a:spAutoFit/>
            </a:bodyPr>
            <a:lstStyle/>
            <a:p>
              <a:r>
                <a:rPr lang="en-US" altLang="zh-CN" sz="2133" dirty="0">
                  <a:solidFill>
                    <a:schemeClr val="bg1"/>
                  </a:solidFill>
                  <a:latin typeface="Century Gothic" panose="020B0502020202020204" pitchFamily="34" charset="0"/>
                  <a:cs typeface="Arial" panose="020B0604020202020204" pitchFamily="34" charset="0"/>
                </a:rPr>
                <a:t>9%</a:t>
              </a:r>
            </a:p>
          </p:txBody>
        </p:sp>
        <p:sp>
          <p:nvSpPr>
            <p:cNvPr id="115" name="矩形 114"/>
            <p:cNvSpPr/>
            <p:nvPr/>
          </p:nvSpPr>
          <p:spPr>
            <a:xfrm>
              <a:off x="4716016" y="3036544"/>
              <a:ext cx="620603" cy="377075"/>
            </a:xfrm>
            <a:prstGeom prst="rect">
              <a:avLst/>
            </a:prstGeom>
          </p:spPr>
          <p:txBody>
            <a:bodyPr wrap="none">
              <a:spAutoFit/>
            </a:bodyPr>
            <a:lstStyle/>
            <a:p>
              <a:r>
                <a:rPr lang="en-US" altLang="zh-CN" sz="2667" dirty="0">
                  <a:solidFill>
                    <a:schemeClr val="bg1"/>
                  </a:solidFill>
                  <a:latin typeface="Century Gothic" panose="020B0502020202020204" pitchFamily="34" charset="0"/>
                  <a:cs typeface="Arial" panose="020B0604020202020204" pitchFamily="34" charset="0"/>
                </a:rPr>
                <a:t>58%</a:t>
              </a:r>
            </a:p>
          </p:txBody>
        </p:sp>
        <p:sp>
          <p:nvSpPr>
            <p:cNvPr id="116" name="矩形 115"/>
            <p:cNvSpPr/>
            <p:nvPr/>
          </p:nvSpPr>
          <p:spPr>
            <a:xfrm>
              <a:off x="3448111" y="3016140"/>
              <a:ext cx="620603" cy="377075"/>
            </a:xfrm>
            <a:prstGeom prst="rect">
              <a:avLst/>
            </a:prstGeom>
          </p:spPr>
          <p:txBody>
            <a:bodyPr wrap="none">
              <a:spAutoFit/>
            </a:bodyPr>
            <a:lstStyle/>
            <a:p>
              <a:r>
                <a:rPr lang="en-US" altLang="zh-CN" sz="2667" dirty="0">
                  <a:solidFill>
                    <a:schemeClr val="bg1"/>
                  </a:solidFill>
                  <a:latin typeface="Century Gothic" panose="020B0502020202020204" pitchFamily="34" charset="0"/>
                  <a:cs typeface="Arial" panose="020B0604020202020204" pitchFamily="34" charset="0"/>
                </a:rPr>
                <a:t>23%</a:t>
              </a:r>
            </a:p>
          </p:txBody>
        </p:sp>
      </p:grpSp>
    </p:spTree>
    <p:extLst>
      <p:ext uri="{BB962C8B-B14F-4D97-AF65-F5344CB8AC3E}">
        <p14:creationId xmlns:p14="http://schemas.microsoft.com/office/powerpoint/2010/main" val="121176404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1000"/>
                                        <p:tgtEl>
                                          <p:spTgt spid="64"/>
                                        </p:tgtEl>
                                      </p:cBhvr>
                                    </p:animEffect>
                                    <p:anim calcmode="lin" valueType="num">
                                      <p:cBhvr>
                                        <p:cTn id="16" dur="1000" fill="hold"/>
                                        <p:tgtEl>
                                          <p:spTgt spid="64"/>
                                        </p:tgtEl>
                                        <p:attrNameLst>
                                          <p:attrName>ppt_x</p:attrName>
                                        </p:attrNameLst>
                                      </p:cBhvr>
                                      <p:tavLst>
                                        <p:tav tm="0">
                                          <p:val>
                                            <p:strVal val="#ppt_x"/>
                                          </p:val>
                                        </p:tav>
                                        <p:tav tm="100000">
                                          <p:val>
                                            <p:strVal val="#ppt_x"/>
                                          </p:val>
                                        </p:tav>
                                      </p:tavLst>
                                    </p:anim>
                                    <p:anim calcmode="lin" valueType="num">
                                      <p:cBhvr>
                                        <p:cTn id="17" dur="1000" fill="hold"/>
                                        <p:tgtEl>
                                          <p:spTgt spid="6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1"/>
                                        </p:tgtEl>
                                        <p:attrNameLst>
                                          <p:attrName>style.visibility</p:attrName>
                                        </p:attrNameLst>
                                      </p:cBhvr>
                                      <p:to>
                                        <p:strVal val="visible"/>
                                      </p:to>
                                    </p:set>
                                    <p:animEffect transition="in" filter="fade">
                                      <p:cBhvr>
                                        <p:cTn id="20" dur="1000"/>
                                        <p:tgtEl>
                                          <p:spTgt spid="81"/>
                                        </p:tgtEl>
                                      </p:cBhvr>
                                    </p:animEffect>
                                    <p:anim calcmode="lin" valueType="num">
                                      <p:cBhvr>
                                        <p:cTn id="21" dur="1000" fill="hold"/>
                                        <p:tgtEl>
                                          <p:spTgt spid="81"/>
                                        </p:tgtEl>
                                        <p:attrNameLst>
                                          <p:attrName>ppt_x</p:attrName>
                                        </p:attrNameLst>
                                      </p:cBhvr>
                                      <p:tavLst>
                                        <p:tav tm="0">
                                          <p:val>
                                            <p:strVal val="#ppt_x"/>
                                          </p:val>
                                        </p:tav>
                                        <p:tav tm="100000">
                                          <p:val>
                                            <p:strVal val="#ppt_x"/>
                                          </p:val>
                                        </p:tav>
                                      </p:tavLst>
                                    </p:anim>
                                    <p:anim calcmode="lin" valueType="num">
                                      <p:cBhvr>
                                        <p:cTn id="22" dur="1000" fill="hold"/>
                                        <p:tgtEl>
                                          <p:spTgt spid="8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79"/>
                                        </p:tgtEl>
                                        <p:attrNameLst>
                                          <p:attrName>style.visibility</p:attrName>
                                        </p:attrNameLst>
                                      </p:cBhvr>
                                      <p:to>
                                        <p:strVal val="visible"/>
                                      </p:to>
                                    </p:set>
                                    <p:animEffect transition="in" filter="fade">
                                      <p:cBhvr>
                                        <p:cTn id="30" dur="1000"/>
                                        <p:tgtEl>
                                          <p:spTgt spid="179"/>
                                        </p:tgtEl>
                                      </p:cBhvr>
                                    </p:animEffect>
                                    <p:anim calcmode="lin" valueType="num">
                                      <p:cBhvr>
                                        <p:cTn id="31" dur="1000" fill="hold"/>
                                        <p:tgtEl>
                                          <p:spTgt spid="179"/>
                                        </p:tgtEl>
                                        <p:attrNameLst>
                                          <p:attrName>ppt_x</p:attrName>
                                        </p:attrNameLst>
                                      </p:cBhvr>
                                      <p:tavLst>
                                        <p:tav tm="0">
                                          <p:val>
                                            <p:strVal val="#ppt_x"/>
                                          </p:val>
                                        </p:tav>
                                        <p:tav tm="100000">
                                          <p:val>
                                            <p:strVal val="#ppt_x"/>
                                          </p:val>
                                        </p:tav>
                                      </p:tavLst>
                                    </p:anim>
                                    <p:anim calcmode="lin" valueType="num">
                                      <p:cBhvr>
                                        <p:cTn id="32" dur="1000" fill="hold"/>
                                        <p:tgtEl>
                                          <p:spTgt spid="17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81"/>
                                        </p:tgtEl>
                                        <p:attrNameLst>
                                          <p:attrName>style.visibility</p:attrName>
                                        </p:attrNameLst>
                                      </p:cBhvr>
                                      <p:to>
                                        <p:strVal val="visible"/>
                                      </p:to>
                                    </p:set>
                                    <p:animEffect transition="in" filter="fade">
                                      <p:cBhvr>
                                        <p:cTn id="35" dur="1000"/>
                                        <p:tgtEl>
                                          <p:spTgt spid="181"/>
                                        </p:tgtEl>
                                      </p:cBhvr>
                                    </p:animEffect>
                                    <p:anim calcmode="lin" valueType="num">
                                      <p:cBhvr>
                                        <p:cTn id="36" dur="1000" fill="hold"/>
                                        <p:tgtEl>
                                          <p:spTgt spid="181"/>
                                        </p:tgtEl>
                                        <p:attrNameLst>
                                          <p:attrName>ppt_x</p:attrName>
                                        </p:attrNameLst>
                                      </p:cBhvr>
                                      <p:tavLst>
                                        <p:tav tm="0">
                                          <p:val>
                                            <p:strVal val="#ppt_x"/>
                                          </p:val>
                                        </p:tav>
                                        <p:tav tm="100000">
                                          <p:val>
                                            <p:strVal val="#ppt_x"/>
                                          </p:val>
                                        </p:tav>
                                      </p:tavLst>
                                    </p:anim>
                                    <p:anim calcmode="lin" valueType="num">
                                      <p:cBhvr>
                                        <p:cTn id="37" dur="1000" fill="hold"/>
                                        <p:tgtEl>
                                          <p:spTgt spid="18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1000"/>
                                        <p:tgtEl>
                                          <p:spTgt spid="182"/>
                                        </p:tgtEl>
                                      </p:cBhvr>
                                    </p:animEffect>
                                    <p:anim calcmode="lin" valueType="num">
                                      <p:cBhvr>
                                        <p:cTn id="41" dur="1000" fill="hold"/>
                                        <p:tgtEl>
                                          <p:spTgt spid="182"/>
                                        </p:tgtEl>
                                        <p:attrNameLst>
                                          <p:attrName>ppt_x</p:attrName>
                                        </p:attrNameLst>
                                      </p:cBhvr>
                                      <p:tavLst>
                                        <p:tav tm="0">
                                          <p:val>
                                            <p:strVal val="#ppt_x"/>
                                          </p:val>
                                        </p:tav>
                                        <p:tav tm="100000">
                                          <p:val>
                                            <p:strVal val="#ppt_x"/>
                                          </p:val>
                                        </p:tav>
                                      </p:tavLst>
                                    </p:anim>
                                    <p:anim calcmode="lin" valueType="num">
                                      <p:cBhvr>
                                        <p:cTn id="42" dur="1000" fill="hold"/>
                                        <p:tgtEl>
                                          <p:spTgt spid="18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1000"/>
                                        <p:tgtEl>
                                          <p:spTgt spid="57"/>
                                        </p:tgtEl>
                                      </p:cBhvr>
                                    </p:animEffect>
                                    <p:anim calcmode="lin" valueType="num">
                                      <p:cBhvr>
                                        <p:cTn id="46" dur="1000" fill="hold"/>
                                        <p:tgtEl>
                                          <p:spTgt spid="57"/>
                                        </p:tgtEl>
                                        <p:attrNameLst>
                                          <p:attrName>ppt_x</p:attrName>
                                        </p:attrNameLst>
                                      </p:cBhvr>
                                      <p:tavLst>
                                        <p:tav tm="0">
                                          <p:val>
                                            <p:strVal val="#ppt_x"/>
                                          </p:val>
                                        </p:tav>
                                        <p:tav tm="100000">
                                          <p:val>
                                            <p:strVal val="#ppt_x"/>
                                          </p:val>
                                        </p:tav>
                                      </p:tavLst>
                                    </p:anim>
                                    <p:anim calcmode="lin" valueType="num">
                                      <p:cBhvr>
                                        <p:cTn id="47" dur="1000" fill="hold"/>
                                        <p:tgtEl>
                                          <p:spTgt spid="57"/>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fade">
                                      <p:cBhvr>
                                        <p:cTn id="50" dur="1000"/>
                                        <p:tgtEl>
                                          <p:spTgt spid="67"/>
                                        </p:tgtEl>
                                      </p:cBhvr>
                                    </p:animEffect>
                                    <p:anim calcmode="lin" valueType="num">
                                      <p:cBhvr>
                                        <p:cTn id="51" dur="1000" fill="hold"/>
                                        <p:tgtEl>
                                          <p:spTgt spid="67"/>
                                        </p:tgtEl>
                                        <p:attrNameLst>
                                          <p:attrName>ppt_x</p:attrName>
                                        </p:attrNameLst>
                                      </p:cBhvr>
                                      <p:tavLst>
                                        <p:tav tm="0">
                                          <p:val>
                                            <p:strVal val="#ppt_x"/>
                                          </p:val>
                                        </p:tav>
                                        <p:tav tm="100000">
                                          <p:val>
                                            <p:strVal val="#ppt_x"/>
                                          </p:val>
                                        </p:tav>
                                      </p:tavLst>
                                    </p:anim>
                                    <p:anim calcmode="lin" valueType="num">
                                      <p:cBhvr>
                                        <p:cTn id="52" dur="1000" fill="hold"/>
                                        <p:tgtEl>
                                          <p:spTgt spid="67"/>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1000"/>
                                        <p:tgtEl>
                                          <p:spTgt spid="80"/>
                                        </p:tgtEl>
                                      </p:cBhvr>
                                    </p:animEffect>
                                    <p:anim calcmode="lin" valueType="num">
                                      <p:cBhvr>
                                        <p:cTn id="56" dur="1000" fill="hold"/>
                                        <p:tgtEl>
                                          <p:spTgt spid="80"/>
                                        </p:tgtEl>
                                        <p:attrNameLst>
                                          <p:attrName>ppt_x</p:attrName>
                                        </p:attrNameLst>
                                      </p:cBhvr>
                                      <p:tavLst>
                                        <p:tav tm="0">
                                          <p:val>
                                            <p:strVal val="#ppt_x"/>
                                          </p:val>
                                        </p:tav>
                                        <p:tav tm="100000">
                                          <p:val>
                                            <p:strVal val="#ppt_x"/>
                                          </p:val>
                                        </p:tav>
                                      </p:tavLst>
                                    </p:anim>
                                    <p:anim calcmode="lin" valueType="num">
                                      <p:cBhvr>
                                        <p:cTn id="57" dur="1000" fill="hold"/>
                                        <p:tgtEl>
                                          <p:spTgt spid="80"/>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1000"/>
                                        <p:tgtEl>
                                          <p:spTgt spid="89"/>
                                        </p:tgtEl>
                                      </p:cBhvr>
                                    </p:animEffect>
                                    <p:anim calcmode="lin" valueType="num">
                                      <p:cBhvr>
                                        <p:cTn id="61" dur="1000" fill="hold"/>
                                        <p:tgtEl>
                                          <p:spTgt spid="89"/>
                                        </p:tgtEl>
                                        <p:attrNameLst>
                                          <p:attrName>ppt_x</p:attrName>
                                        </p:attrNameLst>
                                      </p:cBhvr>
                                      <p:tavLst>
                                        <p:tav tm="0">
                                          <p:val>
                                            <p:strVal val="#ppt_x"/>
                                          </p:val>
                                        </p:tav>
                                        <p:tav tm="100000">
                                          <p:val>
                                            <p:strVal val="#ppt_x"/>
                                          </p:val>
                                        </p:tav>
                                      </p:tavLst>
                                    </p:anim>
                                    <p:anim calcmode="lin" valueType="num">
                                      <p:cBhvr>
                                        <p:cTn id="62" dur="1000" fill="hold"/>
                                        <p:tgtEl>
                                          <p:spTgt spid="89"/>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1000"/>
                                        <p:tgtEl>
                                          <p:spTgt spid="52"/>
                                        </p:tgtEl>
                                      </p:cBhvr>
                                    </p:animEffect>
                                    <p:anim calcmode="lin" valueType="num">
                                      <p:cBhvr>
                                        <p:cTn id="71" dur="1000" fill="hold"/>
                                        <p:tgtEl>
                                          <p:spTgt spid="52"/>
                                        </p:tgtEl>
                                        <p:attrNameLst>
                                          <p:attrName>ppt_x</p:attrName>
                                        </p:attrNameLst>
                                      </p:cBhvr>
                                      <p:tavLst>
                                        <p:tav tm="0">
                                          <p:val>
                                            <p:strVal val="#ppt_x"/>
                                          </p:val>
                                        </p:tav>
                                        <p:tav tm="100000">
                                          <p:val>
                                            <p:strVal val="#ppt_x"/>
                                          </p:val>
                                        </p:tav>
                                      </p:tavLst>
                                    </p:anim>
                                    <p:anim calcmode="lin" valueType="num">
                                      <p:cBhvr>
                                        <p:cTn id="72" dur="1000" fill="hold"/>
                                        <p:tgtEl>
                                          <p:spTgt spid="5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1000"/>
                                        <p:tgtEl>
                                          <p:spTgt spid="55"/>
                                        </p:tgtEl>
                                      </p:cBhvr>
                                    </p:animEffect>
                                    <p:anim calcmode="lin" valueType="num">
                                      <p:cBhvr>
                                        <p:cTn id="76" dur="1000" fill="hold"/>
                                        <p:tgtEl>
                                          <p:spTgt spid="55"/>
                                        </p:tgtEl>
                                        <p:attrNameLst>
                                          <p:attrName>ppt_x</p:attrName>
                                        </p:attrNameLst>
                                      </p:cBhvr>
                                      <p:tavLst>
                                        <p:tav tm="0">
                                          <p:val>
                                            <p:strVal val="#ppt_x"/>
                                          </p:val>
                                        </p:tav>
                                        <p:tav tm="100000">
                                          <p:val>
                                            <p:strVal val="#ppt_x"/>
                                          </p:val>
                                        </p:tav>
                                      </p:tavLst>
                                    </p:anim>
                                    <p:anim calcmode="lin" valueType="num">
                                      <p:cBhvr>
                                        <p:cTn id="77" dur="1000" fill="hold"/>
                                        <p:tgtEl>
                                          <p:spTgt spid="55"/>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fade">
                                      <p:cBhvr>
                                        <p:cTn id="80" dur="1000"/>
                                        <p:tgtEl>
                                          <p:spTgt spid="79"/>
                                        </p:tgtEl>
                                      </p:cBhvr>
                                    </p:animEffect>
                                    <p:anim calcmode="lin" valueType="num">
                                      <p:cBhvr>
                                        <p:cTn id="81" dur="1000" fill="hold"/>
                                        <p:tgtEl>
                                          <p:spTgt spid="79"/>
                                        </p:tgtEl>
                                        <p:attrNameLst>
                                          <p:attrName>ppt_x</p:attrName>
                                        </p:attrNameLst>
                                      </p:cBhvr>
                                      <p:tavLst>
                                        <p:tav tm="0">
                                          <p:val>
                                            <p:strVal val="#ppt_x"/>
                                          </p:val>
                                        </p:tav>
                                        <p:tav tm="100000">
                                          <p:val>
                                            <p:strVal val="#ppt_x"/>
                                          </p:val>
                                        </p:tav>
                                      </p:tavLst>
                                    </p:anim>
                                    <p:anim calcmode="lin" valueType="num">
                                      <p:cBhvr>
                                        <p:cTn id="82" dur="1000" fill="hold"/>
                                        <p:tgtEl>
                                          <p:spTgt spid="7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1000"/>
                                        <p:tgtEl>
                                          <p:spTgt spid="68"/>
                                        </p:tgtEl>
                                      </p:cBhvr>
                                    </p:animEffect>
                                    <p:anim calcmode="lin" valueType="num">
                                      <p:cBhvr>
                                        <p:cTn id="86" dur="1000" fill="hold"/>
                                        <p:tgtEl>
                                          <p:spTgt spid="68"/>
                                        </p:tgtEl>
                                        <p:attrNameLst>
                                          <p:attrName>ppt_x</p:attrName>
                                        </p:attrNameLst>
                                      </p:cBhvr>
                                      <p:tavLst>
                                        <p:tav tm="0">
                                          <p:val>
                                            <p:strVal val="#ppt_x"/>
                                          </p:val>
                                        </p:tav>
                                        <p:tav tm="100000">
                                          <p:val>
                                            <p:strVal val="#ppt_x"/>
                                          </p:val>
                                        </p:tav>
                                      </p:tavLst>
                                    </p:anim>
                                    <p:anim calcmode="lin" valueType="num">
                                      <p:cBhvr>
                                        <p:cTn id="87" dur="1000" fill="hold"/>
                                        <p:tgtEl>
                                          <p:spTgt spid="6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fade">
                                      <p:cBhvr>
                                        <p:cTn id="90" dur="1000"/>
                                        <p:tgtEl>
                                          <p:spTgt spid="90"/>
                                        </p:tgtEl>
                                      </p:cBhvr>
                                    </p:animEffect>
                                    <p:anim calcmode="lin" valueType="num">
                                      <p:cBhvr>
                                        <p:cTn id="91" dur="1000" fill="hold"/>
                                        <p:tgtEl>
                                          <p:spTgt spid="90"/>
                                        </p:tgtEl>
                                        <p:attrNameLst>
                                          <p:attrName>ppt_x</p:attrName>
                                        </p:attrNameLst>
                                      </p:cBhvr>
                                      <p:tavLst>
                                        <p:tav tm="0">
                                          <p:val>
                                            <p:strVal val="#ppt_x"/>
                                          </p:val>
                                        </p:tav>
                                        <p:tav tm="100000">
                                          <p:val>
                                            <p:strVal val="#ppt_x"/>
                                          </p:val>
                                        </p:tav>
                                      </p:tavLst>
                                    </p:anim>
                                    <p:anim calcmode="lin" valueType="num">
                                      <p:cBhvr>
                                        <p:cTn id="92"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4" grpId="0" animBg="1"/>
      <p:bldP spid="68" grpId="0" animBg="1"/>
      <p:bldP spid="81" grpId="0" animBg="1"/>
      <p:bldP spid="9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800000">
            <a:off x="1955333" y="2852237"/>
            <a:ext cx="3009436" cy="191703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4" name="矩形 43"/>
          <p:cNvSpPr/>
          <p:nvPr/>
        </p:nvSpPr>
        <p:spPr>
          <a:xfrm rot="1800000">
            <a:off x="4522280" y="2852237"/>
            <a:ext cx="3009436" cy="191703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5" name="矩形 44"/>
          <p:cNvSpPr/>
          <p:nvPr/>
        </p:nvSpPr>
        <p:spPr>
          <a:xfrm rot="1800000">
            <a:off x="7114628" y="2852237"/>
            <a:ext cx="3009436" cy="191703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6" name="矩形 45"/>
          <p:cNvSpPr/>
          <p:nvPr/>
        </p:nvSpPr>
        <p:spPr>
          <a:xfrm rot="1800000">
            <a:off x="9649088" y="2973478"/>
            <a:ext cx="3009436" cy="1787089"/>
          </a:xfrm>
          <a:custGeom>
            <a:avLst/>
            <a:gdLst>
              <a:gd name="connsiteX0" fmla="*/ 0 w 3009436"/>
              <a:gd name="connsiteY0" fmla="*/ 0 h 1787089"/>
              <a:gd name="connsiteX1" fmla="*/ 3009436 w 3009436"/>
              <a:gd name="connsiteY1" fmla="*/ 0 h 1787089"/>
              <a:gd name="connsiteX2" fmla="*/ 3009436 w 3009436"/>
              <a:gd name="connsiteY2" fmla="*/ 1787089 h 1787089"/>
              <a:gd name="connsiteX3" fmla="*/ 0 w 3009436"/>
              <a:gd name="connsiteY3" fmla="*/ 1787089 h 1787089"/>
              <a:gd name="connsiteX4" fmla="*/ 0 w 3009436"/>
              <a:gd name="connsiteY4" fmla="*/ 0 h 1787089"/>
              <a:gd name="connsiteX0" fmla="*/ 0 w 3009436"/>
              <a:gd name="connsiteY0" fmla="*/ 0 h 1787089"/>
              <a:gd name="connsiteX1" fmla="*/ 546575 w 3009436"/>
              <a:gd name="connsiteY1" fmla="*/ 2403 h 1787089"/>
              <a:gd name="connsiteX2" fmla="*/ 3009436 w 3009436"/>
              <a:gd name="connsiteY2" fmla="*/ 0 h 1787089"/>
              <a:gd name="connsiteX3" fmla="*/ 3009436 w 3009436"/>
              <a:gd name="connsiteY3" fmla="*/ 1787089 h 1787089"/>
              <a:gd name="connsiteX4" fmla="*/ 0 w 3009436"/>
              <a:gd name="connsiteY4" fmla="*/ 1787089 h 1787089"/>
              <a:gd name="connsiteX5" fmla="*/ 0 w 3009436"/>
              <a:gd name="connsiteY5" fmla="*/ 0 h 1787089"/>
              <a:gd name="connsiteX0" fmla="*/ 0 w 3009436"/>
              <a:gd name="connsiteY0" fmla="*/ 1787089 h 1787089"/>
              <a:gd name="connsiteX1" fmla="*/ 546575 w 3009436"/>
              <a:gd name="connsiteY1" fmla="*/ 2403 h 1787089"/>
              <a:gd name="connsiteX2" fmla="*/ 3009436 w 3009436"/>
              <a:gd name="connsiteY2" fmla="*/ 0 h 1787089"/>
              <a:gd name="connsiteX3" fmla="*/ 3009436 w 3009436"/>
              <a:gd name="connsiteY3" fmla="*/ 1787089 h 1787089"/>
              <a:gd name="connsiteX4" fmla="*/ 0 w 3009436"/>
              <a:gd name="connsiteY4" fmla="*/ 1787089 h 1787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9436" h="1787089">
                <a:moveTo>
                  <a:pt x="0" y="1787089"/>
                </a:moveTo>
                <a:lnTo>
                  <a:pt x="546575" y="2403"/>
                </a:lnTo>
                <a:lnTo>
                  <a:pt x="3009436" y="0"/>
                </a:lnTo>
                <a:lnTo>
                  <a:pt x="3009436" y="1787089"/>
                </a:lnTo>
                <a:lnTo>
                  <a:pt x="0" y="178708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2" name="椭圆 11"/>
          <p:cNvSpPr/>
          <p:nvPr/>
        </p:nvSpPr>
        <p:spPr>
          <a:xfrm>
            <a:off x="1269480"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52008"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416225"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978308"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57300" y="2130577"/>
            <a:ext cx="9677400" cy="1961102"/>
            <a:chOff x="656396" y="2244876"/>
            <a:chExt cx="10856641" cy="2200072"/>
          </a:xfrm>
        </p:grpSpPr>
        <p:grpSp>
          <p:nvGrpSpPr>
            <p:cNvPr id="48" name="组合 47"/>
            <p:cNvGrpSpPr/>
            <p:nvPr/>
          </p:nvGrpSpPr>
          <p:grpSpPr>
            <a:xfrm>
              <a:off x="656396" y="2244876"/>
              <a:ext cx="2200072" cy="2200072"/>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4" name="组合 3"/>
              <p:cNvGrpSpPr/>
              <p:nvPr/>
            </p:nvGrpSpPr>
            <p:grpSpPr>
              <a:xfrm>
                <a:off x="889758" y="2093186"/>
                <a:ext cx="1094482" cy="812416"/>
                <a:chOff x="1366117" y="2427734"/>
                <a:chExt cx="1094482" cy="812416"/>
              </a:xfrm>
            </p:grpSpPr>
            <p:sp>
              <p:nvSpPr>
                <p:cNvPr id="23" name="矩形 22"/>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82</a:t>
                  </a:r>
                </a:p>
              </p:txBody>
            </p:sp>
            <p:sp>
              <p:nvSpPr>
                <p:cNvPr id="24" name="矩形 23"/>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51" name="组合 50"/>
            <p:cNvGrpSpPr/>
            <p:nvPr/>
          </p:nvGrpSpPr>
          <p:grpSpPr>
            <a:xfrm>
              <a:off x="3541919" y="2244876"/>
              <a:ext cx="2200072" cy="2200072"/>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55" name="组合 54"/>
              <p:cNvGrpSpPr/>
              <p:nvPr/>
            </p:nvGrpSpPr>
            <p:grpSpPr>
              <a:xfrm>
                <a:off x="889758" y="2093186"/>
                <a:ext cx="1094482" cy="812416"/>
                <a:chOff x="1366117" y="2427734"/>
                <a:chExt cx="1094482" cy="812416"/>
              </a:xfrm>
            </p:grpSpPr>
            <p:sp>
              <p:nvSpPr>
                <p:cNvPr id="56" name="矩形 55"/>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76</a:t>
                  </a:r>
                </a:p>
              </p:txBody>
            </p:sp>
            <p:sp>
              <p:nvSpPr>
                <p:cNvPr id="57" name="矩形 56"/>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59" name="组合 58"/>
            <p:cNvGrpSpPr/>
            <p:nvPr/>
          </p:nvGrpSpPr>
          <p:grpSpPr>
            <a:xfrm>
              <a:off x="6427441" y="2244876"/>
              <a:ext cx="2200072" cy="2200072"/>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63" name="组合 62"/>
              <p:cNvGrpSpPr/>
              <p:nvPr/>
            </p:nvGrpSpPr>
            <p:grpSpPr>
              <a:xfrm>
                <a:off x="889758" y="2093186"/>
                <a:ext cx="1094482" cy="812416"/>
                <a:chOff x="1366117" y="2427734"/>
                <a:chExt cx="1094482" cy="812416"/>
              </a:xfrm>
            </p:grpSpPr>
            <p:sp>
              <p:nvSpPr>
                <p:cNvPr id="64" name="矩形 63"/>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92</a:t>
                  </a:r>
                </a:p>
              </p:txBody>
            </p:sp>
            <p:sp>
              <p:nvSpPr>
                <p:cNvPr id="65" name="矩形 64"/>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67" name="组合 66"/>
            <p:cNvGrpSpPr/>
            <p:nvPr/>
          </p:nvGrpSpPr>
          <p:grpSpPr>
            <a:xfrm>
              <a:off x="9312965" y="2244876"/>
              <a:ext cx="2200072" cy="2200072"/>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71" name="组合 70"/>
              <p:cNvGrpSpPr/>
              <p:nvPr/>
            </p:nvGrpSpPr>
            <p:grpSpPr>
              <a:xfrm>
                <a:off x="889758" y="2093186"/>
                <a:ext cx="1094482" cy="812416"/>
                <a:chOff x="1366117" y="2427734"/>
                <a:chExt cx="1094482" cy="812416"/>
              </a:xfrm>
            </p:grpSpPr>
            <p:sp>
              <p:nvSpPr>
                <p:cNvPr id="72" name="矩形 71"/>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54</a:t>
                  </a:r>
                </a:p>
              </p:txBody>
            </p:sp>
            <p:sp>
              <p:nvSpPr>
                <p:cNvPr id="73" name="矩形 72"/>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grpSp>
        <p:nvGrpSpPr>
          <p:cNvPr id="34" name="组合 33"/>
          <p:cNvGrpSpPr/>
          <p:nvPr/>
        </p:nvGrpSpPr>
        <p:grpSpPr>
          <a:xfrm>
            <a:off x="1340799" y="4430742"/>
            <a:ext cx="1805008" cy="986705"/>
            <a:chOff x="1595623" y="4069250"/>
            <a:chExt cx="1805008" cy="986705"/>
          </a:xfrm>
        </p:grpSpPr>
        <p:sp>
          <p:nvSpPr>
            <p:cNvPr id="35" name="矩形 34"/>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6" name="矩形 35"/>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7" name="矩形 36"/>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38" name="组合 37"/>
          <p:cNvGrpSpPr/>
          <p:nvPr/>
        </p:nvGrpSpPr>
        <p:grpSpPr>
          <a:xfrm>
            <a:off x="3933147" y="4430742"/>
            <a:ext cx="1805008" cy="986705"/>
            <a:chOff x="1595623" y="4069250"/>
            <a:chExt cx="1805008" cy="986705"/>
          </a:xfrm>
        </p:grpSpPr>
        <p:sp>
          <p:nvSpPr>
            <p:cNvPr id="39" name="矩形 38"/>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0" name="矩形 39"/>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1" name="矩形 40"/>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42" name="组合 41"/>
          <p:cNvGrpSpPr/>
          <p:nvPr/>
        </p:nvGrpSpPr>
        <p:grpSpPr>
          <a:xfrm>
            <a:off x="6557592" y="4430742"/>
            <a:ext cx="1805008" cy="986705"/>
            <a:chOff x="1595623" y="4069250"/>
            <a:chExt cx="1805008" cy="986705"/>
          </a:xfrm>
        </p:grpSpPr>
        <p:sp>
          <p:nvSpPr>
            <p:cNvPr id="43" name="矩形 42"/>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7" name="矩形 46"/>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2" name="矩形 51"/>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53" name="组合 52"/>
          <p:cNvGrpSpPr/>
          <p:nvPr/>
        </p:nvGrpSpPr>
        <p:grpSpPr>
          <a:xfrm>
            <a:off x="9051645" y="4430742"/>
            <a:ext cx="1805008" cy="986705"/>
            <a:chOff x="1595623" y="4069250"/>
            <a:chExt cx="1805008" cy="986705"/>
          </a:xfrm>
        </p:grpSpPr>
        <p:sp>
          <p:nvSpPr>
            <p:cNvPr id="60" name="矩形 59"/>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61" name="矩形 60"/>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66" name="矩形 65"/>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68" name="组合 67"/>
          <p:cNvGrpSpPr/>
          <p:nvPr/>
        </p:nvGrpSpPr>
        <p:grpSpPr>
          <a:xfrm>
            <a:off x="523300" y="488837"/>
            <a:ext cx="4885993" cy="716067"/>
            <a:chOff x="5402407" y="1247256"/>
            <a:chExt cx="4885993" cy="716067"/>
          </a:xfrm>
        </p:grpSpPr>
        <p:sp>
          <p:nvSpPr>
            <p:cNvPr id="69" name="文本框 6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4" name="文本框 7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728343471"/>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2000"/>
                            </p:stCondLst>
                            <p:childTnLst>
                              <p:par>
                                <p:cTn id="45" presetID="53" presetClass="entr" presetSubtype="16"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par>
                                <p:cTn id="50" presetID="53" presetClass="entr" presetSubtype="16"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par>
                                <p:cTn id="55" presetID="53" presetClass="entr" presetSubtype="16" fill="hold" nodeType="with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par>
                                <p:cTn id="60" presetID="53" presetClass="entr" presetSubtype="16" fill="hold"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Effect transition="in" filter="fade">
                                      <p:cBhvr>
                                        <p:cTn id="6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4" grpId="0" animBg="1"/>
      <p:bldP spid="45" grpId="0" animBg="1"/>
      <p:bldP spid="46" grpId="0" animBg="1"/>
      <p:bldP spid="12" grpId="0" animBg="1"/>
      <p:bldP spid="49" grpId="0" animBg="1"/>
      <p:bldP spid="50" grpId="0" animBg="1"/>
      <p:bldP spid="5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矩形 106"/>
          <p:cNvSpPr/>
          <p:nvPr/>
        </p:nvSpPr>
        <p:spPr>
          <a:xfrm rot="1800000">
            <a:off x="1557790" y="-31714"/>
            <a:ext cx="11630056" cy="5534357"/>
          </a:xfrm>
          <a:custGeom>
            <a:avLst/>
            <a:gdLst>
              <a:gd name="connsiteX0" fmla="*/ 0 w 11630056"/>
              <a:gd name="connsiteY0" fmla="*/ 0 h 5503453"/>
              <a:gd name="connsiteX1" fmla="*/ 11630056 w 11630056"/>
              <a:gd name="connsiteY1" fmla="*/ 0 h 5503453"/>
              <a:gd name="connsiteX2" fmla="*/ 11630056 w 11630056"/>
              <a:gd name="connsiteY2" fmla="*/ 5503453 h 5503453"/>
              <a:gd name="connsiteX3" fmla="*/ 0 w 11630056"/>
              <a:gd name="connsiteY3" fmla="*/ 5503453 h 5503453"/>
              <a:gd name="connsiteX4" fmla="*/ 0 w 11630056"/>
              <a:gd name="connsiteY4" fmla="*/ 0 h 5503453"/>
              <a:gd name="connsiteX0" fmla="*/ 0 w 11630056"/>
              <a:gd name="connsiteY0" fmla="*/ 30904 h 5534357"/>
              <a:gd name="connsiteX1" fmla="*/ 8667592 w 11630056"/>
              <a:gd name="connsiteY1" fmla="*/ 0 h 5534357"/>
              <a:gd name="connsiteX2" fmla="*/ 11630056 w 11630056"/>
              <a:gd name="connsiteY2" fmla="*/ 30904 h 5534357"/>
              <a:gd name="connsiteX3" fmla="*/ 11630056 w 11630056"/>
              <a:gd name="connsiteY3" fmla="*/ 5534357 h 5534357"/>
              <a:gd name="connsiteX4" fmla="*/ 0 w 11630056"/>
              <a:gd name="connsiteY4" fmla="*/ 5534357 h 5534357"/>
              <a:gd name="connsiteX5" fmla="*/ 0 w 11630056"/>
              <a:gd name="connsiteY5" fmla="*/ 30904 h 5534357"/>
              <a:gd name="connsiteX0" fmla="*/ 0 w 11630056"/>
              <a:gd name="connsiteY0" fmla="*/ 5534357 h 5534357"/>
              <a:gd name="connsiteX1" fmla="*/ 8667592 w 11630056"/>
              <a:gd name="connsiteY1" fmla="*/ 0 h 5534357"/>
              <a:gd name="connsiteX2" fmla="*/ 11630056 w 11630056"/>
              <a:gd name="connsiteY2" fmla="*/ 30904 h 5534357"/>
              <a:gd name="connsiteX3" fmla="*/ 11630056 w 11630056"/>
              <a:gd name="connsiteY3" fmla="*/ 5534357 h 5534357"/>
              <a:gd name="connsiteX4" fmla="*/ 0 w 11630056"/>
              <a:gd name="connsiteY4" fmla="*/ 5534357 h 5534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0056" h="5534357">
                <a:moveTo>
                  <a:pt x="0" y="5534357"/>
                </a:moveTo>
                <a:lnTo>
                  <a:pt x="8667592" y="0"/>
                </a:lnTo>
                <a:lnTo>
                  <a:pt x="11630056" y="30904"/>
                </a:lnTo>
                <a:lnTo>
                  <a:pt x="11630056" y="5534357"/>
                </a:lnTo>
                <a:lnTo>
                  <a:pt x="0" y="55343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953267" y="1763972"/>
            <a:ext cx="10260065" cy="3999981"/>
            <a:chOff x="505976" y="1417708"/>
            <a:chExt cx="8131822" cy="3170266"/>
          </a:xfrm>
        </p:grpSpPr>
        <p:sp>
          <p:nvSpPr>
            <p:cNvPr id="70" name="矩形 69"/>
            <p:cNvSpPr/>
            <p:nvPr/>
          </p:nvSpPr>
          <p:spPr>
            <a:xfrm>
              <a:off x="505976" y="1417708"/>
              <a:ext cx="8130024" cy="37201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535522" y="1465217"/>
              <a:ext cx="972863"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Description</a:t>
              </a:r>
            </a:p>
          </p:txBody>
        </p:sp>
        <p:sp>
          <p:nvSpPr>
            <p:cNvPr id="72" name="矩形 71"/>
            <p:cNvSpPr/>
            <p:nvPr/>
          </p:nvSpPr>
          <p:spPr>
            <a:xfrm>
              <a:off x="2030008" y="1465217"/>
              <a:ext cx="1185662"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Our company</a:t>
              </a:r>
            </a:p>
          </p:txBody>
        </p:sp>
        <p:sp>
          <p:nvSpPr>
            <p:cNvPr id="73" name="矩形 72"/>
            <p:cNvSpPr/>
            <p:nvPr/>
          </p:nvSpPr>
          <p:spPr>
            <a:xfrm>
              <a:off x="3739497" y="1465217"/>
              <a:ext cx="1231346"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Company one</a:t>
              </a:r>
            </a:p>
          </p:txBody>
        </p:sp>
        <p:sp>
          <p:nvSpPr>
            <p:cNvPr id="74" name="矩形 73"/>
            <p:cNvSpPr/>
            <p:nvPr/>
          </p:nvSpPr>
          <p:spPr>
            <a:xfrm>
              <a:off x="5496675" y="1465217"/>
              <a:ext cx="1216919"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Company two</a:t>
              </a:r>
            </a:p>
          </p:txBody>
        </p:sp>
        <p:sp>
          <p:nvSpPr>
            <p:cNvPr id="75" name="矩形 74"/>
            <p:cNvSpPr/>
            <p:nvPr/>
          </p:nvSpPr>
          <p:spPr>
            <a:xfrm>
              <a:off x="7239626" y="1465217"/>
              <a:ext cx="1328729"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Company three</a:t>
              </a:r>
            </a:p>
          </p:txBody>
        </p:sp>
        <p:sp>
          <p:nvSpPr>
            <p:cNvPr id="76" name="矩形 75"/>
            <p:cNvSpPr/>
            <p:nvPr/>
          </p:nvSpPr>
          <p:spPr>
            <a:xfrm>
              <a:off x="528881" y="1931050"/>
              <a:ext cx="942806"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Affordable</a:t>
              </a:r>
            </a:p>
          </p:txBody>
        </p:sp>
        <p:sp>
          <p:nvSpPr>
            <p:cNvPr id="77" name="矩形 76"/>
            <p:cNvSpPr/>
            <p:nvPr/>
          </p:nvSpPr>
          <p:spPr>
            <a:xfrm>
              <a:off x="528881" y="2490700"/>
              <a:ext cx="925975"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Attainable</a:t>
              </a:r>
            </a:p>
          </p:txBody>
        </p:sp>
        <p:sp>
          <p:nvSpPr>
            <p:cNvPr id="78" name="矩形 77"/>
            <p:cNvSpPr/>
            <p:nvPr/>
          </p:nvSpPr>
          <p:spPr>
            <a:xfrm>
              <a:off x="528881" y="3050350"/>
              <a:ext cx="988493"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Benefit one</a:t>
              </a:r>
            </a:p>
          </p:txBody>
        </p:sp>
        <p:sp>
          <p:nvSpPr>
            <p:cNvPr id="79" name="矩形 78"/>
            <p:cNvSpPr/>
            <p:nvPr/>
          </p:nvSpPr>
          <p:spPr>
            <a:xfrm>
              <a:off x="528881" y="3610001"/>
              <a:ext cx="974065"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Benefit two</a:t>
              </a:r>
            </a:p>
          </p:txBody>
        </p:sp>
        <p:sp>
          <p:nvSpPr>
            <p:cNvPr id="80" name="矩形 79"/>
            <p:cNvSpPr/>
            <p:nvPr/>
          </p:nvSpPr>
          <p:spPr>
            <a:xfrm>
              <a:off x="528881" y="4169650"/>
              <a:ext cx="1085874"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Benefit three</a:t>
              </a: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452598" y="1926861"/>
              <a:ext cx="262963" cy="284742"/>
              <a:chOff x="2443880" y="2013084"/>
              <a:chExt cx="281839" cy="305180"/>
            </a:xfrm>
          </p:grpSpPr>
          <p:sp>
            <p:nvSpPr>
              <p:cNvPr id="14" name="椭圆 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85" name="矩形 84"/>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2452598" y="2486834"/>
              <a:ext cx="262963" cy="284742"/>
              <a:chOff x="2443880" y="2013084"/>
              <a:chExt cx="281839" cy="305180"/>
            </a:xfrm>
          </p:grpSpPr>
          <p:sp>
            <p:nvSpPr>
              <p:cNvPr id="87" name="椭圆 8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88" name="矩形 87"/>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89" name="组合 88"/>
            <p:cNvGrpSpPr/>
            <p:nvPr/>
          </p:nvGrpSpPr>
          <p:grpSpPr>
            <a:xfrm>
              <a:off x="2452598" y="3046484"/>
              <a:ext cx="262963" cy="284742"/>
              <a:chOff x="2443880" y="2013084"/>
              <a:chExt cx="281839" cy="305180"/>
            </a:xfrm>
          </p:grpSpPr>
          <p:sp>
            <p:nvSpPr>
              <p:cNvPr id="90" name="椭圆 8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91" name="矩形 90"/>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92" name="组合 91"/>
            <p:cNvGrpSpPr/>
            <p:nvPr/>
          </p:nvGrpSpPr>
          <p:grpSpPr>
            <a:xfrm>
              <a:off x="2452598" y="3606134"/>
              <a:ext cx="262963" cy="284742"/>
              <a:chOff x="2443880" y="2013084"/>
              <a:chExt cx="281839" cy="305180"/>
            </a:xfrm>
          </p:grpSpPr>
          <p:sp>
            <p:nvSpPr>
              <p:cNvPr id="93" name="椭圆 9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94" name="矩形 93"/>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95" name="组合 94"/>
            <p:cNvGrpSpPr/>
            <p:nvPr/>
          </p:nvGrpSpPr>
          <p:grpSpPr>
            <a:xfrm>
              <a:off x="2452598" y="4165784"/>
              <a:ext cx="262963" cy="284742"/>
              <a:chOff x="2443880" y="2013084"/>
              <a:chExt cx="281839" cy="305180"/>
            </a:xfrm>
          </p:grpSpPr>
          <p:sp>
            <p:nvSpPr>
              <p:cNvPr id="96" name="椭圆 9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97" name="矩形 96"/>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98" name="组合 97"/>
            <p:cNvGrpSpPr/>
            <p:nvPr/>
          </p:nvGrpSpPr>
          <p:grpSpPr>
            <a:xfrm>
              <a:off x="4233661" y="2486834"/>
              <a:ext cx="262963" cy="284742"/>
              <a:chOff x="2443880" y="2013084"/>
              <a:chExt cx="281839" cy="305180"/>
            </a:xfrm>
          </p:grpSpPr>
          <p:sp>
            <p:nvSpPr>
              <p:cNvPr id="99" name="椭圆 9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00" name="矩形 99"/>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01" name="组合 100"/>
            <p:cNvGrpSpPr/>
            <p:nvPr/>
          </p:nvGrpSpPr>
          <p:grpSpPr>
            <a:xfrm>
              <a:off x="4233661" y="3606134"/>
              <a:ext cx="262963" cy="284742"/>
              <a:chOff x="2443880" y="2013084"/>
              <a:chExt cx="281839" cy="305180"/>
            </a:xfrm>
          </p:grpSpPr>
          <p:sp>
            <p:nvSpPr>
              <p:cNvPr id="102" name="椭圆 10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03" name="矩形 102"/>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04" name="组合 103"/>
            <p:cNvGrpSpPr/>
            <p:nvPr/>
          </p:nvGrpSpPr>
          <p:grpSpPr>
            <a:xfrm>
              <a:off x="4233661" y="4165784"/>
              <a:ext cx="262963" cy="284742"/>
              <a:chOff x="2443880" y="2013084"/>
              <a:chExt cx="281839" cy="305180"/>
            </a:xfrm>
          </p:grpSpPr>
          <p:sp>
            <p:nvSpPr>
              <p:cNvPr id="105" name="椭圆 104"/>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06" name="矩形 105"/>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5983626" y="1926861"/>
              <a:ext cx="262963" cy="284742"/>
              <a:chOff x="2443880" y="2013084"/>
              <a:chExt cx="281839" cy="305180"/>
            </a:xfrm>
          </p:grpSpPr>
          <p:sp>
            <p:nvSpPr>
              <p:cNvPr id="111" name="椭圆 110"/>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12" name="矩形 111"/>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5983626" y="3046484"/>
              <a:ext cx="262963" cy="284742"/>
              <a:chOff x="2443880" y="2013084"/>
              <a:chExt cx="281839" cy="305180"/>
            </a:xfrm>
          </p:grpSpPr>
          <p:sp>
            <p:nvSpPr>
              <p:cNvPr id="114" name="椭圆 1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15" name="矩形 114"/>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6" name="组合 115"/>
            <p:cNvGrpSpPr/>
            <p:nvPr/>
          </p:nvGrpSpPr>
          <p:grpSpPr>
            <a:xfrm>
              <a:off x="5983626" y="4165784"/>
              <a:ext cx="262963" cy="284742"/>
              <a:chOff x="2443880" y="2013084"/>
              <a:chExt cx="281839" cy="305180"/>
            </a:xfrm>
          </p:grpSpPr>
          <p:sp>
            <p:nvSpPr>
              <p:cNvPr id="117" name="椭圆 11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18" name="矩形 117"/>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9" name="组合 118"/>
            <p:cNvGrpSpPr/>
            <p:nvPr/>
          </p:nvGrpSpPr>
          <p:grpSpPr>
            <a:xfrm>
              <a:off x="7782483" y="2486834"/>
              <a:ext cx="262963" cy="284742"/>
              <a:chOff x="2443880" y="2013084"/>
              <a:chExt cx="281839" cy="305180"/>
            </a:xfrm>
          </p:grpSpPr>
          <p:sp>
            <p:nvSpPr>
              <p:cNvPr id="120" name="椭圆 1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21" name="矩形 120"/>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22" name="组合 121"/>
            <p:cNvGrpSpPr/>
            <p:nvPr/>
          </p:nvGrpSpPr>
          <p:grpSpPr>
            <a:xfrm>
              <a:off x="7782483" y="3046484"/>
              <a:ext cx="262963" cy="284742"/>
              <a:chOff x="2443880" y="2013084"/>
              <a:chExt cx="281839" cy="305180"/>
            </a:xfrm>
          </p:grpSpPr>
          <p:sp>
            <p:nvSpPr>
              <p:cNvPr id="123" name="椭圆 12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24" name="矩形 123"/>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25" name="组合 124"/>
            <p:cNvGrpSpPr/>
            <p:nvPr/>
          </p:nvGrpSpPr>
          <p:grpSpPr>
            <a:xfrm>
              <a:off x="7782483" y="3606134"/>
              <a:ext cx="262963" cy="284742"/>
              <a:chOff x="2443880" y="2013084"/>
              <a:chExt cx="281839" cy="305180"/>
            </a:xfrm>
          </p:grpSpPr>
          <p:sp>
            <p:nvSpPr>
              <p:cNvPr id="126" name="椭圆 1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27" name="矩形 126"/>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28" name="组合 127"/>
            <p:cNvGrpSpPr/>
            <p:nvPr/>
          </p:nvGrpSpPr>
          <p:grpSpPr>
            <a:xfrm>
              <a:off x="7782483" y="4165784"/>
              <a:ext cx="262963" cy="284742"/>
              <a:chOff x="2443880" y="2013084"/>
              <a:chExt cx="281839" cy="305180"/>
            </a:xfrm>
          </p:grpSpPr>
          <p:sp>
            <p:nvSpPr>
              <p:cNvPr id="129" name="椭圆 12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30" name="矩形 129"/>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grpSp>
        <p:nvGrpSpPr>
          <p:cNvPr id="68" name="组合 67"/>
          <p:cNvGrpSpPr/>
          <p:nvPr/>
        </p:nvGrpSpPr>
        <p:grpSpPr>
          <a:xfrm>
            <a:off x="523300" y="488837"/>
            <a:ext cx="4885993" cy="716067"/>
            <a:chOff x="5402407" y="1247256"/>
            <a:chExt cx="4885993" cy="716067"/>
          </a:xfrm>
        </p:grpSpPr>
        <p:sp>
          <p:nvSpPr>
            <p:cNvPr id="69" name="文本框 6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108" name="文本框 107"/>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859571279"/>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fade">
                                      <p:cBhvr>
                                        <p:cTn id="11"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rot="1800000">
            <a:off x="3521699" y="5323992"/>
            <a:ext cx="2394703" cy="957227"/>
          </a:xfrm>
          <a:custGeom>
            <a:avLst/>
            <a:gdLst>
              <a:gd name="connsiteX0" fmla="*/ 0 w 4111711"/>
              <a:gd name="connsiteY0" fmla="*/ 0 h 957227"/>
              <a:gd name="connsiteX1" fmla="*/ 4111711 w 4111711"/>
              <a:gd name="connsiteY1" fmla="*/ 0 h 957227"/>
              <a:gd name="connsiteX2" fmla="*/ 4111711 w 4111711"/>
              <a:gd name="connsiteY2" fmla="*/ 957227 h 957227"/>
              <a:gd name="connsiteX3" fmla="*/ 0 w 4111711"/>
              <a:gd name="connsiteY3" fmla="*/ 957227 h 957227"/>
              <a:gd name="connsiteX4" fmla="*/ 0 w 4111711"/>
              <a:gd name="connsiteY4" fmla="*/ 0 h 957227"/>
              <a:gd name="connsiteX0" fmla="*/ 0 w 4111711"/>
              <a:gd name="connsiteY0" fmla="*/ 0 h 957227"/>
              <a:gd name="connsiteX1" fmla="*/ 2722242 w 4111711"/>
              <a:gd name="connsiteY1" fmla="*/ 13238 h 957227"/>
              <a:gd name="connsiteX2" fmla="*/ 4111711 w 4111711"/>
              <a:gd name="connsiteY2" fmla="*/ 0 h 957227"/>
              <a:gd name="connsiteX3" fmla="*/ 4111711 w 4111711"/>
              <a:gd name="connsiteY3" fmla="*/ 957227 h 957227"/>
              <a:gd name="connsiteX4" fmla="*/ 0 w 4111711"/>
              <a:gd name="connsiteY4" fmla="*/ 957227 h 957227"/>
              <a:gd name="connsiteX5" fmla="*/ 0 w 4111711"/>
              <a:gd name="connsiteY5" fmla="*/ 0 h 957227"/>
              <a:gd name="connsiteX0" fmla="*/ 0 w 4111711"/>
              <a:gd name="connsiteY0" fmla="*/ 0 h 957227"/>
              <a:gd name="connsiteX1" fmla="*/ 2722242 w 4111711"/>
              <a:gd name="connsiteY1" fmla="*/ 13238 h 957227"/>
              <a:gd name="connsiteX2" fmla="*/ 4111711 w 4111711"/>
              <a:gd name="connsiteY2" fmla="*/ 0 h 957227"/>
              <a:gd name="connsiteX3" fmla="*/ 4111711 w 4111711"/>
              <a:gd name="connsiteY3" fmla="*/ 957227 h 957227"/>
              <a:gd name="connsiteX4" fmla="*/ 1717008 w 4111711"/>
              <a:gd name="connsiteY4" fmla="*/ 954362 h 957227"/>
              <a:gd name="connsiteX5" fmla="*/ 0 w 4111711"/>
              <a:gd name="connsiteY5" fmla="*/ 957227 h 957227"/>
              <a:gd name="connsiteX6" fmla="*/ 0 w 4111711"/>
              <a:gd name="connsiteY6" fmla="*/ 0 h 957227"/>
              <a:gd name="connsiteX0" fmla="*/ 0 w 4111711"/>
              <a:gd name="connsiteY0" fmla="*/ 0 h 957227"/>
              <a:gd name="connsiteX1" fmla="*/ 2722242 w 4111711"/>
              <a:gd name="connsiteY1" fmla="*/ 13238 h 957227"/>
              <a:gd name="connsiteX2" fmla="*/ 4111711 w 4111711"/>
              <a:gd name="connsiteY2" fmla="*/ 0 h 957227"/>
              <a:gd name="connsiteX3" fmla="*/ 4111711 w 4111711"/>
              <a:gd name="connsiteY3" fmla="*/ 957227 h 957227"/>
              <a:gd name="connsiteX4" fmla="*/ 1717008 w 4111711"/>
              <a:gd name="connsiteY4" fmla="*/ 954362 h 957227"/>
              <a:gd name="connsiteX5" fmla="*/ 0 w 4111711"/>
              <a:gd name="connsiteY5" fmla="*/ 0 h 957227"/>
              <a:gd name="connsiteX0" fmla="*/ 0 w 2394703"/>
              <a:gd name="connsiteY0" fmla="*/ 954362 h 957227"/>
              <a:gd name="connsiteX1" fmla="*/ 1005234 w 2394703"/>
              <a:gd name="connsiteY1" fmla="*/ 13238 h 957227"/>
              <a:gd name="connsiteX2" fmla="*/ 2394703 w 2394703"/>
              <a:gd name="connsiteY2" fmla="*/ 0 h 957227"/>
              <a:gd name="connsiteX3" fmla="*/ 2394703 w 2394703"/>
              <a:gd name="connsiteY3" fmla="*/ 957227 h 957227"/>
              <a:gd name="connsiteX4" fmla="*/ 0 w 2394703"/>
              <a:gd name="connsiteY4" fmla="*/ 954362 h 957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4703" h="957227">
                <a:moveTo>
                  <a:pt x="0" y="954362"/>
                </a:moveTo>
                <a:lnTo>
                  <a:pt x="1005234" y="13238"/>
                </a:lnTo>
                <a:lnTo>
                  <a:pt x="2394703" y="0"/>
                </a:lnTo>
                <a:lnTo>
                  <a:pt x="2394703" y="957227"/>
                </a:lnTo>
                <a:lnTo>
                  <a:pt x="0" y="954362"/>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9" name="矩形 48"/>
          <p:cNvSpPr/>
          <p:nvPr/>
        </p:nvSpPr>
        <p:spPr>
          <a:xfrm rot="1800000">
            <a:off x="6029453" y="4271147"/>
            <a:ext cx="1273262" cy="54837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1" name="矩形 40"/>
          <p:cNvSpPr/>
          <p:nvPr/>
        </p:nvSpPr>
        <p:spPr>
          <a:xfrm rot="1800000">
            <a:off x="1327557" y="3580055"/>
            <a:ext cx="5118386" cy="2059820"/>
          </a:xfrm>
          <a:custGeom>
            <a:avLst/>
            <a:gdLst>
              <a:gd name="connsiteX0" fmla="*/ 0 w 5118386"/>
              <a:gd name="connsiteY0" fmla="*/ 0 h 2056456"/>
              <a:gd name="connsiteX1" fmla="*/ 5118386 w 5118386"/>
              <a:gd name="connsiteY1" fmla="*/ 0 h 2056456"/>
              <a:gd name="connsiteX2" fmla="*/ 5118386 w 5118386"/>
              <a:gd name="connsiteY2" fmla="*/ 2056456 h 2056456"/>
              <a:gd name="connsiteX3" fmla="*/ 0 w 5118386"/>
              <a:gd name="connsiteY3" fmla="*/ 2056456 h 2056456"/>
              <a:gd name="connsiteX4" fmla="*/ 0 w 5118386"/>
              <a:gd name="connsiteY4" fmla="*/ 0 h 2056456"/>
              <a:gd name="connsiteX0" fmla="*/ 0 w 5118386"/>
              <a:gd name="connsiteY0" fmla="*/ 3364 h 2059820"/>
              <a:gd name="connsiteX1" fmla="*/ 3002199 w 5118386"/>
              <a:gd name="connsiteY1" fmla="*/ 0 h 2059820"/>
              <a:gd name="connsiteX2" fmla="*/ 5118386 w 5118386"/>
              <a:gd name="connsiteY2" fmla="*/ 3364 h 2059820"/>
              <a:gd name="connsiteX3" fmla="*/ 5118386 w 5118386"/>
              <a:gd name="connsiteY3" fmla="*/ 2059820 h 2059820"/>
              <a:gd name="connsiteX4" fmla="*/ 0 w 5118386"/>
              <a:gd name="connsiteY4" fmla="*/ 2059820 h 2059820"/>
              <a:gd name="connsiteX5" fmla="*/ 0 w 5118386"/>
              <a:gd name="connsiteY5" fmla="*/ 3364 h 2059820"/>
              <a:gd name="connsiteX0" fmla="*/ 0 w 5118386"/>
              <a:gd name="connsiteY0" fmla="*/ 2059820 h 2059820"/>
              <a:gd name="connsiteX1" fmla="*/ 3002199 w 5118386"/>
              <a:gd name="connsiteY1" fmla="*/ 0 h 2059820"/>
              <a:gd name="connsiteX2" fmla="*/ 5118386 w 5118386"/>
              <a:gd name="connsiteY2" fmla="*/ 3364 h 2059820"/>
              <a:gd name="connsiteX3" fmla="*/ 5118386 w 5118386"/>
              <a:gd name="connsiteY3" fmla="*/ 2059820 h 2059820"/>
              <a:gd name="connsiteX4" fmla="*/ 0 w 5118386"/>
              <a:gd name="connsiteY4" fmla="*/ 2059820 h 2059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8386" h="2059820">
                <a:moveTo>
                  <a:pt x="0" y="2059820"/>
                </a:moveTo>
                <a:lnTo>
                  <a:pt x="3002199" y="0"/>
                </a:lnTo>
                <a:lnTo>
                  <a:pt x="5118386" y="3364"/>
                </a:lnTo>
                <a:lnTo>
                  <a:pt x="5118386" y="2059820"/>
                </a:lnTo>
                <a:lnTo>
                  <a:pt x="0" y="205982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2" name="矩形 41"/>
          <p:cNvSpPr/>
          <p:nvPr/>
        </p:nvSpPr>
        <p:spPr>
          <a:xfrm rot="1800000">
            <a:off x="2490016" y="4274267"/>
            <a:ext cx="3827810" cy="1451815"/>
          </a:xfrm>
          <a:custGeom>
            <a:avLst/>
            <a:gdLst>
              <a:gd name="connsiteX0" fmla="*/ 0 w 3827810"/>
              <a:gd name="connsiteY0" fmla="*/ 0 h 1451815"/>
              <a:gd name="connsiteX1" fmla="*/ 3827810 w 3827810"/>
              <a:gd name="connsiteY1" fmla="*/ 0 h 1451815"/>
              <a:gd name="connsiteX2" fmla="*/ 3827810 w 3827810"/>
              <a:gd name="connsiteY2" fmla="*/ 1451815 h 1451815"/>
              <a:gd name="connsiteX3" fmla="*/ 0 w 3827810"/>
              <a:gd name="connsiteY3" fmla="*/ 1451815 h 1451815"/>
              <a:gd name="connsiteX4" fmla="*/ 0 w 3827810"/>
              <a:gd name="connsiteY4" fmla="*/ 0 h 1451815"/>
              <a:gd name="connsiteX0" fmla="*/ 0 w 3827810"/>
              <a:gd name="connsiteY0" fmla="*/ 0 h 1451815"/>
              <a:gd name="connsiteX1" fmla="*/ 1945313 w 3827810"/>
              <a:gd name="connsiteY1" fmla="*/ 2189 h 1451815"/>
              <a:gd name="connsiteX2" fmla="*/ 3827810 w 3827810"/>
              <a:gd name="connsiteY2" fmla="*/ 0 h 1451815"/>
              <a:gd name="connsiteX3" fmla="*/ 3827810 w 3827810"/>
              <a:gd name="connsiteY3" fmla="*/ 1451815 h 1451815"/>
              <a:gd name="connsiteX4" fmla="*/ 0 w 3827810"/>
              <a:gd name="connsiteY4" fmla="*/ 1451815 h 1451815"/>
              <a:gd name="connsiteX5" fmla="*/ 0 w 3827810"/>
              <a:gd name="connsiteY5" fmla="*/ 0 h 1451815"/>
              <a:gd name="connsiteX0" fmla="*/ 0 w 3827810"/>
              <a:gd name="connsiteY0" fmla="*/ 1451815 h 1451815"/>
              <a:gd name="connsiteX1" fmla="*/ 1945313 w 3827810"/>
              <a:gd name="connsiteY1" fmla="*/ 2189 h 1451815"/>
              <a:gd name="connsiteX2" fmla="*/ 3827810 w 3827810"/>
              <a:gd name="connsiteY2" fmla="*/ 0 h 1451815"/>
              <a:gd name="connsiteX3" fmla="*/ 3827810 w 3827810"/>
              <a:gd name="connsiteY3" fmla="*/ 1451815 h 1451815"/>
              <a:gd name="connsiteX4" fmla="*/ 0 w 3827810"/>
              <a:gd name="connsiteY4" fmla="*/ 1451815 h 1451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810" h="1451815">
                <a:moveTo>
                  <a:pt x="0" y="1451815"/>
                </a:moveTo>
                <a:lnTo>
                  <a:pt x="1945313" y="2189"/>
                </a:lnTo>
                <a:lnTo>
                  <a:pt x="3827810" y="0"/>
                </a:lnTo>
                <a:lnTo>
                  <a:pt x="3827810" y="1451815"/>
                </a:lnTo>
                <a:lnTo>
                  <a:pt x="0" y="145181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3" name="矩形 42"/>
          <p:cNvSpPr/>
          <p:nvPr/>
        </p:nvSpPr>
        <p:spPr>
          <a:xfrm rot="1800000">
            <a:off x="1616269" y="4452312"/>
            <a:ext cx="4428003" cy="1951794"/>
          </a:xfrm>
          <a:custGeom>
            <a:avLst/>
            <a:gdLst>
              <a:gd name="connsiteX0" fmla="*/ 0 w 4631895"/>
              <a:gd name="connsiteY0" fmla="*/ 0 h 1936279"/>
              <a:gd name="connsiteX1" fmla="*/ 4631895 w 4631895"/>
              <a:gd name="connsiteY1" fmla="*/ 0 h 1936279"/>
              <a:gd name="connsiteX2" fmla="*/ 4631895 w 4631895"/>
              <a:gd name="connsiteY2" fmla="*/ 1936279 h 1936279"/>
              <a:gd name="connsiteX3" fmla="*/ 0 w 4631895"/>
              <a:gd name="connsiteY3" fmla="*/ 1936279 h 1936279"/>
              <a:gd name="connsiteX4" fmla="*/ 0 w 4631895"/>
              <a:gd name="connsiteY4" fmla="*/ 0 h 1936279"/>
              <a:gd name="connsiteX0" fmla="*/ 0 w 4631895"/>
              <a:gd name="connsiteY0" fmla="*/ 3827 h 1940106"/>
              <a:gd name="connsiteX1" fmla="*/ 2974900 w 4631895"/>
              <a:gd name="connsiteY1" fmla="*/ 0 h 1940106"/>
              <a:gd name="connsiteX2" fmla="*/ 4631895 w 4631895"/>
              <a:gd name="connsiteY2" fmla="*/ 3827 h 1940106"/>
              <a:gd name="connsiteX3" fmla="*/ 4631895 w 4631895"/>
              <a:gd name="connsiteY3" fmla="*/ 1940106 h 1940106"/>
              <a:gd name="connsiteX4" fmla="*/ 0 w 4631895"/>
              <a:gd name="connsiteY4" fmla="*/ 1940106 h 1940106"/>
              <a:gd name="connsiteX5" fmla="*/ 0 w 4631895"/>
              <a:gd name="connsiteY5" fmla="*/ 3827 h 1940106"/>
              <a:gd name="connsiteX0" fmla="*/ 0 w 4631895"/>
              <a:gd name="connsiteY0" fmla="*/ 3827 h 1951794"/>
              <a:gd name="connsiteX1" fmla="*/ 2974900 w 4631895"/>
              <a:gd name="connsiteY1" fmla="*/ 0 h 1951794"/>
              <a:gd name="connsiteX2" fmla="*/ 4631895 w 4631895"/>
              <a:gd name="connsiteY2" fmla="*/ 3827 h 1951794"/>
              <a:gd name="connsiteX3" fmla="*/ 4631895 w 4631895"/>
              <a:gd name="connsiteY3" fmla="*/ 1940106 h 1951794"/>
              <a:gd name="connsiteX4" fmla="*/ 203892 w 4631895"/>
              <a:gd name="connsiteY4" fmla="*/ 1951794 h 1951794"/>
              <a:gd name="connsiteX5" fmla="*/ 0 w 4631895"/>
              <a:gd name="connsiteY5" fmla="*/ 1940106 h 1951794"/>
              <a:gd name="connsiteX6" fmla="*/ 0 w 4631895"/>
              <a:gd name="connsiteY6" fmla="*/ 3827 h 1951794"/>
              <a:gd name="connsiteX0" fmla="*/ 0 w 4631895"/>
              <a:gd name="connsiteY0" fmla="*/ 3827 h 1951794"/>
              <a:gd name="connsiteX1" fmla="*/ 2974900 w 4631895"/>
              <a:gd name="connsiteY1" fmla="*/ 0 h 1951794"/>
              <a:gd name="connsiteX2" fmla="*/ 4631895 w 4631895"/>
              <a:gd name="connsiteY2" fmla="*/ 3827 h 1951794"/>
              <a:gd name="connsiteX3" fmla="*/ 4631895 w 4631895"/>
              <a:gd name="connsiteY3" fmla="*/ 1940106 h 1951794"/>
              <a:gd name="connsiteX4" fmla="*/ 203892 w 4631895"/>
              <a:gd name="connsiteY4" fmla="*/ 1951794 h 1951794"/>
              <a:gd name="connsiteX5" fmla="*/ 0 w 4631895"/>
              <a:gd name="connsiteY5" fmla="*/ 3827 h 1951794"/>
              <a:gd name="connsiteX0" fmla="*/ 0 w 4428003"/>
              <a:gd name="connsiteY0" fmla="*/ 1951794 h 1951794"/>
              <a:gd name="connsiteX1" fmla="*/ 2771008 w 4428003"/>
              <a:gd name="connsiteY1" fmla="*/ 0 h 1951794"/>
              <a:gd name="connsiteX2" fmla="*/ 4428003 w 4428003"/>
              <a:gd name="connsiteY2" fmla="*/ 3827 h 1951794"/>
              <a:gd name="connsiteX3" fmla="*/ 4428003 w 4428003"/>
              <a:gd name="connsiteY3" fmla="*/ 1940106 h 1951794"/>
              <a:gd name="connsiteX4" fmla="*/ 0 w 4428003"/>
              <a:gd name="connsiteY4" fmla="*/ 1951794 h 19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8003" h="1951794">
                <a:moveTo>
                  <a:pt x="0" y="1951794"/>
                </a:moveTo>
                <a:lnTo>
                  <a:pt x="2771008" y="0"/>
                </a:lnTo>
                <a:lnTo>
                  <a:pt x="4428003" y="3827"/>
                </a:lnTo>
                <a:lnTo>
                  <a:pt x="4428003" y="1940106"/>
                </a:lnTo>
                <a:lnTo>
                  <a:pt x="0" y="195179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5" name="矩形 44"/>
          <p:cNvSpPr/>
          <p:nvPr/>
        </p:nvSpPr>
        <p:spPr>
          <a:xfrm rot="1800000">
            <a:off x="7376175" y="5600689"/>
            <a:ext cx="3481701" cy="956811"/>
          </a:xfrm>
          <a:custGeom>
            <a:avLst/>
            <a:gdLst>
              <a:gd name="connsiteX0" fmla="*/ 0 w 3481701"/>
              <a:gd name="connsiteY0" fmla="*/ 0 h 954538"/>
              <a:gd name="connsiteX1" fmla="*/ 3481701 w 3481701"/>
              <a:gd name="connsiteY1" fmla="*/ 0 h 954538"/>
              <a:gd name="connsiteX2" fmla="*/ 3481701 w 3481701"/>
              <a:gd name="connsiteY2" fmla="*/ 954538 h 954538"/>
              <a:gd name="connsiteX3" fmla="*/ 0 w 3481701"/>
              <a:gd name="connsiteY3" fmla="*/ 954538 h 954538"/>
              <a:gd name="connsiteX4" fmla="*/ 0 w 3481701"/>
              <a:gd name="connsiteY4" fmla="*/ 0 h 954538"/>
              <a:gd name="connsiteX0" fmla="*/ 0 w 3481701"/>
              <a:gd name="connsiteY0" fmla="*/ 2273 h 956811"/>
              <a:gd name="connsiteX1" fmla="*/ 1041184 w 3481701"/>
              <a:gd name="connsiteY1" fmla="*/ 0 h 956811"/>
              <a:gd name="connsiteX2" fmla="*/ 3481701 w 3481701"/>
              <a:gd name="connsiteY2" fmla="*/ 2273 h 956811"/>
              <a:gd name="connsiteX3" fmla="*/ 3481701 w 3481701"/>
              <a:gd name="connsiteY3" fmla="*/ 956811 h 956811"/>
              <a:gd name="connsiteX4" fmla="*/ 0 w 3481701"/>
              <a:gd name="connsiteY4" fmla="*/ 956811 h 956811"/>
              <a:gd name="connsiteX5" fmla="*/ 0 w 3481701"/>
              <a:gd name="connsiteY5" fmla="*/ 2273 h 956811"/>
              <a:gd name="connsiteX0" fmla="*/ 0 w 3481701"/>
              <a:gd name="connsiteY0" fmla="*/ 956811 h 956811"/>
              <a:gd name="connsiteX1" fmla="*/ 1041184 w 3481701"/>
              <a:gd name="connsiteY1" fmla="*/ 0 h 956811"/>
              <a:gd name="connsiteX2" fmla="*/ 3481701 w 3481701"/>
              <a:gd name="connsiteY2" fmla="*/ 2273 h 956811"/>
              <a:gd name="connsiteX3" fmla="*/ 3481701 w 3481701"/>
              <a:gd name="connsiteY3" fmla="*/ 956811 h 956811"/>
              <a:gd name="connsiteX4" fmla="*/ 0 w 3481701"/>
              <a:gd name="connsiteY4" fmla="*/ 956811 h 956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1701" h="956811">
                <a:moveTo>
                  <a:pt x="0" y="956811"/>
                </a:moveTo>
                <a:lnTo>
                  <a:pt x="1041184" y="0"/>
                </a:lnTo>
                <a:lnTo>
                  <a:pt x="3481701" y="2273"/>
                </a:lnTo>
                <a:lnTo>
                  <a:pt x="3481701" y="956811"/>
                </a:lnTo>
                <a:lnTo>
                  <a:pt x="0" y="956811"/>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6" name="矩形 45"/>
          <p:cNvSpPr/>
          <p:nvPr/>
        </p:nvSpPr>
        <p:spPr>
          <a:xfrm rot="1800000">
            <a:off x="7620002" y="4270858"/>
            <a:ext cx="3731415" cy="1948237"/>
          </a:xfrm>
          <a:custGeom>
            <a:avLst/>
            <a:gdLst>
              <a:gd name="connsiteX0" fmla="*/ 0 w 3731415"/>
              <a:gd name="connsiteY0" fmla="*/ 0 h 1946912"/>
              <a:gd name="connsiteX1" fmla="*/ 3731415 w 3731415"/>
              <a:gd name="connsiteY1" fmla="*/ 0 h 1946912"/>
              <a:gd name="connsiteX2" fmla="*/ 3731415 w 3731415"/>
              <a:gd name="connsiteY2" fmla="*/ 1946912 h 1946912"/>
              <a:gd name="connsiteX3" fmla="*/ 0 w 3731415"/>
              <a:gd name="connsiteY3" fmla="*/ 1946912 h 1946912"/>
              <a:gd name="connsiteX4" fmla="*/ 0 w 3731415"/>
              <a:gd name="connsiteY4" fmla="*/ 0 h 1946912"/>
              <a:gd name="connsiteX0" fmla="*/ 0 w 3731415"/>
              <a:gd name="connsiteY0" fmla="*/ 1325 h 1948237"/>
              <a:gd name="connsiteX1" fmla="*/ 2778476 w 3731415"/>
              <a:gd name="connsiteY1" fmla="*/ 0 h 1948237"/>
              <a:gd name="connsiteX2" fmla="*/ 3731415 w 3731415"/>
              <a:gd name="connsiteY2" fmla="*/ 1325 h 1948237"/>
              <a:gd name="connsiteX3" fmla="*/ 3731415 w 3731415"/>
              <a:gd name="connsiteY3" fmla="*/ 1948237 h 1948237"/>
              <a:gd name="connsiteX4" fmla="*/ 0 w 3731415"/>
              <a:gd name="connsiteY4" fmla="*/ 1948237 h 1948237"/>
              <a:gd name="connsiteX5" fmla="*/ 0 w 3731415"/>
              <a:gd name="connsiteY5" fmla="*/ 1325 h 1948237"/>
              <a:gd name="connsiteX0" fmla="*/ 0 w 3731415"/>
              <a:gd name="connsiteY0" fmla="*/ 1948237 h 1948237"/>
              <a:gd name="connsiteX1" fmla="*/ 2778476 w 3731415"/>
              <a:gd name="connsiteY1" fmla="*/ 0 h 1948237"/>
              <a:gd name="connsiteX2" fmla="*/ 3731415 w 3731415"/>
              <a:gd name="connsiteY2" fmla="*/ 1325 h 1948237"/>
              <a:gd name="connsiteX3" fmla="*/ 3731415 w 3731415"/>
              <a:gd name="connsiteY3" fmla="*/ 1948237 h 1948237"/>
              <a:gd name="connsiteX4" fmla="*/ 0 w 3731415"/>
              <a:gd name="connsiteY4" fmla="*/ 1948237 h 1948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1415" h="1948237">
                <a:moveTo>
                  <a:pt x="0" y="1948237"/>
                </a:moveTo>
                <a:lnTo>
                  <a:pt x="2778476" y="0"/>
                </a:lnTo>
                <a:lnTo>
                  <a:pt x="3731415" y="1325"/>
                </a:lnTo>
                <a:lnTo>
                  <a:pt x="3731415" y="1948237"/>
                </a:lnTo>
                <a:lnTo>
                  <a:pt x="0" y="194823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7" name="矩形 46"/>
          <p:cNvSpPr/>
          <p:nvPr/>
        </p:nvSpPr>
        <p:spPr>
          <a:xfrm rot="1800000">
            <a:off x="7481200" y="4320059"/>
            <a:ext cx="3953001" cy="1452404"/>
          </a:xfrm>
          <a:custGeom>
            <a:avLst/>
            <a:gdLst>
              <a:gd name="connsiteX0" fmla="*/ 0 w 3953001"/>
              <a:gd name="connsiteY0" fmla="*/ 0 h 1450536"/>
              <a:gd name="connsiteX1" fmla="*/ 3953001 w 3953001"/>
              <a:gd name="connsiteY1" fmla="*/ 0 h 1450536"/>
              <a:gd name="connsiteX2" fmla="*/ 3953001 w 3953001"/>
              <a:gd name="connsiteY2" fmla="*/ 1450536 h 1450536"/>
              <a:gd name="connsiteX3" fmla="*/ 0 w 3953001"/>
              <a:gd name="connsiteY3" fmla="*/ 1450536 h 1450536"/>
              <a:gd name="connsiteX4" fmla="*/ 0 w 3953001"/>
              <a:gd name="connsiteY4" fmla="*/ 0 h 1450536"/>
              <a:gd name="connsiteX0" fmla="*/ 0 w 3953001"/>
              <a:gd name="connsiteY0" fmla="*/ 1868 h 1452404"/>
              <a:gd name="connsiteX1" fmla="*/ 1942897 w 3953001"/>
              <a:gd name="connsiteY1" fmla="*/ 0 h 1452404"/>
              <a:gd name="connsiteX2" fmla="*/ 3953001 w 3953001"/>
              <a:gd name="connsiteY2" fmla="*/ 1868 h 1452404"/>
              <a:gd name="connsiteX3" fmla="*/ 3953001 w 3953001"/>
              <a:gd name="connsiteY3" fmla="*/ 1452404 h 1452404"/>
              <a:gd name="connsiteX4" fmla="*/ 0 w 3953001"/>
              <a:gd name="connsiteY4" fmla="*/ 1452404 h 1452404"/>
              <a:gd name="connsiteX5" fmla="*/ 0 w 3953001"/>
              <a:gd name="connsiteY5" fmla="*/ 1868 h 1452404"/>
              <a:gd name="connsiteX0" fmla="*/ 0 w 3953001"/>
              <a:gd name="connsiteY0" fmla="*/ 1452404 h 1452404"/>
              <a:gd name="connsiteX1" fmla="*/ 1942897 w 3953001"/>
              <a:gd name="connsiteY1" fmla="*/ 0 h 1452404"/>
              <a:gd name="connsiteX2" fmla="*/ 3953001 w 3953001"/>
              <a:gd name="connsiteY2" fmla="*/ 1868 h 1452404"/>
              <a:gd name="connsiteX3" fmla="*/ 3953001 w 3953001"/>
              <a:gd name="connsiteY3" fmla="*/ 1452404 h 1452404"/>
              <a:gd name="connsiteX4" fmla="*/ 0 w 3953001"/>
              <a:gd name="connsiteY4" fmla="*/ 1452404 h 1452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001" h="1452404">
                <a:moveTo>
                  <a:pt x="0" y="1452404"/>
                </a:moveTo>
                <a:lnTo>
                  <a:pt x="1942897" y="0"/>
                </a:lnTo>
                <a:lnTo>
                  <a:pt x="3953001" y="1868"/>
                </a:lnTo>
                <a:lnTo>
                  <a:pt x="3953001" y="1452404"/>
                </a:lnTo>
                <a:lnTo>
                  <a:pt x="0" y="145240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8" name="矩形 47"/>
          <p:cNvSpPr/>
          <p:nvPr/>
        </p:nvSpPr>
        <p:spPr>
          <a:xfrm rot="1800000">
            <a:off x="7620315" y="3338371"/>
            <a:ext cx="4183904" cy="2070733"/>
          </a:xfrm>
          <a:custGeom>
            <a:avLst/>
            <a:gdLst>
              <a:gd name="connsiteX0" fmla="*/ 0 w 4183904"/>
              <a:gd name="connsiteY0" fmla="*/ 0 h 2067602"/>
              <a:gd name="connsiteX1" fmla="*/ 4183904 w 4183904"/>
              <a:gd name="connsiteY1" fmla="*/ 0 h 2067602"/>
              <a:gd name="connsiteX2" fmla="*/ 4183904 w 4183904"/>
              <a:gd name="connsiteY2" fmla="*/ 2067602 h 2067602"/>
              <a:gd name="connsiteX3" fmla="*/ 0 w 4183904"/>
              <a:gd name="connsiteY3" fmla="*/ 2067602 h 2067602"/>
              <a:gd name="connsiteX4" fmla="*/ 0 w 4183904"/>
              <a:gd name="connsiteY4" fmla="*/ 0 h 2067602"/>
              <a:gd name="connsiteX0" fmla="*/ 0 w 4183904"/>
              <a:gd name="connsiteY0" fmla="*/ 3131 h 2070733"/>
              <a:gd name="connsiteX1" fmla="*/ 2986383 w 4183904"/>
              <a:gd name="connsiteY1" fmla="*/ 0 h 2070733"/>
              <a:gd name="connsiteX2" fmla="*/ 4183904 w 4183904"/>
              <a:gd name="connsiteY2" fmla="*/ 3131 h 2070733"/>
              <a:gd name="connsiteX3" fmla="*/ 4183904 w 4183904"/>
              <a:gd name="connsiteY3" fmla="*/ 2070733 h 2070733"/>
              <a:gd name="connsiteX4" fmla="*/ 0 w 4183904"/>
              <a:gd name="connsiteY4" fmla="*/ 2070733 h 2070733"/>
              <a:gd name="connsiteX5" fmla="*/ 0 w 4183904"/>
              <a:gd name="connsiteY5" fmla="*/ 3131 h 2070733"/>
              <a:gd name="connsiteX0" fmla="*/ 0 w 4183904"/>
              <a:gd name="connsiteY0" fmla="*/ 2070733 h 2070733"/>
              <a:gd name="connsiteX1" fmla="*/ 2986383 w 4183904"/>
              <a:gd name="connsiteY1" fmla="*/ 0 h 2070733"/>
              <a:gd name="connsiteX2" fmla="*/ 4183904 w 4183904"/>
              <a:gd name="connsiteY2" fmla="*/ 3131 h 2070733"/>
              <a:gd name="connsiteX3" fmla="*/ 4183904 w 4183904"/>
              <a:gd name="connsiteY3" fmla="*/ 2070733 h 2070733"/>
              <a:gd name="connsiteX4" fmla="*/ 0 w 4183904"/>
              <a:gd name="connsiteY4" fmla="*/ 2070733 h 207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3904" h="2070733">
                <a:moveTo>
                  <a:pt x="0" y="2070733"/>
                </a:moveTo>
                <a:lnTo>
                  <a:pt x="2986383" y="0"/>
                </a:lnTo>
                <a:lnTo>
                  <a:pt x="4183904" y="3131"/>
                </a:lnTo>
                <a:lnTo>
                  <a:pt x="4183904" y="2070733"/>
                </a:lnTo>
                <a:lnTo>
                  <a:pt x="0" y="2070733"/>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43" name="组合 142"/>
          <p:cNvGrpSpPr/>
          <p:nvPr/>
        </p:nvGrpSpPr>
        <p:grpSpPr>
          <a:xfrm flipH="1">
            <a:off x="7368142" y="3918289"/>
            <a:ext cx="3648405" cy="1707244"/>
            <a:chOff x="863588" y="2504167"/>
            <a:chExt cx="2736304" cy="1280433"/>
          </a:xfrm>
        </p:grpSpPr>
        <p:sp>
          <p:nvSpPr>
            <p:cNvPr id="144" name="矩形 143"/>
            <p:cNvSpPr/>
            <p:nvPr/>
          </p:nvSpPr>
          <p:spPr>
            <a:xfrm>
              <a:off x="863588" y="2506278"/>
              <a:ext cx="2736304" cy="2342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矩形 144"/>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矩形 145"/>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矩形 146"/>
            <p:cNvSpPr/>
            <p:nvPr/>
          </p:nvSpPr>
          <p:spPr>
            <a:xfrm>
              <a:off x="2575125" y="3550394"/>
              <a:ext cx="1024766" cy="23420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矩形 147"/>
            <p:cNvSpPr/>
            <p:nvPr/>
          </p:nvSpPr>
          <p:spPr>
            <a:xfrm>
              <a:off x="906950" y="2504167"/>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83,456</a:t>
              </a:r>
            </a:p>
          </p:txBody>
        </p:sp>
        <p:sp>
          <p:nvSpPr>
            <p:cNvPr id="149" name="矩形 148"/>
            <p:cNvSpPr/>
            <p:nvPr/>
          </p:nvSpPr>
          <p:spPr>
            <a:xfrm>
              <a:off x="1826786" y="2849229"/>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54,258</a:t>
              </a:r>
            </a:p>
          </p:txBody>
        </p:sp>
        <p:sp>
          <p:nvSpPr>
            <p:cNvPr id="150" name="矩形 149"/>
            <p:cNvSpPr/>
            <p:nvPr/>
          </p:nvSpPr>
          <p:spPr>
            <a:xfrm>
              <a:off x="1086970" y="3190622"/>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79,458</a:t>
              </a:r>
            </a:p>
          </p:txBody>
        </p:sp>
        <p:sp>
          <p:nvSpPr>
            <p:cNvPr id="151" name="矩形 150"/>
            <p:cNvSpPr/>
            <p:nvPr/>
          </p:nvSpPr>
          <p:spPr>
            <a:xfrm>
              <a:off x="2652784" y="3545305"/>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23,879</a:t>
              </a:r>
            </a:p>
          </p:txBody>
        </p:sp>
      </p:grpSp>
      <p:grpSp>
        <p:nvGrpSpPr>
          <p:cNvPr id="9" name="组合 8"/>
          <p:cNvGrpSpPr/>
          <p:nvPr/>
        </p:nvGrpSpPr>
        <p:grpSpPr>
          <a:xfrm>
            <a:off x="5821478" y="3939740"/>
            <a:ext cx="563127" cy="563128"/>
            <a:chOff x="4216811" y="2525400"/>
            <a:chExt cx="422346" cy="422346"/>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4251133" y="2594202"/>
              <a:ext cx="353703" cy="284742"/>
            </a:xfrm>
            <a:prstGeom prst="rect">
              <a:avLst/>
            </a:prstGeom>
            <a:noFill/>
          </p:spPr>
          <p:txBody>
            <a:bodyPr wrap="none" rtlCol="0">
              <a:spAutoFit/>
            </a:bodyPr>
            <a:lstStyle/>
            <a:p>
              <a:r>
                <a:rPr lang="en-US" altLang="zh-CN" sz="1867" dirty="0">
                  <a:solidFill>
                    <a:srgbClr val="697E92"/>
                  </a:solidFill>
                  <a:latin typeface="Century Gothic" panose="020B0502020202020204" pitchFamily="34" charset="0"/>
                </a:rPr>
                <a:t>VS</a:t>
              </a:r>
              <a:endParaRPr lang="zh-CN" altLang="en-US" sz="1867" dirty="0">
                <a:solidFill>
                  <a:srgbClr val="697E92"/>
                </a:solidFill>
                <a:latin typeface="Century Gothic" panose="020B0502020202020204" pitchFamily="34" charset="0"/>
              </a:endParaRPr>
            </a:p>
          </p:txBody>
        </p:sp>
      </p:grpSp>
      <p:grpSp>
        <p:nvGrpSpPr>
          <p:cNvPr id="2" name="组合 1"/>
          <p:cNvGrpSpPr/>
          <p:nvPr/>
        </p:nvGrpSpPr>
        <p:grpSpPr>
          <a:xfrm>
            <a:off x="1151451" y="3918289"/>
            <a:ext cx="3648405" cy="1707244"/>
            <a:chOff x="863588" y="2504167"/>
            <a:chExt cx="2736304" cy="1280433"/>
          </a:xfrm>
        </p:grpSpPr>
        <p:sp>
          <p:nvSpPr>
            <p:cNvPr id="133" name="矩形 132"/>
            <p:cNvSpPr/>
            <p:nvPr/>
          </p:nvSpPr>
          <p:spPr>
            <a:xfrm>
              <a:off x="863588" y="2506278"/>
              <a:ext cx="2736304" cy="2342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矩形 133"/>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矩形 134"/>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矩形 135"/>
            <p:cNvSpPr/>
            <p:nvPr/>
          </p:nvSpPr>
          <p:spPr>
            <a:xfrm>
              <a:off x="2575125" y="3550394"/>
              <a:ext cx="1024766" cy="23420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矩形 136"/>
            <p:cNvSpPr/>
            <p:nvPr/>
          </p:nvSpPr>
          <p:spPr>
            <a:xfrm>
              <a:off x="863588" y="2504167"/>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83,456</a:t>
              </a:r>
            </a:p>
          </p:txBody>
        </p:sp>
        <p:sp>
          <p:nvSpPr>
            <p:cNvPr id="139" name="矩形 138"/>
            <p:cNvSpPr/>
            <p:nvPr/>
          </p:nvSpPr>
          <p:spPr>
            <a:xfrm>
              <a:off x="1783425" y="2849229"/>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54,258</a:t>
              </a:r>
            </a:p>
          </p:txBody>
        </p:sp>
        <p:sp>
          <p:nvSpPr>
            <p:cNvPr id="140" name="矩形 139"/>
            <p:cNvSpPr/>
            <p:nvPr/>
          </p:nvSpPr>
          <p:spPr>
            <a:xfrm>
              <a:off x="1043608" y="3190622"/>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79,458</a:t>
              </a:r>
            </a:p>
          </p:txBody>
        </p:sp>
        <p:sp>
          <p:nvSpPr>
            <p:cNvPr id="142" name="矩形 141"/>
            <p:cNvSpPr/>
            <p:nvPr/>
          </p:nvSpPr>
          <p:spPr>
            <a:xfrm>
              <a:off x="2609422" y="3545305"/>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23,879</a:t>
              </a:r>
            </a:p>
          </p:txBody>
        </p:sp>
      </p:grpSp>
      <p:grpSp>
        <p:nvGrpSpPr>
          <p:cNvPr id="32" name="组合 31"/>
          <p:cNvGrpSpPr/>
          <p:nvPr/>
        </p:nvGrpSpPr>
        <p:grpSpPr>
          <a:xfrm>
            <a:off x="1052074" y="1798792"/>
            <a:ext cx="3760481" cy="1527461"/>
            <a:chOff x="874713" y="3325188"/>
            <a:chExt cx="3760481" cy="1527461"/>
          </a:xfrm>
        </p:grpSpPr>
        <p:sp>
          <p:nvSpPr>
            <p:cNvPr id="33" name="矩形 32"/>
            <p:cNvSpPr/>
            <p:nvPr/>
          </p:nvSpPr>
          <p:spPr>
            <a:xfrm>
              <a:off x="874713" y="3748116"/>
              <a:ext cx="3760481"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34" name="矩形 33"/>
            <p:cNvSpPr/>
            <p:nvPr/>
          </p:nvSpPr>
          <p:spPr>
            <a:xfrm>
              <a:off x="874713" y="3325188"/>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35" name="组合 34"/>
          <p:cNvGrpSpPr/>
          <p:nvPr/>
        </p:nvGrpSpPr>
        <p:grpSpPr>
          <a:xfrm>
            <a:off x="7312103" y="1798792"/>
            <a:ext cx="3760481" cy="1527461"/>
            <a:chOff x="874713" y="3325188"/>
            <a:chExt cx="3760481" cy="1527461"/>
          </a:xfrm>
        </p:grpSpPr>
        <p:sp>
          <p:nvSpPr>
            <p:cNvPr id="36" name="矩形 35"/>
            <p:cNvSpPr/>
            <p:nvPr/>
          </p:nvSpPr>
          <p:spPr>
            <a:xfrm>
              <a:off x="874713" y="3748116"/>
              <a:ext cx="3760481"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37" name="矩形 36"/>
            <p:cNvSpPr/>
            <p:nvPr/>
          </p:nvSpPr>
          <p:spPr>
            <a:xfrm>
              <a:off x="874713" y="3325188"/>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38" name="组合 37"/>
          <p:cNvGrpSpPr/>
          <p:nvPr/>
        </p:nvGrpSpPr>
        <p:grpSpPr>
          <a:xfrm>
            <a:off x="523300" y="488837"/>
            <a:ext cx="4885993" cy="716067"/>
            <a:chOff x="5402407" y="1247256"/>
            <a:chExt cx="4885993" cy="716067"/>
          </a:xfrm>
        </p:grpSpPr>
        <p:sp>
          <p:nvSpPr>
            <p:cNvPr id="39" name="文本框 3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0" name="文本框 3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411011095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fade">
                                      <p:cBhvr>
                                        <p:cTn id="23" dur="1000"/>
                                        <p:tgtEl>
                                          <p:spTgt spid="143"/>
                                        </p:tgtEl>
                                      </p:cBhvr>
                                    </p:animEffect>
                                    <p:anim calcmode="lin" valueType="num">
                                      <p:cBhvr>
                                        <p:cTn id="24" dur="1000" fill="hold"/>
                                        <p:tgtEl>
                                          <p:spTgt spid="143"/>
                                        </p:tgtEl>
                                        <p:attrNameLst>
                                          <p:attrName>ppt_x</p:attrName>
                                        </p:attrNameLst>
                                      </p:cBhvr>
                                      <p:tavLst>
                                        <p:tav tm="0">
                                          <p:val>
                                            <p:strVal val="#ppt_x"/>
                                          </p:val>
                                        </p:tav>
                                        <p:tav tm="100000">
                                          <p:val>
                                            <p:strVal val="#ppt_x"/>
                                          </p:val>
                                        </p:tav>
                                      </p:tavLst>
                                    </p:anim>
                                    <p:anim calcmode="lin" valueType="num">
                                      <p:cBhvr>
                                        <p:cTn id="25" dur="1000" fill="hold"/>
                                        <p:tgtEl>
                                          <p:spTgt spid="143"/>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par>
                                <p:cTn id="42" presetID="10" presetClass="entr" presetSubtype="0"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9" grpId="0" animBg="1"/>
      <p:bldP spid="41" grpId="0" animBg="1"/>
      <p:bldP spid="42" grpId="0" animBg="1"/>
      <p:bldP spid="43" grpId="0" animBg="1"/>
      <p:bldP spid="45" grpId="0" animBg="1"/>
      <p:bldP spid="46" grpId="0" animBg="1"/>
      <p:bldP spid="47" grpId="0" animBg="1"/>
      <p:bldP spid="4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95748" y="1890882"/>
            <a:ext cx="4966354" cy="3113825"/>
            <a:chOff x="2295748" y="1890882"/>
            <a:chExt cx="4966354" cy="3113825"/>
          </a:xfrm>
        </p:grpSpPr>
        <p:sp>
          <p:nvSpPr>
            <p:cNvPr id="4"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5" name="组合 4"/>
            <p:cNvGrpSpPr/>
            <p:nvPr/>
          </p:nvGrpSpPr>
          <p:grpSpPr>
            <a:xfrm>
              <a:off x="2295748" y="1890882"/>
              <a:ext cx="1782620" cy="1782620"/>
              <a:chOff x="3388686" y="1738840"/>
              <a:chExt cx="1336965" cy="1336965"/>
            </a:xfrm>
          </p:grpSpPr>
          <p:sp>
            <p:nvSpPr>
              <p:cNvPr id="8" name="矩形 7"/>
              <p:cNvSpPr/>
              <p:nvPr/>
            </p:nvSpPr>
            <p:spPr>
              <a:xfrm>
                <a:off x="3388686"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3715737" y="1945680"/>
                <a:ext cx="757660" cy="946413"/>
              </a:xfrm>
              <a:prstGeom prst="rect">
                <a:avLst/>
              </a:prstGeom>
            </p:spPr>
            <p:txBody>
              <a:bodyPr wrap="non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smtClean="0">
                    <a:ln>
                      <a:noFill/>
                    </a:ln>
                    <a:solidFill>
                      <a:srgbClr val="FFFFFF"/>
                    </a:solidFill>
                    <a:effectLst/>
                    <a:uLnTx/>
                    <a:uFillTx/>
                    <a:latin typeface="Century Gothic" panose="020B0502020202020204" pitchFamily="34" charset="0"/>
                    <a:ea typeface="微软雅黑"/>
                    <a:cs typeface="Arial" panose="020B0604020202020204" pitchFamily="34" charset="0"/>
                  </a:rPr>
                  <a:t>PART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smtClean="0">
                    <a:ln>
                      <a:noFill/>
                    </a:ln>
                    <a:solidFill>
                      <a:srgbClr val="FFFFFF"/>
                    </a:solidFill>
                    <a:effectLst/>
                    <a:uLnTx/>
                    <a:uFillTx/>
                    <a:latin typeface="Century Gothic" panose="020B0502020202020204" pitchFamily="34" charset="0"/>
                    <a:ea typeface="微软雅黑"/>
                    <a:cs typeface="Arial" panose="020B0604020202020204" pitchFamily="34" charset="0"/>
                  </a:rPr>
                  <a:t>03</a:t>
                </a:r>
                <a:endParaRPr kumimoji="0" lang="en-US" altLang="zh-CN" sz="4800" b="1" i="0" u="none" strike="noStrike" kern="1200" cap="none" spc="0" normalizeH="0" baseline="0" noProof="0" dirty="0">
                  <a:ln>
                    <a:noFill/>
                  </a:ln>
                  <a:solidFill>
                    <a:srgbClr val="FFFFFF"/>
                  </a:solidFill>
                  <a:effectLst/>
                  <a:uLnTx/>
                  <a:uFillTx/>
                  <a:latin typeface="Century Gothic" panose="020B0502020202020204" pitchFamily="34" charset="0"/>
                  <a:ea typeface="微软雅黑"/>
                  <a:cs typeface="Arial" panose="020B0604020202020204" pitchFamily="34" charset="0"/>
                </a:endParaRPr>
              </a:p>
            </p:txBody>
          </p:sp>
        </p:grpSp>
      </p:grpSp>
      <p:grpSp>
        <p:nvGrpSpPr>
          <p:cNvPr id="11" name="组合 10"/>
          <p:cNvGrpSpPr/>
          <p:nvPr/>
        </p:nvGrpSpPr>
        <p:grpSpPr>
          <a:xfrm>
            <a:off x="4432301" y="3662965"/>
            <a:ext cx="5397498" cy="1315749"/>
            <a:chOff x="4432301" y="3662965"/>
            <a:chExt cx="5397498" cy="1315749"/>
          </a:xfrm>
        </p:grpSpPr>
        <p:sp>
          <p:nvSpPr>
            <p:cNvPr id="2" name="文本框 1"/>
            <p:cNvSpPr txBox="1"/>
            <p:nvPr/>
          </p:nvSpPr>
          <p:spPr>
            <a:xfrm>
              <a:off x="4432301" y="3662965"/>
              <a:ext cx="4838698"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srgbClr val="000000">
                      <a:lumMod val="85000"/>
                      <a:lumOff val="15000"/>
                    </a:srgbClr>
                  </a:solidFill>
                  <a:effectLst/>
                  <a:uLnTx/>
                  <a:uFillTx/>
                  <a:latin typeface="微软雅黑"/>
                  <a:ea typeface="微软雅黑"/>
                  <a:cs typeface="+mn-cs"/>
                </a:rPr>
                <a:t>标题文字添加此处</a:t>
              </a:r>
              <a:endParaRPr kumimoji="0" lang="zh-CN" altLang="en-US" sz="3600" b="0" i="0" u="none" strike="noStrike" kern="1200" cap="none" spc="0" normalizeH="0" baseline="0" noProof="0" dirty="0">
                <a:ln>
                  <a:noFill/>
                </a:ln>
                <a:solidFill>
                  <a:srgbClr val="000000">
                    <a:lumMod val="85000"/>
                    <a:lumOff val="15000"/>
                  </a:srgbClr>
                </a:solidFill>
                <a:effectLst/>
                <a:uLnTx/>
                <a:uFillTx/>
                <a:latin typeface="微软雅黑"/>
                <a:ea typeface="微软雅黑"/>
                <a:cs typeface="+mn-cs"/>
              </a:endParaRPr>
            </a:p>
          </p:txBody>
        </p:sp>
        <p:sp>
          <p:nvSpPr>
            <p:cNvPr id="3" name="文本框 2"/>
            <p:cNvSpPr txBox="1"/>
            <p:nvPr/>
          </p:nvSpPr>
          <p:spPr>
            <a:xfrm>
              <a:off x="4432301" y="4332383"/>
              <a:ext cx="5397498"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lumMod val="50000"/>
                    </a:srgbClr>
                  </a:solidFill>
                  <a:effectLst/>
                  <a:uLnTx/>
                  <a:uFillTx/>
                  <a:latin typeface="微软雅黑"/>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3997679346"/>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rot="1800000">
            <a:off x="1741482"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7" name="矩形 55"/>
          <p:cNvSpPr/>
          <p:nvPr/>
        </p:nvSpPr>
        <p:spPr>
          <a:xfrm rot="1800000">
            <a:off x="4395252"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8" name="矩形 55"/>
          <p:cNvSpPr/>
          <p:nvPr/>
        </p:nvSpPr>
        <p:spPr>
          <a:xfrm rot="1800000">
            <a:off x="7049022"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9" name="矩形 55"/>
          <p:cNvSpPr/>
          <p:nvPr/>
        </p:nvSpPr>
        <p:spPr>
          <a:xfrm rot="1800000">
            <a:off x="9674560"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874713" y="1928621"/>
            <a:ext cx="10442575" cy="3721484"/>
            <a:chOff x="670984" y="2129160"/>
            <a:chExt cx="10843683" cy="3864429"/>
          </a:xfrm>
        </p:grpSpPr>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883619" y="1779806"/>
                <a:ext cx="1183764" cy="263669"/>
              </a:xfrm>
              <a:prstGeom prst="rect">
                <a:avLst/>
              </a:prstGeom>
            </p:spPr>
            <p:txBody>
              <a:bodyPr wrap="none">
                <a:spAutoFit/>
              </a:bodyPr>
              <a:lstStyle/>
              <a:p>
                <a:pPr algn="ctr"/>
                <a:r>
                  <a:rPr lang="en-US" altLang="zh-CN" sz="1600" dirty="0">
                    <a:solidFill>
                      <a:schemeClr val="accent6"/>
                    </a:solidFill>
                    <a:latin typeface="Century Gothic" panose="020B0502020202020204" pitchFamily="34" charset="0"/>
                    <a:cs typeface="Arial" panose="020B0604020202020204" pitchFamily="34" charset="0"/>
                  </a:rPr>
                  <a:t>ADD THE TITLE</a:t>
                </a:r>
              </a:p>
            </p:txBody>
          </p:sp>
          <p:sp>
            <p:nvSpPr>
              <p:cNvPr id="14" name="矩形 13"/>
              <p:cNvSpPr/>
              <p:nvPr/>
            </p:nvSpPr>
            <p:spPr>
              <a:xfrm>
                <a:off x="503238" y="2087582"/>
                <a:ext cx="1944526" cy="547687"/>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934327" y="2150030"/>
                <a:ext cx="1032975" cy="377075"/>
              </a:xfrm>
              <a:prstGeom prst="rect">
                <a:avLst/>
              </a:prstGeom>
            </p:spPr>
            <p:txBody>
              <a:bodyPr wrap="none">
                <a:spAutoFit/>
              </a:bodyPr>
              <a:lstStyle/>
              <a:p>
                <a:r>
                  <a:rPr lang="zh-CN" altLang="en-US" sz="2667" dirty="0">
                    <a:solidFill>
                      <a:schemeClr val="bg1"/>
                    </a:solidFill>
                    <a:latin typeface="Century Gothic" panose="020B0502020202020204" pitchFamily="34" charset="0"/>
                    <a:cs typeface="Arial" panose="020B0604020202020204" pitchFamily="34" charset="0"/>
                  </a:rPr>
                  <a:t>￥</a:t>
                </a:r>
                <a:r>
                  <a:rPr lang="en-US" altLang="zh-CN" sz="2667" dirty="0">
                    <a:solidFill>
                      <a:schemeClr val="bg1"/>
                    </a:solidFill>
                    <a:latin typeface="Century Gothic" panose="020B0502020202020204" pitchFamily="34" charset="0"/>
                    <a:cs typeface="Arial" panose="020B0604020202020204" pitchFamily="34" charset="0"/>
                  </a:rPr>
                  <a:t>19.99</a:t>
                </a:r>
              </a:p>
            </p:txBody>
          </p:sp>
          <p:sp>
            <p:nvSpPr>
              <p:cNvPr id="62" name="矩形 61"/>
              <p:cNvSpPr/>
              <p:nvPr/>
            </p:nvSpPr>
            <p:spPr>
              <a:xfrm>
                <a:off x="990872" y="2792115"/>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63" name="矩形 62"/>
              <p:cNvSpPr/>
              <p:nvPr/>
            </p:nvSpPr>
            <p:spPr>
              <a:xfrm>
                <a:off x="990872" y="325152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64" name="矩形 63"/>
              <p:cNvSpPr/>
              <p:nvPr/>
            </p:nvSpPr>
            <p:spPr>
              <a:xfrm>
                <a:off x="990872" y="3710927"/>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65" name="矩形 64"/>
              <p:cNvSpPr/>
              <p:nvPr/>
            </p:nvSpPr>
            <p:spPr>
              <a:xfrm>
                <a:off x="990872" y="417033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cxnSp>
            <p:nvCxnSpPr>
              <p:cNvPr id="4" name="直接连接符 3"/>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883619" y="1779806"/>
                <a:ext cx="1183764" cy="263669"/>
              </a:xfrm>
              <a:prstGeom prst="rect">
                <a:avLst/>
              </a:prstGeom>
            </p:spPr>
            <p:txBody>
              <a:bodyPr wrap="none">
                <a:spAutoFit/>
              </a:bodyPr>
              <a:lstStyle/>
              <a:p>
                <a:pPr algn="ctr"/>
                <a:r>
                  <a:rPr lang="en-US" altLang="zh-CN" sz="1600" dirty="0">
                    <a:solidFill>
                      <a:schemeClr val="accent6"/>
                    </a:solidFill>
                    <a:latin typeface="Century Gothic" panose="020B0502020202020204" pitchFamily="34" charset="0"/>
                    <a:cs typeface="Arial" panose="020B0604020202020204" pitchFamily="34" charset="0"/>
                  </a:rPr>
                  <a:t>ADD THE TITLE</a:t>
                </a:r>
              </a:p>
            </p:txBody>
          </p:sp>
          <p:sp>
            <p:nvSpPr>
              <p:cNvPr id="72" name="矩形 71"/>
              <p:cNvSpPr/>
              <p:nvPr/>
            </p:nvSpPr>
            <p:spPr>
              <a:xfrm>
                <a:off x="503238" y="2087582"/>
                <a:ext cx="1944526" cy="547687"/>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934327" y="2150030"/>
                <a:ext cx="1032975" cy="377075"/>
              </a:xfrm>
              <a:prstGeom prst="rect">
                <a:avLst/>
              </a:prstGeom>
            </p:spPr>
            <p:txBody>
              <a:bodyPr wrap="none">
                <a:spAutoFit/>
              </a:bodyPr>
              <a:lstStyle/>
              <a:p>
                <a:r>
                  <a:rPr lang="zh-CN" altLang="en-US" sz="2667" dirty="0">
                    <a:solidFill>
                      <a:schemeClr val="bg1"/>
                    </a:solidFill>
                    <a:latin typeface="Century Gothic" panose="020B0502020202020204" pitchFamily="34" charset="0"/>
                    <a:cs typeface="Arial" panose="020B0604020202020204" pitchFamily="34" charset="0"/>
                  </a:rPr>
                  <a:t>￥</a:t>
                </a:r>
                <a:r>
                  <a:rPr lang="en-US" altLang="zh-CN" sz="2667" dirty="0">
                    <a:solidFill>
                      <a:schemeClr val="bg1"/>
                    </a:solidFill>
                    <a:latin typeface="Century Gothic" panose="020B0502020202020204" pitchFamily="34" charset="0"/>
                    <a:cs typeface="Arial" panose="020B0604020202020204" pitchFamily="34" charset="0"/>
                  </a:rPr>
                  <a:t>30.89</a:t>
                </a:r>
              </a:p>
            </p:txBody>
          </p:sp>
          <p:sp>
            <p:nvSpPr>
              <p:cNvPr id="74" name="矩形 73"/>
              <p:cNvSpPr/>
              <p:nvPr/>
            </p:nvSpPr>
            <p:spPr>
              <a:xfrm>
                <a:off x="990872" y="2792115"/>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75" name="矩形 74"/>
              <p:cNvSpPr/>
              <p:nvPr/>
            </p:nvSpPr>
            <p:spPr>
              <a:xfrm>
                <a:off x="990872" y="325152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76" name="矩形 75"/>
              <p:cNvSpPr/>
              <p:nvPr/>
            </p:nvSpPr>
            <p:spPr>
              <a:xfrm>
                <a:off x="990872" y="3710927"/>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77" name="矩形 76"/>
              <p:cNvSpPr/>
              <p:nvPr/>
            </p:nvSpPr>
            <p:spPr>
              <a:xfrm>
                <a:off x="990872" y="417033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cxnSp>
            <p:nvCxnSpPr>
              <p:cNvPr id="78" name="直接连接符 77"/>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51" name="组合 50"/>
          <p:cNvGrpSpPr/>
          <p:nvPr/>
        </p:nvGrpSpPr>
        <p:grpSpPr>
          <a:xfrm>
            <a:off x="3752168" y="3489002"/>
            <a:ext cx="2050552" cy="1721212"/>
            <a:chOff x="874713" y="3325188"/>
            <a:chExt cx="2050552" cy="1721212"/>
          </a:xfrm>
        </p:grpSpPr>
        <p:sp>
          <p:nvSpPr>
            <p:cNvPr id="52" name="矩形 51"/>
            <p:cNvSpPr/>
            <p:nvPr/>
          </p:nvSpPr>
          <p:spPr>
            <a:xfrm>
              <a:off x="874713" y="3624472"/>
              <a:ext cx="2039170"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54" name="矩形 53"/>
            <p:cNvSpPr/>
            <p:nvPr/>
          </p:nvSpPr>
          <p:spPr>
            <a:xfrm>
              <a:off x="874713" y="3325188"/>
              <a:ext cx="2050552"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55" name="组合 54"/>
          <p:cNvGrpSpPr/>
          <p:nvPr/>
        </p:nvGrpSpPr>
        <p:grpSpPr>
          <a:xfrm>
            <a:off x="9040230" y="3489002"/>
            <a:ext cx="2050552" cy="1721212"/>
            <a:chOff x="874713" y="3325188"/>
            <a:chExt cx="2050552" cy="1721212"/>
          </a:xfrm>
        </p:grpSpPr>
        <p:sp>
          <p:nvSpPr>
            <p:cNvPr id="60" name="矩形 59"/>
            <p:cNvSpPr/>
            <p:nvPr/>
          </p:nvSpPr>
          <p:spPr>
            <a:xfrm>
              <a:off x="874713" y="3624472"/>
              <a:ext cx="2039170"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61" name="矩形 60"/>
            <p:cNvSpPr/>
            <p:nvPr/>
          </p:nvSpPr>
          <p:spPr>
            <a:xfrm>
              <a:off x="874713" y="3325188"/>
              <a:ext cx="2050552"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66" name="组合 65"/>
          <p:cNvGrpSpPr/>
          <p:nvPr/>
        </p:nvGrpSpPr>
        <p:grpSpPr>
          <a:xfrm>
            <a:off x="523300" y="488837"/>
            <a:ext cx="4885993" cy="716067"/>
            <a:chOff x="5402407" y="1247256"/>
            <a:chExt cx="4885993" cy="716067"/>
          </a:xfrm>
        </p:grpSpPr>
        <p:sp>
          <p:nvSpPr>
            <p:cNvPr id="83" name="文本框 8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84" name="文本框 8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102241099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randombar(horizontal)">
                                      <p:cBhvr>
                                        <p:cTn id="7" dur="500"/>
                                        <p:tgtEl>
                                          <p:spTgt spid="51"/>
                                        </p:tgtEl>
                                      </p:cBhvr>
                                    </p:animEffect>
                                  </p:childTnLst>
                                </p:cTn>
                              </p:par>
                              <p:par>
                                <p:cTn id="8" presetID="14" presetClass="entr" presetSubtype="1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randombar(horizontal)">
                                      <p:cBhvr>
                                        <p:cTn id="10" dur="500"/>
                                        <p:tgtEl>
                                          <p:spTgt spid="55"/>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rot="1800000">
            <a:off x="1523211" y="1964726"/>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4" name="矩形 62"/>
          <p:cNvSpPr/>
          <p:nvPr/>
        </p:nvSpPr>
        <p:spPr>
          <a:xfrm rot="1800000">
            <a:off x="4184714" y="1964726"/>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5" name="矩形 62"/>
          <p:cNvSpPr/>
          <p:nvPr/>
        </p:nvSpPr>
        <p:spPr>
          <a:xfrm rot="1800000">
            <a:off x="6834483" y="1964727"/>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6" name="矩形 62"/>
          <p:cNvSpPr/>
          <p:nvPr/>
        </p:nvSpPr>
        <p:spPr>
          <a:xfrm rot="1800000">
            <a:off x="9479157" y="1964727"/>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 name="组合 7"/>
          <p:cNvGrpSpPr/>
          <p:nvPr/>
        </p:nvGrpSpPr>
        <p:grpSpPr>
          <a:xfrm>
            <a:off x="868364" y="1798698"/>
            <a:ext cx="10448924" cy="2544176"/>
            <a:chOff x="670984" y="3071439"/>
            <a:chExt cx="10843684" cy="2640293"/>
          </a:xfrm>
        </p:grpSpPr>
        <p:grpSp>
          <p:nvGrpSpPr>
            <p:cNvPr id="2" name="组合 1"/>
            <p:cNvGrpSpPr/>
            <p:nvPr/>
          </p:nvGrpSpPr>
          <p:grpSpPr>
            <a:xfrm>
              <a:off x="3421312" y="3071439"/>
              <a:ext cx="2592702" cy="2640293"/>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503238" y="2823320"/>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矩形 73"/>
                <p:cNvSpPr/>
                <p:nvPr/>
              </p:nvSpPr>
              <p:spPr>
                <a:xfrm>
                  <a:off x="1773185" y="2399159"/>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4</a:t>
                  </a:r>
                  <a:r>
                    <a:rPr lang="en-US" altLang="zh-CN" sz="2667" dirty="0" smtClean="0">
                      <a:solidFill>
                        <a:schemeClr val="accent6"/>
                      </a:solidFill>
                      <a:latin typeface="Century Gothic" panose="020B0502020202020204" pitchFamily="34" charset="0"/>
                      <a:cs typeface="Arial" panose="020B0604020202020204" pitchFamily="34" charset="0"/>
                    </a:rPr>
                    <a:t>0</a:t>
                  </a:r>
                  <a:r>
                    <a:rPr lang="en-US" altLang="zh-CN" sz="2667" dirty="0">
                      <a:solidFill>
                        <a:schemeClr val="accent6"/>
                      </a:solidFill>
                      <a:latin typeface="Century Gothic" panose="020B0502020202020204" pitchFamily="34" charset="0"/>
                      <a:cs typeface="Arial" panose="020B0604020202020204" pitchFamily="34" charset="0"/>
                    </a:rPr>
                    <a:t>%</a:t>
                  </a: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 name="组合 5"/>
            <p:cNvGrpSpPr/>
            <p:nvPr/>
          </p:nvGrpSpPr>
          <p:grpSpPr>
            <a:xfrm>
              <a:off x="6171638" y="3071439"/>
              <a:ext cx="2592702" cy="2640293"/>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矩形 77"/>
                <p:cNvSpPr/>
                <p:nvPr/>
              </p:nvSpPr>
              <p:spPr>
                <a:xfrm>
                  <a:off x="503238" y="2823320"/>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矩形 79"/>
                <p:cNvSpPr/>
                <p:nvPr/>
              </p:nvSpPr>
              <p:spPr>
                <a:xfrm>
                  <a:off x="1773185" y="2399159"/>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5</a:t>
                  </a:r>
                  <a:r>
                    <a:rPr lang="en-US" altLang="zh-CN" sz="2667" dirty="0" smtClean="0">
                      <a:solidFill>
                        <a:schemeClr val="accent6"/>
                      </a:solidFill>
                      <a:latin typeface="Century Gothic" panose="020B0502020202020204" pitchFamily="34" charset="0"/>
                      <a:cs typeface="Arial" panose="020B0604020202020204" pitchFamily="34" charset="0"/>
                    </a:rPr>
                    <a:t>0</a:t>
                  </a:r>
                  <a:r>
                    <a:rPr lang="en-US" altLang="zh-CN" sz="2667" dirty="0">
                      <a:solidFill>
                        <a:schemeClr val="accent6"/>
                      </a:solidFill>
                      <a:latin typeface="Century Gothic" panose="020B0502020202020204" pitchFamily="34" charset="0"/>
                      <a:cs typeface="Arial" panose="020B0604020202020204" pitchFamily="34" charset="0"/>
                    </a:rPr>
                    <a:t>%</a:t>
                  </a: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7" name="组合 6"/>
            <p:cNvGrpSpPr/>
            <p:nvPr/>
          </p:nvGrpSpPr>
          <p:grpSpPr>
            <a:xfrm>
              <a:off x="8921966" y="3071439"/>
              <a:ext cx="2592702" cy="2640293"/>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矩形 83"/>
              <p:cNvSpPr/>
              <p:nvPr/>
            </p:nvSpPr>
            <p:spPr>
              <a:xfrm>
                <a:off x="6691474" y="2794292"/>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矩形 85"/>
              <p:cNvSpPr/>
              <p:nvPr/>
            </p:nvSpPr>
            <p:spPr>
              <a:xfrm>
                <a:off x="7961421" y="2362514"/>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6</a:t>
                </a:r>
                <a:r>
                  <a:rPr lang="en-US" altLang="zh-CN" sz="2667" dirty="0" smtClean="0">
                    <a:solidFill>
                      <a:schemeClr val="accent6"/>
                    </a:solidFill>
                    <a:latin typeface="Century Gothic" panose="020B0502020202020204" pitchFamily="34" charset="0"/>
                    <a:cs typeface="Arial" panose="020B0604020202020204" pitchFamily="34" charset="0"/>
                  </a:rPr>
                  <a:t>0</a:t>
                </a:r>
                <a:r>
                  <a:rPr lang="en-US" altLang="zh-CN" sz="2667" dirty="0">
                    <a:solidFill>
                      <a:schemeClr val="accent6"/>
                    </a:solidFill>
                    <a:latin typeface="Century Gothic" panose="020B0502020202020204" pitchFamily="34" charset="0"/>
                    <a:cs typeface="Arial" panose="020B0604020202020204" pitchFamily="34" charset="0"/>
                  </a:rPr>
                  <a:t>%</a:t>
                </a: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 name="组合 4"/>
            <p:cNvGrpSpPr/>
            <p:nvPr/>
          </p:nvGrpSpPr>
          <p:grpSpPr>
            <a:xfrm>
              <a:off x="670984" y="3071439"/>
              <a:ext cx="2592702" cy="2640293"/>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矩形 34"/>
              <p:cNvSpPr/>
              <p:nvPr/>
            </p:nvSpPr>
            <p:spPr>
              <a:xfrm>
                <a:off x="503238" y="2794292"/>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1773185" y="2370131"/>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30%</a:t>
                </a: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67" name="组合 66"/>
          <p:cNvGrpSpPr/>
          <p:nvPr/>
        </p:nvGrpSpPr>
        <p:grpSpPr>
          <a:xfrm>
            <a:off x="825181" y="4775883"/>
            <a:ext cx="10492107" cy="1037948"/>
            <a:chOff x="874713" y="3325188"/>
            <a:chExt cx="10492107" cy="1037948"/>
          </a:xfrm>
        </p:grpSpPr>
        <p:sp>
          <p:nvSpPr>
            <p:cNvPr id="81" name="矩形 80"/>
            <p:cNvSpPr/>
            <p:nvPr/>
          </p:nvSpPr>
          <p:spPr>
            <a:xfrm>
              <a:off x="874713" y="3624472"/>
              <a:ext cx="10492107" cy="73866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87" name="矩形 8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sp>
        <p:nvSpPr>
          <p:cNvPr id="55" name="矩形 54"/>
          <p:cNvSpPr/>
          <p:nvPr/>
        </p:nvSpPr>
        <p:spPr>
          <a:xfrm>
            <a:off x="888300"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sp>
        <p:nvSpPr>
          <p:cNvPr id="56" name="矩形 55"/>
          <p:cNvSpPr/>
          <p:nvPr/>
        </p:nvSpPr>
        <p:spPr>
          <a:xfrm>
            <a:off x="876114"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57" name="矩形 56"/>
          <p:cNvSpPr/>
          <p:nvPr/>
        </p:nvSpPr>
        <p:spPr>
          <a:xfrm>
            <a:off x="3533620"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58" name="矩形 57"/>
          <p:cNvSpPr/>
          <p:nvPr/>
        </p:nvSpPr>
        <p:spPr>
          <a:xfrm>
            <a:off x="6181738"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59" name="矩形 58"/>
          <p:cNvSpPr/>
          <p:nvPr/>
        </p:nvSpPr>
        <p:spPr>
          <a:xfrm>
            <a:off x="8831107"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60" name="矩形 59"/>
          <p:cNvSpPr/>
          <p:nvPr/>
        </p:nvSpPr>
        <p:spPr>
          <a:xfrm>
            <a:off x="3533366"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sp>
        <p:nvSpPr>
          <p:cNvPr id="61" name="矩形 60"/>
          <p:cNvSpPr/>
          <p:nvPr/>
        </p:nvSpPr>
        <p:spPr>
          <a:xfrm>
            <a:off x="6178861"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sp>
        <p:nvSpPr>
          <p:cNvPr id="62" name="矩形 61"/>
          <p:cNvSpPr/>
          <p:nvPr/>
        </p:nvSpPr>
        <p:spPr>
          <a:xfrm>
            <a:off x="8844129"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grpSp>
        <p:nvGrpSpPr>
          <p:cNvPr id="71" name="组合 70"/>
          <p:cNvGrpSpPr/>
          <p:nvPr/>
        </p:nvGrpSpPr>
        <p:grpSpPr>
          <a:xfrm>
            <a:off x="523300" y="488837"/>
            <a:ext cx="4885993" cy="716067"/>
            <a:chOff x="5402407" y="1247256"/>
            <a:chExt cx="4885993" cy="716067"/>
          </a:xfrm>
        </p:grpSpPr>
        <p:sp>
          <p:nvSpPr>
            <p:cNvPr id="73" name="文本框 7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7" name="文本框 7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159008635"/>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1000"/>
                                        <p:tgtEl>
                                          <p:spTgt spid="61"/>
                                        </p:tgtEl>
                                      </p:cBhvr>
                                    </p:animEffect>
                                    <p:anim calcmode="lin" valueType="num">
                                      <p:cBhvr>
                                        <p:cTn id="43" dur="1000" fill="hold"/>
                                        <p:tgtEl>
                                          <p:spTgt spid="61"/>
                                        </p:tgtEl>
                                        <p:attrNameLst>
                                          <p:attrName>ppt_x</p:attrName>
                                        </p:attrNameLst>
                                      </p:cBhvr>
                                      <p:tavLst>
                                        <p:tav tm="0">
                                          <p:val>
                                            <p:strVal val="#ppt_x"/>
                                          </p:val>
                                        </p:tav>
                                        <p:tav tm="100000">
                                          <p:val>
                                            <p:strVal val="#ppt_x"/>
                                          </p:val>
                                        </p:tav>
                                      </p:tavLst>
                                    </p:anim>
                                    <p:anim calcmode="lin" valueType="num">
                                      <p:cBhvr>
                                        <p:cTn id="44" dur="1000" fill="hold"/>
                                        <p:tgtEl>
                                          <p:spTgt spid="6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fade">
                                      <p:cBhvr>
                                        <p:cTn id="53" dur="500"/>
                                        <p:tgtEl>
                                          <p:spTgt spid="6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500"/>
                                        <p:tgtEl>
                                          <p:spTgt spid="6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500"/>
                                        <p:tgtEl>
                                          <p:spTgt spid="6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childTnLst>
                          </p:cTn>
                        </p:par>
                        <p:par>
                          <p:cTn id="63" fill="hold">
                            <p:stCondLst>
                              <p:cond delay="1500"/>
                            </p:stCondLst>
                            <p:childTnLst>
                              <p:par>
                                <p:cTn id="64" presetID="22" presetClass="entr" presetSubtype="8" fill="hold" nodeType="after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wipe(left)">
                                      <p:cBhvr>
                                        <p:cTn id="66"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55" grpId="0"/>
      <p:bldP spid="56" grpId="0"/>
      <p:bldP spid="57" grpId="0"/>
      <p:bldP spid="58" grpId="0"/>
      <p:bldP spid="59" grpId="0"/>
      <p:bldP spid="60" grpId="0"/>
      <p:bldP spid="61" grpId="0"/>
      <p:bldP spid="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rot="1800000">
            <a:off x="1536284" y="2620588"/>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1" name="矩形 69"/>
          <p:cNvSpPr/>
          <p:nvPr/>
        </p:nvSpPr>
        <p:spPr>
          <a:xfrm rot="1800000">
            <a:off x="3613289" y="2620589"/>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2" name="矩形 69"/>
          <p:cNvSpPr/>
          <p:nvPr/>
        </p:nvSpPr>
        <p:spPr>
          <a:xfrm rot="1800000">
            <a:off x="1536284" y="4544638"/>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3" name="矩形 69"/>
          <p:cNvSpPr/>
          <p:nvPr/>
        </p:nvSpPr>
        <p:spPr>
          <a:xfrm rot="1800000">
            <a:off x="3613289" y="4544639"/>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1241095" y="1937454"/>
            <a:ext cx="1782620" cy="1782620"/>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S</a:t>
                </a:r>
                <a:endParaRPr lang="zh-CN" altLang="en-US" sz="2400" dirty="0">
                  <a:solidFill>
                    <a:srgbClr val="28333C"/>
                  </a:solidFill>
                  <a:latin typeface="Century Gothic" panose="020B0502020202020204" pitchFamily="34" charset="0"/>
                </a:endParaRPr>
              </a:p>
            </p:txBody>
          </p:sp>
        </p:grpSp>
        <p:sp>
          <p:nvSpPr>
            <p:cNvPr id="46" name="矩形 45"/>
            <p:cNvSpPr/>
            <p:nvPr/>
          </p:nvSpPr>
          <p:spPr>
            <a:xfrm>
              <a:off x="2131561" y="2276517"/>
              <a:ext cx="761266"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Strengths</a:t>
              </a:r>
            </a:p>
          </p:txBody>
        </p:sp>
      </p:grpSp>
      <p:grpSp>
        <p:nvGrpSpPr>
          <p:cNvPr id="7" name="组合 6"/>
          <p:cNvGrpSpPr/>
          <p:nvPr/>
        </p:nvGrpSpPr>
        <p:grpSpPr>
          <a:xfrm>
            <a:off x="3311749" y="1937454"/>
            <a:ext cx="1782620" cy="1782620"/>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W</a:t>
                </a:r>
                <a:endParaRPr lang="zh-CN" altLang="en-US" sz="2400" dirty="0">
                  <a:solidFill>
                    <a:srgbClr val="28333C"/>
                  </a:solidFill>
                  <a:latin typeface="Century Gothic" panose="020B0502020202020204" pitchFamily="34" charset="0"/>
                </a:endParaRPr>
              </a:p>
            </p:txBody>
          </p:sp>
        </p:grpSp>
        <p:sp>
          <p:nvSpPr>
            <p:cNvPr id="47" name="矩形 46"/>
            <p:cNvSpPr/>
            <p:nvPr/>
          </p:nvSpPr>
          <p:spPr>
            <a:xfrm>
              <a:off x="3581960" y="2276517"/>
              <a:ext cx="968054"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Weaknesses</a:t>
              </a:r>
            </a:p>
          </p:txBody>
        </p:sp>
      </p:grpSp>
      <p:grpSp>
        <p:nvGrpSpPr>
          <p:cNvPr id="8" name="组合 7"/>
          <p:cNvGrpSpPr/>
          <p:nvPr/>
        </p:nvGrpSpPr>
        <p:grpSpPr>
          <a:xfrm>
            <a:off x="1241095" y="3864091"/>
            <a:ext cx="1782620" cy="1782620"/>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O</a:t>
                </a:r>
                <a:endParaRPr lang="zh-CN" altLang="en-US" sz="2400" dirty="0">
                  <a:solidFill>
                    <a:srgbClr val="28333C"/>
                  </a:solidFill>
                  <a:latin typeface="Century Gothic" panose="020B0502020202020204" pitchFamily="34" charset="0"/>
                </a:endParaRPr>
              </a:p>
            </p:txBody>
          </p:sp>
        </p:grpSp>
        <p:sp>
          <p:nvSpPr>
            <p:cNvPr id="48" name="矩形 47"/>
            <p:cNvSpPr/>
            <p:nvPr/>
          </p:nvSpPr>
          <p:spPr>
            <a:xfrm>
              <a:off x="1990096" y="3721495"/>
              <a:ext cx="1028166"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opportunities</a:t>
              </a:r>
            </a:p>
          </p:txBody>
        </p:sp>
      </p:grpSp>
      <p:grpSp>
        <p:nvGrpSpPr>
          <p:cNvPr id="9" name="组合 8"/>
          <p:cNvGrpSpPr/>
          <p:nvPr/>
        </p:nvGrpSpPr>
        <p:grpSpPr>
          <a:xfrm>
            <a:off x="3311749" y="3864091"/>
            <a:ext cx="1782620" cy="1782620"/>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T</a:t>
                </a:r>
                <a:endParaRPr lang="zh-CN" altLang="en-US" sz="2400" dirty="0">
                  <a:solidFill>
                    <a:srgbClr val="28333C"/>
                  </a:solidFill>
                  <a:latin typeface="Century Gothic" panose="020B0502020202020204" pitchFamily="34" charset="0"/>
                </a:endParaRPr>
              </a:p>
            </p:txBody>
          </p:sp>
        </p:grpSp>
        <p:sp>
          <p:nvSpPr>
            <p:cNvPr id="49" name="矩形 48"/>
            <p:cNvSpPr/>
            <p:nvPr/>
          </p:nvSpPr>
          <p:spPr>
            <a:xfrm>
              <a:off x="3754081" y="3721495"/>
              <a:ext cx="606176"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threats</a:t>
              </a:r>
            </a:p>
          </p:txBody>
        </p:sp>
      </p:grpSp>
      <p:grpSp>
        <p:nvGrpSpPr>
          <p:cNvPr id="27" name="组合 26"/>
          <p:cNvGrpSpPr/>
          <p:nvPr/>
        </p:nvGrpSpPr>
        <p:grpSpPr>
          <a:xfrm>
            <a:off x="6096000" y="1912892"/>
            <a:ext cx="4554299" cy="1056414"/>
            <a:chOff x="874713" y="3325188"/>
            <a:chExt cx="4554299" cy="1056414"/>
          </a:xfrm>
        </p:grpSpPr>
        <p:sp>
          <p:nvSpPr>
            <p:cNvPr id="28" name="矩形 27"/>
            <p:cNvSpPr/>
            <p:nvPr/>
          </p:nvSpPr>
          <p:spPr>
            <a:xfrm>
              <a:off x="874713" y="3624472"/>
              <a:ext cx="455429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9" name="矩形 2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0" name="组合 29"/>
          <p:cNvGrpSpPr/>
          <p:nvPr/>
        </p:nvGrpSpPr>
        <p:grpSpPr>
          <a:xfrm>
            <a:off x="6096000" y="3243001"/>
            <a:ext cx="4554299" cy="1056414"/>
            <a:chOff x="874713" y="3325188"/>
            <a:chExt cx="4554299" cy="1056414"/>
          </a:xfrm>
        </p:grpSpPr>
        <p:sp>
          <p:nvSpPr>
            <p:cNvPr id="31" name="矩形 30"/>
            <p:cNvSpPr/>
            <p:nvPr/>
          </p:nvSpPr>
          <p:spPr>
            <a:xfrm>
              <a:off x="874713" y="3624472"/>
              <a:ext cx="455429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2" name="矩形 3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3" name="组合 32"/>
          <p:cNvGrpSpPr/>
          <p:nvPr/>
        </p:nvGrpSpPr>
        <p:grpSpPr>
          <a:xfrm>
            <a:off x="6096000" y="4573111"/>
            <a:ext cx="4554299" cy="1056414"/>
            <a:chOff x="874713" y="3325188"/>
            <a:chExt cx="4554299" cy="1056414"/>
          </a:xfrm>
        </p:grpSpPr>
        <p:sp>
          <p:nvSpPr>
            <p:cNvPr id="44" name="矩形 43"/>
            <p:cNvSpPr/>
            <p:nvPr/>
          </p:nvSpPr>
          <p:spPr>
            <a:xfrm>
              <a:off x="874713" y="3624472"/>
              <a:ext cx="455429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5" name="矩形 4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0" name="组合 49"/>
          <p:cNvGrpSpPr/>
          <p:nvPr/>
        </p:nvGrpSpPr>
        <p:grpSpPr>
          <a:xfrm>
            <a:off x="523300" y="488837"/>
            <a:ext cx="4885993" cy="716067"/>
            <a:chOff x="5402407" y="1247256"/>
            <a:chExt cx="4885993" cy="716067"/>
          </a:xfrm>
        </p:grpSpPr>
        <p:sp>
          <p:nvSpPr>
            <p:cNvPr id="51" name="文本框 5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52" name="文本框 51"/>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82379502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500"/>
                                        <p:tgtEl>
                                          <p:spTgt spid="72"/>
                                        </p:tgtEl>
                                      </p:cBhvr>
                                    </p:animEffect>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1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2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rot="1800000">
            <a:off x="1310162" y="1413756"/>
            <a:ext cx="7679850" cy="3799605"/>
          </a:xfrm>
          <a:custGeom>
            <a:avLst/>
            <a:gdLst>
              <a:gd name="connsiteX0" fmla="*/ 0 w 7679850"/>
              <a:gd name="connsiteY0" fmla="*/ 0 h 3799605"/>
              <a:gd name="connsiteX1" fmla="*/ 7679850 w 7679850"/>
              <a:gd name="connsiteY1" fmla="*/ 0 h 3799605"/>
              <a:gd name="connsiteX2" fmla="*/ 7679850 w 7679850"/>
              <a:gd name="connsiteY2" fmla="*/ 3799605 h 3799605"/>
              <a:gd name="connsiteX3" fmla="*/ 0 w 7679850"/>
              <a:gd name="connsiteY3" fmla="*/ 3799605 h 3799605"/>
              <a:gd name="connsiteX4" fmla="*/ 0 w 7679850"/>
              <a:gd name="connsiteY4" fmla="*/ 0 h 3799605"/>
              <a:gd name="connsiteX0" fmla="*/ 0 w 7679850"/>
              <a:gd name="connsiteY0" fmla="*/ 0 h 3799605"/>
              <a:gd name="connsiteX1" fmla="*/ 3720792 w 7679850"/>
              <a:gd name="connsiteY1" fmla="*/ 4833 h 3799605"/>
              <a:gd name="connsiteX2" fmla="*/ 7679850 w 7679850"/>
              <a:gd name="connsiteY2" fmla="*/ 0 h 3799605"/>
              <a:gd name="connsiteX3" fmla="*/ 7679850 w 7679850"/>
              <a:gd name="connsiteY3" fmla="*/ 3799605 h 3799605"/>
              <a:gd name="connsiteX4" fmla="*/ 0 w 7679850"/>
              <a:gd name="connsiteY4" fmla="*/ 3799605 h 3799605"/>
              <a:gd name="connsiteX5" fmla="*/ 0 w 7679850"/>
              <a:gd name="connsiteY5" fmla="*/ 0 h 3799605"/>
              <a:gd name="connsiteX0" fmla="*/ 0 w 7679850"/>
              <a:gd name="connsiteY0" fmla="*/ 3799605 h 3799605"/>
              <a:gd name="connsiteX1" fmla="*/ 3720792 w 7679850"/>
              <a:gd name="connsiteY1" fmla="*/ 4833 h 3799605"/>
              <a:gd name="connsiteX2" fmla="*/ 7679850 w 7679850"/>
              <a:gd name="connsiteY2" fmla="*/ 0 h 3799605"/>
              <a:gd name="connsiteX3" fmla="*/ 7679850 w 7679850"/>
              <a:gd name="connsiteY3" fmla="*/ 3799605 h 3799605"/>
              <a:gd name="connsiteX4" fmla="*/ 0 w 7679850"/>
              <a:gd name="connsiteY4" fmla="*/ 3799605 h 379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9850" h="3799605">
                <a:moveTo>
                  <a:pt x="0" y="3799605"/>
                </a:moveTo>
                <a:lnTo>
                  <a:pt x="3720792" y="4833"/>
                </a:lnTo>
                <a:lnTo>
                  <a:pt x="7679850" y="0"/>
                </a:lnTo>
                <a:lnTo>
                  <a:pt x="7679850" y="3799605"/>
                </a:lnTo>
                <a:lnTo>
                  <a:pt x="0" y="379960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9" name="矩形 38"/>
          <p:cNvSpPr/>
          <p:nvPr/>
        </p:nvSpPr>
        <p:spPr>
          <a:xfrm rot="1800000">
            <a:off x="1331434" y="3094988"/>
            <a:ext cx="7679850" cy="3884693"/>
          </a:xfrm>
          <a:custGeom>
            <a:avLst/>
            <a:gdLst>
              <a:gd name="connsiteX0" fmla="*/ 0 w 7679850"/>
              <a:gd name="connsiteY0" fmla="*/ 0 h 3884693"/>
              <a:gd name="connsiteX1" fmla="*/ 7679850 w 7679850"/>
              <a:gd name="connsiteY1" fmla="*/ 0 h 3884693"/>
              <a:gd name="connsiteX2" fmla="*/ 7679850 w 7679850"/>
              <a:gd name="connsiteY2" fmla="*/ 3884693 h 3884693"/>
              <a:gd name="connsiteX3" fmla="*/ 0 w 7679850"/>
              <a:gd name="connsiteY3" fmla="*/ 3884693 h 3884693"/>
              <a:gd name="connsiteX4" fmla="*/ 0 w 7679850"/>
              <a:gd name="connsiteY4" fmla="*/ 0 h 3884693"/>
              <a:gd name="connsiteX0" fmla="*/ 0 w 7679850"/>
              <a:gd name="connsiteY0" fmla="*/ 0 h 3884693"/>
              <a:gd name="connsiteX1" fmla="*/ 3678682 w 7679850"/>
              <a:gd name="connsiteY1" fmla="*/ 16984 h 3884693"/>
              <a:gd name="connsiteX2" fmla="*/ 7679850 w 7679850"/>
              <a:gd name="connsiteY2" fmla="*/ 0 h 3884693"/>
              <a:gd name="connsiteX3" fmla="*/ 7679850 w 7679850"/>
              <a:gd name="connsiteY3" fmla="*/ 3884693 h 3884693"/>
              <a:gd name="connsiteX4" fmla="*/ 0 w 7679850"/>
              <a:gd name="connsiteY4" fmla="*/ 3884693 h 3884693"/>
              <a:gd name="connsiteX5" fmla="*/ 0 w 7679850"/>
              <a:gd name="connsiteY5" fmla="*/ 0 h 3884693"/>
              <a:gd name="connsiteX0" fmla="*/ 0 w 7679850"/>
              <a:gd name="connsiteY0" fmla="*/ 3884693 h 3884693"/>
              <a:gd name="connsiteX1" fmla="*/ 3678682 w 7679850"/>
              <a:gd name="connsiteY1" fmla="*/ 16984 h 3884693"/>
              <a:gd name="connsiteX2" fmla="*/ 7679850 w 7679850"/>
              <a:gd name="connsiteY2" fmla="*/ 0 h 3884693"/>
              <a:gd name="connsiteX3" fmla="*/ 7679850 w 7679850"/>
              <a:gd name="connsiteY3" fmla="*/ 3884693 h 3884693"/>
              <a:gd name="connsiteX4" fmla="*/ 0 w 7679850"/>
              <a:gd name="connsiteY4" fmla="*/ 3884693 h 3884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9850" h="3884693">
                <a:moveTo>
                  <a:pt x="0" y="3884693"/>
                </a:moveTo>
                <a:lnTo>
                  <a:pt x="3678682" y="16984"/>
                </a:lnTo>
                <a:lnTo>
                  <a:pt x="7679850" y="0"/>
                </a:lnTo>
                <a:lnTo>
                  <a:pt x="7679850" y="3884693"/>
                </a:lnTo>
                <a:lnTo>
                  <a:pt x="0" y="3884693"/>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0" name="矩形 39"/>
          <p:cNvSpPr/>
          <p:nvPr/>
        </p:nvSpPr>
        <p:spPr>
          <a:xfrm rot="1800000">
            <a:off x="7096074" y="1494974"/>
            <a:ext cx="6549461" cy="5364034"/>
          </a:xfrm>
          <a:custGeom>
            <a:avLst/>
            <a:gdLst>
              <a:gd name="connsiteX0" fmla="*/ 0 w 6549461"/>
              <a:gd name="connsiteY0" fmla="*/ 0 h 5341825"/>
              <a:gd name="connsiteX1" fmla="*/ 6549461 w 6549461"/>
              <a:gd name="connsiteY1" fmla="*/ 0 h 5341825"/>
              <a:gd name="connsiteX2" fmla="*/ 6549461 w 6549461"/>
              <a:gd name="connsiteY2" fmla="*/ 5341825 h 5341825"/>
              <a:gd name="connsiteX3" fmla="*/ 0 w 6549461"/>
              <a:gd name="connsiteY3" fmla="*/ 5341825 h 5341825"/>
              <a:gd name="connsiteX4" fmla="*/ 0 w 6549461"/>
              <a:gd name="connsiteY4" fmla="*/ 0 h 5341825"/>
              <a:gd name="connsiteX0" fmla="*/ 0 w 6549461"/>
              <a:gd name="connsiteY0" fmla="*/ 22209 h 5364034"/>
              <a:gd name="connsiteX1" fmla="*/ 2817338 w 6549461"/>
              <a:gd name="connsiteY1" fmla="*/ 0 h 5364034"/>
              <a:gd name="connsiteX2" fmla="*/ 6549461 w 6549461"/>
              <a:gd name="connsiteY2" fmla="*/ 22209 h 5364034"/>
              <a:gd name="connsiteX3" fmla="*/ 6549461 w 6549461"/>
              <a:gd name="connsiteY3" fmla="*/ 5364034 h 5364034"/>
              <a:gd name="connsiteX4" fmla="*/ 0 w 6549461"/>
              <a:gd name="connsiteY4" fmla="*/ 5364034 h 5364034"/>
              <a:gd name="connsiteX5" fmla="*/ 0 w 6549461"/>
              <a:gd name="connsiteY5" fmla="*/ 22209 h 5364034"/>
              <a:gd name="connsiteX0" fmla="*/ 0 w 6549461"/>
              <a:gd name="connsiteY0" fmla="*/ 5364034 h 5364034"/>
              <a:gd name="connsiteX1" fmla="*/ 2817338 w 6549461"/>
              <a:gd name="connsiteY1" fmla="*/ 0 h 5364034"/>
              <a:gd name="connsiteX2" fmla="*/ 6549461 w 6549461"/>
              <a:gd name="connsiteY2" fmla="*/ 22209 h 5364034"/>
              <a:gd name="connsiteX3" fmla="*/ 6549461 w 6549461"/>
              <a:gd name="connsiteY3" fmla="*/ 5364034 h 5364034"/>
              <a:gd name="connsiteX4" fmla="*/ 0 w 6549461"/>
              <a:gd name="connsiteY4" fmla="*/ 5364034 h 5364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461" h="5364034">
                <a:moveTo>
                  <a:pt x="0" y="5364034"/>
                </a:moveTo>
                <a:lnTo>
                  <a:pt x="2817338" y="0"/>
                </a:lnTo>
                <a:lnTo>
                  <a:pt x="6549461" y="22209"/>
                </a:lnTo>
                <a:lnTo>
                  <a:pt x="6549461" y="5364034"/>
                </a:lnTo>
                <a:lnTo>
                  <a:pt x="0" y="536403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0" name="组合 9"/>
          <p:cNvGrpSpPr/>
          <p:nvPr/>
        </p:nvGrpSpPr>
        <p:grpSpPr>
          <a:xfrm>
            <a:off x="874713" y="1610539"/>
            <a:ext cx="5163059" cy="3273353"/>
            <a:chOff x="670984" y="2766239"/>
            <a:chExt cx="5361344" cy="3399065"/>
          </a:xfrm>
        </p:grpSpPr>
        <p:grpSp>
          <p:nvGrpSpPr>
            <p:cNvPr id="2048" name="组合 2047"/>
            <p:cNvGrpSpPr/>
            <p:nvPr/>
          </p:nvGrpSpPr>
          <p:grpSpPr>
            <a:xfrm>
              <a:off x="670984" y="2766239"/>
              <a:ext cx="5361344" cy="1488165"/>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55576" y="2074680"/>
                <a:ext cx="435629" cy="5103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矩形 36"/>
              <p:cNvSpPr/>
              <p:nvPr/>
            </p:nvSpPr>
            <p:spPr>
              <a:xfrm>
                <a:off x="691864" y="2110085"/>
                <a:ext cx="57606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cs typeface="Arial" panose="020B0604020202020204" pitchFamily="34" charset="0"/>
                  </a:rPr>
                  <a:t>05</a:t>
                </a:r>
              </a:p>
            </p:txBody>
          </p:sp>
          <p:sp>
            <p:nvSpPr>
              <p:cNvPr id="38" name="矩形 37"/>
              <p:cNvSpPr/>
              <p:nvPr/>
            </p:nvSpPr>
            <p:spPr>
              <a:xfrm>
                <a:off x="737655" y="2664664"/>
                <a:ext cx="471633" cy="223091"/>
              </a:xfrm>
              <a:prstGeom prst="rect">
                <a:avLst/>
              </a:prstGeom>
            </p:spPr>
            <p:txBody>
              <a:bodyPr wrap="square">
                <a:spAutoFit/>
              </a:bodyPr>
              <a:lstStyle/>
              <a:p>
                <a:r>
                  <a:rPr lang="en-US" altLang="zh-CN" sz="1333" dirty="0">
                    <a:solidFill>
                      <a:schemeClr val="bg1"/>
                    </a:solidFill>
                    <a:latin typeface="Century Gothic" panose="020B0502020202020204" pitchFamily="34" charset="0"/>
                    <a:cs typeface="Arial" panose="020B0604020202020204" pitchFamily="34" charset="0"/>
                  </a:rPr>
                  <a:t>DEC</a:t>
                </a:r>
              </a:p>
            </p:txBody>
          </p:sp>
        </p:grpSp>
        <p:grpSp>
          <p:nvGrpSpPr>
            <p:cNvPr id="2049" name="组合 2048"/>
            <p:cNvGrpSpPr/>
            <p:nvPr/>
          </p:nvGrpSpPr>
          <p:grpSpPr>
            <a:xfrm>
              <a:off x="670984" y="4485117"/>
              <a:ext cx="5361344" cy="1680187"/>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691864" y="3412515"/>
                <a:ext cx="57606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cs typeface="Arial" panose="020B0604020202020204" pitchFamily="34" charset="0"/>
                  </a:rPr>
                  <a:t>06</a:t>
                </a:r>
              </a:p>
            </p:txBody>
          </p:sp>
          <p:sp>
            <p:nvSpPr>
              <p:cNvPr id="44" name="矩形 43"/>
              <p:cNvSpPr/>
              <p:nvPr/>
            </p:nvSpPr>
            <p:spPr>
              <a:xfrm>
                <a:off x="737655" y="3967094"/>
                <a:ext cx="471633" cy="223090"/>
              </a:xfrm>
              <a:prstGeom prst="rect">
                <a:avLst/>
              </a:prstGeom>
            </p:spPr>
            <p:txBody>
              <a:bodyPr wrap="square">
                <a:spAutoFit/>
              </a:bodyPr>
              <a:lstStyle/>
              <a:p>
                <a:r>
                  <a:rPr lang="en-US" altLang="zh-CN" sz="1333" dirty="0">
                    <a:solidFill>
                      <a:schemeClr val="bg1"/>
                    </a:solidFill>
                    <a:latin typeface="Century Gothic" panose="020B0502020202020204" pitchFamily="34" charset="0"/>
                    <a:cs typeface="Arial" panose="020B0604020202020204" pitchFamily="34" charset="0"/>
                  </a:rPr>
                  <a:t>DEC</a:t>
                </a:r>
              </a:p>
            </p:txBody>
          </p:sp>
        </p:grpSp>
      </p:grpSp>
      <p:grpSp>
        <p:nvGrpSpPr>
          <p:cNvPr id="19" name="组合 18"/>
          <p:cNvGrpSpPr/>
          <p:nvPr/>
        </p:nvGrpSpPr>
        <p:grpSpPr>
          <a:xfrm>
            <a:off x="1936936" y="1804910"/>
            <a:ext cx="3917380" cy="1056414"/>
            <a:chOff x="874713" y="3325188"/>
            <a:chExt cx="3917380" cy="1056414"/>
          </a:xfrm>
        </p:grpSpPr>
        <p:sp>
          <p:nvSpPr>
            <p:cNvPr id="20" name="矩形 19"/>
            <p:cNvSpPr/>
            <p:nvPr/>
          </p:nvSpPr>
          <p:spPr>
            <a:xfrm>
              <a:off x="874713" y="3624472"/>
              <a:ext cx="391738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2" name="矩形 2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3" name="组合 22"/>
          <p:cNvGrpSpPr/>
          <p:nvPr/>
        </p:nvGrpSpPr>
        <p:grpSpPr>
          <a:xfrm>
            <a:off x="1936936" y="3512232"/>
            <a:ext cx="3917380" cy="1056414"/>
            <a:chOff x="874713" y="3325188"/>
            <a:chExt cx="3917380" cy="1056414"/>
          </a:xfrm>
        </p:grpSpPr>
        <p:sp>
          <p:nvSpPr>
            <p:cNvPr id="26" name="矩形 25"/>
            <p:cNvSpPr/>
            <p:nvPr/>
          </p:nvSpPr>
          <p:spPr>
            <a:xfrm>
              <a:off x="874713" y="3624472"/>
              <a:ext cx="391738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7" name="矩形 2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8" name="组合 27"/>
          <p:cNvGrpSpPr/>
          <p:nvPr/>
        </p:nvGrpSpPr>
        <p:grpSpPr>
          <a:xfrm>
            <a:off x="825181" y="5078264"/>
            <a:ext cx="10492107" cy="1037948"/>
            <a:chOff x="874713" y="3325188"/>
            <a:chExt cx="10492107" cy="1037948"/>
          </a:xfrm>
        </p:grpSpPr>
        <p:sp>
          <p:nvSpPr>
            <p:cNvPr id="29" name="矩形 28"/>
            <p:cNvSpPr/>
            <p:nvPr/>
          </p:nvSpPr>
          <p:spPr>
            <a:xfrm>
              <a:off x="874713" y="3624472"/>
              <a:ext cx="10492107" cy="73866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30" name="矩形 2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4" name="组合 33"/>
          <p:cNvGrpSpPr/>
          <p:nvPr/>
        </p:nvGrpSpPr>
        <p:grpSpPr>
          <a:xfrm>
            <a:off x="523300" y="488837"/>
            <a:ext cx="4885993" cy="716067"/>
            <a:chOff x="5402407" y="1247256"/>
            <a:chExt cx="4885993" cy="716067"/>
          </a:xfrm>
        </p:grpSpPr>
        <p:sp>
          <p:nvSpPr>
            <p:cNvPr id="35" name="文本框 3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1" name="文本框 40"/>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 name="图片占位符 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2534" b="2534"/>
          <a:stretch>
            <a:fillRect/>
          </a:stretch>
        </p:blipFill>
        <p:spPr/>
      </p:pic>
    </p:spTree>
    <p:extLst>
      <p:ext uri="{BB962C8B-B14F-4D97-AF65-F5344CB8AC3E}">
        <p14:creationId xmlns:p14="http://schemas.microsoft.com/office/powerpoint/2010/main" val="3790682653"/>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2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1348" y="2525883"/>
            <a:ext cx="3558952" cy="2231406"/>
            <a:chOff x="2295748" y="1890882"/>
            <a:chExt cx="4966354" cy="3113825"/>
          </a:xfrm>
        </p:grpSpPr>
        <p:sp>
          <p:nvSpPr>
            <p:cNvPr id="3"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7" name="组合 6"/>
          <p:cNvGrpSpPr/>
          <p:nvPr/>
        </p:nvGrpSpPr>
        <p:grpSpPr>
          <a:xfrm>
            <a:off x="3938281" y="2525883"/>
            <a:ext cx="3558952" cy="2231406"/>
            <a:chOff x="2295748" y="1890882"/>
            <a:chExt cx="4966354" cy="3113825"/>
          </a:xfrm>
        </p:grpSpPr>
        <p:sp>
          <p:nvSpPr>
            <p:cNvPr id="8"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矩形 8"/>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0" name="组合 9"/>
          <p:cNvGrpSpPr/>
          <p:nvPr/>
        </p:nvGrpSpPr>
        <p:grpSpPr>
          <a:xfrm>
            <a:off x="6495214" y="2525883"/>
            <a:ext cx="3558952" cy="2231406"/>
            <a:chOff x="2295748" y="1890882"/>
            <a:chExt cx="4966354" cy="3113825"/>
          </a:xfrm>
        </p:grpSpPr>
        <p:sp>
          <p:nvSpPr>
            <p:cNvPr id="11"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矩形 11"/>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3" name="组合 12"/>
          <p:cNvGrpSpPr/>
          <p:nvPr/>
        </p:nvGrpSpPr>
        <p:grpSpPr>
          <a:xfrm>
            <a:off x="9052148" y="2525883"/>
            <a:ext cx="3558952" cy="2231406"/>
            <a:chOff x="2295748" y="1890882"/>
            <a:chExt cx="4966354" cy="3113825"/>
          </a:xfrm>
        </p:grpSpPr>
        <p:sp>
          <p:nvSpPr>
            <p:cNvPr id="14"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矩形 14"/>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6" name="矩形 15"/>
          <p:cNvSpPr/>
          <p:nvPr/>
        </p:nvSpPr>
        <p:spPr>
          <a:xfrm>
            <a:off x="1714539"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1</a:t>
            </a:r>
            <a:endParaRPr lang="en-US" altLang="zh-CN" sz="6000" dirty="0">
              <a:solidFill>
                <a:srgbClr val="394A57"/>
              </a:solidFill>
              <a:latin typeface="Century Gothic" panose="020B0502020202020204" pitchFamily="34" charset="0"/>
              <a:cs typeface="Arial" panose="020B0604020202020204" pitchFamily="34" charset="0"/>
            </a:endParaRPr>
          </a:p>
        </p:txBody>
      </p:sp>
      <p:sp>
        <p:nvSpPr>
          <p:cNvPr id="17" name="矩形 16"/>
          <p:cNvSpPr/>
          <p:nvPr/>
        </p:nvSpPr>
        <p:spPr>
          <a:xfrm>
            <a:off x="4271472"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2</a:t>
            </a:r>
            <a:endParaRPr lang="en-US" altLang="zh-CN" sz="6000" dirty="0">
              <a:solidFill>
                <a:srgbClr val="394A57"/>
              </a:solidFill>
              <a:latin typeface="Century Gothic" panose="020B0502020202020204" pitchFamily="34" charset="0"/>
              <a:cs typeface="Arial" panose="020B0604020202020204" pitchFamily="34" charset="0"/>
            </a:endParaRPr>
          </a:p>
        </p:txBody>
      </p:sp>
      <p:sp>
        <p:nvSpPr>
          <p:cNvPr id="18" name="矩形 17"/>
          <p:cNvSpPr/>
          <p:nvPr/>
        </p:nvSpPr>
        <p:spPr>
          <a:xfrm>
            <a:off x="6824119"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3</a:t>
            </a:r>
            <a:endParaRPr lang="en-US" altLang="zh-CN" sz="6000" dirty="0">
              <a:solidFill>
                <a:srgbClr val="394A57"/>
              </a:solidFill>
              <a:latin typeface="Century Gothic" panose="020B0502020202020204" pitchFamily="34" charset="0"/>
              <a:cs typeface="Arial" panose="020B0604020202020204" pitchFamily="34" charset="0"/>
            </a:endParaRPr>
          </a:p>
        </p:txBody>
      </p:sp>
      <p:sp>
        <p:nvSpPr>
          <p:cNvPr id="19" name="矩形 18"/>
          <p:cNvSpPr/>
          <p:nvPr/>
        </p:nvSpPr>
        <p:spPr>
          <a:xfrm>
            <a:off x="9385339"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4</a:t>
            </a:r>
            <a:endParaRPr lang="en-US" altLang="zh-CN" sz="6000" dirty="0">
              <a:solidFill>
                <a:srgbClr val="394A57"/>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894427" y="4138015"/>
            <a:ext cx="2251288" cy="824842"/>
            <a:chOff x="6719759" y="1354938"/>
            <a:chExt cx="2251288" cy="824842"/>
          </a:xfrm>
        </p:grpSpPr>
        <p:sp>
          <p:nvSpPr>
            <p:cNvPr id="21" name="文本框 20"/>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22" name="文本框 21"/>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23" name="组合 22"/>
          <p:cNvGrpSpPr/>
          <p:nvPr/>
        </p:nvGrpSpPr>
        <p:grpSpPr>
          <a:xfrm>
            <a:off x="3451360" y="4138015"/>
            <a:ext cx="2251288" cy="824842"/>
            <a:chOff x="6719759" y="1354938"/>
            <a:chExt cx="2251288" cy="824842"/>
          </a:xfrm>
        </p:grpSpPr>
        <p:sp>
          <p:nvSpPr>
            <p:cNvPr id="24" name="文本框 23"/>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25" name="文本框 24"/>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26" name="组合 25"/>
          <p:cNvGrpSpPr/>
          <p:nvPr/>
        </p:nvGrpSpPr>
        <p:grpSpPr>
          <a:xfrm>
            <a:off x="6004007" y="4138015"/>
            <a:ext cx="2251288" cy="824842"/>
            <a:chOff x="6719759" y="1354938"/>
            <a:chExt cx="2251288" cy="824842"/>
          </a:xfrm>
        </p:grpSpPr>
        <p:sp>
          <p:nvSpPr>
            <p:cNvPr id="27" name="文本框 26"/>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28" name="文本框 27"/>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29" name="组合 28"/>
          <p:cNvGrpSpPr/>
          <p:nvPr/>
        </p:nvGrpSpPr>
        <p:grpSpPr>
          <a:xfrm>
            <a:off x="8565227" y="4138015"/>
            <a:ext cx="2251288" cy="824842"/>
            <a:chOff x="6719759" y="1354938"/>
            <a:chExt cx="2251288" cy="824842"/>
          </a:xfrm>
        </p:grpSpPr>
        <p:sp>
          <p:nvSpPr>
            <p:cNvPr id="30" name="文本框 29"/>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31" name="文本框 30"/>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sp>
        <p:nvSpPr>
          <p:cNvPr id="32" name="文本框 31"/>
          <p:cNvSpPr txBox="1"/>
          <p:nvPr/>
        </p:nvSpPr>
        <p:spPr>
          <a:xfrm>
            <a:off x="523300" y="488837"/>
            <a:ext cx="3295317" cy="646331"/>
          </a:xfrm>
          <a:prstGeom prst="rect">
            <a:avLst/>
          </a:prstGeom>
          <a:noFill/>
        </p:spPr>
        <p:txBody>
          <a:bodyPr wrap="square" rtlCol="0">
            <a:spAutoFit/>
            <a:scene3d>
              <a:camera prst="orthographicFront"/>
              <a:lightRig rig="threePt" dir="t"/>
            </a:scene3d>
            <a:sp3d contourW="12700"/>
          </a:bodyPr>
          <a:lstStyle/>
          <a:p>
            <a:r>
              <a:rPr lang="en-US" altLang="zh-CN" sz="3600" b="1" dirty="0" smtClean="0">
                <a:solidFill>
                  <a:schemeClr val="accent6"/>
                </a:solidFill>
                <a:latin typeface="Century Gothic" panose="020B0502020202020204" pitchFamily="34" charset="0"/>
              </a:rPr>
              <a:t>CONTENTS</a:t>
            </a:r>
            <a:endParaRPr lang="zh-CN" altLang="en-US" sz="3600" b="1" dirty="0">
              <a:solidFill>
                <a:schemeClr val="accent6"/>
              </a:solidFill>
              <a:latin typeface="Century Gothic" panose="020B0502020202020204" pitchFamily="34" charset="0"/>
            </a:endParaRPr>
          </a:p>
        </p:txBody>
      </p:sp>
    </p:spTree>
    <p:extLst>
      <p:ext uri="{BB962C8B-B14F-4D97-AF65-F5344CB8AC3E}">
        <p14:creationId xmlns:p14="http://schemas.microsoft.com/office/powerpoint/2010/main" val="2236013802"/>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1000"/>
                            </p:stCondLst>
                            <p:childTnLst>
                              <p:par>
                                <p:cTn id="43" presetID="42"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1000"/>
                                        <p:tgtEl>
                                          <p:spTgt spid="29"/>
                                        </p:tgtEl>
                                      </p:cBhvr>
                                    </p:animEffect>
                                    <p:anim calcmode="lin" valueType="num">
                                      <p:cBhvr>
                                        <p:cTn id="61" dur="1000" fill="hold"/>
                                        <p:tgtEl>
                                          <p:spTgt spid="29"/>
                                        </p:tgtEl>
                                        <p:attrNameLst>
                                          <p:attrName>ppt_x</p:attrName>
                                        </p:attrNameLst>
                                      </p:cBhvr>
                                      <p:tavLst>
                                        <p:tav tm="0">
                                          <p:val>
                                            <p:strVal val="#ppt_x"/>
                                          </p:val>
                                        </p:tav>
                                        <p:tav tm="100000">
                                          <p:val>
                                            <p:strVal val="#ppt_x"/>
                                          </p:val>
                                        </p:tav>
                                      </p:tavLst>
                                    </p:anim>
                                    <p:anim calcmode="lin" valueType="num">
                                      <p:cBhvr>
                                        <p:cTn id="6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95748" y="1890882"/>
            <a:ext cx="4966354" cy="3113825"/>
            <a:chOff x="2295748" y="1890882"/>
            <a:chExt cx="4966354" cy="3113825"/>
          </a:xfrm>
        </p:grpSpPr>
        <p:sp>
          <p:nvSpPr>
            <p:cNvPr id="4"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5" name="组合 4"/>
            <p:cNvGrpSpPr/>
            <p:nvPr/>
          </p:nvGrpSpPr>
          <p:grpSpPr>
            <a:xfrm>
              <a:off x="2295748" y="1890882"/>
              <a:ext cx="1782620" cy="1782620"/>
              <a:chOff x="3388686" y="1738840"/>
              <a:chExt cx="1336965" cy="1336965"/>
            </a:xfrm>
          </p:grpSpPr>
          <p:sp>
            <p:nvSpPr>
              <p:cNvPr id="8" name="矩形 7"/>
              <p:cNvSpPr/>
              <p:nvPr/>
            </p:nvSpPr>
            <p:spPr>
              <a:xfrm>
                <a:off x="3388686"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3715737" y="1945680"/>
                <a:ext cx="757660" cy="946413"/>
              </a:xfrm>
              <a:prstGeom prst="rect">
                <a:avLst/>
              </a:prstGeom>
            </p:spPr>
            <p:txBody>
              <a:bodyPr wrap="non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smtClean="0">
                    <a:ln>
                      <a:noFill/>
                    </a:ln>
                    <a:solidFill>
                      <a:srgbClr val="FFFFFF"/>
                    </a:solidFill>
                    <a:effectLst/>
                    <a:uLnTx/>
                    <a:uFillTx/>
                    <a:latin typeface="Century Gothic" panose="020B0502020202020204" pitchFamily="34" charset="0"/>
                    <a:ea typeface="微软雅黑"/>
                    <a:cs typeface="Arial" panose="020B0604020202020204" pitchFamily="34" charset="0"/>
                  </a:rPr>
                  <a:t>PART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smtClean="0">
                    <a:ln>
                      <a:noFill/>
                    </a:ln>
                    <a:solidFill>
                      <a:srgbClr val="FFFFFF"/>
                    </a:solidFill>
                    <a:effectLst/>
                    <a:uLnTx/>
                    <a:uFillTx/>
                    <a:latin typeface="Century Gothic" panose="020B0502020202020204" pitchFamily="34" charset="0"/>
                    <a:ea typeface="微软雅黑"/>
                    <a:cs typeface="Arial" panose="020B0604020202020204" pitchFamily="34" charset="0"/>
                  </a:rPr>
                  <a:t>04</a:t>
                </a:r>
                <a:endParaRPr kumimoji="0" lang="en-US" altLang="zh-CN" sz="4800" b="1" i="0" u="none" strike="noStrike" kern="1200" cap="none" spc="0" normalizeH="0" baseline="0" noProof="0" dirty="0">
                  <a:ln>
                    <a:noFill/>
                  </a:ln>
                  <a:solidFill>
                    <a:srgbClr val="FFFFFF"/>
                  </a:solidFill>
                  <a:effectLst/>
                  <a:uLnTx/>
                  <a:uFillTx/>
                  <a:latin typeface="Century Gothic" panose="020B0502020202020204" pitchFamily="34" charset="0"/>
                  <a:ea typeface="微软雅黑"/>
                  <a:cs typeface="Arial" panose="020B0604020202020204" pitchFamily="34" charset="0"/>
                </a:endParaRPr>
              </a:p>
            </p:txBody>
          </p:sp>
        </p:grpSp>
      </p:grpSp>
      <p:grpSp>
        <p:nvGrpSpPr>
          <p:cNvPr id="11" name="组合 10"/>
          <p:cNvGrpSpPr/>
          <p:nvPr/>
        </p:nvGrpSpPr>
        <p:grpSpPr>
          <a:xfrm>
            <a:off x="4432301" y="3662965"/>
            <a:ext cx="5397498" cy="1315749"/>
            <a:chOff x="4432301" y="3662965"/>
            <a:chExt cx="5397498" cy="1315749"/>
          </a:xfrm>
        </p:grpSpPr>
        <p:sp>
          <p:nvSpPr>
            <p:cNvPr id="2" name="文本框 1"/>
            <p:cNvSpPr txBox="1"/>
            <p:nvPr/>
          </p:nvSpPr>
          <p:spPr>
            <a:xfrm>
              <a:off x="4432301" y="3662965"/>
              <a:ext cx="4838698"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srgbClr val="000000">
                      <a:lumMod val="85000"/>
                      <a:lumOff val="15000"/>
                    </a:srgbClr>
                  </a:solidFill>
                  <a:effectLst/>
                  <a:uLnTx/>
                  <a:uFillTx/>
                  <a:latin typeface="微软雅黑"/>
                  <a:ea typeface="微软雅黑"/>
                  <a:cs typeface="+mn-cs"/>
                </a:rPr>
                <a:t>标题文字添加此处</a:t>
              </a:r>
              <a:endParaRPr kumimoji="0" lang="zh-CN" altLang="en-US" sz="3600" b="0" i="0" u="none" strike="noStrike" kern="1200" cap="none" spc="0" normalizeH="0" baseline="0" noProof="0" dirty="0">
                <a:ln>
                  <a:noFill/>
                </a:ln>
                <a:solidFill>
                  <a:srgbClr val="000000">
                    <a:lumMod val="85000"/>
                    <a:lumOff val="15000"/>
                  </a:srgbClr>
                </a:solidFill>
                <a:effectLst/>
                <a:uLnTx/>
                <a:uFillTx/>
                <a:latin typeface="微软雅黑"/>
                <a:ea typeface="微软雅黑"/>
                <a:cs typeface="+mn-cs"/>
              </a:endParaRPr>
            </a:p>
          </p:txBody>
        </p:sp>
        <p:sp>
          <p:nvSpPr>
            <p:cNvPr id="3" name="文本框 2"/>
            <p:cNvSpPr txBox="1"/>
            <p:nvPr/>
          </p:nvSpPr>
          <p:spPr>
            <a:xfrm>
              <a:off x="4432301" y="4332383"/>
              <a:ext cx="5397498"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lumMod val="50000"/>
                    </a:srgbClr>
                  </a:solidFill>
                  <a:effectLst/>
                  <a:uLnTx/>
                  <a:uFillTx/>
                  <a:latin typeface="微软雅黑"/>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427641075"/>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rot="1800000">
            <a:off x="1075833" y="2263292"/>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8" name="矩形 47"/>
          <p:cNvSpPr/>
          <p:nvPr/>
        </p:nvSpPr>
        <p:spPr>
          <a:xfrm rot="1800000">
            <a:off x="1075833" y="4358123"/>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1" name="矩形 50"/>
          <p:cNvSpPr/>
          <p:nvPr/>
        </p:nvSpPr>
        <p:spPr>
          <a:xfrm rot="1800000">
            <a:off x="4829449" y="2263291"/>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2" name="矩形 51"/>
          <p:cNvSpPr/>
          <p:nvPr/>
        </p:nvSpPr>
        <p:spPr>
          <a:xfrm rot="1800000">
            <a:off x="4829449" y="4358122"/>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3" name="矩形 52"/>
          <p:cNvSpPr/>
          <p:nvPr/>
        </p:nvSpPr>
        <p:spPr>
          <a:xfrm rot="1800000">
            <a:off x="8493157" y="2263291"/>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4" name="矩形 53"/>
          <p:cNvSpPr/>
          <p:nvPr/>
        </p:nvSpPr>
        <p:spPr>
          <a:xfrm rot="1800000">
            <a:off x="8493157" y="4358122"/>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3" name="组合 2"/>
          <p:cNvGrpSpPr/>
          <p:nvPr/>
        </p:nvGrpSpPr>
        <p:grpSpPr>
          <a:xfrm>
            <a:off x="874712" y="1948119"/>
            <a:ext cx="584193" cy="599872"/>
            <a:chOff x="826183" y="1855140"/>
            <a:chExt cx="438145" cy="449904"/>
          </a:xfrm>
        </p:grpSpPr>
        <p:sp>
          <p:nvSpPr>
            <p:cNvPr id="50" name="椭圆 49"/>
            <p:cNvSpPr/>
            <p:nvPr/>
          </p:nvSpPr>
          <p:spPr>
            <a:xfrm>
              <a:off x="826183" y="1866900"/>
              <a:ext cx="438144" cy="4381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56" name="矩形 55"/>
            <p:cNvSpPr/>
            <p:nvPr/>
          </p:nvSpPr>
          <p:spPr>
            <a:xfrm>
              <a:off x="826184" y="1855140"/>
              <a:ext cx="43814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ea typeface="+mj-ea"/>
                  <a:cs typeface="Arial" panose="020B0604020202020204" pitchFamily="34" charset="0"/>
                </a:rPr>
                <a:t>A</a:t>
              </a:r>
            </a:p>
          </p:txBody>
        </p:sp>
      </p:grpSp>
      <p:grpSp>
        <p:nvGrpSpPr>
          <p:cNvPr id="61" name="组合 60"/>
          <p:cNvGrpSpPr/>
          <p:nvPr/>
        </p:nvGrpSpPr>
        <p:grpSpPr>
          <a:xfrm>
            <a:off x="4633640" y="1948119"/>
            <a:ext cx="584192" cy="599872"/>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63" name="矩形 62"/>
            <p:cNvSpPr/>
            <p:nvPr/>
          </p:nvSpPr>
          <p:spPr>
            <a:xfrm>
              <a:off x="826183" y="1855140"/>
              <a:ext cx="43814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ea typeface="+mj-ea"/>
                  <a:cs typeface="Arial" panose="020B0604020202020204" pitchFamily="34" charset="0"/>
                </a:rPr>
                <a:t>B</a:t>
              </a:r>
            </a:p>
          </p:txBody>
        </p:sp>
      </p:grpSp>
      <p:grpSp>
        <p:nvGrpSpPr>
          <p:cNvPr id="66" name="组合 65"/>
          <p:cNvGrpSpPr/>
          <p:nvPr/>
        </p:nvGrpSpPr>
        <p:grpSpPr>
          <a:xfrm>
            <a:off x="8291347" y="1948119"/>
            <a:ext cx="584192" cy="599872"/>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68" name="矩形 67"/>
            <p:cNvSpPr/>
            <p:nvPr/>
          </p:nvSpPr>
          <p:spPr>
            <a:xfrm>
              <a:off x="826183" y="1855140"/>
              <a:ext cx="43814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ea typeface="+mj-ea"/>
                  <a:cs typeface="Arial" panose="020B0604020202020204" pitchFamily="34" charset="0"/>
                </a:rPr>
                <a:t>C</a:t>
              </a:r>
            </a:p>
          </p:txBody>
        </p:sp>
      </p:grpSp>
      <p:grpSp>
        <p:nvGrpSpPr>
          <p:cNvPr id="32" name="组合 31"/>
          <p:cNvGrpSpPr/>
          <p:nvPr/>
        </p:nvGrpSpPr>
        <p:grpSpPr>
          <a:xfrm>
            <a:off x="874712" y="4038176"/>
            <a:ext cx="584193" cy="599872"/>
            <a:chOff x="826183" y="1855140"/>
            <a:chExt cx="438145" cy="449904"/>
          </a:xfrm>
        </p:grpSpPr>
        <p:sp>
          <p:nvSpPr>
            <p:cNvPr id="33" name="椭圆 32"/>
            <p:cNvSpPr/>
            <p:nvPr/>
          </p:nvSpPr>
          <p:spPr>
            <a:xfrm>
              <a:off x="826183" y="1866900"/>
              <a:ext cx="438144" cy="4381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34" name="矩形 33"/>
            <p:cNvSpPr/>
            <p:nvPr/>
          </p:nvSpPr>
          <p:spPr>
            <a:xfrm>
              <a:off x="826184" y="1855140"/>
              <a:ext cx="43814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ea typeface="+mj-ea"/>
                  <a:cs typeface="Arial" panose="020B0604020202020204" pitchFamily="34" charset="0"/>
                </a:rPr>
                <a:t>D</a:t>
              </a:r>
              <a:endParaRPr lang="en-US" altLang="zh-CN" sz="3200" dirty="0">
                <a:solidFill>
                  <a:schemeClr val="bg1"/>
                </a:solidFill>
                <a:latin typeface="Century Gothic" panose="020B0502020202020204" pitchFamily="34" charset="0"/>
                <a:ea typeface="+mj-ea"/>
                <a:cs typeface="Arial" panose="020B0604020202020204" pitchFamily="34" charset="0"/>
              </a:endParaRPr>
            </a:p>
          </p:txBody>
        </p:sp>
      </p:grpSp>
      <p:grpSp>
        <p:nvGrpSpPr>
          <p:cNvPr id="35" name="组合 34"/>
          <p:cNvGrpSpPr/>
          <p:nvPr/>
        </p:nvGrpSpPr>
        <p:grpSpPr>
          <a:xfrm>
            <a:off x="4633640" y="4038176"/>
            <a:ext cx="584192" cy="599872"/>
            <a:chOff x="826183" y="1855140"/>
            <a:chExt cx="438144" cy="449904"/>
          </a:xfrm>
        </p:grpSpPr>
        <p:sp>
          <p:nvSpPr>
            <p:cNvPr id="36" name="椭圆 35"/>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37" name="矩形 36"/>
            <p:cNvSpPr/>
            <p:nvPr/>
          </p:nvSpPr>
          <p:spPr>
            <a:xfrm>
              <a:off x="826183" y="1855140"/>
              <a:ext cx="43814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ea typeface="+mj-ea"/>
                  <a:cs typeface="Arial" panose="020B0604020202020204" pitchFamily="34" charset="0"/>
                </a:rPr>
                <a:t>E</a:t>
              </a:r>
              <a:endParaRPr lang="en-US" altLang="zh-CN" sz="3200" dirty="0">
                <a:solidFill>
                  <a:schemeClr val="bg1"/>
                </a:solidFill>
                <a:latin typeface="Century Gothic" panose="020B0502020202020204" pitchFamily="34" charset="0"/>
                <a:ea typeface="+mj-ea"/>
                <a:cs typeface="Arial" panose="020B0604020202020204" pitchFamily="34" charset="0"/>
              </a:endParaRPr>
            </a:p>
          </p:txBody>
        </p:sp>
      </p:grpSp>
      <p:grpSp>
        <p:nvGrpSpPr>
          <p:cNvPr id="38" name="组合 37"/>
          <p:cNvGrpSpPr/>
          <p:nvPr/>
        </p:nvGrpSpPr>
        <p:grpSpPr>
          <a:xfrm>
            <a:off x="8291347" y="4038176"/>
            <a:ext cx="584192" cy="599872"/>
            <a:chOff x="826183" y="1855140"/>
            <a:chExt cx="438144" cy="449904"/>
          </a:xfrm>
        </p:grpSpPr>
        <p:sp>
          <p:nvSpPr>
            <p:cNvPr id="39" name="椭圆 38"/>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40" name="矩形 39"/>
            <p:cNvSpPr/>
            <p:nvPr/>
          </p:nvSpPr>
          <p:spPr>
            <a:xfrm>
              <a:off x="826183" y="1855140"/>
              <a:ext cx="43814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ea typeface="+mj-ea"/>
                  <a:cs typeface="Arial" panose="020B0604020202020204" pitchFamily="34" charset="0"/>
                </a:rPr>
                <a:t>F</a:t>
              </a:r>
              <a:endParaRPr lang="en-US" altLang="zh-CN" sz="3200" dirty="0">
                <a:solidFill>
                  <a:schemeClr val="bg1"/>
                </a:solidFill>
                <a:latin typeface="Century Gothic" panose="020B0502020202020204" pitchFamily="34" charset="0"/>
                <a:ea typeface="+mj-ea"/>
                <a:cs typeface="Arial" panose="020B0604020202020204" pitchFamily="34" charset="0"/>
              </a:endParaRPr>
            </a:p>
          </p:txBody>
        </p:sp>
      </p:grpSp>
      <p:grpSp>
        <p:nvGrpSpPr>
          <p:cNvPr id="26" name="组合 25"/>
          <p:cNvGrpSpPr/>
          <p:nvPr/>
        </p:nvGrpSpPr>
        <p:grpSpPr>
          <a:xfrm>
            <a:off x="874712" y="2627854"/>
            <a:ext cx="3103149" cy="834815"/>
            <a:chOff x="874713" y="3325188"/>
            <a:chExt cx="3103149" cy="834815"/>
          </a:xfrm>
        </p:grpSpPr>
        <p:sp>
          <p:nvSpPr>
            <p:cNvPr id="27" name="矩形 2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8" name="矩形 2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0" name="组合 29"/>
          <p:cNvGrpSpPr/>
          <p:nvPr/>
        </p:nvGrpSpPr>
        <p:grpSpPr>
          <a:xfrm>
            <a:off x="4573132" y="2627854"/>
            <a:ext cx="3103149" cy="834815"/>
            <a:chOff x="874713" y="3325188"/>
            <a:chExt cx="3103149" cy="834815"/>
          </a:xfrm>
        </p:grpSpPr>
        <p:sp>
          <p:nvSpPr>
            <p:cNvPr id="31" name="矩形 30"/>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1" name="矩形 4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2" name="组合 41"/>
          <p:cNvGrpSpPr/>
          <p:nvPr/>
        </p:nvGrpSpPr>
        <p:grpSpPr>
          <a:xfrm>
            <a:off x="8224140" y="2627854"/>
            <a:ext cx="3103149" cy="834815"/>
            <a:chOff x="874713" y="3325188"/>
            <a:chExt cx="3103149" cy="834815"/>
          </a:xfrm>
        </p:grpSpPr>
        <p:sp>
          <p:nvSpPr>
            <p:cNvPr id="43" name="矩形 42"/>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4" name="矩形 4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5" name="组合 44"/>
          <p:cNvGrpSpPr/>
          <p:nvPr/>
        </p:nvGrpSpPr>
        <p:grpSpPr>
          <a:xfrm>
            <a:off x="874712" y="4787245"/>
            <a:ext cx="3103149" cy="834815"/>
            <a:chOff x="874713" y="3325188"/>
            <a:chExt cx="3103149" cy="834815"/>
          </a:xfrm>
        </p:grpSpPr>
        <p:sp>
          <p:nvSpPr>
            <p:cNvPr id="46" name="矩形 45"/>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9" name="矩形 4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5" name="组合 54"/>
          <p:cNvGrpSpPr/>
          <p:nvPr/>
        </p:nvGrpSpPr>
        <p:grpSpPr>
          <a:xfrm>
            <a:off x="4573132" y="4787245"/>
            <a:ext cx="3103149" cy="834815"/>
            <a:chOff x="874713" y="3325188"/>
            <a:chExt cx="3103149" cy="834815"/>
          </a:xfrm>
        </p:grpSpPr>
        <p:sp>
          <p:nvSpPr>
            <p:cNvPr id="57" name="矩形 5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8" name="矩形 5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9" name="组合 58"/>
          <p:cNvGrpSpPr/>
          <p:nvPr/>
        </p:nvGrpSpPr>
        <p:grpSpPr>
          <a:xfrm>
            <a:off x="8224140" y="4787245"/>
            <a:ext cx="3103149" cy="834815"/>
            <a:chOff x="874713" y="3325188"/>
            <a:chExt cx="3103149" cy="834815"/>
          </a:xfrm>
        </p:grpSpPr>
        <p:sp>
          <p:nvSpPr>
            <p:cNvPr id="60" name="矩形 59"/>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64" name="矩形 6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5" name="组合 64"/>
          <p:cNvGrpSpPr/>
          <p:nvPr/>
        </p:nvGrpSpPr>
        <p:grpSpPr>
          <a:xfrm>
            <a:off x="523300" y="488837"/>
            <a:ext cx="4885993" cy="716067"/>
            <a:chOff x="5402407" y="1247256"/>
            <a:chExt cx="4885993" cy="716067"/>
          </a:xfrm>
        </p:grpSpPr>
        <p:sp>
          <p:nvSpPr>
            <p:cNvPr id="69" name="文本框 6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0" name="文本框 6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4178056851"/>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000"/>
                                        <p:tgtEl>
                                          <p:spTgt spid="51"/>
                                        </p:tgtEl>
                                      </p:cBhvr>
                                    </p:animEffect>
                                    <p:anim calcmode="lin" valueType="num">
                                      <p:cBhvr>
                                        <p:cTn id="13" dur="1000" fill="hold"/>
                                        <p:tgtEl>
                                          <p:spTgt spid="51"/>
                                        </p:tgtEl>
                                        <p:attrNameLst>
                                          <p:attrName>ppt_x</p:attrName>
                                        </p:attrNameLst>
                                      </p:cBhvr>
                                      <p:tavLst>
                                        <p:tav tm="0">
                                          <p:val>
                                            <p:strVal val="#ppt_x"/>
                                          </p:val>
                                        </p:tav>
                                        <p:tav tm="100000">
                                          <p:val>
                                            <p:strVal val="#ppt_x"/>
                                          </p:val>
                                        </p:tav>
                                      </p:tavLst>
                                    </p:anim>
                                    <p:anim calcmode="lin" valueType="num">
                                      <p:cBhvr>
                                        <p:cTn id="14" dur="1000" fill="hold"/>
                                        <p:tgtEl>
                                          <p:spTgt spid="5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1000"/>
                                        <p:tgtEl>
                                          <p:spTgt spid="66"/>
                                        </p:tgtEl>
                                      </p:cBhvr>
                                    </p:animEffect>
                                    <p:anim calcmode="lin" valueType="num">
                                      <p:cBhvr>
                                        <p:cTn id="33" dur="1000" fill="hold"/>
                                        <p:tgtEl>
                                          <p:spTgt spid="66"/>
                                        </p:tgtEl>
                                        <p:attrNameLst>
                                          <p:attrName>ppt_x</p:attrName>
                                        </p:attrNameLst>
                                      </p:cBhvr>
                                      <p:tavLst>
                                        <p:tav tm="0">
                                          <p:val>
                                            <p:strVal val="#ppt_x"/>
                                          </p:val>
                                        </p:tav>
                                        <p:tav tm="100000">
                                          <p:val>
                                            <p:strVal val="#ppt_x"/>
                                          </p:val>
                                        </p:tav>
                                      </p:tavLst>
                                    </p:anim>
                                    <p:anim calcmode="lin" valueType="num">
                                      <p:cBhvr>
                                        <p:cTn id="34" dur="1000" fill="hold"/>
                                        <p:tgtEl>
                                          <p:spTgt spid="6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1000"/>
                                        <p:tgtEl>
                                          <p:spTgt spid="52"/>
                                        </p:tgtEl>
                                      </p:cBhvr>
                                    </p:animEffect>
                                    <p:anim calcmode="lin" valueType="num">
                                      <p:cBhvr>
                                        <p:cTn id="43" dur="1000" fill="hold"/>
                                        <p:tgtEl>
                                          <p:spTgt spid="52"/>
                                        </p:tgtEl>
                                        <p:attrNameLst>
                                          <p:attrName>ppt_x</p:attrName>
                                        </p:attrNameLst>
                                      </p:cBhvr>
                                      <p:tavLst>
                                        <p:tav tm="0">
                                          <p:val>
                                            <p:strVal val="#ppt_x"/>
                                          </p:val>
                                        </p:tav>
                                        <p:tav tm="100000">
                                          <p:val>
                                            <p:strVal val="#ppt_x"/>
                                          </p:val>
                                        </p:tav>
                                      </p:tavLst>
                                    </p:anim>
                                    <p:anim calcmode="lin" valueType="num">
                                      <p:cBhvr>
                                        <p:cTn id="44" dur="1000" fill="hold"/>
                                        <p:tgtEl>
                                          <p:spTgt spid="5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1000"/>
                                        <p:tgtEl>
                                          <p:spTgt spid="38"/>
                                        </p:tgtEl>
                                      </p:cBhvr>
                                    </p:animEffect>
                                    <p:anim calcmode="lin" valueType="num">
                                      <p:cBhvr>
                                        <p:cTn id="63" dur="1000" fill="hold"/>
                                        <p:tgtEl>
                                          <p:spTgt spid="38"/>
                                        </p:tgtEl>
                                        <p:attrNameLst>
                                          <p:attrName>ppt_x</p:attrName>
                                        </p:attrNameLst>
                                      </p:cBhvr>
                                      <p:tavLst>
                                        <p:tav tm="0">
                                          <p:val>
                                            <p:strVal val="#ppt_x"/>
                                          </p:val>
                                        </p:tav>
                                        <p:tav tm="100000">
                                          <p:val>
                                            <p:strVal val="#ppt_x"/>
                                          </p:val>
                                        </p:tav>
                                      </p:tavLst>
                                    </p:anim>
                                    <p:anim calcmode="lin" valueType="num">
                                      <p:cBhvr>
                                        <p:cTn id="64" dur="1000" fill="hold"/>
                                        <p:tgtEl>
                                          <p:spTgt spid="38"/>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2" presetClass="entr" presetSubtype="4"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par>
                                <p:cTn id="70" presetID="12" presetClass="entr" presetSubtype="4"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up)">
                                      <p:cBhvr>
                                        <p:cTn id="73" dur="500"/>
                                        <p:tgtEl>
                                          <p:spTgt spid="30"/>
                                        </p:tgtEl>
                                      </p:cBhvr>
                                    </p:animEffect>
                                  </p:childTnLst>
                                </p:cTn>
                              </p:par>
                              <p:par>
                                <p:cTn id="74" presetID="12" presetClass="entr" presetSubtype="4"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p:tgtEl>
                                          <p:spTgt spid="42"/>
                                        </p:tgtEl>
                                        <p:attrNameLst>
                                          <p:attrName>ppt_y</p:attrName>
                                        </p:attrNameLst>
                                      </p:cBhvr>
                                      <p:tavLst>
                                        <p:tav tm="0">
                                          <p:val>
                                            <p:strVal val="#ppt_y+#ppt_h*1.125000"/>
                                          </p:val>
                                        </p:tav>
                                        <p:tav tm="100000">
                                          <p:val>
                                            <p:strVal val="#ppt_y"/>
                                          </p:val>
                                        </p:tav>
                                      </p:tavLst>
                                    </p:anim>
                                    <p:animEffect transition="in" filter="wipe(up)">
                                      <p:cBhvr>
                                        <p:cTn id="77" dur="500"/>
                                        <p:tgtEl>
                                          <p:spTgt spid="42"/>
                                        </p:tgtEl>
                                      </p:cBhvr>
                                    </p:animEffect>
                                  </p:childTnLst>
                                </p:cTn>
                              </p:par>
                              <p:par>
                                <p:cTn id="78" presetID="12" presetClass="entr" presetSubtype="4"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additive="base">
                                        <p:cTn id="80" dur="500"/>
                                        <p:tgtEl>
                                          <p:spTgt spid="45"/>
                                        </p:tgtEl>
                                        <p:attrNameLst>
                                          <p:attrName>ppt_y</p:attrName>
                                        </p:attrNameLst>
                                      </p:cBhvr>
                                      <p:tavLst>
                                        <p:tav tm="0">
                                          <p:val>
                                            <p:strVal val="#ppt_y+#ppt_h*1.125000"/>
                                          </p:val>
                                        </p:tav>
                                        <p:tav tm="100000">
                                          <p:val>
                                            <p:strVal val="#ppt_y"/>
                                          </p:val>
                                        </p:tav>
                                      </p:tavLst>
                                    </p:anim>
                                    <p:animEffect transition="in" filter="wipe(up)">
                                      <p:cBhvr>
                                        <p:cTn id="81" dur="500"/>
                                        <p:tgtEl>
                                          <p:spTgt spid="45"/>
                                        </p:tgtEl>
                                      </p:cBhvr>
                                    </p:animEffect>
                                  </p:childTnLst>
                                </p:cTn>
                              </p:par>
                              <p:par>
                                <p:cTn id="82" presetID="12" presetClass="entr" presetSubtype="4" fill="hold" nodeType="withEffect">
                                  <p:stCondLst>
                                    <p:cond delay="0"/>
                                  </p:stCondLst>
                                  <p:childTnLst>
                                    <p:set>
                                      <p:cBhvr>
                                        <p:cTn id="83" dur="1" fill="hold">
                                          <p:stCondLst>
                                            <p:cond delay="0"/>
                                          </p:stCondLst>
                                        </p:cTn>
                                        <p:tgtEl>
                                          <p:spTgt spid="55"/>
                                        </p:tgtEl>
                                        <p:attrNameLst>
                                          <p:attrName>style.visibility</p:attrName>
                                        </p:attrNameLst>
                                      </p:cBhvr>
                                      <p:to>
                                        <p:strVal val="visible"/>
                                      </p:to>
                                    </p:set>
                                    <p:anim calcmode="lin" valueType="num">
                                      <p:cBhvr additive="base">
                                        <p:cTn id="84" dur="500"/>
                                        <p:tgtEl>
                                          <p:spTgt spid="55"/>
                                        </p:tgtEl>
                                        <p:attrNameLst>
                                          <p:attrName>ppt_y</p:attrName>
                                        </p:attrNameLst>
                                      </p:cBhvr>
                                      <p:tavLst>
                                        <p:tav tm="0">
                                          <p:val>
                                            <p:strVal val="#ppt_y+#ppt_h*1.125000"/>
                                          </p:val>
                                        </p:tav>
                                        <p:tav tm="100000">
                                          <p:val>
                                            <p:strVal val="#ppt_y"/>
                                          </p:val>
                                        </p:tav>
                                      </p:tavLst>
                                    </p:anim>
                                    <p:animEffect transition="in" filter="wipe(up)">
                                      <p:cBhvr>
                                        <p:cTn id="85" dur="500"/>
                                        <p:tgtEl>
                                          <p:spTgt spid="55"/>
                                        </p:tgtEl>
                                      </p:cBhvr>
                                    </p:animEffect>
                                  </p:childTnLst>
                                </p:cTn>
                              </p:par>
                              <p:par>
                                <p:cTn id="86" presetID="12" presetClass="entr" presetSubtype="4" fill="hold" nodeType="withEffect">
                                  <p:stCondLst>
                                    <p:cond delay="0"/>
                                  </p:stCondLst>
                                  <p:childTnLst>
                                    <p:set>
                                      <p:cBhvr>
                                        <p:cTn id="87" dur="1" fill="hold">
                                          <p:stCondLst>
                                            <p:cond delay="0"/>
                                          </p:stCondLst>
                                        </p:cTn>
                                        <p:tgtEl>
                                          <p:spTgt spid="59"/>
                                        </p:tgtEl>
                                        <p:attrNameLst>
                                          <p:attrName>style.visibility</p:attrName>
                                        </p:attrNameLst>
                                      </p:cBhvr>
                                      <p:to>
                                        <p:strVal val="visible"/>
                                      </p:to>
                                    </p:set>
                                    <p:anim calcmode="lin" valueType="num">
                                      <p:cBhvr additive="base">
                                        <p:cTn id="88" dur="500"/>
                                        <p:tgtEl>
                                          <p:spTgt spid="59"/>
                                        </p:tgtEl>
                                        <p:attrNameLst>
                                          <p:attrName>ppt_y</p:attrName>
                                        </p:attrNameLst>
                                      </p:cBhvr>
                                      <p:tavLst>
                                        <p:tav tm="0">
                                          <p:val>
                                            <p:strVal val="#ppt_y+#ppt_h*1.125000"/>
                                          </p:val>
                                        </p:tav>
                                        <p:tav tm="100000">
                                          <p:val>
                                            <p:strVal val="#ppt_y"/>
                                          </p:val>
                                        </p:tav>
                                      </p:tavLst>
                                    </p:anim>
                                    <p:animEffect transition="in" filter="wipe(up)">
                                      <p:cBhvr>
                                        <p:cTn id="8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1" grpId="0" animBg="1"/>
      <p:bldP spid="52" grpId="0" animBg="1"/>
      <p:bldP spid="53" grpId="0" animBg="1"/>
      <p:bldP spid="5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78"/>
          <p:cNvSpPr/>
          <p:nvPr/>
        </p:nvSpPr>
        <p:spPr>
          <a:xfrm rot="1800000">
            <a:off x="1644169" y="1592201"/>
            <a:ext cx="3484710" cy="2178557"/>
          </a:xfrm>
          <a:custGeom>
            <a:avLst/>
            <a:gdLst>
              <a:gd name="connsiteX0" fmla="*/ 0 w 3484710"/>
              <a:gd name="connsiteY0" fmla="*/ 0 h 2178557"/>
              <a:gd name="connsiteX1" fmla="*/ 3484710 w 3484710"/>
              <a:gd name="connsiteY1" fmla="*/ 0 h 2178557"/>
              <a:gd name="connsiteX2" fmla="*/ 3484710 w 3484710"/>
              <a:gd name="connsiteY2" fmla="*/ 2178557 h 2178557"/>
              <a:gd name="connsiteX3" fmla="*/ 0 w 3484710"/>
              <a:gd name="connsiteY3" fmla="*/ 2178557 h 2178557"/>
              <a:gd name="connsiteX4" fmla="*/ 0 w 3484710"/>
              <a:gd name="connsiteY4" fmla="*/ 0 h 2178557"/>
              <a:gd name="connsiteX0" fmla="*/ 0 w 3484710"/>
              <a:gd name="connsiteY0" fmla="*/ 0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 name="connsiteX5" fmla="*/ 0 w 3484710"/>
              <a:gd name="connsiteY5" fmla="*/ 0 h 2178557"/>
              <a:gd name="connsiteX0" fmla="*/ 0 w 3484710"/>
              <a:gd name="connsiteY0" fmla="*/ 2178557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710" h="2178557">
                <a:moveTo>
                  <a:pt x="0" y="2178557"/>
                </a:moveTo>
                <a:lnTo>
                  <a:pt x="1906556" y="1087"/>
                </a:lnTo>
                <a:lnTo>
                  <a:pt x="3484710" y="0"/>
                </a:lnTo>
                <a:lnTo>
                  <a:pt x="3484710" y="2178557"/>
                </a:lnTo>
                <a:lnTo>
                  <a:pt x="0" y="21785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0" name="矩形 78"/>
          <p:cNvSpPr/>
          <p:nvPr/>
        </p:nvSpPr>
        <p:spPr>
          <a:xfrm rot="1800000">
            <a:off x="5212608" y="1592201"/>
            <a:ext cx="3484710" cy="2178557"/>
          </a:xfrm>
          <a:custGeom>
            <a:avLst/>
            <a:gdLst>
              <a:gd name="connsiteX0" fmla="*/ 0 w 3484710"/>
              <a:gd name="connsiteY0" fmla="*/ 0 h 2178557"/>
              <a:gd name="connsiteX1" fmla="*/ 3484710 w 3484710"/>
              <a:gd name="connsiteY1" fmla="*/ 0 h 2178557"/>
              <a:gd name="connsiteX2" fmla="*/ 3484710 w 3484710"/>
              <a:gd name="connsiteY2" fmla="*/ 2178557 h 2178557"/>
              <a:gd name="connsiteX3" fmla="*/ 0 w 3484710"/>
              <a:gd name="connsiteY3" fmla="*/ 2178557 h 2178557"/>
              <a:gd name="connsiteX4" fmla="*/ 0 w 3484710"/>
              <a:gd name="connsiteY4" fmla="*/ 0 h 2178557"/>
              <a:gd name="connsiteX0" fmla="*/ 0 w 3484710"/>
              <a:gd name="connsiteY0" fmla="*/ 0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 name="connsiteX5" fmla="*/ 0 w 3484710"/>
              <a:gd name="connsiteY5" fmla="*/ 0 h 2178557"/>
              <a:gd name="connsiteX0" fmla="*/ 0 w 3484710"/>
              <a:gd name="connsiteY0" fmla="*/ 2178557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710" h="2178557">
                <a:moveTo>
                  <a:pt x="0" y="2178557"/>
                </a:moveTo>
                <a:lnTo>
                  <a:pt x="1906556" y="1087"/>
                </a:lnTo>
                <a:lnTo>
                  <a:pt x="3484710" y="0"/>
                </a:lnTo>
                <a:lnTo>
                  <a:pt x="3484710" y="2178557"/>
                </a:lnTo>
                <a:lnTo>
                  <a:pt x="0" y="21785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9" name="矩形 78"/>
          <p:cNvSpPr/>
          <p:nvPr/>
        </p:nvSpPr>
        <p:spPr>
          <a:xfrm rot="1800000">
            <a:off x="8772747" y="1592202"/>
            <a:ext cx="3484710" cy="2178557"/>
          </a:xfrm>
          <a:custGeom>
            <a:avLst/>
            <a:gdLst>
              <a:gd name="connsiteX0" fmla="*/ 0 w 3484710"/>
              <a:gd name="connsiteY0" fmla="*/ 0 h 2178557"/>
              <a:gd name="connsiteX1" fmla="*/ 3484710 w 3484710"/>
              <a:gd name="connsiteY1" fmla="*/ 0 h 2178557"/>
              <a:gd name="connsiteX2" fmla="*/ 3484710 w 3484710"/>
              <a:gd name="connsiteY2" fmla="*/ 2178557 h 2178557"/>
              <a:gd name="connsiteX3" fmla="*/ 0 w 3484710"/>
              <a:gd name="connsiteY3" fmla="*/ 2178557 h 2178557"/>
              <a:gd name="connsiteX4" fmla="*/ 0 w 3484710"/>
              <a:gd name="connsiteY4" fmla="*/ 0 h 2178557"/>
              <a:gd name="connsiteX0" fmla="*/ 0 w 3484710"/>
              <a:gd name="connsiteY0" fmla="*/ 0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 name="connsiteX5" fmla="*/ 0 w 3484710"/>
              <a:gd name="connsiteY5" fmla="*/ 0 h 2178557"/>
              <a:gd name="connsiteX0" fmla="*/ 0 w 3484710"/>
              <a:gd name="connsiteY0" fmla="*/ 2178557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710" h="2178557">
                <a:moveTo>
                  <a:pt x="0" y="2178557"/>
                </a:moveTo>
                <a:lnTo>
                  <a:pt x="1906556" y="1087"/>
                </a:lnTo>
                <a:lnTo>
                  <a:pt x="3484710" y="0"/>
                </a:lnTo>
                <a:lnTo>
                  <a:pt x="3484710" y="2178557"/>
                </a:lnTo>
                <a:lnTo>
                  <a:pt x="0" y="21785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6" name="矩形 75"/>
          <p:cNvSpPr/>
          <p:nvPr/>
        </p:nvSpPr>
        <p:spPr>
          <a:xfrm rot="1800000">
            <a:off x="1516650" y="3608346"/>
            <a:ext cx="2071435" cy="120287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7" name="矩形 76"/>
          <p:cNvSpPr/>
          <p:nvPr/>
        </p:nvSpPr>
        <p:spPr>
          <a:xfrm rot="1800000">
            <a:off x="5087126" y="3608346"/>
            <a:ext cx="2071435" cy="120287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8" name="矩形 77"/>
          <p:cNvSpPr/>
          <p:nvPr/>
        </p:nvSpPr>
        <p:spPr>
          <a:xfrm rot="1800000">
            <a:off x="8657602" y="3608346"/>
            <a:ext cx="2071435" cy="120287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391887" y="1820660"/>
            <a:ext cx="10818408" cy="2181055"/>
            <a:chOff x="137013" y="3189005"/>
            <a:chExt cx="11356106" cy="2289458"/>
          </a:xfrm>
        </p:grpSpPr>
        <p:grpSp>
          <p:nvGrpSpPr>
            <p:cNvPr id="2048" name="组合 2047"/>
            <p:cNvGrpSpPr/>
            <p:nvPr/>
          </p:nvGrpSpPr>
          <p:grpSpPr>
            <a:xfrm>
              <a:off x="137013" y="3189005"/>
              <a:ext cx="3865939" cy="2289458"/>
              <a:chOff x="102760" y="2252887"/>
              <a:chExt cx="2899454" cy="1717094"/>
            </a:xfrm>
          </p:grpSpPr>
          <p:sp>
            <p:nvSpPr>
              <p:cNvPr id="13" name="矩形 12"/>
              <p:cNvSpPr/>
              <p:nvPr/>
            </p:nvSpPr>
            <p:spPr>
              <a:xfrm>
                <a:off x="844181" y="2252887"/>
                <a:ext cx="2158033" cy="744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30997" cy="900247"/>
              </a:xfrm>
              <a:prstGeom prst="rect">
                <a:avLst/>
              </a:prstGeom>
            </p:spPr>
            <p:txBody>
              <a:bodyPr wrap="none">
                <a:spAutoFit/>
              </a:bodyPr>
              <a:lstStyle/>
              <a:p>
                <a:r>
                  <a:rPr lang="zh-CN" altLang="en-US" sz="7200" dirty="0">
                    <a:solidFill>
                      <a:schemeClr val="bg1">
                        <a:lumMod val="75000"/>
                      </a:schemeClr>
                    </a:solidFill>
                    <a:latin typeface="Century Gothic" panose="020B0502020202020204" pitchFamily="34" charset="0"/>
                    <a:cs typeface="Arial" panose="020B0604020202020204" pitchFamily="34" charset="0"/>
                  </a:rPr>
                  <a:t>“</a:t>
                </a:r>
                <a:endParaRPr lang="en-US" altLang="zh-CN" sz="7200" dirty="0">
                  <a:solidFill>
                    <a:schemeClr val="bg1">
                      <a:lumMod val="7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3882097" y="3189005"/>
              <a:ext cx="3865939" cy="2289458"/>
              <a:chOff x="102760" y="2252887"/>
              <a:chExt cx="2899454" cy="1717094"/>
            </a:xfrm>
          </p:grpSpPr>
          <p:sp>
            <p:nvSpPr>
              <p:cNvPr id="39" name="矩形 38"/>
              <p:cNvSpPr/>
              <p:nvPr/>
            </p:nvSpPr>
            <p:spPr>
              <a:xfrm>
                <a:off x="844181" y="2252887"/>
                <a:ext cx="2158033" cy="744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30997" cy="900247"/>
              </a:xfrm>
              <a:prstGeom prst="rect">
                <a:avLst/>
              </a:prstGeom>
            </p:spPr>
            <p:txBody>
              <a:bodyPr wrap="none">
                <a:spAutoFit/>
              </a:bodyPr>
              <a:lstStyle/>
              <a:p>
                <a:r>
                  <a:rPr lang="zh-CN" altLang="en-US" sz="7200" dirty="0">
                    <a:solidFill>
                      <a:schemeClr val="bg1">
                        <a:lumMod val="75000"/>
                      </a:schemeClr>
                    </a:solidFill>
                    <a:latin typeface="Century Gothic" panose="020B0502020202020204" pitchFamily="34" charset="0"/>
                    <a:cs typeface="Arial" panose="020B0604020202020204" pitchFamily="34" charset="0"/>
                  </a:rPr>
                  <a:t>“</a:t>
                </a:r>
                <a:endParaRPr lang="en-US" altLang="zh-CN" sz="7200" dirty="0">
                  <a:solidFill>
                    <a:schemeClr val="bg1">
                      <a:lumMod val="75000"/>
                    </a:schemeClr>
                  </a:solidFill>
                  <a:latin typeface="Century Gothic" panose="020B0502020202020204" pitchFamily="34" charset="0"/>
                  <a:cs typeface="Arial" panose="020B0604020202020204" pitchFamily="34" charset="0"/>
                </a:endParaRPr>
              </a:p>
            </p:txBody>
          </p:sp>
        </p:grpSp>
        <p:grpSp>
          <p:nvGrpSpPr>
            <p:cNvPr id="54" name="组合 53"/>
            <p:cNvGrpSpPr/>
            <p:nvPr/>
          </p:nvGrpSpPr>
          <p:grpSpPr>
            <a:xfrm>
              <a:off x="7627180" y="3189005"/>
              <a:ext cx="3865939" cy="2289458"/>
              <a:chOff x="102760" y="2252887"/>
              <a:chExt cx="2899454" cy="1717094"/>
            </a:xfrm>
          </p:grpSpPr>
          <p:sp>
            <p:nvSpPr>
              <p:cNvPr id="55" name="矩形 54"/>
              <p:cNvSpPr/>
              <p:nvPr/>
            </p:nvSpPr>
            <p:spPr>
              <a:xfrm>
                <a:off x="844181" y="2252887"/>
                <a:ext cx="2158033" cy="744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30997" cy="900247"/>
              </a:xfrm>
              <a:prstGeom prst="rect">
                <a:avLst/>
              </a:prstGeom>
            </p:spPr>
            <p:txBody>
              <a:bodyPr wrap="none">
                <a:spAutoFit/>
              </a:bodyPr>
              <a:lstStyle/>
              <a:p>
                <a:r>
                  <a:rPr lang="zh-CN" altLang="en-US" sz="7200" dirty="0">
                    <a:solidFill>
                      <a:schemeClr val="bg1">
                        <a:lumMod val="75000"/>
                      </a:schemeClr>
                    </a:solidFill>
                    <a:latin typeface="Century Gothic" panose="020B0502020202020204" pitchFamily="34" charset="0"/>
                    <a:cs typeface="Arial" panose="020B0604020202020204" pitchFamily="34" charset="0"/>
                  </a:rPr>
                  <a:t>“</a:t>
                </a:r>
                <a:endParaRPr lang="en-US" altLang="zh-CN" sz="7200" dirty="0">
                  <a:solidFill>
                    <a:schemeClr val="bg1">
                      <a:lumMod val="75000"/>
                    </a:schemeClr>
                  </a:solidFill>
                  <a:latin typeface="Century Gothic" panose="020B0502020202020204" pitchFamily="34" charset="0"/>
                  <a:cs typeface="Arial" panose="020B0604020202020204" pitchFamily="34" charset="0"/>
                </a:endParaRPr>
              </a:p>
            </p:txBody>
          </p:sp>
        </p:grpSp>
      </p:grpSp>
      <p:sp>
        <p:nvSpPr>
          <p:cNvPr id="44" name="矩形 43"/>
          <p:cNvSpPr/>
          <p:nvPr/>
        </p:nvSpPr>
        <p:spPr>
          <a:xfrm>
            <a:off x="1388682" y="2012725"/>
            <a:ext cx="263622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latin typeface="+mn-ea"/>
              </a:rPr>
              <a:t>用户可以在投影仪或者计算机上进行演示也可以将演示文稿打印</a:t>
            </a:r>
            <a:r>
              <a:rPr lang="zh-CN" altLang="en-US" sz="1200" dirty="0" smtClean="0">
                <a:solidFill>
                  <a:schemeClr val="bg1"/>
                </a:solidFill>
                <a:latin typeface="+mn-ea"/>
              </a:rPr>
              <a:t>出来</a:t>
            </a:r>
            <a:endParaRPr lang="zh-CN" altLang="en-US" sz="1200" dirty="0">
              <a:solidFill>
                <a:schemeClr val="bg1"/>
              </a:solidFill>
              <a:latin typeface="+mn-ea"/>
            </a:endParaRPr>
          </a:p>
        </p:txBody>
      </p:sp>
      <p:sp>
        <p:nvSpPr>
          <p:cNvPr id="46" name="矩形 45"/>
          <p:cNvSpPr/>
          <p:nvPr/>
        </p:nvSpPr>
        <p:spPr>
          <a:xfrm>
            <a:off x="4940978" y="2012725"/>
            <a:ext cx="263622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latin typeface="+mn-ea"/>
              </a:rPr>
              <a:t>用户可以在投影仪或者计算机上进行演示也可以将演示文稿打印</a:t>
            </a:r>
            <a:r>
              <a:rPr lang="zh-CN" altLang="en-US" sz="1200" dirty="0" smtClean="0">
                <a:solidFill>
                  <a:schemeClr val="bg1"/>
                </a:solidFill>
                <a:latin typeface="+mn-ea"/>
              </a:rPr>
              <a:t>出来</a:t>
            </a:r>
            <a:endParaRPr lang="zh-CN" altLang="en-US" sz="1200" dirty="0">
              <a:solidFill>
                <a:schemeClr val="bg1"/>
              </a:solidFill>
              <a:latin typeface="+mn-ea"/>
            </a:endParaRPr>
          </a:p>
        </p:txBody>
      </p:sp>
      <p:sp>
        <p:nvSpPr>
          <p:cNvPr id="52" name="矩形 51"/>
          <p:cNvSpPr/>
          <p:nvPr/>
        </p:nvSpPr>
        <p:spPr>
          <a:xfrm>
            <a:off x="8509417" y="2012725"/>
            <a:ext cx="263622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latin typeface="+mn-ea"/>
              </a:rPr>
              <a:t>用户可以在投影仪或者计算机上进行演示也可以将演示文稿打印</a:t>
            </a:r>
            <a:r>
              <a:rPr lang="zh-CN" altLang="en-US" sz="1200" dirty="0" smtClean="0">
                <a:solidFill>
                  <a:schemeClr val="bg1"/>
                </a:solidFill>
                <a:latin typeface="+mn-ea"/>
              </a:rPr>
              <a:t>出来</a:t>
            </a:r>
            <a:endParaRPr lang="zh-CN" altLang="en-US" sz="1200" dirty="0">
              <a:solidFill>
                <a:schemeClr val="bg1"/>
              </a:solidFill>
              <a:latin typeface="+mn-ea"/>
            </a:endParaRPr>
          </a:p>
        </p:txBody>
      </p:sp>
      <p:grpSp>
        <p:nvGrpSpPr>
          <p:cNvPr id="53" name="组合 52"/>
          <p:cNvGrpSpPr/>
          <p:nvPr/>
        </p:nvGrpSpPr>
        <p:grpSpPr>
          <a:xfrm>
            <a:off x="899201" y="4560881"/>
            <a:ext cx="1805008" cy="949772"/>
            <a:chOff x="1595623" y="4069250"/>
            <a:chExt cx="1805008" cy="949772"/>
          </a:xfrm>
        </p:grpSpPr>
        <p:sp>
          <p:nvSpPr>
            <p:cNvPr id="56" name="矩形 55"/>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0" name="矩形 59"/>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1" name="矩形 60"/>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62" name="组合 61"/>
          <p:cNvGrpSpPr/>
          <p:nvPr/>
        </p:nvGrpSpPr>
        <p:grpSpPr>
          <a:xfrm>
            <a:off x="4400556" y="4560881"/>
            <a:ext cx="1805008" cy="949772"/>
            <a:chOff x="1595623" y="4069250"/>
            <a:chExt cx="1805008" cy="949772"/>
          </a:xfrm>
        </p:grpSpPr>
        <p:sp>
          <p:nvSpPr>
            <p:cNvPr id="68" name="矩形 67"/>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9" name="矩形 68"/>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0" name="矩形 69"/>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71" name="组合 70"/>
          <p:cNvGrpSpPr/>
          <p:nvPr/>
        </p:nvGrpSpPr>
        <p:grpSpPr>
          <a:xfrm>
            <a:off x="7968314" y="4560881"/>
            <a:ext cx="1805008" cy="949772"/>
            <a:chOff x="1595623" y="4069250"/>
            <a:chExt cx="1805008" cy="949772"/>
          </a:xfrm>
        </p:grpSpPr>
        <p:sp>
          <p:nvSpPr>
            <p:cNvPr id="72" name="矩形 71"/>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3" name="矩形 72"/>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4" name="矩形 73"/>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75" name="组合 74"/>
          <p:cNvGrpSpPr/>
          <p:nvPr/>
        </p:nvGrpSpPr>
        <p:grpSpPr>
          <a:xfrm>
            <a:off x="523300" y="488837"/>
            <a:ext cx="4885993" cy="716067"/>
            <a:chOff x="5402407" y="1247256"/>
            <a:chExt cx="4885993" cy="716067"/>
          </a:xfrm>
        </p:grpSpPr>
        <p:sp>
          <p:nvSpPr>
            <p:cNvPr id="82" name="文本框 8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83" name="文本框 82"/>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8" name="图片占位符 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669" r="16669"/>
          <a:stretch>
            <a:fillRect/>
          </a:stretch>
        </p:blipFill>
        <p:spPr/>
      </p:pic>
      <p:pic>
        <p:nvPicPr>
          <p:cNvPr id="9" name="图片占位符 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662" r="16662"/>
          <a:stretch>
            <a:fillRect/>
          </a:stretch>
        </p:blipFill>
        <p:spPr/>
      </p:pic>
      <p:pic>
        <p:nvPicPr>
          <p:cNvPr id="10" name="图片占位符 9"/>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524" r="16524"/>
          <a:stretch>
            <a:fillRect/>
          </a:stretch>
        </p:blipFill>
        <p:spPr/>
      </p:pic>
    </p:spTree>
    <p:extLst>
      <p:ext uri="{BB962C8B-B14F-4D97-AF65-F5344CB8AC3E}">
        <p14:creationId xmlns:p14="http://schemas.microsoft.com/office/powerpoint/2010/main" val="2257058028"/>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1000"/>
                                        <p:tgtEl>
                                          <p:spTgt spid="62"/>
                                        </p:tgtEl>
                                      </p:cBhvr>
                                    </p:animEffect>
                                    <p:anim calcmode="lin" valueType="num">
                                      <p:cBhvr>
                                        <p:cTn id="28" dur="1000" fill="hold"/>
                                        <p:tgtEl>
                                          <p:spTgt spid="62"/>
                                        </p:tgtEl>
                                        <p:attrNameLst>
                                          <p:attrName>ppt_x</p:attrName>
                                        </p:attrNameLst>
                                      </p:cBhvr>
                                      <p:tavLst>
                                        <p:tav tm="0">
                                          <p:val>
                                            <p:strVal val="#ppt_x"/>
                                          </p:val>
                                        </p:tav>
                                        <p:tav tm="100000">
                                          <p:val>
                                            <p:strVal val="#ppt_x"/>
                                          </p:val>
                                        </p:tav>
                                      </p:tavLst>
                                    </p:anim>
                                    <p:anim calcmode="lin" valueType="num">
                                      <p:cBhvr>
                                        <p:cTn id="29" dur="1000" fill="hold"/>
                                        <p:tgtEl>
                                          <p:spTgt spid="6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fade">
                                      <p:cBhvr>
                                        <p:cTn id="61" dur="500"/>
                                        <p:tgtEl>
                                          <p:spTgt spid="7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fade">
                                      <p:cBhvr>
                                        <p:cTn id="64" dur="500"/>
                                        <p:tgtEl>
                                          <p:spTgt spid="8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500"/>
                                        <p:tgtEl>
                                          <p:spTgt spid="7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0" grpId="0" animBg="1"/>
      <p:bldP spid="79" grpId="0" animBg="1"/>
      <p:bldP spid="76" grpId="0" animBg="1"/>
      <p:bldP spid="77" grpId="0" animBg="1"/>
      <p:bldP spid="78" grpId="0" animBg="1"/>
      <p:bldP spid="44" grpId="0"/>
      <p:bldP spid="46"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rot="1800000">
            <a:off x="1769262" y="3039368"/>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8" name="矩形 57"/>
          <p:cNvSpPr/>
          <p:nvPr/>
        </p:nvSpPr>
        <p:spPr>
          <a:xfrm rot="1800000">
            <a:off x="4459403" y="3039367"/>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4" name="矩形 63"/>
          <p:cNvSpPr/>
          <p:nvPr/>
        </p:nvSpPr>
        <p:spPr>
          <a:xfrm rot="1800000">
            <a:off x="7134009" y="3039367"/>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5" name="矩形 64"/>
          <p:cNvSpPr/>
          <p:nvPr/>
        </p:nvSpPr>
        <p:spPr>
          <a:xfrm rot="1800000">
            <a:off x="9813280" y="3039367"/>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105" name="组合 4104"/>
          <p:cNvGrpSpPr/>
          <p:nvPr/>
        </p:nvGrpSpPr>
        <p:grpSpPr>
          <a:xfrm>
            <a:off x="1118284" y="2176621"/>
            <a:ext cx="1918301" cy="1918300"/>
            <a:chOff x="722888" y="1724824"/>
            <a:chExt cx="1515265" cy="1515265"/>
          </a:xfrm>
        </p:grpSpPr>
        <p:sp>
          <p:nvSpPr>
            <p:cNvPr id="139" name="椭圆 138"/>
            <p:cNvSpPr/>
            <p:nvPr/>
          </p:nvSpPr>
          <p:spPr>
            <a:xfrm>
              <a:off x="722888" y="1724824"/>
              <a:ext cx="1515265" cy="151526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819318"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107" name="组合 4106"/>
          <p:cNvGrpSpPr/>
          <p:nvPr/>
        </p:nvGrpSpPr>
        <p:grpSpPr>
          <a:xfrm>
            <a:off x="3797556" y="2176621"/>
            <a:ext cx="1918301" cy="1918300"/>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722665"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108" name="组合 4107"/>
          <p:cNvGrpSpPr/>
          <p:nvPr/>
        </p:nvGrpSpPr>
        <p:grpSpPr>
          <a:xfrm>
            <a:off x="6476828" y="2176621"/>
            <a:ext cx="1918301" cy="1918300"/>
            <a:chOff x="4518811" y="1724824"/>
            <a:chExt cx="1515265" cy="1515265"/>
          </a:xfrm>
        </p:grpSpPr>
        <p:sp>
          <p:nvSpPr>
            <p:cNvPr id="151" name="椭圆 150"/>
            <p:cNvSpPr/>
            <p:nvPr/>
          </p:nvSpPr>
          <p:spPr>
            <a:xfrm>
              <a:off x="4518811" y="1724824"/>
              <a:ext cx="1515265" cy="151526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4" name="椭圆 183"/>
            <p:cNvSpPr/>
            <p:nvPr/>
          </p:nvSpPr>
          <p:spPr>
            <a:xfrm>
              <a:off x="4615241"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109" name="组合 4108"/>
          <p:cNvGrpSpPr/>
          <p:nvPr/>
        </p:nvGrpSpPr>
        <p:grpSpPr>
          <a:xfrm>
            <a:off x="9156099" y="2176621"/>
            <a:ext cx="1918301" cy="1918300"/>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6" name="椭圆 185"/>
            <p:cNvSpPr/>
            <p:nvPr/>
          </p:nvSpPr>
          <p:spPr>
            <a:xfrm>
              <a:off x="6679611"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9" name="组合 38"/>
          <p:cNvGrpSpPr/>
          <p:nvPr/>
        </p:nvGrpSpPr>
        <p:grpSpPr>
          <a:xfrm>
            <a:off x="1174930" y="4477602"/>
            <a:ext cx="1805008" cy="949772"/>
            <a:chOff x="1595623" y="4069250"/>
            <a:chExt cx="1805008" cy="949772"/>
          </a:xfrm>
        </p:grpSpPr>
        <p:sp>
          <p:nvSpPr>
            <p:cNvPr id="40" name="矩形 39"/>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1" name="矩形 40"/>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2" name="矩形 41"/>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43" name="组合 42"/>
          <p:cNvGrpSpPr/>
          <p:nvPr/>
        </p:nvGrpSpPr>
        <p:grpSpPr>
          <a:xfrm>
            <a:off x="3854202" y="4477602"/>
            <a:ext cx="1805008" cy="949772"/>
            <a:chOff x="1595623" y="4069250"/>
            <a:chExt cx="1805008" cy="949772"/>
          </a:xfrm>
        </p:grpSpPr>
        <p:sp>
          <p:nvSpPr>
            <p:cNvPr id="44" name="矩形 43"/>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5" name="矩形 44"/>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6" name="矩形 45"/>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54" name="组合 53"/>
          <p:cNvGrpSpPr/>
          <p:nvPr/>
        </p:nvGrpSpPr>
        <p:grpSpPr>
          <a:xfrm>
            <a:off x="6533474" y="4477602"/>
            <a:ext cx="1805008" cy="949772"/>
            <a:chOff x="1595623" y="4069250"/>
            <a:chExt cx="1805008" cy="949772"/>
          </a:xfrm>
        </p:grpSpPr>
        <p:sp>
          <p:nvSpPr>
            <p:cNvPr id="55" name="矩形 54"/>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6" name="矩形 65"/>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7" name="矩形 66"/>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68" name="组合 67"/>
          <p:cNvGrpSpPr/>
          <p:nvPr/>
        </p:nvGrpSpPr>
        <p:grpSpPr>
          <a:xfrm>
            <a:off x="9212745" y="4477602"/>
            <a:ext cx="1805008" cy="949772"/>
            <a:chOff x="1595623" y="4069250"/>
            <a:chExt cx="1805008" cy="949772"/>
          </a:xfrm>
        </p:grpSpPr>
        <p:sp>
          <p:nvSpPr>
            <p:cNvPr id="69" name="矩形 68"/>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0" name="矩形 69"/>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1" name="矩形 70"/>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72" name="组合 71"/>
          <p:cNvGrpSpPr/>
          <p:nvPr/>
        </p:nvGrpSpPr>
        <p:grpSpPr>
          <a:xfrm>
            <a:off x="523300" y="488837"/>
            <a:ext cx="4885993" cy="716067"/>
            <a:chOff x="5402407" y="1247256"/>
            <a:chExt cx="4885993" cy="716067"/>
          </a:xfrm>
        </p:grpSpPr>
        <p:sp>
          <p:nvSpPr>
            <p:cNvPr id="73" name="文本框 7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4" name="文本框 7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1788528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05"/>
                                        </p:tgtEl>
                                        <p:attrNameLst>
                                          <p:attrName>style.visibility</p:attrName>
                                        </p:attrNameLst>
                                      </p:cBhvr>
                                      <p:to>
                                        <p:strVal val="visible"/>
                                      </p:to>
                                    </p:set>
                                    <p:anim calcmode="lin" valueType="num">
                                      <p:cBhvr>
                                        <p:cTn id="7" dur="500" fill="hold"/>
                                        <p:tgtEl>
                                          <p:spTgt spid="4105"/>
                                        </p:tgtEl>
                                        <p:attrNameLst>
                                          <p:attrName>ppt_w</p:attrName>
                                        </p:attrNameLst>
                                      </p:cBhvr>
                                      <p:tavLst>
                                        <p:tav tm="0">
                                          <p:val>
                                            <p:fltVal val="0"/>
                                          </p:val>
                                        </p:tav>
                                        <p:tav tm="100000">
                                          <p:val>
                                            <p:strVal val="#ppt_w"/>
                                          </p:val>
                                        </p:tav>
                                      </p:tavLst>
                                    </p:anim>
                                    <p:anim calcmode="lin" valueType="num">
                                      <p:cBhvr>
                                        <p:cTn id="8" dur="500" fill="hold"/>
                                        <p:tgtEl>
                                          <p:spTgt spid="4105"/>
                                        </p:tgtEl>
                                        <p:attrNameLst>
                                          <p:attrName>ppt_h</p:attrName>
                                        </p:attrNameLst>
                                      </p:cBhvr>
                                      <p:tavLst>
                                        <p:tav tm="0">
                                          <p:val>
                                            <p:fltVal val="0"/>
                                          </p:val>
                                        </p:tav>
                                        <p:tav tm="100000">
                                          <p:val>
                                            <p:strVal val="#ppt_h"/>
                                          </p:val>
                                        </p:tav>
                                      </p:tavLst>
                                    </p:anim>
                                    <p:animEffect transition="in" filter="fade">
                                      <p:cBhvr>
                                        <p:cTn id="9" dur="500"/>
                                        <p:tgtEl>
                                          <p:spTgt spid="4105"/>
                                        </p:tgtEl>
                                      </p:cBhvr>
                                    </p:animEffect>
                                  </p:childTnLst>
                                </p:cTn>
                              </p:par>
                              <p:par>
                                <p:cTn id="10" presetID="53" presetClass="entr" presetSubtype="16" fill="hold" nodeType="withEffect">
                                  <p:stCondLst>
                                    <p:cond delay="0"/>
                                  </p:stCondLst>
                                  <p:childTnLst>
                                    <p:set>
                                      <p:cBhvr>
                                        <p:cTn id="11" dur="1" fill="hold">
                                          <p:stCondLst>
                                            <p:cond delay="0"/>
                                          </p:stCondLst>
                                        </p:cTn>
                                        <p:tgtEl>
                                          <p:spTgt spid="4107"/>
                                        </p:tgtEl>
                                        <p:attrNameLst>
                                          <p:attrName>style.visibility</p:attrName>
                                        </p:attrNameLst>
                                      </p:cBhvr>
                                      <p:to>
                                        <p:strVal val="visible"/>
                                      </p:to>
                                    </p:set>
                                    <p:anim calcmode="lin" valueType="num">
                                      <p:cBhvr>
                                        <p:cTn id="12" dur="500" fill="hold"/>
                                        <p:tgtEl>
                                          <p:spTgt spid="4107"/>
                                        </p:tgtEl>
                                        <p:attrNameLst>
                                          <p:attrName>ppt_w</p:attrName>
                                        </p:attrNameLst>
                                      </p:cBhvr>
                                      <p:tavLst>
                                        <p:tav tm="0">
                                          <p:val>
                                            <p:fltVal val="0"/>
                                          </p:val>
                                        </p:tav>
                                        <p:tav tm="100000">
                                          <p:val>
                                            <p:strVal val="#ppt_w"/>
                                          </p:val>
                                        </p:tav>
                                      </p:tavLst>
                                    </p:anim>
                                    <p:anim calcmode="lin" valueType="num">
                                      <p:cBhvr>
                                        <p:cTn id="13" dur="500" fill="hold"/>
                                        <p:tgtEl>
                                          <p:spTgt spid="4107"/>
                                        </p:tgtEl>
                                        <p:attrNameLst>
                                          <p:attrName>ppt_h</p:attrName>
                                        </p:attrNameLst>
                                      </p:cBhvr>
                                      <p:tavLst>
                                        <p:tav tm="0">
                                          <p:val>
                                            <p:fltVal val="0"/>
                                          </p:val>
                                        </p:tav>
                                        <p:tav tm="100000">
                                          <p:val>
                                            <p:strVal val="#ppt_h"/>
                                          </p:val>
                                        </p:tav>
                                      </p:tavLst>
                                    </p:anim>
                                    <p:animEffect transition="in" filter="fade">
                                      <p:cBhvr>
                                        <p:cTn id="14" dur="500"/>
                                        <p:tgtEl>
                                          <p:spTgt spid="4107"/>
                                        </p:tgtEl>
                                      </p:cBhvr>
                                    </p:animEffect>
                                  </p:childTnLst>
                                </p:cTn>
                              </p:par>
                              <p:par>
                                <p:cTn id="15" presetID="53" presetClass="entr" presetSubtype="16" fill="hold" nodeType="withEffect">
                                  <p:stCondLst>
                                    <p:cond delay="0"/>
                                  </p:stCondLst>
                                  <p:childTnLst>
                                    <p:set>
                                      <p:cBhvr>
                                        <p:cTn id="16" dur="1" fill="hold">
                                          <p:stCondLst>
                                            <p:cond delay="0"/>
                                          </p:stCondLst>
                                        </p:cTn>
                                        <p:tgtEl>
                                          <p:spTgt spid="4108"/>
                                        </p:tgtEl>
                                        <p:attrNameLst>
                                          <p:attrName>style.visibility</p:attrName>
                                        </p:attrNameLst>
                                      </p:cBhvr>
                                      <p:to>
                                        <p:strVal val="visible"/>
                                      </p:to>
                                    </p:set>
                                    <p:anim calcmode="lin" valueType="num">
                                      <p:cBhvr>
                                        <p:cTn id="17" dur="500" fill="hold"/>
                                        <p:tgtEl>
                                          <p:spTgt spid="4108"/>
                                        </p:tgtEl>
                                        <p:attrNameLst>
                                          <p:attrName>ppt_w</p:attrName>
                                        </p:attrNameLst>
                                      </p:cBhvr>
                                      <p:tavLst>
                                        <p:tav tm="0">
                                          <p:val>
                                            <p:fltVal val="0"/>
                                          </p:val>
                                        </p:tav>
                                        <p:tav tm="100000">
                                          <p:val>
                                            <p:strVal val="#ppt_w"/>
                                          </p:val>
                                        </p:tav>
                                      </p:tavLst>
                                    </p:anim>
                                    <p:anim calcmode="lin" valueType="num">
                                      <p:cBhvr>
                                        <p:cTn id="18" dur="500" fill="hold"/>
                                        <p:tgtEl>
                                          <p:spTgt spid="4108"/>
                                        </p:tgtEl>
                                        <p:attrNameLst>
                                          <p:attrName>ppt_h</p:attrName>
                                        </p:attrNameLst>
                                      </p:cBhvr>
                                      <p:tavLst>
                                        <p:tav tm="0">
                                          <p:val>
                                            <p:fltVal val="0"/>
                                          </p:val>
                                        </p:tav>
                                        <p:tav tm="100000">
                                          <p:val>
                                            <p:strVal val="#ppt_h"/>
                                          </p:val>
                                        </p:tav>
                                      </p:tavLst>
                                    </p:anim>
                                    <p:animEffect transition="in" filter="fade">
                                      <p:cBhvr>
                                        <p:cTn id="19" dur="500"/>
                                        <p:tgtEl>
                                          <p:spTgt spid="4108"/>
                                        </p:tgtEl>
                                      </p:cBhvr>
                                    </p:animEffect>
                                  </p:childTnLst>
                                </p:cTn>
                              </p:par>
                              <p:par>
                                <p:cTn id="20" presetID="53" presetClass="entr" presetSubtype="16" fill="hold" nodeType="withEffect">
                                  <p:stCondLst>
                                    <p:cond delay="0"/>
                                  </p:stCondLst>
                                  <p:childTnLst>
                                    <p:set>
                                      <p:cBhvr>
                                        <p:cTn id="21" dur="1" fill="hold">
                                          <p:stCondLst>
                                            <p:cond delay="0"/>
                                          </p:stCondLst>
                                        </p:cTn>
                                        <p:tgtEl>
                                          <p:spTgt spid="4109"/>
                                        </p:tgtEl>
                                        <p:attrNameLst>
                                          <p:attrName>style.visibility</p:attrName>
                                        </p:attrNameLst>
                                      </p:cBhvr>
                                      <p:to>
                                        <p:strVal val="visible"/>
                                      </p:to>
                                    </p:set>
                                    <p:anim calcmode="lin" valueType="num">
                                      <p:cBhvr>
                                        <p:cTn id="22" dur="500" fill="hold"/>
                                        <p:tgtEl>
                                          <p:spTgt spid="4109"/>
                                        </p:tgtEl>
                                        <p:attrNameLst>
                                          <p:attrName>ppt_w</p:attrName>
                                        </p:attrNameLst>
                                      </p:cBhvr>
                                      <p:tavLst>
                                        <p:tav tm="0">
                                          <p:val>
                                            <p:fltVal val="0"/>
                                          </p:val>
                                        </p:tav>
                                        <p:tav tm="100000">
                                          <p:val>
                                            <p:strVal val="#ppt_w"/>
                                          </p:val>
                                        </p:tav>
                                      </p:tavLst>
                                    </p:anim>
                                    <p:anim calcmode="lin" valueType="num">
                                      <p:cBhvr>
                                        <p:cTn id="23" dur="500" fill="hold"/>
                                        <p:tgtEl>
                                          <p:spTgt spid="4109"/>
                                        </p:tgtEl>
                                        <p:attrNameLst>
                                          <p:attrName>ppt_h</p:attrName>
                                        </p:attrNameLst>
                                      </p:cBhvr>
                                      <p:tavLst>
                                        <p:tav tm="0">
                                          <p:val>
                                            <p:fltVal val="0"/>
                                          </p:val>
                                        </p:tav>
                                        <p:tav tm="100000">
                                          <p:val>
                                            <p:strVal val="#ppt_h"/>
                                          </p:val>
                                        </p:tav>
                                      </p:tavLst>
                                    </p:anim>
                                    <p:animEffect transition="in" filter="fade">
                                      <p:cBhvr>
                                        <p:cTn id="24" dur="500"/>
                                        <p:tgtEl>
                                          <p:spTgt spid="4109"/>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childTnLst>
                          </p:cTn>
                        </p:par>
                        <p:par>
                          <p:cTn id="38" fill="hold">
                            <p:stCondLst>
                              <p:cond delay="1000"/>
                            </p:stCondLst>
                            <p:childTnLst>
                              <p:par>
                                <p:cTn id="39" presetID="42"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000"/>
                                        <p:tgtEl>
                                          <p:spTgt spid="43"/>
                                        </p:tgtEl>
                                      </p:cBhvr>
                                    </p:animEffect>
                                    <p:anim calcmode="lin" valueType="num">
                                      <p:cBhvr>
                                        <p:cTn id="47" dur="1000" fill="hold"/>
                                        <p:tgtEl>
                                          <p:spTgt spid="43"/>
                                        </p:tgtEl>
                                        <p:attrNameLst>
                                          <p:attrName>ppt_x</p:attrName>
                                        </p:attrNameLst>
                                      </p:cBhvr>
                                      <p:tavLst>
                                        <p:tav tm="0">
                                          <p:val>
                                            <p:strVal val="#ppt_x"/>
                                          </p:val>
                                        </p:tav>
                                        <p:tav tm="100000">
                                          <p:val>
                                            <p:strVal val="#ppt_x"/>
                                          </p:val>
                                        </p:tav>
                                      </p:tavLst>
                                    </p:anim>
                                    <p:anim calcmode="lin" valueType="num">
                                      <p:cBhvr>
                                        <p:cTn id="48" dur="1000" fill="hold"/>
                                        <p:tgtEl>
                                          <p:spTgt spid="4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1000"/>
                                        <p:tgtEl>
                                          <p:spTgt spid="54"/>
                                        </p:tgtEl>
                                      </p:cBhvr>
                                    </p:animEffect>
                                    <p:anim calcmode="lin" valueType="num">
                                      <p:cBhvr>
                                        <p:cTn id="52" dur="1000" fill="hold"/>
                                        <p:tgtEl>
                                          <p:spTgt spid="54"/>
                                        </p:tgtEl>
                                        <p:attrNameLst>
                                          <p:attrName>ppt_x</p:attrName>
                                        </p:attrNameLst>
                                      </p:cBhvr>
                                      <p:tavLst>
                                        <p:tav tm="0">
                                          <p:val>
                                            <p:strVal val="#ppt_x"/>
                                          </p:val>
                                        </p:tav>
                                        <p:tav tm="100000">
                                          <p:val>
                                            <p:strVal val="#ppt_x"/>
                                          </p:val>
                                        </p:tav>
                                      </p:tavLst>
                                    </p:anim>
                                    <p:anim calcmode="lin" valueType="num">
                                      <p:cBhvr>
                                        <p:cTn id="53" dur="1000" fill="hold"/>
                                        <p:tgtEl>
                                          <p:spTgt spid="5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1000"/>
                                        <p:tgtEl>
                                          <p:spTgt spid="68"/>
                                        </p:tgtEl>
                                      </p:cBhvr>
                                    </p:animEffect>
                                    <p:anim calcmode="lin" valueType="num">
                                      <p:cBhvr>
                                        <p:cTn id="57" dur="1000" fill="hold"/>
                                        <p:tgtEl>
                                          <p:spTgt spid="68"/>
                                        </p:tgtEl>
                                        <p:attrNameLst>
                                          <p:attrName>ppt_x</p:attrName>
                                        </p:attrNameLst>
                                      </p:cBhvr>
                                      <p:tavLst>
                                        <p:tav tm="0">
                                          <p:val>
                                            <p:strVal val="#ppt_x"/>
                                          </p:val>
                                        </p:tav>
                                        <p:tav tm="100000">
                                          <p:val>
                                            <p:strVal val="#ppt_x"/>
                                          </p:val>
                                        </p:tav>
                                      </p:tavLst>
                                    </p:anim>
                                    <p:anim calcmode="lin" valueType="num">
                                      <p:cBhvr>
                                        <p:cTn id="58"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64" grpId="0" animBg="1"/>
      <p:bldP spid="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rot="1800000">
            <a:off x="1267818" y="4325907"/>
            <a:ext cx="5775685" cy="2876977"/>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876977">
                <a:moveTo>
                  <a:pt x="0" y="2856774"/>
                </a:moveTo>
                <a:lnTo>
                  <a:pt x="1602204" y="0"/>
                </a:lnTo>
                <a:lnTo>
                  <a:pt x="5775685" y="2036"/>
                </a:lnTo>
                <a:lnTo>
                  <a:pt x="5775685" y="2876977"/>
                </a:lnTo>
                <a:lnTo>
                  <a:pt x="0" y="285677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8" name="矩形 45"/>
          <p:cNvSpPr/>
          <p:nvPr/>
        </p:nvSpPr>
        <p:spPr>
          <a:xfrm rot="1800000">
            <a:off x="1267819" y="2387695"/>
            <a:ext cx="5775685" cy="2876977"/>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876977">
                <a:moveTo>
                  <a:pt x="0" y="2856774"/>
                </a:moveTo>
                <a:lnTo>
                  <a:pt x="1602204" y="0"/>
                </a:lnTo>
                <a:lnTo>
                  <a:pt x="5775685" y="2036"/>
                </a:lnTo>
                <a:lnTo>
                  <a:pt x="5775685" y="2876977"/>
                </a:lnTo>
                <a:lnTo>
                  <a:pt x="0" y="285677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9" name="矩形 45"/>
          <p:cNvSpPr/>
          <p:nvPr/>
        </p:nvSpPr>
        <p:spPr>
          <a:xfrm rot="1800000">
            <a:off x="4372181" y="2491846"/>
            <a:ext cx="5775685" cy="2787623"/>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 name="connsiteX0" fmla="*/ 0 w 5775685"/>
              <a:gd name="connsiteY0" fmla="*/ 2886660 h 2906863"/>
              <a:gd name="connsiteX1" fmla="*/ 1381683 w 5775685"/>
              <a:gd name="connsiteY1" fmla="*/ 0 h 2906863"/>
              <a:gd name="connsiteX2" fmla="*/ 5775685 w 5775685"/>
              <a:gd name="connsiteY2" fmla="*/ 31922 h 2906863"/>
              <a:gd name="connsiteX3" fmla="*/ 5775685 w 5775685"/>
              <a:gd name="connsiteY3" fmla="*/ 2906863 h 2906863"/>
              <a:gd name="connsiteX4" fmla="*/ 0 w 5775685"/>
              <a:gd name="connsiteY4" fmla="*/ 2886660 h 290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906863">
                <a:moveTo>
                  <a:pt x="0" y="2886660"/>
                </a:moveTo>
                <a:lnTo>
                  <a:pt x="1381683" y="0"/>
                </a:lnTo>
                <a:lnTo>
                  <a:pt x="5775685" y="31922"/>
                </a:lnTo>
                <a:lnTo>
                  <a:pt x="5775685" y="2906863"/>
                </a:lnTo>
                <a:lnTo>
                  <a:pt x="0" y="288666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0" name="矩形 45"/>
          <p:cNvSpPr/>
          <p:nvPr/>
        </p:nvSpPr>
        <p:spPr>
          <a:xfrm rot="1800000">
            <a:off x="4372181" y="4434352"/>
            <a:ext cx="5775685" cy="2787623"/>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 name="connsiteX0" fmla="*/ 0 w 5775685"/>
              <a:gd name="connsiteY0" fmla="*/ 2886660 h 2906863"/>
              <a:gd name="connsiteX1" fmla="*/ 1381683 w 5775685"/>
              <a:gd name="connsiteY1" fmla="*/ 0 h 2906863"/>
              <a:gd name="connsiteX2" fmla="*/ 5775685 w 5775685"/>
              <a:gd name="connsiteY2" fmla="*/ 31922 h 2906863"/>
              <a:gd name="connsiteX3" fmla="*/ 5775685 w 5775685"/>
              <a:gd name="connsiteY3" fmla="*/ 2906863 h 2906863"/>
              <a:gd name="connsiteX4" fmla="*/ 0 w 5775685"/>
              <a:gd name="connsiteY4" fmla="*/ 2886660 h 290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906863">
                <a:moveTo>
                  <a:pt x="0" y="2886660"/>
                </a:moveTo>
                <a:lnTo>
                  <a:pt x="1381683" y="0"/>
                </a:lnTo>
                <a:lnTo>
                  <a:pt x="5775685" y="31922"/>
                </a:lnTo>
                <a:lnTo>
                  <a:pt x="5775685" y="2906863"/>
                </a:lnTo>
                <a:lnTo>
                  <a:pt x="0" y="288666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3" name="组合 12"/>
          <p:cNvGrpSpPr/>
          <p:nvPr/>
        </p:nvGrpSpPr>
        <p:grpSpPr>
          <a:xfrm>
            <a:off x="7194133" y="2073302"/>
            <a:ext cx="3916171" cy="1051235"/>
            <a:chOff x="7194133" y="2073302"/>
            <a:chExt cx="3916171" cy="1051235"/>
          </a:xfrm>
        </p:grpSpPr>
        <p:sp>
          <p:nvSpPr>
            <p:cNvPr id="51" name="矩形 50"/>
            <p:cNvSpPr/>
            <p:nvPr/>
          </p:nvSpPr>
          <p:spPr>
            <a:xfrm rot="1800000">
              <a:off x="7383327" y="2536730"/>
              <a:ext cx="1294064" cy="58780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8" name="椭圆 87"/>
            <p:cNvSpPr/>
            <p:nvPr/>
          </p:nvSpPr>
          <p:spPr>
            <a:xfrm>
              <a:off x="7194133" y="2216163"/>
              <a:ext cx="622743" cy="6227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3" name="组合 92"/>
            <p:cNvGrpSpPr/>
            <p:nvPr/>
          </p:nvGrpSpPr>
          <p:grpSpPr>
            <a:xfrm flipH="1">
              <a:off x="7337329" y="2344903"/>
              <a:ext cx="323602" cy="32803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3" name="组合 32"/>
            <p:cNvGrpSpPr/>
            <p:nvPr/>
          </p:nvGrpSpPr>
          <p:grpSpPr>
            <a:xfrm>
              <a:off x="8007155" y="2073302"/>
              <a:ext cx="3103149" cy="834815"/>
              <a:chOff x="874713" y="3325188"/>
              <a:chExt cx="3103149" cy="834815"/>
            </a:xfrm>
          </p:grpSpPr>
          <p:sp>
            <p:nvSpPr>
              <p:cNvPr id="34" name="矩形 33"/>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5" name="矩形 3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14" name="组合 13"/>
          <p:cNvGrpSpPr/>
          <p:nvPr/>
        </p:nvGrpSpPr>
        <p:grpSpPr>
          <a:xfrm>
            <a:off x="7194133" y="3391171"/>
            <a:ext cx="3916171" cy="1009999"/>
            <a:chOff x="7194133" y="3391171"/>
            <a:chExt cx="3916171" cy="1009999"/>
          </a:xfrm>
        </p:grpSpPr>
        <p:sp>
          <p:nvSpPr>
            <p:cNvPr id="52" name="矩形 51"/>
            <p:cNvSpPr/>
            <p:nvPr/>
          </p:nvSpPr>
          <p:spPr>
            <a:xfrm rot="1800000">
              <a:off x="7383327" y="3813363"/>
              <a:ext cx="1294064" cy="58780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01" name="椭圆 100"/>
            <p:cNvSpPr/>
            <p:nvPr/>
          </p:nvSpPr>
          <p:spPr>
            <a:xfrm>
              <a:off x="7194133" y="3496993"/>
              <a:ext cx="622743" cy="6227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2" name="组合 101"/>
            <p:cNvGrpSpPr/>
            <p:nvPr/>
          </p:nvGrpSpPr>
          <p:grpSpPr>
            <a:xfrm>
              <a:off x="7333449" y="3624071"/>
              <a:ext cx="331358" cy="331358"/>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6" name="组合 35"/>
            <p:cNvGrpSpPr/>
            <p:nvPr/>
          </p:nvGrpSpPr>
          <p:grpSpPr>
            <a:xfrm>
              <a:off x="8007155" y="3391171"/>
              <a:ext cx="3103149" cy="834815"/>
              <a:chOff x="874713" y="3325188"/>
              <a:chExt cx="3103149" cy="834815"/>
            </a:xfrm>
          </p:grpSpPr>
          <p:sp>
            <p:nvSpPr>
              <p:cNvPr id="37" name="矩形 3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8" name="矩形 3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15" name="组合 14"/>
          <p:cNvGrpSpPr/>
          <p:nvPr/>
        </p:nvGrpSpPr>
        <p:grpSpPr>
          <a:xfrm>
            <a:off x="7194133" y="4671786"/>
            <a:ext cx="3916171" cy="1012685"/>
            <a:chOff x="7194133" y="4671786"/>
            <a:chExt cx="3916171" cy="1012685"/>
          </a:xfrm>
        </p:grpSpPr>
        <p:sp>
          <p:nvSpPr>
            <p:cNvPr id="53" name="矩形 52"/>
            <p:cNvSpPr/>
            <p:nvPr/>
          </p:nvSpPr>
          <p:spPr>
            <a:xfrm rot="1800000">
              <a:off x="7383328" y="5096664"/>
              <a:ext cx="1294064" cy="58780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10" name="椭圆 109"/>
            <p:cNvSpPr/>
            <p:nvPr/>
          </p:nvSpPr>
          <p:spPr>
            <a:xfrm>
              <a:off x="7194133" y="4777823"/>
              <a:ext cx="622743" cy="6227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6" name="组合 115"/>
            <p:cNvGrpSpPr/>
            <p:nvPr/>
          </p:nvGrpSpPr>
          <p:grpSpPr>
            <a:xfrm>
              <a:off x="7313534" y="4884987"/>
              <a:ext cx="371189" cy="371184"/>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9" name="组合 38"/>
            <p:cNvGrpSpPr/>
            <p:nvPr/>
          </p:nvGrpSpPr>
          <p:grpSpPr>
            <a:xfrm>
              <a:off x="8007155" y="4671786"/>
              <a:ext cx="3103149" cy="834815"/>
              <a:chOff x="874713" y="3325188"/>
              <a:chExt cx="3103149" cy="834815"/>
            </a:xfrm>
          </p:grpSpPr>
          <p:sp>
            <p:nvSpPr>
              <p:cNvPr id="40" name="矩形 39"/>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1" name="矩形 4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42" name="组合 41"/>
          <p:cNvGrpSpPr/>
          <p:nvPr/>
        </p:nvGrpSpPr>
        <p:grpSpPr>
          <a:xfrm>
            <a:off x="523300" y="488837"/>
            <a:ext cx="4885993" cy="716067"/>
            <a:chOff x="5402407" y="1247256"/>
            <a:chExt cx="4885993" cy="716067"/>
          </a:xfrm>
        </p:grpSpPr>
        <p:sp>
          <p:nvSpPr>
            <p:cNvPr id="43" name="文本框 4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4" name="文本框 4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6" name="图片占位符 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733" b="4733"/>
          <a:stretch>
            <a:fillRect/>
          </a:stretch>
        </p:blipFill>
        <p:spPr/>
      </p:pic>
      <p:pic>
        <p:nvPicPr>
          <p:cNvPr id="7" name="图片占位符 6"/>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875" r="1875"/>
          <a:stretch>
            <a:fillRect/>
          </a:stretch>
        </p:blipFill>
        <p:spPr/>
      </p:pic>
      <p:pic>
        <p:nvPicPr>
          <p:cNvPr id="8" name="图片占位符 7"/>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4900" b="4900"/>
          <a:stretch>
            <a:fillRect/>
          </a:stretch>
        </p:blipFill>
        <p:spPr/>
      </p:pic>
      <p:pic>
        <p:nvPicPr>
          <p:cNvPr id="9" name="图片占位符 8"/>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t="1915" b="1915"/>
          <a:stretch>
            <a:fillRect/>
          </a:stretch>
        </p:blipFill>
        <p:spPr/>
      </p:pic>
    </p:spTree>
    <p:extLst>
      <p:ext uri="{BB962C8B-B14F-4D97-AF65-F5344CB8AC3E}">
        <p14:creationId xmlns:p14="http://schemas.microsoft.com/office/powerpoint/2010/main" val="608913908"/>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1000"/>
                            </p:stCondLst>
                            <p:childTnLst>
                              <p:par>
                                <p:cTn id="39" presetID="12" presetClass="entr" presetSubtype="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left)">
                                      <p:cBhvr>
                                        <p:cTn id="42" dur="500"/>
                                        <p:tgtEl>
                                          <p:spTgt spid="13"/>
                                        </p:tgtEl>
                                      </p:cBhvr>
                                    </p:animEffect>
                                  </p:childTnLst>
                                </p:cTn>
                              </p:par>
                              <p:par>
                                <p:cTn id="43" presetID="12" presetClass="entr" presetSubtype="2"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p:tgtEl>
                                          <p:spTgt spid="14"/>
                                        </p:tgtEl>
                                        <p:attrNameLst>
                                          <p:attrName>ppt_x</p:attrName>
                                        </p:attrNameLst>
                                      </p:cBhvr>
                                      <p:tavLst>
                                        <p:tav tm="0">
                                          <p:val>
                                            <p:strVal val="#ppt_x+#ppt_w*1.125000"/>
                                          </p:val>
                                        </p:tav>
                                        <p:tav tm="100000">
                                          <p:val>
                                            <p:strVal val="#ppt_x"/>
                                          </p:val>
                                        </p:tav>
                                      </p:tavLst>
                                    </p:anim>
                                    <p:animEffect transition="in" filter="wipe(left)">
                                      <p:cBhvr>
                                        <p:cTn id="46" dur="500"/>
                                        <p:tgtEl>
                                          <p:spTgt spid="14"/>
                                        </p:tgtEl>
                                      </p:cBhvr>
                                    </p:animEffect>
                                  </p:childTnLst>
                                </p:cTn>
                              </p:par>
                              <p:par>
                                <p:cTn id="47" presetID="12" presetClass="entr" presetSubtype="2"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p:tgtEl>
                                          <p:spTgt spid="15"/>
                                        </p:tgtEl>
                                        <p:attrNameLst>
                                          <p:attrName>ppt_x</p:attrName>
                                        </p:attrNameLst>
                                      </p:cBhvr>
                                      <p:tavLst>
                                        <p:tav tm="0">
                                          <p:val>
                                            <p:strVal val="#ppt_x+#ppt_w*1.125000"/>
                                          </p:val>
                                        </p:tav>
                                        <p:tav tm="100000">
                                          <p:val>
                                            <p:strVal val="#ppt_x"/>
                                          </p:val>
                                        </p:tav>
                                      </p:tavLst>
                                    </p:anim>
                                    <p:animEffect transition="in" filter="wipe(left)">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49" grpId="0" animBg="1"/>
      <p:bldP spid="5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t="16428" b="16428"/>
          <a:stretch>
            <a:fillRect/>
          </a:stretch>
        </p:blipFill>
        <p:spPr>
          <a:xfrm>
            <a:off x="0" y="1390650"/>
            <a:ext cx="12217400" cy="5467350"/>
          </a:xfrm>
          <a:custGeom>
            <a:avLst/>
            <a:gdLst>
              <a:gd name="connsiteX0" fmla="*/ 0 w 12217185"/>
              <a:gd name="connsiteY0" fmla="*/ 0 h 5467219"/>
              <a:gd name="connsiteX1" fmla="*/ 180438 w 12217185"/>
              <a:gd name="connsiteY1" fmla="*/ 13788 h 5467219"/>
              <a:gd name="connsiteX2" fmla="*/ 6167979 w 12217185"/>
              <a:gd name="connsiteY2" fmla="*/ 1063292 h 5467219"/>
              <a:gd name="connsiteX3" fmla="*/ 11947081 w 12217185"/>
              <a:gd name="connsiteY3" fmla="*/ 57728 h 5467219"/>
              <a:gd name="connsiteX4" fmla="*/ 12217185 w 12217185"/>
              <a:gd name="connsiteY4" fmla="*/ 42361 h 5467219"/>
              <a:gd name="connsiteX5" fmla="*/ 12217185 w 12217185"/>
              <a:gd name="connsiteY5" fmla="*/ 5467219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80438" y="13788"/>
                </a:lnTo>
                <a:cubicBezTo>
                  <a:pt x="1873145" y="188141"/>
                  <a:pt x="4227054" y="1055389"/>
                  <a:pt x="6167979" y="1063292"/>
                </a:cubicBezTo>
                <a:cubicBezTo>
                  <a:pt x="8108903" y="1071194"/>
                  <a:pt x="10282709" y="201230"/>
                  <a:pt x="11947081" y="57728"/>
                </a:cubicBezTo>
                <a:lnTo>
                  <a:pt x="12217185" y="42361"/>
                </a:lnTo>
                <a:lnTo>
                  <a:pt x="12217185" y="5467219"/>
                </a:lnTo>
                <a:lnTo>
                  <a:pt x="0" y="5467219"/>
                </a:lnTo>
                <a:close/>
              </a:path>
            </a:pathLst>
          </a:custGeom>
        </p:spPr>
      </p:pic>
      <p:grpSp>
        <p:nvGrpSpPr>
          <p:cNvPr id="10" name="组合 9"/>
          <p:cNvGrpSpPr/>
          <p:nvPr/>
        </p:nvGrpSpPr>
        <p:grpSpPr>
          <a:xfrm>
            <a:off x="400978" y="0"/>
            <a:ext cx="3180364" cy="1766607"/>
            <a:chOff x="400978" y="0"/>
            <a:chExt cx="3180364" cy="1766607"/>
          </a:xfrm>
        </p:grpSpPr>
        <p:sp>
          <p:nvSpPr>
            <p:cNvPr id="4" name="矩形 30"/>
            <p:cNvSpPr/>
            <p:nvPr/>
          </p:nvSpPr>
          <p:spPr>
            <a:xfrm rot="1800000">
              <a:off x="732433" y="359514"/>
              <a:ext cx="2848909" cy="1407093"/>
            </a:xfrm>
            <a:custGeom>
              <a:avLst/>
              <a:gdLst>
                <a:gd name="connsiteX0" fmla="*/ 0 w 2316844"/>
                <a:gd name="connsiteY0" fmla="*/ 0 h 725576"/>
                <a:gd name="connsiteX1" fmla="*/ 2316844 w 2316844"/>
                <a:gd name="connsiteY1" fmla="*/ 0 h 725576"/>
                <a:gd name="connsiteX2" fmla="*/ 2316844 w 2316844"/>
                <a:gd name="connsiteY2" fmla="*/ 725576 h 725576"/>
                <a:gd name="connsiteX3" fmla="*/ 0 w 2316844"/>
                <a:gd name="connsiteY3" fmla="*/ 725576 h 725576"/>
                <a:gd name="connsiteX4" fmla="*/ 0 w 2316844"/>
                <a:gd name="connsiteY4" fmla="*/ 0 h 72557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0 w 2316844"/>
                <a:gd name="connsiteY4" fmla="*/ 736186 h 736186"/>
                <a:gd name="connsiteX5" fmla="*/ 0 w 2316844"/>
                <a:gd name="connsiteY5"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736186 h 736186"/>
                <a:gd name="connsiteX6" fmla="*/ 0 w 2316844"/>
                <a:gd name="connsiteY6"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10610 h 736186"/>
                <a:gd name="connsiteX0" fmla="*/ 0 w 2164124"/>
                <a:gd name="connsiteY0" fmla="*/ 732595 h 736186"/>
                <a:gd name="connsiteX1" fmla="*/ 659292 w 2164124"/>
                <a:gd name="connsiteY1" fmla="*/ 0 h 736186"/>
                <a:gd name="connsiteX2" fmla="*/ 2164124 w 2164124"/>
                <a:gd name="connsiteY2" fmla="*/ 10610 h 736186"/>
                <a:gd name="connsiteX3" fmla="*/ 2164124 w 2164124"/>
                <a:gd name="connsiteY3" fmla="*/ 736186 h 736186"/>
                <a:gd name="connsiteX4" fmla="*/ 0 w 2164124"/>
                <a:gd name="connsiteY4" fmla="*/ 732595 h 736186"/>
                <a:gd name="connsiteX0" fmla="*/ 0 w 2164124"/>
                <a:gd name="connsiteY0" fmla="*/ 732595 h 736186"/>
                <a:gd name="connsiteX1" fmla="*/ 659292 w 2164124"/>
                <a:gd name="connsiteY1" fmla="*/ 0 h 736186"/>
                <a:gd name="connsiteX2" fmla="*/ 815073 w 2164124"/>
                <a:gd name="connsiteY2" fmla="*/ 3810 h 736186"/>
                <a:gd name="connsiteX3" fmla="*/ 2164124 w 2164124"/>
                <a:gd name="connsiteY3" fmla="*/ 10610 h 736186"/>
                <a:gd name="connsiteX4" fmla="*/ 2164124 w 2164124"/>
                <a:gd name="connsiteY4" fmla="*/ 736186 h 736186"/>
                <a:gd name="connsiteX5" fmla="*/ 0 w 2164124"/>
                <a:gd name="connsiteY5" fmla="*/ 732595 h 736186"/>
                <a:gd name="connsiteX0" fmla="*/ 0 w 2164124"/>
                <a:gd name="connsiteY0" fmla="*/ 728785 h 732376"/>
                <a:gd name="connsiteX1" fmla="*/ 815073 w 2164124"/>
                <a:gd name="connsiteY1" fmla="*/ 0 h 732376"/>
                <a:gd name="connsiteX2" fmla="*/ 2164124 w 2164124"/>
                <a:gd name="connsiteY2" fmla="*/ 6800 h 732376"/>
                <a:gd name="connsiteX3" fmla="*/ 2164124 w 2164124"/>
                <a:gd name="connsiteY3" fmla="*/ 732376 h 732376"/>
                <a:gd name="connsiteX4" fmla="*/ 0 w 2164124"/>
                <a:gd name="connsiteY4" fmla="*/ 728785 h 732376"/>
                <a:gd name="connsiteX0" fmla="*/ 0 w 2164124"/>
                <a:gd name="connsiteY0" fmla="*/ 724292 h 727883"/>
                <a:gd name="connsiteX1" fmla="*/ 871726 w 2164124"/>
                <a:gd name="connsiteY1" fmla="*/ 0 h 727883"/>
                <a:gd name="connsiteX2" fmla="*/ 2164124 w 2164124"/>
                <a:gd name="connsiteY2" fmla="*/ 2307 h 727883"/>
                <a:gd name="connsiteX3" fmla="*/ 2164124 w 2164124"/>
                <a:gd name="connsiteY3" fmla="*/ 727883 h 727883"/>
                <a:gd name="connsiteX4" fmla="*/ 0 w 2164124"/>
                <a:gd name="connsiteY4" fmla="*/ 724292 h 727883"/>
                <a:gd name="connsiteX0" fmla="*/ 0 w 2164124"/>
                <a:gd name="connsiteY0" fmla="*/ 728686 h 732277"/>
                <a:gd name="connsiteX1" fmla="*/ 400231 w 2164124"/>
                <a:gd name="connsiteY1" fmla="*/ 0 h 732277"/>
                <a:gd name="connsiteX2" fmla="*/ 2164124 w 2164124"/>
                <a:gd name="connsiteY2" fmla="*/ 6701 h 732277"/>
                <a:gd name="connsiteX3" fmla="*/ 2164124 w 2164124"/>
                <a:gd name="connsiteY3" fmla="*/ 732277 h 732277"/>
                <a:gd name="connsiteX4" fmla="*/ 0 w 2164124"/>
                <a:gd name="connsiteY4" fmla="*/ 728686 h 732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124" h="732277">
                  <a:moveTo>
                    <a:pt x="0" y="728686"/>
                  </a:moveTo>
                  <a:lnTo>
                    <a:pt x="400231" y="0"/>
                  </a:lnTo>
                  <a:lnTo>
                    <a:pt x="2164124" y="6701"/>
                  </a:lnTo>
                  <a:lnTo>
                    <a:pt x="2164124" y="732277"/>
                  </a:lnTo>
                  <a:lnTo>
                    <a:pt x="0" y="728686"/>
                  </a:lnTo>
                  <a:close/>
                </a:path>
              </a:pathLst>
            </a:custGeom>
            <a:gradFill flip="none" rotWithShape="0">
              <a:gsLst>
                <a:gs pos="0">
                  <a:schemeClr val="tx1">
                    <a:alpha val="15000"/>
                  </a:schemeClr>
                </a:gs>
                <a:gs pos="71000">
                  <a:schemeClr val="tx2">
                    <a:lumMod val="50000"/>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 name="矩形 4"/>
            <p:cNvSpPr/>
            <p:nvPr/>
          </p:nvSpPr>
          <p:spPr>
            <a:xfrm>
              <a:off x="571500" y="0"/>
              <a:ext cx="1175678" cy="97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0978" y="198507"/>
              <a:ext cx="1567522" cy="58477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schemeClr val="accent6"/>
                  </a:solidFill>
                  <a:effectLst/>
                  <a:uLnTx/>
                  <a:uFillTx/>
                  <a:latin typeface="Century Gothic" panose="020B0502020202020204" pitchFamily="34" charset="0"/>
                  <a:ea typeface="微软雅黑"/>
                </a:rPr>
                <a:t>2018</a:t>
              </a:r>
              <a:endParaRPr kumimoji="0" lang="zh-CN" altLang="en-US" sz="3200" b="0" i="0" u="none" strike="noStrike" kern="1200" cap="none" spc="0" normalizeH="0" baseline="0" noProof="0" dirty="0" smtClean="0">
                <a:ln>
                  <a:noFill/>
                </a:ln>
                <a:solidFill>
                  <a:schemeClr val="accent6"/>
                </a:solidFill>
                <a:effectLst/>
                <a:uLnTx/>
                <a:uFillTx/>
                <a:latin typeface="Century Gothic" panose="020B0502020202020204" pitchFamily="34" charset="0"/>
                <a:ea typeface="微软雅黑"/>
              </a:endParaRPr>
            </a:p>
          </p:txBody>
        </p:sp>
      </p:grpSp>
      <p:sp>
        <p:nvSpPr>
          <p:cNvPr id="3" name="任意多边形 2"/>
          <p:cNvSpPr/>
          <p:nvPr/>
        </p:nvSpPr>
        <p:spPr>
          <a:xfrm flipV="1">
            <a:off x="-12592" y="1390781"/>
            <a:ext cx="12217185" cy="5467219"/>
          </a:xfrm>
          <a:custGeom>
            <a:avLst/>
            <a:gdLst>
              <a:gd name="connsiteX0" fmla="*/ 0 w 12217185"/>
              <a:gd name="connsiteY0" fmla="*/ 0 h 5467219"/>
              <a:gd name="connsiteX1" fmla="*/ 12217185 w 12217185"/>
              <a:gd name="connsiteY1" fmla="*/ 0 h 5467219"/>
              <a:gd name="connsiteX2" fmla="*/ 12217185 w 12217185"/>
              <a:gd name="connsiteY2" fmla="*/ 5424858 h 5467219"/>
              <a:gd name="connsiteX3" fmla="*/ 11947081 w 12217185"/>
              <a:gd name="connsiteY3" fmla="*/ 5409491 h 5467219"/>
              <a:gd name="connsiteX4" fmla="*/ 6167979 w 12217185"/>
              <a:gd name="connsiteY4" fmla="*/ 4403927 h 5467219"/>
              <a:gd name="connsiteX5" fmla="*/ 180438 w 12217185"/>
              <a:gd name="connsiteY5" fmla="*/ 5453431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2217185" y="0"/>
                </a:lnTo>
                <a:lnTo>
                  <a:pt x="12217185" y="5424858"/>
                </a:lnTo>
                <a:lnTo>
                  <a:pt x="11947081" y="5409491"/>
                </a:lnTo>
                <a:cubicBezTo>
                  <a:pt x="10282709" y="5265989"/>
                  <a:pt x="8108903" y="4396025"/>
                  <a:pt x="6167979" y="4403927"/>
                </a:cubicBezTo>
                <a:cubicBezTo>
                  <a:pt x="4227053" y="4411830"/>
                  <a:pt x="1873145" y="5279078"/>
                  <a:pt x="180438" y="5453431"/>
                </a:cubicBezTo>
                <a:lnTo>
                  <a:pt x="0" y="5467219"/>
                </a:lnTo>
                <a:close/>
              </a:path>
            </a:pathLst>
          </a:custGeom>
          <a:gradFill flip="none" rotWithShape="1">
            <a:gsLst>
              <a:gs pos="0">
                <a:schemeClr val="tx1">
                  <a:alpha val="56000"/>
                </a:schemeClr>
              </a:gs>
              <a:gs pos="100000">
                <a:schemeClr val="tx2">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923231" y="4033814"/>
            <a:ext cx="6345540"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800" b="1" noProof="0" dirty="0" smtClean="0">
                <a:solidFill>
                  <a:schemeClr val="bg1"/>
                </a:solidFill>
                <a:latin typeface="微软雅黑"/>
                <a:ea typeface="微软雅黑"/>
              </a:rPr>
              <a:t>THANKS</a:t>
            </a:r>
            <a:endParaRPr kumimoji="0" lang="zh-CN" altLang="en-US" sz="4800" b="1" i="0" u="none" strike="noStrike" kern="1200" cap="none" spc="0" normalizeH="0" baseline="0" noProof="0" dirty="0" smtClean="0">
              <a:ln>
                <a:noFill/>
              </a:ln>
              <a:solidFill>
                <a:schemeClr val="bg1"/>
              </a:solidFill>
              <a:effectLst/>
              <a:uLnTx/>
              <a:uFillTx/>
              <a:latin typeface="微软雅黑"/>
              <a:ea typeface="微软雅黑"/>
            </a:endParaRPr>
          </a:p>
        </p:txBody>
      </p:sp>
    </p:spTree>
    <p:extLst>
      <p:ext uri="{BB962C8B-B14F-4D97-AF65-F5344CB8AC3E}">
        <p14:creationId xmlns:p14="http://schemas.microsoft.com/office/powerpoint/2010/main" val="2039233429"/>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95748" y="1890882"/>
            <a:ext cx="4966354" cy="3113825"/>
            <a:chOff x="2295748" y="1890882"/>
            <a:chExt cx="4966354" cy="3113825"/>
          </a:xfrm>
        </p:grpSpPr>
        <p:sp>
          <p:nvSpPr>
            <p:cNvPr id="4"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5" name="组合 4"/>
            <p:cNvGrpSpPr/>
            <p:nvPr/>
          </p:nvGrpSpPr>
          <p:grpSpPr>
            <a:xfrm>
              <a:off x="2295748" y="1890882"/>
              <a:ext cx="1782620" cy="1782620"/>
              <a:chOff x="3388686" y="1738840"/>
              <a:chExt cx="1336965" cy="1336965"/>
            </a:xfrm>
          </p:grpSpPr>
          <p:sp>
            <p:nvSpPr>
              <p:cNvPr id="8" name="矩形 7"/>
              <p:cNvSpPr/>
              <p:nvPr/>
            </p:nvSpPr>
            <p:spPr>
              <a:xfrm>
                <a:off x="3388686"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p:nvPr/>
            </p:nvSpPr>
            <p:spPr>
              <a:xfrm>
                <a:off x="3715737" y="1945680"/>
                <a:ext cx="757660" cy="946413"/>
              </a:xfrm>
              <a:prstGeom prst="rect">
                <a:avLst/>
              </a:prstGeom>
            </p:spPr>
            <p:txBody>
              <a:bodyPr wrap="none">
                <a:spAutoFit/>
                <a:scene3d>
                  <a:camera prst="orthographicFront"/>
                  <a:lightRig rig="threePt" dir="t"/>
                </a:scene3d>
                <a:sp3d contourW="12700"/>
              </a:bodyPr>
              <a:lstStyle/>
              <a:p>
                <a:pPr algn="ctr"/>
                <a:r>
                  <a:rPr lang="en-US" altLang="zh-CN" sz="2800" b="1" dirty="0" smtClean="0">
                    <a:solidFill>
                      <a:schemeClr val="bg1"/>
                    </a:solidFill>
                    <a:latin typeface="Century Gothic" panose="020B0502020202020204" pitchFamily="34" charset="0"/>
                    <a:cs typeface="Arial" panose="020B0604020202020204" pitchFamily="34" charset="0"/>
                  </a:rPr>
                  <a:t>PART</a:t>
                </a:r>
              </a:p>
              <a:p>
                <a:pPr algn="ctr"/>
                <a:r>
                  <a:rPr lang="en-US" altLang="zh-CN" sz="4800" b="1" dirty="0" smtClean="0">
                    <a:solidFill>
                      <a:schemeClr val="bg1"/>
                    </a:solidFill>
                    <a:latin typeface="Century Gothic" panose="020B0502020202020204" pitchFamily="34" charset="0"/>
                    <a:cs typeface="Arial" panose="020B0604020202020204" pitchFamily="34" charset="0"/>
                  </a:rPr>
                  <a:t>01</a:t>
                </a:r>
                <a:endParaRPr lang="en-US" altLang="zh-CN" sz="4800" b="1" dirty="0">
                  <a:solidFill>
                    <a:schemeClr val="bg1"/>
                  </a:solidFill>
                  <a:latin typeface="Century Gothic" panose="020B0502020202020204" pitchFamily="34" charset="0"/>
                  <a:cs typeface="Arial" panose="020B0604020202020204" pitchFamily="34" charset="0"/>
                </a:endParaRPr>
              </a:p>
            </p:txBody>
          </p:sp>
        </p:grpSp>
      </p:grpSp>
      <p:grpSp>
        <p:nvGrpSpPr>
          <p:cNvPr id="11" name="组合 10"/>
          <p:cNvGrpSpPr/>
          <p:nvPr/>
        </p:nvGrpSpPr>
        <p:grpSpPr>
          <a:xfrm>
            <a:off x="4432301" y="3662965"/>
            <a:ext cx="5397498" cy="1315749"/>
            <a:chOff x="4432301" y="3662965"/>
            <a:chExt cx="5397498" cy="1315749"/>
          </a:xfrm>
        </p:grpSpPr>
        <p:sp>
          <p:nvSpPr>
            <p:cNvPr id="2" name="文本框 1"/>
            <p:cNvSpPr txBox="1"/>
            <p:nvPr/>
          </p:nvSpPr>
          <p:spPr>
            <a:xfrm>
              <a:off x="4432301" y="3662965"/>
              <a:ext cx="4838698" cy="646331"/>
            </a:xfrm>
            <a:prstGeom prst="rect">
              <a:avLst/>
            </a:prstGeom>
            <a:noFill/>
          </p:spPr>
          <p:txBody>
            <a:bodyPr wrap="square" rtlCol="0">
              <a:spAutoFit/>
              <a:scene3d>
                <a:camera prst="orthographicFront"/>
                <a:lightRig rig="threePt" dir="t"/>
              </a:scene3d>
              <a:sp3d contourW="12700"/>
            </a:bodyPr>
            <a:lstStyle/>
            <a:p>
              <a:r>
                <a:rPr lang="zh-CN" altLang="en-US" sz="3600" dirty="0" smtClean="0">
                  <a:solidFill>
                    <a:schemeClr val="tx1">
                      <a:lumMod val="85000"/>
                      <a:lumOff val="15000"/>
                    </a:schemeClr>
                  </a:solidFill>
                  <a:latin typeface="+mn-ea"/>
                </a:rPr>
                <a:t>标题文字添加此处</a:t>
              </a:r>
              <a:endParaRPr lang="zh-CN" altLang="en-US" sz="3600" dirty="0">
                <a:solidFill>
                  <a:schemeClr val="tx1">
                    <a:lumMod val="85000"/>
                    <a:lumOff val="15000"/>
                  </a:schemeClr>
                </a:solidFill>
                <a:latin typeface="+mn-ea"/>
              </a:endParaRPr>
            </a:p>
          </p:txBody>
        </p:sp>
        <p:sp>
          <p:nvSpPr>
            <p:cNvPr id="3" name="文本框 2"/>
            <p:cNvSpPr txBox="1"/>
            <p:nvPr/>
          </p:nvSpPr>
          <p:spPr>
            <a:xfrm>
              <a:off x="4432301" y="4332383"/>
              <a:ext cx="53974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2436439587"/>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rot="1800000">
            <a:off x="3881259" y="1200793"/>
            <a:ext cx="6391361" cy="5927201"/>
          </a:xfrm>
          <a:custGeom>
            <a:avLst/>
            <a:gdLst>
              <a:gd name="connsiteX0" fmla="*/ 0 w 6832600"/>
              <a:gd name="connsiteY0" fmla="*/ 0 h 5909218"/>
              <a:gd name="connsiteX1" fmla="*/ 6832600 w 6832600"/>
              <a:gd name="connsiteY1" fmla="*/ 0 h 5909218"/>
              <a:gd name="connsiteX2" fmla="*/ 6832600 w 6832600"/>
              <a:gd name="connsiteY2" fmla="*/ 5909218 h 5909218"/>
              <a:gd name="connsiteX3" fmla="*/ 0 w 6832600"/>
              <a:gd name="connsiteY3" fmla="*/ 5909218 h 5909218"/>
              <a:gd name="connsiteX4" fmla="*/ 0 w 6832600"/>
              <a:gd name="connsiteY4" fmla="*/ 0 h 5909218"/>
              <a:gd name="connsiteX0" fmla="*/ 0 w 6832600"/>
              <a:gd name="connsiteY0" fmla="*/ 17983 h 5927201"/>
              <a:gd name="connsiteX1" fmla="*/ 441239 w 6832600"/>
              <a:gd name="connsiteY1" fmla="*/ 0 h 5927201"/>
              <a:gd name="connsiteX2" fmla="*/ 6832600 w 6832600"/>
              <a:gd name="connsiteY2" fmla="*/ 17983 h 5927201"/>
              <a:gd name="connsiteX3" fmla="*/ 6832600 w 6832600"/>
              <a:gd name="connsiteY3" fmla="*/ 5927201 h 5927201"/>
              <a:gd name="connsiteX4" fmla="*/ 0 w 6832600"/>
              <a:gd name="connsiteY4" fmla="*/ 5927201 h 5927201"/>
              <a:gd name="connsiteX5" fmla="*/ 0 w 6832600"/>
              <a:gd name="connsiteY5" fmla="*/ 17983 h 5927201"/>
              <a:gd name="connsiteX0" fmla="*/ 0 w 6832600"/>
              <a:gd name="connsiteY0" fmla="*/ 5927201 h 5927201"/>
              <a:gd name="connsiteX1" fmla="*/ 441239 w 6832600"/>
              <a:gd name="connsiteY1" fmla="*/ 0 h 5927201"/>
              <a:gd name="connsiteX2" fmla="*/ 6832600 w 6832600"/>
              <a:gd name="connsiteY2" fmla="*/ 17983 h 5927201"/>
              <a:gd name="connsiteX3" fmla="*/ 6832600 w 6832600"/>
              <a:gd name="connsiteY3" fmla="*/ 5927201 h 5927201"/>
              <a:gd name="connsiteX4" fmla="*/ 0 w 6832600"/>
              <a:gd name="connsiteY4" fmla="*/ 5927201 h 5927201"/>
              <a:gd name="connsiteX0" fmla="*/ 0 w 6832600"/>
              <a:gd name="connsiteY0" fmla="*/ 5927201 h 5927201"/>
              <a:gd name="connsiteX1" fmla="*/ 441239 w 6832600"/>
              <a:gd name="connsiteY1" fmla="*/ 0 h 5927201"/>
              <a:gd name="connsiteX2" fmla="*/ 6832600 w 6832600"/>
              <a:gd name="connsiteY2" fmla="*/ 17983 h 5927201"/>
              <a:gd name="connsiteX3" fmla="*/ 6832600 w 6832600"/>
              <a:gd name="connsiteY3" fmla="*/ 5927201 h 5927201"/>
              <a:gd name="connsiteX4" fmla="*/ 3811844 w 6832600"/>
              <a:gd name="connsiteY4" fmla="*/ 5914258 h 5927201"/>
              <a:gd name="connsiteX5" fmla="*/ 0 w 6832600"/>
              <a:gd name="connsiteY5" fmla="*/ 5927201 h 5927201"/>
              <a:gd name="connsiteX0" fmla="*/ 3370605 w 6391361"/>
              <a:gd name="connsiteY0" fmla="*/ 5914258 h 5927201"/>
              <a:gd name="connsiteX1" fmla="*/ 0 w 6391361"/>
              <a:gd name="connsiteY1" fmla="*/ 0 h 5927201"/>
              <a:gd name="connsiteX2" fmla="*/ 6391361 w 6391361"/>
              <a:gd name="connsiteY2" fmla="*/ 17983 h 5927201"/>
              <a:gd name="connsiteX3" fmla="*/ 6391361 w 6391361"/>
              <a:gd name="connsiteY3" fmla="*/ 5927201 h 5927201"/>
              <a:gd name="connsiteX4" fmla="*/ 3370605 w 6391361"/>
              <a:gd name="connsiteY4" fmla="*/ 5914258 h 5927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1361" h="5927201">
                <a:moveTo>
                  <a:pt x="3370605" y="5914258"/>
                </a:moveTo>
                <a:lnTo>
                  <a:pt x="0" y="0"/>
                </a:lnTo>
                <a:lnTo>
                  <a:pt x="6391361" y="17983"/>
                </a:lnTo>
                <a:lnTo>
                  <a:pt x="6391361" y="5927201"/>
                </a:lnTo>
                <a:lnTo>
                  <a:pt x="3370605" y="591425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9" name="组合 8"/>
          <p:cNvGrpSpPr/>
          <p:nvPr/>
        </p:nvGrpSpPr>
        <p:grpSpPr>
          <a:xfrm>
            <a:off x="6299201" y="338549"/>
            <a:ext cx="434337" cy="6096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 name="组合 4"/>
          <p:cNvGrpSpPr/>
          <p:nvPr/>
        </p:nvGrpSpPr>
        <p:grpSpPr>
          <a:xfrm>
            <a:off x="6500565" y="3380949"/>
            <a:ext cx="4726235" cy="1209499"/>
            <a:chOff x="6500565" y="3380949"/>
            <a:chExt cx="4726235" cy="1209499"/>
          </a:xfrm>
        </p:grpSpPr>
        <p:sp>
          <p:nvSpPr>
            <p:cNvPr id="38" name="矩形 37"/>
            <p:cNvSpPr/>
            <p:nvPr/>
          </p:nvSpPr>
          <p:spPr>
            <a:xfrm rot="1800000">
              <a:off x="6778063" y="3786540"/>
              <a:ext cx="1642438" cy="803908"/>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7" name="组合 6"/>
            <p:cNvGrpSpPr/>
            <p:nvPr/>
          </p:nvGrpSpPr>
          <p:grpSpPr>
            <a:xfrm>
              <a:off x="6500565" y="3380949"/>
              <a:ext cx="816827" cy="816827"/>
              <a:chOff x="4875421" y="2877508"/>
              <a:chExt cx="612620" cy="612620"/>
            </a:xfrm>
          </p:grpSpPr>
          <p:sp>
            <p:nvSpPr>
              <p:cNvPr id="4" name="椭圆 3"/>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5" name="组合 34"/>
            <p:cNvGrpSpPr/>
            <p:nvPr/>
          </p:nvGrpSpPr>
          <p:grpSpPr>
            <a:xfrm>
              <a:off x="7483989" y="3433235"/>
              <a:ext cx="3742811" cy="834815"/>
              <a:chOff x="874713" y="3325188"/>
              <a:chExt cx="3742811" cy="834815"/>
            </a:xfrm>
          </p:grpSpPr>
          <p:sp>
            <p:nvSpPr>
              <p:cNvPr id="36" name="矩形 35"/>
              <p:cNvSpPr/>
              <p:nvPr/>
            </p:nvSpPr>
            <p:spPr>
              <a:xfrm>
                <a:off x="874713" y="3624472"/>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7" name="矩形 3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6" name="组合 5"/>
          <p:cNvGrpSpPr/>
          <p:nvPr/>
        </p:nvGrpSpPr>
        <p:grpSpPr>
          <a:xfrm>
            <a:off x="6500565" y="4705670"/>
            <a:ext cx="4726235" cy="1218428"/>
            <a:chOff x="6500565" y="4705670"/>
            <a:chExt cx="4726235" cy="1218428"/>
          </a:xfrm>
        </p:grpSpPr>
        <p:sp>
          <p:nvSpPr>
            <p:cNvPr id="40" name="矩形 39"/>
            <p:cNvSpPr/>
            <p:nvPr/>
          </p:nvSpPr>
          <p:spPr>
            <a:xfrm rot="1800000">
              <a:off x="6778063" y="5120190"/>
              <a:ext cx="1642438" cy="803908"/>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 name="组合 7"/>
            <p:cNvGrpSpPr/>
            <p:nvPr/>
          </p:nvGrpSpPr>
          <p:grpSpPr>
            <a:xfrm>
              <a:off x="6500565" y="4714665"/>
              <a:ext cx="816827" cy="816827"/>
              <a:chOff x="4875421" y="3970959"/>
              <a:chExt cx="612620" cy="612620"/>
            </a:xfrm>
          </p:grpSpPr>
          <p:sp>
            <p:nvSpPr>
              <p:cNvPr id="43" name="椭圆 42"/>
              <p:cNvSpPr/>
              <p:nvPr/>
            </p:nvSpPr>
            <p:spPr>
              <a:xfrm>
                <a:off x="4875421" y="3970959"/>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41" name="组合 40"/>
            <p:cNvGrpSpPr/>
            <p:nvPr/>
          </p:nvGrpSpPr>
          <p:grpSpPr>
            <a:xfrm>
              <a:off x="7483989" y="4705670"/>
              <a:ext cx="3742811" cy="834815"/>
              <a:chOff x="874713" y="3325188"/>
              <a:chExt cx="3742811" cy="834815"/>
            </a:xfrm>
          </p:grpSpPr>
          <p:sp>
            <p:nvSpPr>
              <p:cNvPr id="42" name="矩形 41"/>
              <p:cNvSpPr/>
              <p:nvPr/>
            </p:nvSpPr>
            <p:spPr>
              <a:xfrm>
                <a:off x="874713" y="3624472"/>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4" name="矩形 4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45" name="组合 44"/>
          <p:cNvGrpSpPr/>
          <p:nvPr/>
        </p:nvGrpSpPr>
        <p:grpSpPr>
          <a:xfrm>
            <a:off x="6096000" y="1613394"/>
            <a:ext cx="5230281" cy="1361113"/>
            <a:chOff x="874713" y="3325188"/>
            <a:chExt cx="5230281" cy="1361113"/>
          </a:xfrm>
        </p:grpSpPr>
        <p:sp>
          <p:nvSpPr>
            <p:cNvPr id="46" name="矩形 45"/>
            <p:cNvSpPr/>
            <p:nvPr/>
          </p:nvSpPr>
          <p:spPr>
            <a:xfrm>
              <a:off x="874713" y="3624472"/>
              <a:ext cx="5230281" cy="106182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a:t>
              </a:r>
              <a:r>
                <a:rPr lang="zh-CN" altLang="en-US" sz="1400" dirty="0" smtClean="0">
                  <a:solidFill>
                    <a:schemeClr val="tx1">
                      <a:lumMod val="50000"/>
                      <a:lumOff val="50000"/>
                    </a:schemeClr>
                  </a:solidFill>
                  <a:latin typeface="+mn-ea"/>
                </a:rPr>
                <a:t>或者</a:t>
              </a:r>
              <a:endParaRPr lang="zh-CN" altLang="en-US" sz="1400" dirty="0">
                <a:solidFill>
                  <a:schemeClr val="tx1">
                    <a:lumMod val="50000"/>
                    <a:lumOff val="50000"/>
                  </a:schemeClr>
                </a:solidFill>
                <a:latin typeface="+mn-ea"/>
              </a:endParaRPr>
            </a:p>
          </p:txBody>
        </p:sp>
        <p:sp>
          <p:nvSpPr>
            <p:cNvPr id="47" name="矩形 4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8" name="组合 47"/>
          <p:cNvGrpSpPr/>
          <p:nvPr/>
        </p:nvGrpSpPr>
        <p:grpSpPr>
          <a:xfrm>
            <a:off x="6293543" y="488837"/>
            <a:ext cx="4885993" cy="716067"/>
            <a:chOff x="5402407" y="1247256"/>
            <a:chExt cx="4885993" cy="716067"/>
          </a:xfrm>
        </p:grpSpPr>
        <p:sp>
          <p:nvSpPr>
            <p:cNvPr id="49" name="文本框 4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50" name="文本框 4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 name="图片占位符 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1798" r="21798"/>
          <a:stretch>
            <a:fillRect/>
          </a:stretch>
        </p:blipFill>
        <p:spPr/>
      </p:pic>
    </p:spTree>
    <p:extLst>
      <p:ext uri="{BB962C8B-B14F-4D97-AF65-F5344CB8AC3E}">
        <p14:creationId xmlns:p14="http://schemas.microsoft.com/office/powerpoint/2010/main" val="2283808333"/>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1+#ppt_w/2"/>
                                          </p:val>
                                        </p:tav>
                                        <p:tav tm="100000">
                                          <p:val>
                                            <p:strVal val="#ppt_x"/>
                                          </p:val>
                                        </p:tav>
                                      </p:tavLst>
                                    </p:anim>
                                    <p:anim calcmode="lin" valueType="num">
                                      <p:cBhvr additive="base">
                                        <p:cTn id="17" dur="500" fill="hold"/>
                                        <p:tgtEl>
                                          <p:spTgt spid="4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par>
                                <p:cTn id="23" presetID="1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rot="1800000">
            <a:off x="8577829" y="2087864"/>
            <a:ext cx="4332264" cy="5365275"/>
          </a:xfrm>
          <a:custGeom>
            <a:avLst/>
            <a:gdLst>
              <a:gd name="connsiteX0" fmla="*/ 0 w 4332264"/>
              <a:gd name="connsiteY0" fmla="*/ 0 h 5355133"/>
              <a:gd name="connsiteX1" fmla="*/ 4332264 w 4332264"/>
              <a:gd name="connsiteY1" fmla="*/ 0 h 5355133"/>
              <a:gd name="connsiteX2" fmla="*/ 4332264 w 4332264"/>
              <a:gd name="connsiteY2" fmla="*/ 5355133 h 5355133"/>
              <a:gd name="connsiteX3" fmla="*/ 0 w 4332264"/>
              <a:gd name="connsiteY3" fmla="*/ 5355133 h 5355133"/>
              <a:gd name="connsiteX4" fmla="*/ 0 w 4332264"/>
              <a:gd name="connsiteY4" fmla="*/ 0 h 5355133"/>
              <a:gd name="connsiteX0" fmla="*/ 0 w 4332264"/>
              <a:gd name="connsiteY0" fmla="*/ 10142 h 5365275"/>
              <a:gd name="connsiteX1" fmla="*/ 573593 w 4332264"/>
              <a:gd name="connsiteY1" fmla="*/ 0 h 5365275"/>
              <a:gd name="connsiteX2" fmla="*/ 4332264 w 4332264"/>
              <a:gd name="connsiteY2" fmla="*/ 10142 h 5365275"/>
              <a:gd name="connsiteX3" fmla="*/ 4332264 w 4332264"/>
              <a:gd name="connsiteY3" fmla="*/ 5365275 h 5365275"/>
              <a:gd name="connsiteX4" fmla="*/ 0 w 4332264"/>
              <a:gd name="connsiteY4" fmla="*/ 5365275 h 5365275"/>
              <a:gd name="connsiteX5" fmla="*/ 0 w 4332264"/>
              <a:gd name="connsiteY5" fmla="*/ 10142 h 5365275"/>
              <a:gd name="connsiteX0" fmla="*/ 0 w 4332264"/>
              <a:gd name="connsiteY0" fmla="*/ 5365275 h 5365275"/>
              <a:gd name="connsiteX1" fmla="*/ 573593 w 4332264"/>
              <a:gd name="connsiteY1" fmla="*/ 0 h 5365275"/>
              <a:gd name="connsiteX2" fmla="*/ 4332264 w 4332264"/>
              <a:gd name="connsiteY2" fmla="*/ 10142 h 5365275"/>
              <a:gd name="connsiteX3" fmla="*/ 4332264 w 4332264"/>
              <a:gd name="connsiteY3" fmla="*/ 5365275 h 5365275"/>
              <a:gd name="connsiteX4" fmla="*/ 0 w 4332264"/>
              <a:gd name="connsiteY4" fmla="*/ 5365275 h 536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2264" h="5365275">
                <a:moveTo>
                  <a:pt x="0" y="5365275"/>
                </a:moveTo>
                <a:lnTo>
                  <a:pt x="573593" y="0"/>
                </a:lnTo>
                <a:lnTo>
                  <a:pt x="4332264" y="10142"/>
                </a:lnTo>
                <a:lnTo>
                  <a:pt x="4332264" y="5365275"/>
                </a:lnTo>
                <a:lnTo>
                  <a:pt x="0" y="536527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pic>
        <p:nvPicPr>
          <p:cNvPr id="3074" name="Picture 2" descr="C:\Users\Admin\Desktop\Nipic_2716341_2010092112031905480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72" t="1031" r="5163" b="1671"/>
          <a:stretch/>
        </p:blipFill>
        <p:spPr bwMode="auto">
          <a:xfrm>
            <a:off x="7409758" y="1557911"/>
            <a:ext cx="3414923" cy="454544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874713" y="2299305"/>
            <a:ext cx="5798831" cy="939195"/>
            <a:chOff x="874713" y="2299305"/>
            <a:chExt cx="5798831" cy="939195"/>
          </a:xfrm>
        </p:grpSpPr>
        <p:sp>
          <p:nvSpPr>
            <p:cNvPr id="49" name="矩形 48"/>
            <p:cNvSpPr/>
            <p:nvPr/>
          </p:nvSpPr>
          <p:spPr>
            <a:xfrm rot="1800000">
              <a:off x="1090195" y="2614253"/>
              <a:ext cx="1275379" cy="62424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2" name="组合 41"/>
            <p:cNvGrpSpPr/>
            <p:nvPr/>
          </p:nvGrpSpPr>
          <p:grpSpPr>
            <a:xfrm>
              <a:off x="874713" y="2299305"/>
              <a:ext cx="634279" cy="634279"/>
              <a:chOff x="4875421" y="2877508"/>
              <a:chExt cx="612620" cy="612620"/>
            </a:xfrm>
          </p:grpSpPr>
          <p:sp>
            <p:nvSpPr>
              <p:cNvPr id="43" name="椭圆 42"/>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4" name="组合 43"/>
              <p:cNvGrpSpPr/>
              <p:nvPr/>
            </p:nvGrpSpPr>
            <p:grpSpPr>
              <a:xfrm flipH="1">
                <a:off x="5000369" y="2999972"/>
                <a:ext cx="362725" cy="367692"/>
                <a:chOff x="9363075" y="4967288"/>
                <a:chExt cx="463551" cy="469900"/>
              </a:xfrm>
              <a:solidFill>
                <a:schemeClr val="bg1"/>
              </a:solidFill>
            </p:grpSpPr>
            <p:sp>
              <p:nvSpPr>
                <p:cNvPr id="45"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0" name="组合 29"/>
            <p:cNvGrpSpPr/>
            <p:nvPr/>
          </p:nvGrpSpPr>
          <p:grpSpPr>
            <a:xfrm>
              <a:off x="1727884" y="2313160"/>
              <a:ext cx="4945660" cy="613216"/>
              <a:chOff x="874713" y="3325188"/>
              <a:chExt cx="4945660" cy="613216"/>
            </a:xfrm>
          </p:grpSpPr>
          <p:sp>
            <p:nvSpPr>
              <p:cNvPr id="31" name="矩形 30"/>
              <p:cNvSpPr/>
              <p:nvPr/>
            </p:nvSpPr>
            <p:spPr>
              <a:xfrm>
                <a:off x="874713" y="3624472"/>
                <a:ext cx="49456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a:t>
                </a:r>
                <a:r>
                  <a:rPr lang="zh-CN" altLang="en-US" sz="1200" dirty="0" smtClean="0">
                    <a:solidFill>
                      <a:schemeClr val="tx1">
                        <a:lumMod val="50000"/>
                        <a:lumOff val="50000"/>
                      </a:schemeClr>
                    </a:solidFill>
                    <a:latin typeface="+mn-ea"/>
                  </a:rPr>
                  <a:t>出来</a:t>
                </a:r>
                <a:endParaRPr lang="zh-CN" altLang="en-US" sz="1200" dirty="0">
                  <a:solidFill>
                    <a:schemeClr val="tx1">
                      <a:lumMod val="50000"/>
                      <a:lumOff val="50000"/>
                    </a:schemeClr>
                  </a:solidFill>
                  <a:latin typeface="+mn-ea"/>
                </a:endParaRPr>
              </a:p>
            </p:txBody>
          </p:sp>
          <p:sp>
            <p:nvSpPr>
              <p:cNvPr id="32" name="矩形 3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5" name="组合 4"/>
          <p:cNvGrpSpPr/>
          <p:nvPr/>
        </p:nvGrpSpPr>
        <p:grpSpPr>
          <a:xfrm>
            <a:off x="874713" y="3461365"/>
            <a:ext cx="5798831" cy="939195"/>
            <a:chOff x="874713" y="3461365"/>
            <a:chExt cx="5798831" cy="939195"/>
          </a:xfrm>
        </p:grpSpPr>
        <p:sp>
          <p:nvSpPr>
            <p:cNvPr id="53" name="矩形 52"/>
            <p:cNvSpPr/>
            <p:nvPr/>
          </p:nvSpPr>
          <p:spPr>
            <a:xfrm rot="1800000">
              <a:off x="1090195" y="3776313"/>
              <a:ext cx="1275379" cy="62424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52" name="组合 51"/>
            <p:cNvGrpSpPr/>
            <p:nvPr/>
          </p:nvGrpSpPr>
          <p:grpSpPr>
            <a:xfrm>
              <a:off x="874713" y="3461365"/>
              <a:ext cx="634279" cy="634279"/>
              <a:chOff x="4875421" y="2877508"/>
              <a:chExt cx="612620" cy="612620"/>
            </a:xfrm>
          </p:grpSpPr>
          <p:sp>
            <p:nvSpPr>
              <p:cNvPr id="54" name="椭圆 53"/>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5" name="组合 54"/>
              <p:cNvGrpSpPr/>
              <p:nvPr/>
            </p:nvGrpSpPr>
            <p:grpSpPr>
              <a:xfrm flipH="1">
                <a:off x="5000369" y="2999972"/>
                <a:ext cx="362725" cy="367692"/>
                <a:chOff x="9363075" y="4967288"/>
                <a:chExt cx="463551" cy="469900"/>
              </a:xfrm>
              <a:solidFill>
                <a:schemeClr val="bg1"/>
              </a:solidFill>
            </p:grpSpPr>
            <p:sp>
              <p:nvSpPr>
                <p:cNvPr id="56"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3" name="组合 32"/>
            <p:cNvGrpSpPr/>
            <p:nvPr/>
          </p:nvGrpSpPr>
          <p:grpSpPr>
            <a:xfrm>
              <a:off x="1727884" y="3468013"/>
              <a:ext cx="4945660" cy="613216"/>
              <a:chOff x="874713" y="3325188"/>
              <a:chExt cx="4945660" cy="613216"/>
            </a:xfrm>
          </p:grpSpPr>
          <p:sp>
            <p:nvSpPr>
              <p:cNvPr id="34" name="矩形 33"/>
              <p:cNvSpPr/>
              <p:nvPr/>
            </p:nvSpPr>
            <p:spPr>
              <a:xfrm>
                <a:off x="874713" y="3624472"/>
                <a:ext cx="49456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a:t>
                </a:r>
                <a:r>
                  <a:rPr lang="zh-CN" altLang="en-US" sz="1200" dirty="0" smtClean="0">
                    <a:solidFill>
                      <a:schemeClr val="tx1">
                        <a:lumMod val="50000"/>
                        <a:lumOff val="50000"/>
                      </a:schemeClr>
                    </a:solidFill>
                    <a:latin typeface="+mn-ea"/>
                  </a:rPr>
                  <a:t>出来</a:t>
                </a:r>
                <a:endParaRPr lang="zh-CN" altLang="en-US" sz="1200" dirty="0">
                  <a:solidFill>
                    <a:schemeClr val="tx1">
                      <a:lumMod val="50000"/>
                      <a:lumOff val="50000"/>
                    </a:schemeClr>
                  </a:solidFill>
                  <a:latin typeface="+mn-ea"/>
                </a:endParaRPr>
              </a:p>
            </p:txBody>
          </p:sp>
          <p:sp>
            <p:nvSpPr>
              <p:cNvPr id="35" name="矩形 3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6" name="组合 5"/>
          <p:cNvGrpSpPr/>
          <p:nvPr/>
        </p:nvGrpSpPr>
        <p:grpSpPr>
          <a:xfrm>
            <a:off x="874713" y="4623426"/>
            <a:ext cx="5798831" cy="939195"/>
            <a:chOff x="874713" y="4623426"/>
            <a:chExt cx="5798831" cy="939195"/>
          </a:xfrm>
        </p:grpSpPr>
        <p:sp>
          <p:nvSpPr>
            <p:cNvPr id="62" name="矩形 61"/>
            <p:cNvSpPr/>
            <p:nvPr/>
          </p:nvSpPr>
          <p:spPr>
            <a:xfrm rot="1800000">
              <a:off x="1090195" y="4938374"/>
              <a:ext cx="1275379" cy="62424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61" name="组合 60"/>
            <p:cNvGrpSpPr/>
            <p:nvPr/>
          </p:nvGrpSpPr>
          <p:grpSpPr>
            <a:xfrm>
              <a:off x="874713" y="4623426"/>
              <a:ext cx="634279" cy="634279"/>
              <a:chOff x="4875421" y="2877508"/>
              <a:chExt cx="612620" cy="612620"/>
            </a:xfrm>
          </p:grpSpPr>
          <p:sp>
            <p:nvSpPr>
              <p:cNvPr id="63" name="椭圆 62"/>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4" name="组合 63"/>
              <p:cNvGrpSpPr/>
              <p:nvPr/>
            </p:nvGrpSpPr>
            <p:grpSpPr>
              <a:xfrm flipH="1">
                <a:off x="5000369" y="2999972"/>
                <a:ext cx="362725" cy="367692"/>
                <a:chOff x="9363075" y="4967288"/>
                <a:chExt cx="463551" cy="469900"/>
              </a:xfrm>
              <a:solidFill>
                <a:schemeClr val="bg1"/>
              </a:solidFill>
            </p:grpSpPr>
            <p:sp>
              <p:nvSpPr>
                <p:cNvPr id="65"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6" name="组合 35"/>
            <p:cNvGrpSpPr/>
            <p:nvPr/>
          </p:nvGrpSpPr>
          <p:grpSpPr>
            <a:xfrm>
              <a:off x="1727884" y="4636192"/>
              <a:ext cx="4945660" cy="613216"/>
              <a:chOff x="874713" y="3325188"/>
              <a:chExt cx="4945660" cy="613216"/>
            </a:xfrm>
          </p:grpSpPr>
          <p:sp>
            <p:nvSpPr>
              <p:cNvPr id="37" name="矩形 36"/>
              <p:cNvSpPr/>
              <p:nvPr/>
            </p:nvSpPr>
            <p:spPr>
              <a:xfrm>
                <a:off x="874713" y="3624472"/>
                <a:ext cx="49456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a:t>
                </a:r>
                <a:r>
                  <a:rPr lang="zh-CN" altLang="en-US" sz="1200" dirty="0" smtClean="0">
                    <a:solidFill>
                      <a:schemeClr val="tx1">
                        <a:lumMod val="50000"/>
                        <a:lumOff val="50000"/>
                      </a:schemeClr>
                    </a:solidFill>
                    <a:latin typeface="+mn-ea"/>
                  </a:rPr>
                  <a:t>出来</a:t>
                </a:r>
                <a:endParaRPr lang="zh-CN" altLang="en-US" sz="1200" dirty="0">
                  <a:solidFill>
                    <a:schemeClr val="tx1">
                      <a:lumMod val="50000"/>
                      <a:lumOff val="50000"/>
                    </a:schemeClr>
                  </a:solidFill>
                  <a:latin typeface="+mn-ea"/>
                </a:endParaRPr>
              </a:p>
            </p:txBody>
          </p:sp>
          <p:sp>
            <p:nvSpPr>
              <p:cNvPr id="38" name="矩形 3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39" name="组合 38"/>
          <p:cNvGrpSpPr/>
          <p:nvPr/>
        </p:nvGrpSpPr>
        <p:grpSpPr>
          <a:xfrm>
            <a:off x="523300" y="488837"/>
            <a:ext cx="4885993" cy="716067"/>
            <a:chOff x="5402407" y="1247256"/>
            <a:chExt cx="4885993" cy="716067"/>
          </a:xfrm>
        </p:grpSpPr>
        <p:sp>
          <p:nvSpPr>
            <p:cNvPr id="40" name="文本框 39"/>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50" name="文本框 4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 name="图片占位符 2"/>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5577" r="25577"/>
          <a:stretch>
            <a:fillRect/>
          </a:stretch>
        </p:blipFill>
        <p:spPr/>
      </p:pic>
    </p:spTree>
    <p:extLst>
      <p:ext uri="{BB962C8B-B14F-4D97-AF65-F5344CB8AC3E}">
        <p14:creationId xmlns:p14="http://schemas.microsoft.com/office/powerpoint/2010/main" val="2245849034"/>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ppt_x</p:attrName>
                                        </p:attrNameLst>
                                      </p:cBhvr>
                                      <p:tavLst>
                                        <p:tav tm="0">
                                          <p:val>
                                            <p:strVal val="#ppt_x-#ppt_w*1.125000"/>
                                          </p:val>
                                        </p:tav>
                                        <p:tav tm="100000">
                                          <p:val>
                                            <p:strVal val="#ppt_x"/>
                                          </p:val>
                                        </p:tav>
                                      </p:tavLst>
                                    </p:anim>
                                    <p:animEffect transition="in" filter="wipe(right)">
                                      <p:cBhvr>
                                        <p:cTn id="28" dur="500"/>
                                        <p:tgtEl>
                                          <p:spTgt spid="5"/>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rot="1800000">
            <a:off x="1810207" y="2494367"/>
            <a:ext cx="6832600" cy="5518548"/>
          </a:xfrm>
          <a:custGeom>
            <a:avLst/>
            <a:gdLst>
              <a:gd name="connsiteX0" fmla="*/ 0 w 6832600"/>
              <a:gd name="connsiteY0" fmla="*/ 0 h 5487986"/>
              <a:gd name="connsiteX1" fmla="*/ 6832600 w 6832600"/>
              <a:gd name="connsiteY1" fmla="*/ 0 h 5487986"/>
              <a:gd name="connsiteX2" fmla="*/ 6832600 w 6832600"/>
              <a:gd name="connsiteY2" fmla="*/ 5487986 h 5487986"/>
              <a:gd name="connsiteX3" fmla="*/ 0 w 6832600"/>
              <a:gd name="connsiteY3" fmla="*/ 5487986 h 5487986"/>
              <a:gd name="connsiteX4" fmla="*/ 0 w 6832600"/>
              <a:gd name="connsiteY4" fmla="*/ 0 h 5487986"/>
              <a:gd name="connsiteX0" fmla="*/ 0 w 6832600"/>
              <a:gd name="connsiteY0" fmla="*/ 30562 h 5518548"/>
              <a:gd name="connsiteX1" fmla="*/ 964820 w 6832600"/>
              <a:gd name="connsiteY1" fmla="*/ 0 h 5518548"/>
              <a:gd name="connsiteX2" fmla="*/ 6832600 w 6832600"/>
              <a:gd name="connsiteY2" fmla="*/ 30562 h 5518548"/>
              <a:gd name="connsiteX3" fmla="*/ 6832600 w 6832600"/>
              <a:gd name="connsiteY3" fmla="*/ 5518548 h 5518548"/>
              <a:gd name="connsiteX4" fmla="*/ 0 w 6832600"/>
              <a:gd name="connsiteY4" fmla="*/ 5518548 h 5518548"/>
              <a:gd name="connsiteX5" fmla="*/ 0 w 6832600"/>
              <a:gd name="connsiteY5" fmla="*/ 30562 h 5518548"/>
              <a:gd name="connsiteX0" fmla="*/ 0 w 6832600"/>
              <a:gd name="connsiteY0" fmla="*/ 5518548 h 5518548"/>
              <a:gd name="connsiteX1" fmla="*/ 964820 w 6832600"/>
              <a:gd name="connsiteY1" fmla="*/ 0 h 5518548"/>
              <a:gd name="connsiteX2" fmla="*/ 6832600 w 6832600"/>
              <a:gd name="connsiteY2" fmla="*/ 30562 h 5518548"/>
              <a:gd name="connsiteX3" fmla="*/ 6832600 w 6832600"/>
              <a:gd name="connsiteY3" fmla="*/ 5518548 h 5518548"/>
              <a:gd name="connsiteX4" fmla="*/ 0 w 6832600"/>
              <a:gd name="connsiteY4" fmla="*/ 5518548 h 5518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2600" h="5518548">
                <a:moveTo>
                  <a:pt x="0" y="5518548"/>
                </a:moveTo>
                <a:lnTo>
                  <a:pt x="964820" y="0"/>
                </a:lnTo>
                <a:lnTo>
                  <a:pt x="6832600" y="30562"/>
                </a:lnTo>
                <a:lnTo>
                  <a:pt x="6832600" y="5518548"/>
                </a:lnTo>
                <a:lnTo>
                  <a:pt x="0" y="551854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pic>
        <p:nvPicPr>
          <p:cNvPr id="169" name="图片 168"/>
          <p:cNvPicPr>
            <a:picLocks noChangeAspect="1"/>
          </p:cNvPicPr>
          <p:nvPr/>
        </p:nvPicPr>
        <p:blipFill rotWithShape="1">
          <a:blip r:embed="rId4" cstate="print">
            <a:extLst>
              <a:ext uri="{28A0092B-C50C-407E-A947-70E740481C1C}">
                <a14:useLocalDpi xmlns:a14="http://schemas.microsoft.com/office/drawing/2010/main" val="0"/>
              </a:ext>
            </a:extLst>
          </a:blip>
          <a:srcRect l="589" t="15882" r="654" b="5979"/>
          <a:stretch/>
        </p:blipFill>
        <p:spPr>
          <a:xfrm>
            <a:off x="888267" y="1646301"/>
            <a:ext cx="3613149" cy="428612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5128086" y="2035564"/>
            <a:ext cx="2961815" cy="1507097"/>
            <a:chOff x="5128086" y="2035564"/>
            <a:chExt cx="2961815" cy="1507097"/>
          </a:xfrm>
        </p:grpSpPr>
        <p:sp>
          <p:nvSpPr>
            <p:cNvPr id="63" name="矩形 62"/>
            <p:cNvSpPr/>
            <p:nvPr/>
          </p:nvSpPr>
          <p:spPr>
            <a:xfrm rot="1800000">
              <a:off x="5318604" y="2345464"/>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0" name="组合 79"/>
            <p:cNvGrpSpPr/>
            <p:nvPr/>
          </p:nvGrpSpPr>
          <p:grpSpPr>
            <a:xfrm>
              <a:off x="5128087" y="2035564"/>
              <a:ext cx="563143" cy="563143"/>
              <a:chOff x="503238" y="1734936"/>
              <a:chExt cx="612620" cy="612620"/>
            </a:xfrm>
          </p:grpSpPr>
          <p:sp>
            <p:nvSpPr>
              <p:cNvPr id="83" name="椭圆 82"/>
              <p:cNvSpPr/>
              <p:nvPr/>
            </p:nvSpPr>
            <p:spPr>
              <a:xfrm>
                <a:off x="503238" y="1734936"/>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48" name="组合 47"/>
            <p:cNvGrpSpPr/>
            <p:nvPr/>
          </p:nvGrpSpPr>
          <p:grpSpPr>
            <a:xfrm>
              <a:off x="5128086" y="2707846"/>
              <a:ext cx="2961815" cy="834815"/>
              <a:chOff x="874713" y="3325188"/>
              <a:chExt cx="2961815" cy="834815"/>
            </a:xfrm>
          </p:grpSpPr>
          <p:sp>
            <p:nvSpPr>
              <p:cNvPr id="49" name="矩形 48"/>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0" name="矩形 4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3" name="组合 2"/>
          <p:cNvGrpSpPr/>
          <p:nvPr/>
        </p:nvGrpSpPr>
        <p:grpSpPr>
          <a:xfrm>
            <a:off x="8397175" y="2035564"/>
            <a:ext cx="2961815" cy="1507097"/>
            <a:chOff x="8397175" y="2035564"/>
            <a:chExt cx="2961815" cy="1507097"/>
          </a:xfrm>
        </p:grpSpPr>
        <p:sp>
          <p:nvSpPr>
            <p:cNvPr id="64" name="矩形 63"/>
            <p:cNvSpPr/>
            <p:nvPr/>
          </p:nvSpPr>
          <p:spPr>
            <a:xfrm rot="1800000">
              <a:off x="8615549" y="2345464"/>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7" name="组合 16"/>
            <p:cNvGrpSpPr/>
            <p:nvPr/>
          </p:nvGrpSpPr>
          <p:grpSpPr>
            <a:xfrm>
              <a:off x="8417414" y="2035564"/>
              <a:ext cx="563143" cy="563143"/>
              <a:chOff x="6639479" y="1578011"/>
              <a:chExt cx="422357" cy="422357"/>
            </a:xfrm>
          </p:grpSpPr>
          <p:sp>
            <p:nvSpPr>
              <p:cNvPr id="135" name="椭圆 134"/>
              <p:cNvSpPr/>
              <p:nvPr/>
            </p:nvSpPr>
            <p:spPr>
              <a:xfrm>
                <a:off x="6639479" y="1578011"/>
                <a:ext cx="422357" cy="4223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1" name="组合 50"/>
            <p:cNvGrpSpPr/>
            <p:nvPr/>
          </p:nvGrpSpPr>
          <p:grpSpPr>
            <a:xfrm>
              <a:off x="8397175" y="2707846"/>
              <a:ext cx="2961815" cy="834815"/>
              <a:chOff x="874713" y="3325188"/>
              <a:chExt cx="2961815" cy="834815"/>
            </a:xfrm>
          </p:grpSpPr>
          <p:sp>
            <p:nvSpPr>
              <p:cNvPr id="52" name="矩形 51"/>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3" name="矩形 5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5" name="组合 4"/>
          <p:cNvGrpSpPr/>
          <p:nvPr/>
        </p:nvGrpSpPr>
        <p:grpSpPr>
          <a:xfrm>
            <a:off x="5128086" y="4188208"/>
            <a:ext cx="2961815" cy="1559373"/>
            <a:chOff x="5128086" y="4188208"/>
            <a:chExt cx="2961815" cy="1559373"/>
          </a:xfrm>
        </p:grpSpPr>
        <p:sp>
          <p:nvSpPr>
            <p:cNvPr id="65" name="矩形 64"/>
            <p:cNvSpPr/>
            <p:nvPr/>
          </p:nvSpPr>
          <p:spPr>
            <a:xfrm rot="1800000">
              <a:off x="5318604" y="4509138"/>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9" name="组合 18"/>
            <p:cNvGrpSpPr/>
            <p:nvPr/>
          </p:nvGrpSpPr>
          <p:grpSpPr>
            <a:xfrm>
              <a:off x="5128086" y="4188208"/>
              <a:ext cx="563143" cy="563143"/>
              <a:chOff x="4085400" y="2893539"/>
              <a:chExt cx="422357" cy="422357"/>
            </a:xfrm>
          </p:grpSpPr>
          <p:sp>
            <p:nvSpPr>
              <p:cNvPr id="147" name="椭圆 146"/>
              <p:cNvSpPr/>
              <p:nvPr/>
            </p:nvSpPr>
            <p:spPr>
              <a:xfrm>
                <a:off x="4085400" y="2893539"/>
                <a:ext cx="422357" cy="4223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4" name="组合 53"/>
            <p:cNvGrpSpPr/>
            <p:nvPr/>
          </p:nvGrpSpPr>
          <p:grpSpPr>
            <a:xfrm>
              <a:off x="5128086" y="4912766"/>
              <a:ext cx="2961815" cy="834815"/>
              <a:chOff x="874713" y="3325188"/>
              <a:chExt cx="2961815" cy="834815"/>
            </a:xfrm>
          </p:grpSpPr>
          <p:sp>
            <p:nvSpPr>
              <p:cNvPr id="55" name="矩形 54"/>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6" name="矩形 5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4" name="组合 3"/>
          <p:cNvGrpSpPr/>
          <p:nvPr/>
        </p:nvGrpSpPr>
        <p:grpSpPr>
          <a:xfrm>
            <a:off x="8397175" y="4188208"/>
            <a:ext cx="2961815" cy="1559373"/>
            <a:chOff x="8397175" y="4188208"/>
            <a:chExt cx="2961815" cy="1559373"/>
          </a:xfrm>
        </p:grpSpPr>
        <p:sp>
          <p:nvSpPr>
            <p:cNvPr id="66" name="矩形 65"/>
            <p:cNvSpPr/>
            <p:nvPr/>
          </p:nvSpPr>
          <p:spPr>
            <a:xfrm rot="1800000">
              <a:off x="8615549" y="4509138"/>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8" name="组合 17"/>
            <p:cNvGrpSpPr/>
            <p:nvPr/>
          </p:nvGrpSpPr>
          <p:grpSpPr>
            <a:xfrm>
              <a:off x="8417414" y="4188208"/>
              <a:ext cx="563143" cy="563143"/>
              <a:chOff x="6639479" y="2893539"/>
              <a:chExt cx="422357" cy="422357"/>
            </a:xfrm>
          </p:grpSpPr>
          <p:sp>
            <p:nvSpPr>
              <p:cNvPr id="156" name="椭圆 155"/>
              <p:cNvSpPr/>
              <p:nvPr/>
            </p:nvSpPr>
            <p:spPr>
              <a:xfrm>
                <a:off x="6639479" y="2893539"/>
                <a:ext cx="422357" cy="4223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7" name="组合 56"/>
            <p:cNvGrpSpPr/>
            <p:nvPr/>
          </p:nvGrpSpPr>
          <p:grpSpPr>
            <a:xfrm>
              <a:off x="8397175" y="4912766"/>
              <a:ext cx="2961815" cy="834815"/>
              <a:chOff x="874713" y="3325188"/>
              <a:chExt cx="2961815" cy="834815"/>
            </a:xfrm>
          </p:grpSpPr>
          <p:sp>
            <p:nvSpPr>
              <p:cNvPr id="58" name="矩形 57"/>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9" name="矩形 5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60" name="组合 59"/>
          <p:cNvGrpSpPr/>
          <p:nvPr/>
        </p:nvGrpSpPr>
        <p:grpSpPr>
          <a:xfrm>
            <a:off x="523300" y="488837"/>
            <a:ext cx="4885993" cy="716067"/>
            <a:chOff x="5402407" y="1247256"/>
            <a:chExt cx="4885993" cy="716067"/>
          </a:xfrm>
        </p:grpSpPr>
        <p:sp>
          <p:nvSpPr>
            <p:cNvPr id="61" name="文本框 6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67" name="文本框 6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704370159"/>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randombar(horizontal)">
                                      <p:cBhvr>
                                        <p:cTn id="7" dur="500"/>
                                        <p:tgtEl>
                                          <p:spTgt spid="16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p:tgtEl>
                                          <p:spTgt spid="3"/>
                                        </p:tgtEl>
                                        <p:attrNameLst>
                                          <p:attrName>ppt_y</p:attrName>
                                        </p:attrNameLst>
                                      </p:cBhvr>
                                      <p:tavLst>
                                        <p:tav tm="0">
                                          <p:val>
                                            <p:strVal val="#ppt_y+#ppt_h*1.125000"/>
                                          </p:val>
                                        </p:tav>
                                        <p:tav tm="100000">
                                          <p:val>
                                            <p:strVal val="#ppt_y"/>
                                          </p:val>
                                        </p:tav>
                                      </p:tavLst>
                                    </p:anim>
                                    <p:animEffect transition="in" filter="wipe(up)">
                                      <p:cBhvr>
                                        <p:cTn id="21" dur="500"/>
                                        <p:tgtEl>
                                          <p:spTgt spid="3"/>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p:tgtEl>
                                          <p:spTgt spid="4"/>
                                        </p:tgtEl>
                                        <p:attrNameLst>
                                          <p:attrName>ppt_y</p:attrName>
                                        </p:attrNameLst>
                                      </p:cBhvr>
                                      <p:tavLst>
                                        <p:tav tm="0">
                                          <p:val>
                                            <p:strVal val="#ppt_y+#ppt_h*1.125000"/>
                                          </p:val>
                                        </p:tav>
                                        <p:tav tm="100000">
                                          <p:val>
                                            <p:strVal val="#ppt_y"/>
                                          </p:val>
                                        </p:tav>
                                      </p:tavLst>
                                    </p:anim>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rot="1800000">
            <a:off x="1961203" y="1897181"/>
            <a:ext cx="7566104" cy="6214540"/>
          </a:xfrm>
          <a:custGeom>
            <a:avLst/>
            <a:gdLst>
              <a:gd name="connsiteX0" fmla="*/ 0 w 9699699"/>
              <a:gd name="connsiteY0" fmla="*/ 0 h 6186228"/>
              <a:gd name="connsiteX1" fmla="*/ 9699699 w 9699699"/>
              <a:gd name="connsiteY1" fmla="*/ 0 h 6186228"/>
              <a:gd name="connsiteX2" fmla="*/ 9699699 w 9699699"/>
              <a:gd name="connsiteY2" fmla="*/ 6186228 h 6186228"/>
              <a:gd name="connsiteX3" fmla="*/ 0 w 9699699"/>
              <a:gd name="connsiteY3" fmla="*/ 6186228 h 6186228"/>
              <a:gd name="connsiteX4" fmla="*/ 0 w 9699699"/>
              <a:gd name="connsiteY4" fmla="*/ 0 h 6186228"/>
              <a:gd name="connsiteX0" fmla="*/ 0 w 9699699"/>
              <a:gd name="connsiteY0" fmla="*/ 16492 h 6202720"/>
              <a:gd name="connsiteX1" fmla="*/ 4998095 w 9699699"/>
              <a:gd name="connsiteY1" fmla="*/ 0 h 6202720"/>
              <a:gd name="connsiteX2" fmla="*/ 9699699 w 9699699"/>
              <a:gd name="connsiteY2" fmla="*/ 16492 h 6202720"/>
              <a:gd name="connsiteX3" fmla="*/ 9699699 w 9699699"/>
              <a:gd name="connsiteY3" fmla="*/ 6202720 h 6202720"/>
              <a:gd name="connsiteX4" fmla="*/ 0 w 9699699"/>
              <a:gd name="connsiteY4" fmla="*/ 6202720 h 6202720"/>
              <a:gd name="connsiteX5" fmla="*/ 0 w 9699699"/>
              <a:gd name="connsiteY5" fmla="*/ 16492 h 6202720"/>
              <a:gd name="connsiteX0" fmla="*/ 0 w 9699699"/>
              <a:gd name="connsiteY0" fmla="*/ 16492 h 6214540"/>
              <a:gd name="connsiteX1" fmla="*/ 4998095 w 9699699"/>
              <a:gd name="connsiteY1" fmla="*/ 0 h 6214540"/>
              <a:gd name="connsiteX2" fmla="*/ 9699699 w 9699699"/>
              <a:gd name="connsiteY2" fmla="*/ 16492 h 6214540"/>
              <a:gd name="connsiteX3" fmla="*/ 9699699 w 9699699"/>
              <a:gd name="connsiteY3" fmla="*/ 6202720 h 6214540"/>
              <a:gd name="connsiteX4" fmla="*/ 2133595 w 9699699"/>
              <a:gd name="connsiteY4" fmla="*/ 6214540 h 6214540"/>
              <a:gd name="connsiteX5" fmla="*/ 0 w 9699699"/>
              <a:gd name="connsiteY5" fmla="*/ 6202720 h 6214540"/>
              <a:gd name="connsiteX6" fmla="*/ 0 w 9699699"/>
              <a:gd name="connsiteY6" fmla="*/ 16492 h 6214540"/>
              <a:gd name="connsiteX0" fmla="*/ 0 w 9699699"/>
              <a:gd name="connsiteY0" fmla="*/ 16492 h 6214540"/>
              <a:gd name="connsiteX1" fmla="*/ 4998095 w 9699699"/>
              <a:gd name="connsiteY1" fmla="*/ 0 h 6214540"/>
              <a:gd name="connsiteX2" fmla="*/ 9699699 w 9699699"/>
              <a:gd name="connsiteY2" fmla="*/ 16492 h 6214540"/>
              <a:gd name="connsiteX3" fmla="*/ 9699699 w 9699699"/>
              <a:gd name="connsiteY3" fmla="*/ 6202720 h 6214540"/>
              <a:gd name="connsiteX4" fmla="*/ 2133595 w 9699699"/>
              <a:gd name="connsiteY4" fmla="*/ 6214540 h 6214540"/>
              <a:gd name="connsiteX5" fmla="*/ 0 w 9699699"/>
              <a:gd name="connsiteY5" fmla="*/ 16492 h 6214540"/>
              <a:gd name="connsiteX0" fmla="*/ 0 w 7566104"/>
              <a:gd name="connsiteY0" fmla="*/ 6214540 h 6214540"/>
              <a:gd name="connsiteX1" fmla="*/ 2864500 w 7566104"/>
              <a:gd name="connsiteY1" fmla="*/ 0 h 6214540"/>
              <a:gd name="connsiteX2" fmla="*/ 7566104 w 7566104"/>
              <a:gd name="connsiteY2" fmla="*/ 16492 h 6214540"/>
              <a:gd name="connsiteX3" fmla="*/ 7566104 w 7566104"/>
              <a:gd name="connsiteY3" fmla="*/ 6202720 h 6214540"/>
              <a:gd name="connsiteX4" fmla="*/ 0 w 7566104"/>
              <a:gd name="connsiteY4" fmla="*/ 6214540 h 6214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6104" h="6214540">
                <a:moveTo>
                  <a:pt x="0" y="6214540"/>
                </a:moveTo>
                <a:lnTo>
                  <a:pt x="2864500" y="0"/>
                </a:lnTo>
                <a:lnTo>
                  <a:pt x="7566104" y="16492"/>
                </a:lnTo>
                <a:lnTo>
                  <a:pt x="7566104" y="6202720"/>
                </a:lnTo>
                <a:lnTo>
                  <a:pt x="0" y="621454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1" name="矩形 30"/>
          <p:cNvSpPr/>
          <p:nvPr/>
        </p:nvSpPr>
        <p:spPr>
          <a:xfrm rot="1800000">
            <a:off x="7563289" y="5237535"/>
            <a:ext cx="1732985" cy="732376"/>
          </a:xfrm>
          <a:custGeom>
            <a:avLst/>
            <a:gdLst>
              <a:gd name="connsiteX0" fmla="*/ 0 w 2316844"/>
              <a:gd name="connsiteY0" fmla="*/ 0 h 725576"/>
              <a:gd name="connsiteX1" fmla="*/ 2316844 w 2316844"/>
              <a:gd name="connsiteY1" fmla="*/ 0 h 725576"/>
              <a:gd name="connsiteX2" fmla="*/ 2316844 w 2316844"/>
              <a:gd name="connsiteY2" fmla="*/ 725576 h 725576"/>
              <a:gd name="connsiteX3" fmla="*/ 0 w 2316844"/>
              <a:gd name="connsiteY3" fmla="*/ 725576 h 725576"/>
              <a:gd name="connsiteX4" fmla="*/ 0 w 2316844"/>
              <a:gd name="connsiteY4" fmla="*/ 0 h 72557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0 w 2316844"/>
              <a:gd name="connsiteY4" fmla="*/ 736186 h 736186"/>
              <a:gd name="connsiteX5" fmla="*/ 0 w 2316844"/>
              <a:gd name="connsiteY5"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736186 h 736186"/>
              <a:gd name="connsiteX6" fmla="*/ 0 w 2316844"/>
              <a:gd name="connsiteY6"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10610 h 736186"/>
              <a:gd name="connsiteX0" fmla="*/ 0 w 2164124"/>
              <a:gd name="connsiteY0" fmla="*/ 732595 h 736186"/>
              <a:gd name="connsiteX1" fmla="*/ 659292 w 2164124"/>
              <a:gd name="connsiteY1" fmla="*/ 0 h 736186"/>
              <a:gd name="connsiteX2" fmla="*/ 2164124 w 2164124"/>
              <a:gd name="connsiteY2" fmla="*/ 10610 h 736186"/>
              <a:gd name="connsiteX3" fmla="*/ 2164124 w 2164124"/>
              <a:gd name="connsiteY3" fmla="*/ 736186 h 736186"/>
              <a:gd name="connsiteX4" fmla="*/ 0 w 2164124"/>
              <a:gd name="connsiteY4" fmla="*/ 732595 h 736186"/>
              <a:gd name="connsiteX0" fmla="*/ 0 w 2164124"/>
              <a:gd name="connsiteY0" fmla="*/ 732595 h 736186"/>
              <a:gd name="connsiteX1" fmla="*/ 659292 w 2164124"/>
              <a:gd name="connsiteY1" fmla="*/ 0 h 736186"/>
              <a:gd name="connsiteX2" fmla="*/ 815073 w 2164124"/>
              <a:gd name="connsiteY2" fmla="*/ 3810 h 736186"/>
              <a:gd name="connsiteX3" fmla="*/ 2164124 w 2164124"/>
              <a:gd name="connsiteY3" fmla="*/ 10610 h 736186"/>
              <a:gd name="connsiteX4" fmla="*/ 2164124 w 2164124"/>
              <a:gd name="connsiteY4" fmla="*/ 736186 h 736186"/>
              <a:gd name="connsiteX5" fmla="*/ 0 w 2164124"/>
              <a:gd name="connsiteY5" fmla="*/ 732595 h 736186"/>
              <a:gd name="connsiteX0" fmla="*/ 0 w 2164124"/>
              <a:gd name="connsiteY0" fmla="*/ 728785 h 732376"/>
              <a:gd name="connsiteX1" fmla="*/ 815073 w 2164124"/>
              <a:gd name="connsiteY1" fmla="*/ 0 h 732376"/>
              <a:gd name="connsiteX2" fmla="*/ 2164124 w 2164124"/>
              <a:gd name="connsiteY2" fmla="*/ 6800 h 732376"/>
              <a:gd name="connsiteX3" fmla="*/ 2164124 w 2164124"/>
              <a:gd name="connsiteY3" fmla="*/ 732376 h 732376"/>
              <a:gd name="connsiteX4" fmla="*/ 0 w 2164124"/>
              <a:gd name="connsiteY4" fmla="*/ 728785 h 732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124" h="732376">
                <a:moveTo>
                  <a:pt x="0" y="728785"/>
                </a:moveTo>
                <a:lnTo>
                  <a:pt x="815073" y="0"/>
                </a:lnTo>
                <a:lnTo>
                  <a:pt x="2164124" y="6800"/>
                </a:lnTo>
                <a:lnTo>
                  <a:pt x="2164124" y="732376"/>
                </a:lnTo>
                <a:lnTo>
                  <a:pt x="0" y="72878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2" name="矩形 30"/>
          <p:cNvSpPr/>
          <p:nvPr/>
        </p:nvSpPr>
        <p:spPr>
          <a:xfrm rot="1800000">
            <a:off x="8967783" y="5237535"/>
            <a:ext cx="1732985" cy="732376"/>
          </a:xfrm>
          <a:custGeom>
            <a:avLst/>
            <a:gdLst>
              <a:gd name="connsiteX0" fmla="*/ 0 w 2316844"/>
              <a:gd name="connsiteY0" fmla="*/ 0 h 725576"/>
              <a:gd name="connsiteX1" fmla="*/ 2316844 w 2316844"/>
              <a:gd name="connsiteY1" fmla="*/ 0 h 725576"/>
              <a:gd name="connsiteX2" fmla="*/ 2316844 w 2316844"/>
              <a:gd name="connsiteY2" fmla="*/ 725576 h 725576"/>
              <a:gd name="connsiteX3" fmla="*/ 0 w 2316844"/>
              <a:gd name="connsiteY3" fmla="*/ 725576 h 725576"/>
              <a:gd name="connsiteX4" fmla="*/ 0 w 2316844"/>
              <a:gd name="connsiteY4" fmla="*/ 0 h 72557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0 w 2316844"/>
              <a:gd name="connsiteY4" fmla="*/ 736186 h 736186"/>
              <a:gd name="connsiteX5" fmla="*/ 0 w 2316844"/>
              <a:gd name="connsiteY5"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736186 h 736186"/>
              <a:gd name="connsiteX6" fmla="*/ 0 w 2316844"/>
              <a:gd name="connsiteY6"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10610 h 736186"/>
              <a:gd name="connsiteX0" fmla="*/ 0 w 2164124"/>
              <a:gd name="connsiteY0" fmla="*/ 732595 h 736186"/>
              <a:gd name="connsiteX1" fmla="*/ 659292 w 2164124"/>
              <a:gd name="connsiteY1" fmla="*/ 0 h 736186"/>
              <a:gd name="connsiteX2" fmla="*/ 2164124 w 2164124"/>
              <a:gd name="connsiteY2" fmla="*/ 10610 h 736186"/>
              <a:gd name="connsiteX3" fmla="*/ 2164124 w 2164124"/>
              <a:gd name="connsiteY3" fmla="*/ 736186 h 736186"/>
              <a:gd name="connsiteX4" fmla="*/ 0 w 2164124"/>
              <a:gd name="connsiteY4" fmla="*/ 732595 h 736186"/>
              <a:gd name="connsiteX0" fmla="*/ 0 w 2164124"/>
              <a:gd name="connsiteY0" fmla="*/ 732595 h 736186"/>
              <a:gd name="connsiteX1" fmla="*/ 659292 w 2164124"/>
              <a:gd name="connsiteY1" fmla="*/ 0 h 736186"/>
              <a:gd name="connsiteX2" fmla="*/ 815073 w 2164124"/>
              <a:gd name="connsiteY2" fmla="*/ 3810 h 736186"/>
              <a:gd name="connsiteX3" fmla="*/ 2164124 w 2164124"/>
              <a:gd name="connsiteY3" fmla="*/ 10610 h 736186"/>
              <a:gd name="connsiteX4" fmla="*/ 2164124 w 2164124"/>
              <a:gd name="connsiteY4" fmla="*/ 736186 h 736186"/>
              <a:gd name="connsiteX5" fmla="*/ 0 w 2164124"/>
              <a:gd name="connsiteY5" fmla="*/ 732595 h 736186"/>
              <a:gd name="connsiteX0" fmla="*/ 0 w 2164124"/>
              <a:gd name="connsiteY0" fmla="*/ 728785 h 732376"/>
              <a:gd name="connsiteX1" fmla="*/ 815073 w 2164124"/>
              <a:gd name="connsiteY1" fmla="*/ 0 h 732376"/>
              <a:gd name="connsiteX2" fmla="*/ 2164124 w 2164124"/>
              <a:gd name="connsiteY2" fmla="*/ 6800 h 732376"/>
              <a:gd name="connsiteX3" fmla="*/ 2164124 w 2164124"/>
              <a:gd name="connsiteY3" fmla="*/ 732376 h 732376"/>
              <a:gd name="connsiteX4" fmla="*/ 0 w 2164124"/>
              <a:gd name="connsiteY4" fmla="*/ 728785 h 732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124" h="732376">
                <a:moveTo>
                  <a:pt x="0" y="728785"/>
                </a:moveTo>
                <a:lnTo>
                  <a:pt x="815073" y="0"/>
                </a:lnTo>
                <a:lnTo>
                  <a:pt x="2164124" y="6800"/>
                </a:lnTo>
                <a:lnTo>
                  <a:pt x="2164124" y="732376"/>
                </a:lnTo>
                <a:lnTo>
                  <a:pt x="0" y="72878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3" name="矩形 30"/>
          <p:cNvSpPr/>
          <p:nvPr/>
        </p:nvSpPr>
        <p:spPr>
          <a:xfrm rot="1800000">
            <a:off x="10402497" y="5237535"/>
            <a:ext cx="1732985" cy="732376"/>
          </a:xfrm>
          <a:custGeom>
            <a:avLst/>
            <a:gdLst>
              <a:gd name="connsiteX0" fmla="*/ 0 w 2316844"/>
              <a:gd name="connsiteY0" fmla="*/ 0 h 725576"/>
              <a:gd name="connsiteX1" fmla="*/ 2316844 w 2316844"/>
              <a:gd name="connsiteY1" fmla="*/ 0 h 725576"/>
              <a:gd name="connsiteX2" fmla="*/ 2316844 w 2316844"/>
              <a:gd name="connsiteY2" fmla="*/ 725576 h 725576"/>
              <a:gd name="connsiteX3" fmla="*/ 0 w 2316844"/>
              <a:gd name="connsiteY3" fmla="*/ 725576 h 725576"/>
              <a:gd name="connsiteX4" fmla="*/ 0 w 2316844"/>
              <a:gd name="connsiteY4" fmla="*/ 0 h 72557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0 w 2316844"/>
              <a:gd name="connsiteY4" fmla="*/ 736186 h 736186"/>
              <a:gd name="connsiteX5" fmla="*/ 0 w 2316844"/>
              <a:gd name="connsiteY5"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736186 h 736186"/>
              <a:gd name="connsiteX6" fmla="*/ 0 w 2316844"/>
              <a:gd name="connsiteY6" fmla="*/ 10610 h 736186"/>
              <a:gd name="connsiteX0" fmla="*/ 0 w 2316844"/>
              <a:gd name="connsiteY0" fmla="*/ 10610 h 736186"/>
              <a:gd name="connsiteX1" fmla="*/ 812012 w 2316844"/>
              <a:gd name="connsiteY1" fmla="*/ 0 h 736186"/>
              <a:gd name="connsiteX2" fmla="*/ 2316844 w 2316844"/>
              <a:gd name="connsiteY2" fmla="*/ 10610 h 736186"/>
              <a:gd name="connsiteX3" fmla="*/ 2316844 w 2316844"/>
              <a:gd name="connsiteY3" fmla="*/ 736186 h 736186"/>
              <a:gd name="connsiteX4" fmla="*/ 152720 w 2316844"/>
              <a:gd name="connsiteY4" fmla="*/ 732595 h 736186"/>
              <a:gd name="connsiteX5" fmla="*/ 0 w 2316844"/>
              <a:gd name="connsiteY5" fmla="*/ 10610 h 736186"/>
              <a:gd name="connsiteX0" fmla="*/ 0 w 2164124"/>
              <a:gd name="connsiteY0" fmla="*/ 732595 h 736186"/>
              <a:gd name="connsiteX1" fmla="*/ 659292 w 2164124"/>
              <a:gd name="connsiteY1" fmla="*/ 0 h 736186"/>
              <a:gd name="connsiteX2" fmla="*/ 2164124 w 2164124"/>
              <a:gd name="connsiteY2" fmla="*/ 10610 h 736186"/>
              <a:gd name="connsiteX3" fmla="*/ 2164124 w 2164124"/>
              <a:gd name="connsiteY3" fmla="*/ 736186 h 736186"/>
              <a:gd name="connsiteX4" fmla="*/ 0 w 2164124"/>
              <a:gd name="connsiteY4" fmla="*/ 732595 h 736186"/>
              <a:gd name="connsiteX0" fmla="*/ 0 w 2164124"/>
              <a:gd name="connsiteY0" fmla="*/ 732595 h 736186"/>
              <a:gd name="connsiteX1" fmla="*/ 659292 w 2164124"/>
              <a:gd name="connsiteY1" fmla="*/ 0 h 736186"/>
              <a:gd name="connsiteX2" fmla="*/ 815073 w 2164124"/>
              <a:gd name="connsiteY2" fmla="*/ 3810 h 736186"/>
              <a:gd name="connsiteX3" fmla="*/ 2164124 w 2164124"/>
              <a:gd name="connsiteY3" fmla="*/ 10610 h 736186"/>
              <a:gd name="connsiteX4" fmla="*/ 2164124 w 2164124"/>
              <a:gd name="connsiteY4" fmla="*/ 736186 h 736186"/>
              <a:gd name="connsiteX5" fmla="*/ 0 w 2164124"/>
              <a:gd name="connsiteY5" fmla="*/ 732595 h 736186"/>
              <a:gd name="connsiteX0" fmla="*/ 0 w 2164124"/>
              <a:gd name="connsiteY0" fmla="*/ 728785 h 732376"/>
              <a:gd name="connsiteX1" fmla="*/ 815073 w 2164124"/>
              <a:gd name="connsiteY1" fmla="*/ 0 h 732376"/>
              <a:gd name="connsiteX2" fmla="*/ 2164124 w 2164124"/>
              <a:gd name="connsiteY2" fmla="*/ 6800 h 732376"/>
              <a:gd name="connsiteX3" fmla="*/ 2164124 w 2164124"/>
              <a:gd name="connsiteY3" fmla="*/ 732376 h 732376"/>
              <a:gd name="connsiteX4" fmla="*/ 0 w 2164124"/>
              <a:gd name="connsiteY4" fmla="*/ 728785 h 732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124" h="732376">
                <a:moveTo>
                  <a:pt x="0" y="728785"/>
                </a:moveTo>
                <a:lnTo>
                  <a:pt x="815073" y="0"/>
                </a:lnTo>
                <a:lnTo>
                  <a:pt x="2164124" y="6800"/>
                </a:lnTo>
                <a:lnTo>
                  <a:pt x="2164124" y="732376"/>
                </a:lnTo>
                <a:lnTo>
                  <a:pt x="0" y="72878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68" name="组合 67"/>
          <p:cNvGrpSpPr/>
          <p:nvPr/>
        </p:nvGrpSpPr>
        <p:grpSpPr>
          <a:xfrm>
            <a:off x="9956841" y="1998266"/>
            <a:ext cx="964709" cy="968014"/>
            <a:chOff x="13416445" y="3094038"/>
            <a:chExt cx="463550" cy="465138"/>
          </a:xfrm>
          <a:solidFill>
            <a:schemeClr val="accent6"/>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78" name="矩形 77"/>
          <p:cNvSpPr/>
          <p:nvPr/>
        </p:nvSpPr>
        <p:spPr>
          <a:xfrm>
            <a:off x="7493005" y="5170894"/>
            <a:ext cx="940075" cy="329387"/>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2" name="矩形 81"/>
          <p:cNvSpPr/>
          <p:nvPr/>
        </p:nvSpPr>
        <p:spPr>
          <a:xfrm>
            <a:off x="8894201" y="5170894"/>
            <a:ext cx="940075" cy="329387"/>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1" name="矩形 90"/>
          <p:cNvSpPr/>
          <p:nvPr/>
        </p:nvSpPr>
        <p:spPr>
          <a:xfrm>
            <a:off x="10328915" y="5170894"/>
            <a:ext cx="940075" cy="3293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nvGrpSpPr>
          <p:cNvPr id="4" name="组合 3"/>
          <p:cNvGrpSpPr/>
          <p:nvPr/>
        </p:nvGrpSpPr>
        <p:grpSpPr>
          <a:xfrm>
            <a:off x="7490581" y="3161623"/>
            <a:ext cx="3778409" cy="1480826"/>
            <a:chOff x="7490581" y="3161623"/>
            <a:chExt cx="3778409" cy="1480826"/>
          </a:xfrm>
        </p:grpSpPr>
        <p:cxnSp>
          <p:nvCxnSpPr>
            <p:cNvPr id="11" name="直接连接符 10"/>
            <p:cNvCxnSpPr/>
            <p:nvPr/>
          </p:nvCxnSpPr>
          <p:spPr>
            <a:xfrm>
              <a:off x="7490581" y="3229911"/>
              <a:ext cx="0" cy="136313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567793" y="3161623"/>
              <a:ext cx="3701197" cy="1480826"/>
              <a:chOff x="874713" y="3325188"/>
              <a:chExt cx="3701197" cy="1480826"/>
            </a:xfrm>
          </p:grpSpPr>
          <p:sp>
            <p:nvSpPr>
              <p:cNvPr id="18" name="矩形 17"/>
              <p:cNvSpPr/>
              <p:nvPr/>
            </p:nvSpPr>
            <p:spPr>
              <a:xfrm>
                <a:off x="874713" y="3624472"/>
                <a:ext cx="3701197" cy="118154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用户可以在投影仪或者计算机上进行演示也可以将演示文稿打印出来制作成胶片用户可以在投影仪用户可以在投影仪或者计算机上进行演示也可以将演示文稿打印出来制作成</a:t>
                </a:r>
                <a:r>
                  <a:rPr lang="zh-CN" altLang="en-US" sz="1200" dirty="0" smtClean="0">
                    <a:solidFill>
                      <a:schemeClr val="tx1">
                        <a:lumMod val="50000"/>
                        <a:lumOff val="50000"/>
                      </a:schemeClr>
                    </a:solidFill>
                    <a:latin typeface="+mn-ea"/>
                  </a:rPr>
                  <a:t>胶片或者</a:t>
                </a:r>
                <a:r>
                  <a:rPr lang="zh-CN" altLang="en-US" sz="1200" dirty="0">
                    <a:solidFill>
                      <a:schemeClr val="tx1">
                        <a:lumMod val="50000"/>
                        <a:lumOff val="50000"/>
                      </a:schemeClr>
                    </a:solidFill>
                    <a:latin typeface="+mn-ea"/>
                  </a:rPr>
                  <a:t>计算机上进行演示也可以将演示文稿打印出来</a:t>
                </a:r>
                <a:r>
                  <a:rPr lang="zh-CN" altLang="en-US" sz="1200" dirty="0" smtClean="0">
                    <a:solidFill>
                      <a:schemeClr val="tx1">
                        <a:lumMod val="50000"/>
                        <a:lumOff val="50000"/>
                      </a:schemeClr>
                    </a:solidFill>
                    <a:latin typeface="+mn-ea"/>
                  </a:rPr>
                  <a:t>制作胶片</a:t>
                </a:r>
                <a:r>
                  <a:rPr lang="zh-CN" altLang="en-US" sz="1200" dirty="0">
                    <a:solidFill>
                      <a:schemeClr val="tx1">
                        <a:lumMod val="50000"/>
                        <a:lumOff val="50000"/>
                      </a:schemeClr>
                    </a:solidFill>
                    <a:latin typeface="+mn-ea"/>
                  </a:rPr>
                  <a:t>成</a:t>
                </a:r>
              </a:p>
            </p:txBody>
          </p:sp>
          <p:sp>
            <p:nvSpPr>
              <p:cNvPr id="19" name="矩形 1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sp>
        <p:nvSpPr>
          <p:cNvPr id="20" name="矩形 19"/>
          <p:cNvSpPr/>
          <p:nvPr/>
        </p:nvSpPr>
        <p:spPr>
          <a:xfrm>
            <a:off x="7490581" y="5182428"/>
            <a:ext cx="939200" cy="295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smtClean="0">
                <a:solidFill>
                  <a:schemeClr val="bg1"/>
                </a:solidFill>
                <a:latin typeface="+mn-ea"/>
              </a:rPr>
              <a:t>文字</a:t>
            </a:r>
            <a:r>
              <a:rPr lang="zh-CN" altLang="en-US" sz="1200" dirty="0">
                <a:solidFill>
                  <a:schemeClr val="bg1"/>
                </a:solidFill>
                <a:latin typeface="+mn-ea"/>
              </a:rPr>
              <a:t>添加</a:t>
            </a:r>
          </a:p>
        </p:txBody>
      </p:sp>
      <p:sp>
        <p:nvSpPr>
          <p:cNvPr id="21" name="矩形 20"/>
          <p:cNvSpPr/>
          <p:nvPr/>
        </p:nvSpPr>
        <p:spPr>
          <a:xfrm>
            <a:off x="8897902" y="5182428"/>
            <a:ext cx="939200" cy="295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smtClean="0">
                <a:solidFill>
                  <a:schemeClr val="bg1"/>
                </a:solidFill>
                <a:latin typeface="+mn-ea"/>
              </a:rPr>
              <a:t>文字</a:t>
            </a:r>
            <a:r>
              <a:rPr lang="zh-CN" altLang="en-US" sz="1200" dirty="0">
                <a:solidFill>
                  <a:schemeClr val="bg1"/>
                </a:solidFill>
                <a:latin typeface="+mn-ea"/>
              </a:rPr>
              <a:t>添加</a:t>
            </a:r>
          </a:p>
        </p:txBody>
      </p:sp>
      <p:sp>
        <p:nvSpPr>
          <p:cNvPr id="22" name="矩形 21"/>
          <p:cNvSpPr/>
          <p:nvPr/>
        </p:nvSpPr>
        <p:spPr>
          <a:xfrm>
            <a:off x="10339052" y="5182428"/>
            <a:ext cx="939200" cy="295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smtClean="0">
                <a:solidFill>
                  <a:schemeClr val="bg1"/>
                </a:solidFill>
                <a:latin typeface="+mn-ea"/>
              </a:rPr>
              <a:t>文字</a:t>
            </a:r>
            <a:r>
              <a:rPr lang="zh-CN" altLang="en-US" sz="1200" dirty="0">
                <a:solidFill>
                  <a:schemeClr val="bg1"/>
                </a:solidFill>
                <a:latin typeface="+mn-ea"/>
              </a:rPr>
              <a:t>添加</a:t>
            </a:r>
          </a:p>
        </p:txBody>
      </p:sp>
      <p:grpSp>
        <p:nvGrpSpPr>
          <p:cNvPr id="23" name="组合 22"/>
          <p:cNvGrpSpPr/>
          <p:nvPr/>
        </p:nvGrpSpPr>
        <p:grpSpPr>
          <a:xfrm>
            <a:off x="523300" y="488837"/>
            <a:ext cx="4885993" cy="716067"/>
            <a:chOff x="5402407" y="1247256"/>
            <a:chExt cx="4885993" cy="716067"/>
          </a:xfrm>
        </p:grpSpPr>
        <p:sp>
          <p:nvSpPr>
            <p:cNvPr id="24" name="文本框 23"/>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25" name="文本框 24"/>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 name="图片占位符 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534" r="2534"/>
          <a:stretch>
            <a:fillRect/>
          </a:stretch>
        </p:blipFill>
        <p:spPr/>
      </p:pic>
    </p:spTree>
    <p:extLst>
      <p:ext uri="{BB962C8B-B14F-4D97-AF65-F5344CB8AC3E}">
        <p14:creationId xmlns:p14="http://schemas.microsoft.com/office/powerpoint/2010/main" val="2645629715"/>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1000" fill="hold"/>
                                        <p:tgtEl>
                                          <p:spTgt spid="68"/>
                                        </p:tgtEl>
                                        <p:attrNameLst>
                                          <p:attrName>ppt_w</p:attrName>
                                        </p:attrNameLst>
                                      </p:cBhvr>
                                      <p:tavLst>
                                        <p:tav tm="0">
                                          <p:val>
                                            <p:fltVal val="0"/>
                                          </p:val>
                                        </p:tav>
                                        <p:tav tm="100000">
                                          <p:val>
                                            <p:strVal val="#ppt_w"/>
                                          </p:val>
                                        </p:tav>
                                      </p:tavLst>
                                    </p:anim>
                                    <p:anim calcmode="lin" valueType="num">
                                      <p:cBhvr>
                                        <p:cTn id="18" dur="1000" fill="hold"/>
                                        <p:tgtEl>
                                          <p:spTgt spid="68"/>
                                        </p:tgtEl>
                                        <p:attrNameLst>
                                          <p:attrName>ppt_h</p:attrName>
                                        </p:attrNameLst>
                                      </p:cBhvr>
                                      <p:tavLst>
                                        <p:tav tm="0">
                                          <p:val>
                                            <p:fltVal val="0"/>
                                          </p:val>
                                        </p:tav>
                                        <p:tav tm="100000">
                                          <p:val>
                                            <p:strVal val="#ppt_h"/>
                                          </p:val>
                                        </p:tav>
                                      </p:tavLst>
                                    </p:anim>
                                    <p:anim calcmode="lin" valueType="num">
                                      <p:cBhvr>
                                        <p:cTn id="19" dur="1000" fill="hold"/>
                                        <p:tgtEl>
                                          <p:spTgt spid="68"/>
                                        </p:tgtEl>
                                        <p:attrNameLst>
                                          <p:attrName>style.rotation</p:attrName>
                                        </p:attrNameLst>
                                      </p:cBhvr>
                                      <p:tavLst>
                                        <p:tav tm="0">
                                          <p:val>
                                            <p:fltVal val="90"/>
                                          </p:val>
                                        </p:tav>
                                        <p:tav tm="100000">
                                          <p:val>
                                            <p:fltVal val="0"/>
                                          </p:val>
                                        </p:tav>
                                      </p:tavLst>
                                    </p:anim>
                                    <p:animEffect transition="in" filter="fade">
                                      <p:cBhvr>
                                        <p:cTn id="20" dur="1000"/>
                                        <p:tgtEl>
                                          <p:spTgt spid="68"/>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6"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1+#ppt_w/2"/>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1+#ppt_w/2"/>
                                          </p:val>
                                        </p:tav>
                                        <p:tav tm="100000">
                                          <p:val>
                                            <p:strVal val="#ppt_x"/>
                                          </p:val>
                                        </p:tav>
                                      </p:tavLst>
                                    </p:anim>
                                    <p:anim calcmode="lin" valueType="num">
                                      <p:cBhvr additive="base">
                                        <p:cTn id="34" dur="500" fill="hold"/>
                                        <p:tgtEl>
                                          <p:spTgt spid="32"/>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1+#ppt_w/2"/>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500" fill="hold"/>
                                        <p:tgtEl>
                                          <p:spTgt spid="78"/>
                                        </p:tgtEl>
                                        <p:attrNameLst>
                                          <p:attrName>ppt_x</p:attrName>
                                        </p:attrNameLst>
                                      </p:cBhvr>
                                      <p:tavLst>
                                        <p:tav tm="0">
                                          <p:val>
                                            <p:strVal val="1+#ppt_w/2"/>
                                          </p:val>
                                        </p:tav>
                                        <p:tav tm="100000">
                                          <p:val>
                                            <p:strVal val="#ppt_x"/>
                                          </p:val>
                                        </p:tav>
                                      </p:tavLst>
                                    </p:anim>
                                    <p:anim calcmode="lin" valueType="num">
                                      <p:cBhvr additive="base">
                                        <p:cTn id="42" dur="500" fill="hold"/>
                                        <p:tgtEl>
                                          <p:spTgt spid="78"/>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additive="base">
                                        <p:cTn id="45" dur="500" fill="hold"/>
                                        <p:tgtEl>
                                          <p:spTgt spid="82"/>
                                        </p:tgtEl>
                                        <p:attrNameLst>
                                          <p:attrName>ppt_x</p:attrName>
                                        </p:attrNameLst>
                                      </p:cBhvr>
                                      <p:tavLst>
                                        <p:tav tm="0">
                                          <p:val>
                                            <p:strVal val="1+#ppt_w/2"/>
                                          </p:val>
                                        </p:tav>
                                        <p:tav tm="100000">
                                          <p:val>
                                            <p:strVal val="#ppt_x"/>
                                          </p:val>
                                        </p:tav>
                                      </p:tavLst>
                                    </p:anim>
                                    <p:anim calcmode="lin" valueType="num">
                                      <p:cBhvr additive="base">
                                        <p:cTn id="46" dur="500" fill="hold"/>
                                        <p:tgtEl>
                                          <p:spTgt spid="82"/>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91"/>
                                        </p:tgtEl>
                                        <p:attrNameLst>
                                          <p:attrName>style.visibility</p:attrName>
                                        </p:attrNameLst>
                                      </p:cBhvr>
                                      <p:to>
                                        <p:strVal val="visible"/>
                                      </p:to>
                                    </p:set>
                                    <p:anim calcmode="lin" valueType="num">
                                      <p:cBhvr additive="base">
                                        <p:cTn id="49" dur="500" fill="hold"/>
                                        <p:tgtEl>
                                          <p:spTgt spid="91"/>
                                        </p:tgtEl>
                                        <p:attrNameLst>
                                          <p:attrName>ppt_x</p:attrName>
                                        </p:attrNameLst>
                                      </p:cBhvr>
                                      <p:tavLst>
                                        <p:tav tm="0">
                                          <p:val>
                                            <p:strVal val="1+#ppt_w/2"/>
                                          </p:val>
                                        </p:tav>
                                        <p:tav tm="100000">
                                          <p:val>
                                            <p:strVal val="#ppt_x"/>
                                          </p:val>
                                        </p:tav>
                                      </p:tavLst>
                                    </p:anim>
                                    <p:anim calcmode="lin" valueType="num">
                                      <p:cBhvr additive="base">
                                        <p:cTn id="50" dur="500" fill="hold"/>
                                        <p:tgtEl>
                                          <p:spTgt spid="91"/>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1+#ppt_w/2"/>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1+#ppt_w/2"/>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1+#ppt_w/2"/>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78" grpId="0" animBg="1"/>
      <p:bldP spid="82" grpId="0" animBg="1"/>
      <p:bldP spid="91" grpId="0" animBg="1"/>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rot="1800000">
            <a:off x="2511878" y="364490"/>
            <a:ext cx="10286053" cy="8315630"/>
          </a:xfrm>
          <a:custGeom>
            <a:avLst/>
            <a:gdLst>
              <a:gd name="connsiteX0" fmla="*/ 0 w 12200778"/>
              <a:gd name="connsiteY0" fmla="*/ 0 h 8294756"/>
              <a:gd name="connsiteX1" fmla="*/ 12200778 w 12200778"/>
              <a:gd name="connsiteY1" fmla="*/ 0 h 8294756"/>
              <a:gd name="connsiteX2" fmla="*/ 12200778 w 12200778"/>
              <a:gd name="connsiteY2" fmla="*/ 8294756 h 8294756"/>
              <a:gd name="connsiteX3" fmla="*/ 0 w 12200778"/>
              <a:gd name="connsiteY3" fmla="*/ 8294756 h 8294756"/>
              <a:gd name="connsiteX4" fmla="*/ 0 w 12200778"/>
              <a:gd name="connsiteY4" fmla="*/ 0 h 8294756"/>
              <a:gd name="connsiteX0" fmla="*/ 0 w 12200778"/>
              <a:gd name="connsiteY0" fmla="*/ 20874 h 8315630"/>
              <a:gd name="connsiteX1" fmla="*/ 8415088 w 12200778"/>
              <a:gd name="connsiteY1" fmla="*/ 0 h 8315630"/>
              <a:gd name="connsiteX2" fmla="*/ 12200778 w 12200778"/>
              <a:gd name="connsiteY2" fmla="*/ 20874 h 8315630"/>
              <a:gd name="connsiteX3" fmla="*/ 12200778 w 12200778"/>
              <a:gd name="connsiteY3" fmla="*/ 8315630 h 8315630"/>
              <a:gd name="connsiteX4" fmla="*/ 0 w 12200778"/>
              <a:gd name="connsiteY4" fmla="*/ 8315630 h 8315630"/>
              <a:gd name="connsiteX5" fmla="*/ 0 w 12200778"/>
              <a:gd name="connsiteY5" fmla="*/ 20874 h 8315630"/>
              <a:gd name="connsiteX0" fmla="*/ 0 w 12200778"/>
              <a:gd name="connsiteY0" fmla="*/ 20874 h 8315630"/>
              <a:gd name="connsiteX1" fmla="*/ 8415088 w 12200778"/>
              <a:gd name="connsiteY1" fmla="*/ 0 h 8315630"/>
              <a:gd name="connsiteX2" fmla="*/ 12200778 w 12200778"/>
              <a:gd name="connsiteY2" fmla="*/ 20874 h 8315630"/>
              <a:gd name="connsiteX3" fmla="*/ 12200778 w 12200778"/>
              <a:gd name="connsiteY3" fmla="*/ 8315630 h 8315630"/>
              <a:gd name="connsiteX4" fmla="*/ 1914725 w 12200778"/>
              <a:gd name="connsiteY4" fmla="*/ 8299042 h 8315630"/>
              <a:gd name="connsiteX5" fmla="*/ 0 w 12200778"/>
              <a:gd name="connsiteY5" fmla="*/ 8315630 h 8315630"/>
              <a:gd name="connsiteX6" fmla="*/ 0 w 12200778"/>
              <a:gd name="connsiteY6" fmla="*/ 20874 h 8315630"/>
              <a:gd name="connsiteX0" fmla="*/ 0 w 12200778"/>
              <a:gd name="connsiteY0" fmla="*/ 20874 h 8315630"/>
              <a:gd name="connsiteX1" fmla="*/ 8415088 w 12200778"/>
              <a:gd name="connsiteY1" fmla="*/ 0 h 8315630"/>
              <a:gd name="connsiteX2" fmla="*/ 12200778 w 12200778"/>
              <a:gd name="connsiteY2" fmla="*/ 20874 h 8315630"/>
              <a:gd name="connsiteX3" fmla="*/ 12200778 w 12200778"/>
              <a:gd name="connsiteY3" fmla="*/ 8315630 h 8315630"/>
              <a:gd name="connsiteX4" fmla="*/ 1914725 w 12200778"/>
              <a:gd name="connsiteY4" fmla="*/ 8299042 h 8315630"/>
              <a:gd name="connsiteX5" fmla="*/ 0 w 12200778"/>
              <a:gd name="connsiteY5" fmla="*/ 20874 h 8315630"/>
              <a:gd name="connsiteX0" fmla="*/ 0 w 10286053"/>
              <a:gd name="connsiteY0" fmla="*/ 8299042 h 8315630"/>
              <a:gd name="connsiteX1" fmla="*/ 6500363 w 10286053"/>
              <a:gd name="connsiteY1" fmla="*/ 0 h 8315630"/>
              <a:gd name="connsiteX2" fmla="*/ 10286053 w 10286053"/>
              <a:gd name="connsiteY2" fmla="*/ 20874 h 8315630"/>
              <a:gd name="connsiteX3" fmla="*/ 10286053 w 10286053"/>
              <a:gd name="connsiteY3" fmla="*/ 8315630 h 8315630"/>
              <a:gd name="connsiteX4" fmla="*/ 0 w 10286053"/>
              <a:gd name="connsiteY4" fmla="*/ 8299042 h 8315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6053" h="8315630">
                <a:moveTo>
                  <a:pt x="0" y="8299042"/>
                </a:moveTo>
                <a:lnTo>
                  <a:pt x="6500363" y="0"/>
                </a:lnTo>
                <a:lnTo>
                  <a:pt x="10286053" y="20874"/>
                </a:lnTo>
                <a:lnTo>
                  <a:pt x="10286053" y="8315630"/>
                </a:lnTo>
                <a:lnTo>
                  <a:pt x="0" y="8299042"/>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0" name="矩形 9"/>
          <p:cNvSpPr/>
          <p:nvPr/>
        </p:nvSpPr>
        <p:spPr>
          <a:xfrm>
            <a:off x="1120927" y="2235045"/>
            <a:ext cx="6978044" cy="33253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074" name="Picture 2" descr="C:\Users\Admin\Desktop\Nipic_2716341_2010092112031905480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72" t="1031" r="5163" b="1671"/>
          <a:stretch/>
        </p:blipFill>
        <p:spPr bwMode="auto">
          <a:xfrm>
            <a:off x="7620239" y="1500187"/>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8" name="组合 57"/>
          <p:cNvGrpSpPr/>
          <p:nvPr/>
        </p:nvGrpSpPr>
        <p:grpSpPr>
          <a:xfrm>
            <a:off x="1340586" y="4775544"/>
            <a:ext cx="505157" cy="446989"/>
            <a:chOff x="3889375" y="3302000"/>
            <a:chExt cx="261938" cy="231776"/>
          </a:xfrm>
          <a:solidFill>
            <a:schemeClr val="bg1"/>
          </a:solidFill>
        </p:grpSpPr>
        <p:sp>
          <p:nvSpPr>
            <p:cNvPr id="60"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6" name="组合 65"/>
          <p:cNvGrpSpPr/>
          <p:nvPr/>
        </p:nvGrpSpPr>
        <p:grpSpPr>
          <a:xfrm>
            <a:off x="1339068" y="3646684"/>
            <a:ext cx="474543" cy="502096"/>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74" name="组合 73"/>
          <p:cNvGrpSpPr/>
          <p:nvPr/>
        </p:nvGrpSpPr>
        <p:grpSpPr>
          <a:xfrm>
            <a:off x="1329882" y="2548436"/>
            <a:ext cx="495972" cy="495973"/>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1" name="组合 10"/>
          <p:cNvGrpSpPr/>
          <p:nvPr/>
        </p:nvGrpSpPr>
        <p:grpSpPr>
          <a:xfrm>
            <a:off x="1211481" y="3342316"/>
            <a:ext cx="6301839" cy="1110832"/>
            <a:chOff x="1211481" y="3342316"/>
            <a:chExt cx="4028417" cy="1110832"/>
          </a:xfrm>
        </p:grpSpPr>
        <p:grpSp>
          <p:nvGrpSpPr>
            <p:cNvPr id="81" name="组合 80"/>
            <p:cNvGrpSpPr/>
            <p:nvPr/>
          </p:nvGrpSpPr>
          <p:grpSpPr>
            <a:xfrm>
              <a:off x="1211481" y="3342316"/>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1211481" y="4443624"/>
              <a:ext cx="4028417" cy="9524"/>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2083732" y="2425492"/>
            <a:ext cx="5151183" cy="816029"/>
            <a:chOff x="874713" y="3325188"/>
            <a:chExt cx="5151183" cy="816029"/>
          </a:xfrm>
        </p:grpSpPr>
        <p:sp>
          <p:nvSpPr>
            <p:cNvPr id="30" name="矩形 29"/>
            <p:cNvSpPr/>
            <p:nvPr/>
          </p:nvSpPr>
          <p:spPr>
            <a:xfrm>
              <a:off x="874713" y="3624472"/>
              <a:ext cx="5151183" cy="516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a:t>
              </a:r>
              <a:r>
                <a:rPr lang="zh-CN" altLang="en-US" sz="1200" dirty="0" smtClean="0">
                  <a:solidFill>
                    <a:schemeClr val="bg1"/>
                  </a:solidFill>
                  <a:latin typeface="+mn-ea"/>
                </a:rPr>
                <a:t>演示</a:t>
              </a:r>
              <a:endParaRPr lang="zh-CN" altLang="en-US" sz="1200" dirty="0">
                <a:solidFill>
                  <a:schemeClr val="bg1"/>
                </a:solidFill>
                <a:latin typeface="+mn-ea"/>
              </a:endParaRPr>
            </a:p>
          </p:txBody>
        </p:sp>
        <p:sp>
          <p:nvSpPr>
            <p:cNvPr id="31" name="矩形 3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32" name="组合 31"/>
          <p:cNvGrpSpPr/>
          <p:nvPr/>
        </p:nvGrpSpPr>
        <p:grpSpPr>
          <a:xfrm>
            <a:off x="2083732" y="3478642"/>
            <a:ext cx="5151183" cy="816029"/>
            <a:chOff x="874713" y="3325188"/>
            <a:chExt cx="5151183" cy="816029"/>
          </a:xfrm>
        </p:grpSpPr>
        <p:sp>
          <p:nvSpPr>
            <p:cNvPr id="33" name="矩形 32"/>
            <p:cNvSpPr/>
            <p:nvPr/>
          </p:nvSpPr>
          <p:spPr>
            <a:xfrm>
              <a:off x="874713" y="3624472"/>
              <a:ext cx="5151183" cy="516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a:t>
              </a:r>
              <a:r>
                <a:rPr lang="zh-CN" altLang="en-US" sz="1200" dirty="0" smtClean="0">
                  <a:solidFill>
                    <a:schemeClr val="bg1"/>
                  </a:solidFill>
                  <a:latin typeface="+mn-ea"/>
                </a:rPr>
                <a:t>演示</a:t>
              </a:r>
              <a:endParaRPr lang="zh-CN" altLang="en-US" sz="1200" dirty="0">
                <a:solidFill>
                  <a:schemeClr val="bg1"/>
                </a:solidFill>
                <a:latin typeface="+mn-ea"/>
              </a:endParaRPr>
            </a:p>
          </p:txBody>
        </p:sp>
        <p:sp>
          <p:nvSpPr>
            <p:cNvPr id="34" name="矩形 3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35" name="组合 34"/>
          <p:cNvGrpSpPr/>
          <p:nvPr/>
        </p:nvGrpSpPr>
        <p:grpSpPr>
          <a:xfrm>
            <a:off x="2083732" y="4563468"/>
            <a:ext cx="5151183" cy="816029"/>
            <a:chOff x="874713" y="3325188"/>
            <a:chExt cx="5151183" cy="816029"/>
          </a:xfrm>
        </p:grpSpPr>
        <p:sp>
          <p:nvSpPr>
            <p:cNvPr id="36" name="矩形 35"/>
            <p:cNvSpPr/>
            <p:nvPr/>
          </p:nvSpPr>
          <p:spPr>
            <a:xfrm>
              <a:off x="874713" y="3624472"/>
              <a:ext cx="5151183" cy="516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a:t>
              </a:r>
              <a:r>
                <a:rPr lang="zh-CN" altLang="en-US" sz="1200" dirty="0" smtClean="0">
                  <a:solidFill>
                    <a:schemeClr val="bg1"/>
                  </a:solidFill>
                  <a:latin typeface="+mn-ea"/>
                </a:rPr>
                <a:t>演示</a:t>
              </a:r>
              <a:endParaRPr lang="zh-CN" altLang="en-US" sz="1200" dirty="0">
                <a:solidFill>
                  <a:schemeClr val="bg1"/>
                </a:solidFill>
                <a:latin typeface="+mn-ea"/>
              </a:endParaRPr>
            </a:p>
          </p:txBody>
        </p:sp>
        <p:sp>
          <p:nvSpPr>
            <p:cNvPr id="37" name="矩形 3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38" name="组合 37"/>
          <p:cNvGrpSpPr/>
          <p:nvPr/>
        </p:nvGrpSpPr>
        <p:grpSpPr>
          <a:xfrm>
            <a:off x="523300" y="488837"/>
            <a:ext cx="4885993" cy="716067"/>
            <a:chOff x="5402407" y="1247256"/>
            <a:chExt cx="4885993" cy="716067"/>
          </a:xfrm>
        </p:grpSpPr>
        <p:sp>
          <p:nvSpPr>
            <p:cNvPr id="39" name="文本框 3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0" name="文本框 3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14" name="图片占位符 13"/>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4330" r="24330"/>
          <a:stretch>
            <a:fillRect/>
          </a:stretch>
        </p:blipFill>
        <p:spPr/>
      </p:pic>
    </p:spTree>
    <p:extLst>
      <p:ext uri="{BB962C8B-B14F-4D97-AF65-F5344CB8AC3E}">
        <p14:creationId xmlns:p14="http://schemas.microsoft.com/office/powerpoint/2010/main" val="2178802321"/>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anim calcmode="lin" valueType="num">
                                      <p:cBhvr>
                                        <p:cTn id="23" dur="1000" fill="hold"/>
                                        <p:tgtEl>
                                          <p:spTgt spid="66"/>
                                        </p:tgtEl>
                                        <p:attrNameLst>
                                          <p:attrName>ppt_x</p:attrName>
                                        </p:attrNameLst>
                                      </p:cBhvr>
                                      <p:tavLst>
                                        <p:tav tm="0">
                                          <p:val>
                                            <p:strVal val="#ppt_x"/>
                                          </p:val>
                                        </p:tav>
                                        <p:tav tm="100000">
                                          <p:val>
                                            <p:strVal val="#ppt_x"/>
                                          </p:val>
                                        </p:tav>
                                      </p:tavLst>
                                    </p:anim>
                                    <p:anim calcmode="lin" valueType="num">
                                      <p:cBhvr>
                                        <p:cTn id="24" dur="10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1000"/>
                                        <p:tgtEl>
                                          <p:spTgt spid="74"/>
                                        </p:tgtEl>
                                      </p:cBhvr>
                                    </p:animEffect>
                                    <p:anim calcmode="lin" valueType="num">
                                      <p:cBhvr>
                                        <p:cTn id="28" dur="1000" fill="hold"/>
                                        <p:tgtEl>
                                          <p:spTgt spid="74"/>
                                        </p:tgtEl>
                                        <p:attrNameLst>
                                          <p:attrName>ppt_x</p:attrName>
                                        </p:attrNameLst>
                                      </p:cBhvr>
                                      <p:tavLst>
                                        <p:tav tm="0">
                                          <p:val>
                                            <p:strVal val="#ppt_x"/>
                                          </p:val>
                                        </p:tav>
                                        <p:tav tm="100000">
                                          <p:val>
                                            <p:strVal val="#ppt_x"/>
                                          </p:val>
                                        </p:tav>
                                      </p:tavLst>
                                    </p:anim>
                                    <p:anim calcmode="lin" valueType="num">
                                      <p:cBhvr>
                                        <p:cTn id="29" dur="100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childTnLst>
                          </p:cTn>
                        </p:par>
                        <p:par>
                          <p:cTn id="44" fill="hold">
                            <p:stCondLst>
                              <p:cond delay="15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95748" y="1890882"/>
            <a:ext cx="4966354" cy="3113825"/>
            <a:chOff x="2295748" y="1890882"/>
            <a:chExt cx="4966354" cy="3113825"/>
          </a:xfrm>
        </p:grpSpPr>
        <p:sp>
          <p:nvSpPr>
            <p:cNvPr id="4"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5" name="组合 4"/>
            <p:cNvGrpSpPr/>
            <p:nvPr/>
          </p:nvGrpSpPr>
          <p:grpSpPr>
            <a:xfrm>
              <a:off x="2295748" y="1890882"/>
              <a:ext cx="1782620" cy="1782620"/>
              <a:chOff x="3388686" y="1738840"/>
              <a:chExt cx="1336965" cy="1336965"/>
            </a:xfrm>
          </p:grpSpPr>
          <p:sp>
            <p:nvSpPr>
              <p:cNvPr id="8" name="矩形 7"/>
              <p:cNvSpPr/>
              <p:nvPr/>
            </p:nvSpPr>
            <p:spPr>
              <a:xfrm>
                <a:off x="3388686"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3715737" y="1945680"/>
                <a:ext cx="757660" cy="946413"/>
              </a:xfrm>
              <a:prstGeom prst="rect">
                <a:avLst/>
              </a:prstGeom>
            </p:spPr>
            <p:txBody>
              <a:bodyPr wrap="non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smtClean="0">
                    <a:ln>
                      <a:noFill/>
                    </a:ln>
                    <a:solidFill>
                      <a:srgbClr val="FFFFFF"/>
                    </a:solidFill>
                    <a:effectLst/>
                    <a:uLnTx/>
                    <a:uFillTx/>
                    <a:latin typeface="Century Gothic" panose="020B0502020202020204" pitchFamily="34" charset="0"/>
                    <a:ea typeface="微软雅黑"/>
                    <a:cs typeface="Arial" panose="020B0604020202020204" pitchFamily="34" charset="0"/>
                  </a:rPr>
                  <a:t>PART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smtClean="0">
                    <a:ln>
                      <a:noFill/>
                    </a:ln>
                    <a:solidFill>
                      <a:srgbClr val="FFFFFF"/>
                    </a:solidFill>
                    <a:effectLst/>
                    <a:uLnTx/>
                    <a:uFillTx/>
                    <a:latin typeface="Century Gothic" panose="020B0502020202020204" pitchFamily="34" charset="0"/>
                    <a:ea typeface="微软雅黑"/>
                    <a:cs typeface="Arial" panose="020B0604020202020204" pitchFamily="34" charset="0"/>
                  </a:rPr>
                  <a:t>02</a:t>
                </a:r>
                <a:endParaRPr kumimoji="0" lang="en-US" altLang="zh-CN" sz="4800" b="1" i="0" u="none" strike="noStrike" kern="1200" cap="none" spc="0" normalizeH="0" baseline="0" noProof="0" dirty="0">
                  <a:ln>
                    <a:noFill/>
                  </a:ln>
                  <a:solidFill>
                    <a:srgbClr val="FFFFFF"/>
                  </a:solidFill>
                  <a:effectLst/>
                  <a:uLnTx/>
                  <a:uFillTx/>
                  <a:latin typeface="Century Gothic" panose="020B0502020202020204" pitchFamily="34" charset="0"/>
                  <a:ea typeface="微软雅黑"/>
                  <a:cs typeface="Arial" panose="020B0604020202020204" pitchFamily="34" charset="0"/>
                </a:endParaRPr>
              </a:p>
            </p:txBody>
          </p:sp>
        </p:grpSp>
      </p:grpSp>
      <p:grpSp>
        <p:nvGrpSpPr>
          <p:cNvPr id="11" name="组合 10"/>
          <p:cNvGrpSpPr/>
          <p:nvPr/>
        </p:nvGrpSpPr>
        <p:grpSpPr>
          <a:xfrm>
            <a:off x="4432301" y="3662965"/>
            <a:ext cx="5397498" cy="1315749"/>
            <a:chOff x="4432301" y="3662965"/>
            <a:chExt cx="5397498" cy="1315749"/>
          </a:xfrm>
        </p:grpSpPr>
        <p:sp>
          <p:nvSpPr>
            <p:cNvPr id="2" name="文本框 1"/>
            <p:cNvSpPr txBox="1"/>
            <p:nvPr/>
          </p:nvSpPr>
          <p:spPr>
            <a:xfrm>
              <a:off x="4432301" y="3662965"/>
              <a:ext cx="4838698"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srgbClr val="000000">
                      <a:lumMod val="85000"/>
                      <a:lumOff val="15000"/>
                    </a:srgbClr>
                  </a:solidFill>
                  <a:effectLst/>
                  <a:uLnTx/>
                  <a:uFillTx/>
                  <a:latin typeface="微软雅黑"/>
                  <a:ea typeface="微软雅黑"/>
                  <a:cs typeface="+mn-cs"/>
                </a:rPr>
                <a:t>标题文字添加此处</a:t>
              </a:r>
              <a:endParaRPr kumimoji="0" lang="zh-CN" altLang="en-US" sz="3600" b="0" i="0" u="none" strike="noStrike" kern="1200" cap="none" spc="0" normalizeH="0" baseline="0" noProof="0" dirty="0">
                <a:ln>
                  <a:noFill/>
                </a:ln>
                <a:solidFill>
                  <a:srgbClr val="000000">
                    <a:lumMod val="85000"/>
                    <a:lumOff val="15000"/>
                  </a:srgbClr>
                </a:solidFill>
                <a:effectLst/>
                <a:uLnTx/>
                <a:uFillTx/>
                <a:latin typeface="微软雅黑"/>
                <a:ea typeface="微软雅黑"/>
                <a:cs typeface="+mn-cs"/>
              </a:endParaRPr>
            </a:p>
          </p:txBody>
        </p:sp>
        <p:sp>
          <p:nvSpPr>
            <p:cNvPr id="3" name="文本框 2"/>
            <p:cNvSpPr txBox="1"/>
            <p:nvPr/>
          </p:nvSpPr>
          <p:spPr>
            <a:xfrm>
              <a:off x="4432301" y="4332383"/>
              <a:ext cx="5397498"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lumMod val="50000"/>
                    </a:srgbClr>
                  </a:solidFill>
                  <a:effectLst/>
                  <a:uLnTx/>
                  <a:uFillTx/>
                  <a:latin typeface="微软雅黑"/>
                  <a:ea typeface="微软雅黑"/>
                  <a:cs typeface="+mn-cs"/>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2489149897"/>
      </p:ext>
    </p:extLst>
  </p:cSld>
  <p:clrMapOvr>
    <a:masterClrMapping/>
  </p:clrMapOvr>
  <mc:AlternateContent xmlns:mc="http://schemas.openxmlformats.org/markup-compatibility/2006" xmlns:p14="http://schemas.microsoft.com/office/powerpoint/2010/main">
    <mc:Choice Requires="p14">
      <p:transition spd="slow" p14:dur="2000" advTm="0">
        <p:fad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118</TotalTime>
  <Words>2164</Words>
  <Application>Microsoft Office PowerPoint</Application>
  <PresentationFormat>宽屏</PresentationFormat>
  <Paragraphs>310</Paragraphs>
  <Slides>25</Slides>
  <Notes>25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微软雅黑</vt:lpstr>
      <vt:lpstr>Arial</vt:lpstr>
      <vt:lpstr>Century Gothic</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Windows 用户</cp:lastModifiedBy>
  <cp:revision>26</cp:revision>
  <dcterms:created xsi:type="dcterms:W3CDTF">2017-07-22T16:04:11Z</dcterms:created>
  <dcterms:modified xsi:type="dcterms:W3CDTF">2017-07-24T03:01:17Z</dcterms:modified>
</cp:coreProperties>
</file>