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2"/>
  </p:notesMasterIdLst>
  <p:sldIdLst>
    <p:sldId id="256" r:id="rId2"/>
    <p:sldId id="257" r:id="rId3"/>
    <p:sldId id="259" r:id="rId4"/>
    <p:sldId id="258" r:id="rId5"/>
    <p:sldId id="260" r:id="rId6"/>
    <p:sldId id="261" r:id="rId7"/>
    <p:sldId id="275" r:id="rId8"/>
    <p:sldId id="262" r:id="rId9"/>
    <p:sldId id="276" r:id="rId10"/>
    <p:sldId id="269" r:id="rId11"/>
    <p:sldId id="263" r:id="rId12"/>
    <p:sldId id="264" r:id="rId13"/>
    <p:sldId id="271" r:id="rId14"/>
    <p:sldId id="265" r:id="rId15"/>
    <p:sldId id="266" r:id="rId16"/>
    <p:sldId id="272" r:id="rId17"/>
    <p:sldId id="267" r:id="rId18"/>
    <p:sldId id="268" r:id="rId19"/>
    <p:sldId id="273" r:id="rId20"/>
    <p:sldId id="274" r:id="rId21"/>
  </p:sldIdLst>
  <p:sldSz cx="9144000" cy="6858000" type="screen4x3"/>
  <p:notesSz cx="6858000" cy="9144000"/>
  <p:embeddedFontLst>
    <p:embeddedFont>
      <p:font typeface="微软雅黑" pitchFamily="34" charset="-122"/>
      <p:regular r:id="rId23"/>
      <p:bold r:id="rId24"/>
    </p:embeddedFont>
    <p:embeddedFont>
      <p:font typeface="Calibri" pitchFamily="34" charset="0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2880" userDrawn="1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59D8"/>
    <a:srgbClr val="F58C7A"/>
    <a:srgbClr val="FDC677"/>
    <a:srgbClr val="F7FB84"/>
    <a:srgbClr val="EA5746"/>
    <a:srgbClr val="FFFFFF"/>
    <a:srgbClr val="EDEDED"/>
    <a:srgbClr val="9CD973"/>
    <a:srgbClr val="5A92F7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78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-124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108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BC9B75-BE6E-4402-BA94-E2056046F622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C583328-22B2-4AA2-A5D7-E31B69714A6A}">
      <dgm:prSet phldrT="[文本]" custT="1"/>
      <dgm:spPr>
        <a:noFill/>
        <a:ln>
          <a:noFill/>
        </a:ln>
      </dgm:spPr>
      <dgm:t>
        <a:bodyPr/>
        <a:lstStyle/>
        <a:p>
          <a:r>
            <a:rPr lang="zh-CN" altLang="en-US" sz="1600" b="1" dirty="0" smtClean="0">
              <a:solidFill>
                <a:sysClr val="windowText" lastClr="000000"/>
              </a:solidFill>
            </a:rPr>
            <a:t>分论点一</a:t>
          </a:r>
          <a:endParaRPr lang="en-US" altLang="zh-CN" sz="1600" b="1" dirty="0" smtClean="0">
            <a:solidFill>
              <a:sysClr val="windowText" lastClr="000000"/>
            </a:solidFill>
          </a:endParaRPr>
        </a:p>
        <a:p>
          <a:r>
            <a:rPr lang="zh-CN" altLang="en-US" sz="1400" b="0" dirty="0" smtClean="0">
              <a:solidFill>
                <a:sysClr val="windowText" lastClr="000000"/>
              </a:solidFill>
            </a:rPr>
            <a:t>输入你的文字  输入你的文字</a:t>
          </a:r>
          <a:endParaRPr lang="zh-CN" altLang="en-US" sz="1400" b="0" dirty="0">
            <a:solidFill>
              <a:sysClr val="windowText" lastClr="000000"/>
            </a:solidFill>
          </a:endParaRPr>
        </a:p>
      </dgm:t>
    </dgm:pt>
    <dgm:pt modelId="{2A7E0969-A921-462E-BC03-DBD8C427F4FF}" type="parTrans" cxnId="{00E563CF-10CE-40AE-AB17-9EF08F1642CA}">
      <dgm:prSet/>
      <dgm:spPr/>
      <dgm:t>
        <a:bodyPr/>
        <a:lstStyle/>
        <a:p>
          <a:endParaRPr lang="zh-CN" altLang="en-US"/>
        </a:p>
      </dgm:t>
    </dgm:pt>
    <dgm:pt modelId="{1F3A6B9C-DA21-45C2-839E-E1935763E841}" type="sibTrans" cxnId="{00E563CF-10CE-40AE-AB17-9EF08F1642CA}">
      <dgm:prSet/>
      <dgm:spPr>
        <a:solidFill>
          <a:schemeClr val="bg1">
            <a:lumMod val="75000"/>
          </a:schemeClr>
        </a:solidFill>
        <a:ln>
          <a:solidFill>
            <a:schemeClr val="bg1">
              <a:lumMod val="75000"/>
            </a:schemeClr>
          </a:solidFill>
        </a:ln>
      </dgm:spPr>
      <dgm:t>
        <a:bodyPr/>
        <a:lstStyle/>
        <a:p>
          <a:endParaRPr lang="zh-CN" altLang="en-US"/>
        </a:p>
      </dgm:t>
    </dgm:pt>
    <dgm:pt modelId="{C4095850-26D0-4C3F-A003-ED4DDAD291AD}">
      <dgm:prSet phldrT="[文本]" custT="1"/>
      <dgm:spPr>
        <a:noFill/>
        <a:ln>
          <a:noFill/>
        </a:ln>
      </dgm:spPr>
      <dgm:t>
        <a:bodyPr/>
        <a:lstStyle/>
        <a:p>
          <a:r>
            <a:rPr lang="zh-CN" altLang="en-US" sz="1600" b="1" dirty="0" smtClean="0">
              <a:solidFill>
                <a:sysClr val="windowText" lastClr="000000"/>
              </a:solidFill>
            </a:rPr>
            <a:t>分论点二</a:t>
          </a:r>
          <a:endParaRPr lang="en-US" altLang="zh-CN" sz="1600" b="1" dirty="0" smtClean="0">
            <a:solidFill>
              <a:sysClr val="windowText" lastClr="000000"/>
            </a:solidFill>
          </a:endParaRPr>
        </a:p>
        <a:p>
          <a:r>
            <a:rPr lang="zh-CN" altLang="en-US" sz="1400" b="0" dirty="0" smtClean="0">
              <a:solidFill>
                <a:sysClr val="windowText" lastClr="000000"/>
              </a:solidFill>
            </a:rPr>
            <a:t>输入你的文字  输入你的文字</a:t>
          </a:r>
          <a:endParaRPr lang="zh-CN" altLang="en-US" sz="1400" dirty="0">
            <a:solidFill>
              <a:sysClr val="windowText" lastClr="000000"/>
            </a:solidFill>
          </a:endParaRPr>
        </a:p>
      </dgm:t>
    </dgm:pt>
    <dgm:pt modelId="{C2DB8794-A869-4FB5-B831-45971B295BD7}" type="parTrans" cxnId="{1CA40C89-F318-4D6E-825E-3241B1CD8F19}">
      <dgm:prSet/>
      <dgm:spPr/>
      <dgm:t>
        <a:bodyPr/>
        <a:lstStyle/>
        <a:p>
          <a:endParaRPr lang="zh-CN" altLang="en-US"/>
        </a:p>
      </dgm:t>
    </dgm:pt>
    <dgm:pt modelId="{9D8E0D28-5F6F-4D22-AA28-56819CC8CAE2}" type="sibTrans" cxnId="{1CA40C89-F318-4D6E-825E-3241B1CD8F19}">
      <dgm:prSet/>
      <dgm:spPr/>
      <dgm:t>
        <a:bodyPr/>
        <a:lstStyle/>
        <a:p>
          <a:endParaRPr lang="zh-CN" altLang="en-US"/>
        </a:p>
      </dgm:t>
    </dgm:pt>
    <dgm:pt modelId="{32D2893C-C5D9-44AD-BF80-6796FA82BF68}">
      <dgm:prSet phldrT="[文本]" custT="1"/>
      <dgm:spPr>
        <a:noFill/>
        <a:ln>
          <a:noFill/>
        </a:ln>
      </dgm:spPr>
      <dgm:t>
        <a:bodyPr/>
        <a:lstStyle/>
        <a:p>
          <a:r>
            <a:rPr lang="zh-CN" altLang="en-US" sz="1600" b="1" dirty="0" smtClean="0">
              <a:solidFill>
                <a:sysClr val="windowText" lastClr="000000"/>
              </a:solidFill>
            </a:rPr>
            <a:t>分论点三</a:t>
          </a:r>
          <a:endParaRPr lang="en-US" altLang="zh-CN" sz="1600" b="1" dirty="0" smtClean="0">
            <a:solidFill>
              <a:sysClr val="windowText" lastClr="000000"/>
            </a:solidFill>
          </a:endParaRPr>
        </a:p>
        <a:p>
          <a:r>
            <a:rPr lang="zh-CN" altLang="en-US" sz="1400" b="0" dirty="0" smtClean="0">
              <a:solidFill>
                <a:sysClr val="windowText" lastClr="000000"/>
              </a:solidFill>
            </a:rPr>
            <a:t>输入你的文字  输入你的文字</a:t>
          </a:r>
          <a:endParaRPr lang="zh-CN" altLang="en-US" sz="1400" dirty="0">
            <a:solidFill>
              <a:sysClr val="windowText" lastClr="000000"/>
            </a:solidFill>
          </a:endParaRPr>
        </a:p>
      </dgm:t>
    </dgm:pt>
    <dgm:pt modelId="{2D8F9539-3083-4015-A141-28A54F03F94C}" type="parTrans" cxnId="{AB836063-749E-452F-95F7-DC70E2816506}">
      <dgm:prSet/>
      <dgm:spPr/>
      <dgm:t>
        <a:bodyPr/>
        <a:lstStyle/>
        <a:p>
          <a:endParaRPr lang="zh-CN" altLang="en-US"/>
        </a:p>
      </dgm:t>
    </dgm:pt>
    <dgm:pt modelId="{0AF36F7E-981D-4AC3-9AE2-ADAC950DAF01}" type="sibTrans" cxnId="{AB836063-749E-452F-95F7-DC70E2816506}">
      <dgm:prSet/>
      <dgm:spPr/>
      <dgm:t>
        <a:bodyPr/>
        <a:lstStyle/>
        <a:p>
          <a:endParaRPr lang="zh-CN" altLang="en-US"/>
        </a:p>
      </dgm:t>
    </dgm:pt>
    <dgm:pt modelId="{57FD3864-ADA2-439B-AA44-D6E0FDDA81CB}" type="pres">
      <dgm:prSet presAssocID="{5DBC9B75-BE6E-4402-BA94-E2056046F622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E4A97376-9817-4AEB-A480-72FB22B88AF5}" type="pres">
      <dgm:prSet presAssocID="{5DBC9B75-BE6E-4402-BA94-E2056046F622}" presName="Name1" presStyleCnt="0"/>
      <dgm:spPr/>
    </dgm:pt>
    <dgm:pt modelId="{F70549E1-EB0A-4632-B5D0-CEB3B4E7ED13}" type="pres">
      <dgm:prSet presAssocID="{5DBC9B75-BE6E-4402-BA94-E2056046F622}" presName="cycle" presStyleCnt="0"/>
      <dgm:spPr/>
    </dgm:pt>
    <dgm:pt modelId="{ED8589CA-511F-48A4-B8C7-E2121ED8C02B}" type="pres">
      <dgm:prSet presAssocID="{5DBC9B75-BE6E-4402-BA94-E2056046F622}" presName="srcNode" presStyleLbl="node1" presStyleIdx="0" presStyleCnt="3"/>
      <dgm:spPr/>
    </dgm:pt>
    <dgm:pt modelId="{84FBC61F-0C87-420C-BD92-16CB85B2F583}" type="pres">
      <dgm:prSet presAssocID="{5DBC9B75-BE6E-4402-BA94-E2056046F622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799BD8E8-E0F9-4AEB-BFCD-A40420A928C3}" type="pres">
      <dgm:prSet presAssocID="{5DBC9B75-BE6E-4402-BA94-E2056046F622}" presName="extraNode" presStyleLbl="node1" presStyleIdx="0" presStyleCnt="3"/>
      <dgm:spPr/>
    </dgm:pt>
    <dgm:pt modelId="{0C7D3E99-C874-4359-93A3-B8C6671C6D25}" type="pres">
      <dgm:prSet presAssocID="{5DBC9B75-BE6E-4402-BA94-E2056046F622}" presName="dstNode" presStyleLbl="node1" presStyleIdx="0" presStyleCnt="3"/>
      <dgm:spPr/>
    </dgm:pt>
    <dgm:pt modelId="{0BF346FC-ED12-4DE8-B913-3D9DFE61730C}" type="pres">
      <dgm:prSet presAssocID="{1C583328-22B2-4AA2-A5D7-E31B69714A6A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66F1347-AF2D-45E7-8420-2FBF1E06FE17}" type="pres">
      <dgm:prSet presAssocID="{1C583328-22B2-4AA2-A5D7-E31B69714A6A}" presName="accent_1" presStyleCnt="0"/>
      <dgm:spPr/>
    </dgm:pt>
    <dgm:pt modelId="{F233E412-D91D-4069-BFBC-A94FAACF0391}" type="pres">
      <dgm:prSet presAssocID="{1C583328-22B2-4AA2-A5D7-E31B69714A6A}" presName="accentRepeatNode" presStyleLbl="solidFgAcc1" presStyleIdx="0" presStyleCnt="3"/>
      <dgm:spPr>
        <a:blipFill dpi="0"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dgm:spPr>
    </dgm:pt>
    <dgm:pt modelId="{5417FE6C-2439-479F-A762-DE412F0579DA}" type="pres">
      <dgm:prSet presAssocID="{C4095850-26D0-4C3F-A003-ED4DDAD291AD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D22E1-D12A-4DF2-897A-0BD67212CD2D}" type="pres">
      <dgm:prSet presAssocID="{C4095850-26D0-4C3F-A003-ED4DDAD291AD}" presName="accent_2" presStyleCnt="0"/>
      <dgm:spPr/>
    </dgm:pt>
    <dgm:pt modelId="{12FC9A63-6CAB-4073-BCC6-3D61940929DD}" type="pres">
      <dgm:prSet presAssocID="{C4095850-26D0-4C3F-A003-ED4DDAD291AD}" presName="accentRepeatNode" presStyleLbl="solidFgAcc1" presStyleIdx="1" presStyleCnt="3"/>
      <dgm:spPr>
        <a:blipFill dpi="0" rotWithShape="0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dgm:spPr>
    </dgm:pt>
    <dgm:pt modelId="{B5048F68-1F2E-4F9A-9958-AE955F2F931C}" type="pres">
      <dgm:prSet presAssocID="{32D2893C-C5D9-44AD-BF80-6796FA82BF68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E77D192-20D8-40CE-BDD3-3CF665B0D527}" type="pres">
      <dgm:prSet presAssocID="{32D2893C-C5D9-44AD-BF80-6796FA82BF68}" presName="accent_3" presStyleCnt="0"/>
      <dgm:spPr/>
    </dgm:pt>
    <dgm:pt modelId="{7F6F1803-9CB1-4C33-9EF5-865ABF4195FA}" type="pres">
      <dgm:prSet presAssocID="{32D2893C-C5D9-44AD-BF80-6796FA82BF68}" presName="accentRepeatNode" presStyleLbl="solidFgAcc1" presStyleIdx="2" presStyleCnt="3"/>
      <dgm:spPr>
        <a:blipFill dpi="0" rotWithShape="0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dgm:spPr>
    </dgm:pt>
  </dgm:ptLst>
  <dgm:cxnLst>
    <dgm:cxn modelId="{AB836063-749E-452F-95F7-DC70E2816506}" srcId="{5DBC9B75-BE6E-4402-BA94-E2056046F622}" destId="{32D2893C-C5D9-44AD-BF80-6796FA82BF68}" srcOrd="2" destOrd="0" parTransId="{2D8F9539-3083-4015-A141-28A54F03F94C}" sibTransId="{0AF36F7E-981D-4AC3-9AE2-ADAC950DAF01}"/>
    <dgm:cxn modelId="{6B1C7406-878B-4E64-A610-B51F76BE62E1}" type="presOf" srcId="{C4095850-26D0-4C3F-A003-ED4DDAD291AD}" destId="{5417FE6C-2439-479F-A762-DE412F0579DA}" srcOrd="0" destOrd="0" presId="urn:microsoft.com/office/officeart/2008/layout/VerticalCurvedList"/>
    <dgm:cxn modelId="{00E563CF-10CE-40AE-AB17-9EF08F1642CA}" srcId="{5DBC9B75-BE6E-4402-BA94-E2056046F622}" destId="{1C583328-22B2-4AA2-A5D7-E31B69714A6A}" srcOrd="0" destOrd="0" parTransId="{2A7E0969-A921-462E-BC03-DBD8C427F4FF}" sibTransId="{1F3A6B9C-DA21-45C2-839E-E1935763E841}"/>
    <dgm:cxn modelId="{DA0FCF38-1093-4C56-B3FB-EB2A1342B594}" type="presOf" srcId="{5DBC9B75-BE6E-4402-BA94-E2056046F622}" destId="{57FD3864-ADA2-439B-AA44-D6E0FDDA81CB}" srcOrd="0" destOrd="0" presId="urn:microsoft.com/office/officeart/2008/layout/VerticalCurvedList"/>
    <dgm:cxn modelId="{A677D840-0E14-4F97-BE9F-4CF9734D005A}" type="presOf" srcId="{32D2893C-C5D9-44AD-BF80-6796FA82BF68}" destId="{B5048F68-1F2E-4F9A-9958-AE955F2F931C}" srcOrd="0" destOrd="0" presId="urn:microsoft.com/office/officeart/2008/layout/VerticalCurvedList"/>
    <dgm:cxn modelId="{35F760D6-18BB-463E-B719-956350718195}" type="presOf" srcId="{1C583328-22B2-4AA2-A5D7-E31B69714A6A}" destId="{0BF346FC-ED12-4DE8-B913-3D9DFE61730C}" srcOrd="0" destOrd="0" presId="urn:microsoft.com/office/officeart/2008/layout/VerticalCurvedList"/>
    <dgm:cxn modelId="{3DC4131C-03DD-4066-9EFF-7D3E693C8A67}" type="presOf" srcId="{1F3A6B9C-DA21-45C2-839E-E1935763E841}" destId="{84FBC61F-0C87-420C-BD92-16CB85B2F583}" srcOrd="0" destOrd="0" presId="urn:microsoft.com/office/officeart/2008/layout/VerticalCurvedList"/>
    <dgm:cxn modelId="{1CA40C89-F318-4D6E-825E-3241B1CD8F19}" srcId="{5DBC9B75-BE6E-4402-BA94-E2056046F622}" destId="{C4095850-26D0-4C3F-A003-ED4DDAD291AD}" srcOrd="1" destOrd="0" parTransId="{C2DB8794-A869-4FB5-B831-45971B295BD7}" sibTransId="{9D8E0D28-5F6F-4D22-AA28-56819CC8CAE2}"/>
    <dgm:cxn modelId="{22E45B1F-7E74-418D-A5BD-FDD702FDA35E}" type="presParOf" srcId="{57FD3864-ADA2-439B-AA44-D6E0FDDA81CB}" destId="{E4A97376-9817-4AEB-A480-72FB22B88AF5}" srcOrd="0" destOrd="0" presId="urn:microsoft.com/office/officeart/2008/layout/VerticalCurvedList"/>
    <dgm:cxn modelId="{99381C88-6194-40F7-9333-0C1098979AFD}" type="presParOf" srcId="{E4A97376-9817-4AEB-A480-72FB22B88AF5}" destId="{F70549E1-EB0A-4632-B5D0-CEB3B4E7ED13}" srcOrd="0" destOrd="0" presId="urn:microsoft.com/office/officeart/2008/layout/VerticalCurvedList"/>
    <dgm:cxn modelId="{90D38EC5-90E1-4900-B807-52A354130069}" type="presParOf" srcId="{F70549E1-EB0A-4632-B5D0-CEB3B4E7ED13}" destId="{ED8589CA-511F-48A4-B8C7-E2121ED8C02B}" srcOrd="0" destOrd="0" presId="urn:microsoft.com/office/officeart/2008/layout/VerticalCurvedList"/>
    <dgm:cxn modelId="{FB4FB266-2C4A-40BD-9E05-400CFF79B324}" type="presParOf" srcId="{F70549E1-EB0A-4632-B5D0-CEB3B4E7ED13}" destId="{84FBC61F-0C87-420C-BD92-16CB85B2F583}" srcOrd="1" destOrd="0" presId="urn:microsoft.com/office/officeart/2008/layout/VerticalCurvedList"/>
    <dgm:cxn modelId="{105514C6-E09D-4B96-975D-9F9D7AEA803E}" type="presParOf" srcId="{F70549E1-EB0A-4632-B5D0-CEB3B4E7ED13}" destId="{799BD8E8-E0F9-4AEB-BFCD-A40420A928C3}" srcOrd="2" destOrd="0" presId="urn:microsoft.com/office/officeart/2008/layout/VerticalCurvedList"/>
    <dgm:cxn modelId="{2FD41D6E-E747-4892-B807-DE3FE27CD624}" type="presParOf" srcId="{F70549E1-EB0A-4632-B5D0-CEB3B4E7ED13}" destId="{0C7D3E99-C874-4359-93A3-B8C6671C6D25}" srcOrd="3" destOrd="0" presId="urn:microsoft.com/office/officeart/2008/layout/VerticalCurvedList"/>
    <dgm:cxn modelId="{4EAD7A2C-D530-4D6B-ADC0-8F6325AD566F}" type="presParOf" srcId="{E4A97376-9817-4AEB-A480-72FB22B88AF5}" destId="{0BF346FC-ED12-4DE8-B913-3D9DFE61730C}" srcOrd="1" destOrd="0" presId="urn:microsoft.com/office/officeart/2008/layout/VerticalCurvedList"/>
    <dgm:cxn modelId="{E7E20DA5-C228-4C1A-958F-0EE22EF431AB}" type="presParOf" srcId="{E4A97376-9817-4AEB-A480-72FB22B88AF5}" destId="{066F1347-AF2D-45E7-8420-2FBF1E06FE17}" srcOrd="2" destOrd="0" presId="urn:microsoft.com/office/officeart/2008/layout/VerticalCurvedList"/>
    <dgm:cxn modelId="{50251331-B1FA-46A3-BE52-2C8E4D140892}" type="presParOf" srcId="{066F1347-AF2D-45E7-8420-2FBF1E06FE17}" destId="{F233E412-D91D-4069-BFBC-A94FAACF0391}" srcOrd="0" destOrd="0" presId="urn:microsoft.com/office/officeart/2008/layout/VerticalCurvedList"/>
    <dgm:cxn modelId="{394DF14E-DE22-4602-8E9C-C1A6560EB892}" type="presParOf" srcId="{E4A97376-9817-4AEB-A480-72FB22B88AF5}" destId="{5417FE6C-2439-479F-A762-DE412F0579DA}" srcOrd="3" destOrd="0" presId="urn:microsoft.com/office/officeart/2008/layout/VerticalCurvedList"/>
    <dgm:cxn modelId="{5CCB0967-77D8-441B-9BB6-2444D6BA77BE}" type="presParOf" srcId="{E4A97376-9817-4AEB-A480-72FB22B88AF5}" destId="{0E8D22E1-D12A-4DF2-897A-0BD67212CD2D}" srcOrd="4" destOrd="0" presId="urn:microsoft.com/office/officeart/2008/layout/VerticalCurvedList"/>
    <dgm:cxn modelId="{E21134BF-533C-4FF0-AEA1-7E9107A91D4B}" type="presParOf" srcId="{0E8D22E1-D12A-4DF2-897A-0BD67212CD2D}" destId="{12FC9A63-6CAB-4073-BCC6-3D61940929DD}" srcOrd="0" destOrd="0" presId="urn:microsoft.com/office/officeart/2008/layout/VerticalCurvedList"/>
    <dgm:cxn modelId="{CC913C0B-BE44-42D1-B8B4-0EE263A3A7DA}" type="presParOf" srcId="{E4A97376-9817-4AEB-A480-72FB22B88AF5}" destId="{B5048F68-1F2E-4F9A-9958-AE955F2F931C}" srcOrd="5" destOrd="0" presId="urn:microsoft.com/office/officeart/2008/layout/VerticalCurvedList"/>
    <dgm:cxn modelId="{FF8E73DE-B866-4F0C-BEF7-CB70C3340862}" type="presParOf" srcId="{E4A97376-9817-4AEB-A480-72FB22B88AF5}" destId="{8E77D192-20D8-40CE-BDD3-3CF665B0D527}" srcOrd="6" destOrd="0" presId="urn:microsoft.com/office/officeart/2008/layout/VerticalCurvedList"/>
    <dgm:cxn modelId="{D3D28399-FCCF-4657-BFCC-5F9A9624D903}" type="presParOf" srcId="{8E77D192-20D8-40CE-BDD3-3CF665B0D527}" destId="{7F6F1803-9CB1-4C33-9EF5-865ABF4195F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4CE7A00-2EFE-4FB1-B7E3-3776105D99CE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E3DAB82-8541-48D7-A405-594A5576E405}">
      <dgm:prSet phldrT="[文本]" custT="1"/>
      <dgm:spPr/>
      <dgm:t>
        <a:bodyPr/>
        <a:lstStyle/>
        <a:p>
          <a:pPr algn="ctr">
            <a:lnSpc>
              <a:spcPct val="150000"/>
            </a:lnSpc>
          </a:pPr>
          <a:r>
            <a:rPr lang="zh-CN" altLang="en-US" sz="1400" dirty="0" smtClean="0"/>
            <a:t>输入你的文字</a:t>
          </a:r>
          <a:endParaRPr lang="en-US" altLang="zh-CN" sz="1400" dirty="0" smtClean="0"/>
        </a:p>
        <a:p>
          <a:pPr algn="ctr">
            <a:lnSpc>
              <a:spcPct val="150000"/>
            </a:lnSpc>
          </a:pPr>
          <a:r>
            <a:rPr lang="zh-CN" altLang="en-US" sz="1400" dirty="0" smtClean="0"/>
            <a:t>输入你的文字</a:t>
          </a:r>
          <a:endParaRPr lang="en-US" altLang="zh-CN" sz="1400" dirty="0" smtClean="0"/>
        </a:p>
        <a:p>
          <a:pPr algn="ctr">
            <a:lnSpc>
              <a:spcPct val="150000"/>
            </a:lnSpc>
          </a:pPr>
          <a:r>
            <a:rPr lang="zh-CN" altLang="en-US" sz="1400" dirty="0" smtClean="0"/>
            <a:t>输入你的文字</a:t>
          </a:r>
          <a:endParaRPr lang="zh-CN" altLang="en-US" sz="1400" dirty="0"/>
        </a:p>
      </dgm:t>
    </dgm:pt>
    <dgm:pt modelId="{65F296D0-D4CD-4685-BD05-59D3EA4036DF}" type="parTrans" cxnId="{CC7D45DB-E51A-4E61-A6B0-A46386D048B0}">
      <dgm:prSet/>
      <dgm:spPr/>
      <dgm:t>
        <a:bodyPr/>
        <a:lstStyle/>
        <a:p>
          <a:endParaRPr lang="zh-CN" altLang="en-US"/>
        </a:p>
      </dgm:t>
    </dgm:pt>
    <dgm:pt modelId="{A2C39956-D94A-474F-A9A3-162160CB4E3F}" type="sibTrans" cxnId="{CC7D45DB-E51A-4E61-A6B0-A46386D048B0}">
      <dgm:prSet/>
      <dgm:spPr/>
      <dgm:t>
        <a:bodyPr/>
        <a:lstStyle/>
        <a:p>
          <a:endParaRPr lang="zh-CN" altLang="en-US"/>
        </a:p>
      </dgm:t>
    </dgm:pt>
    <dgm:pt modelId="{7BE81170-61C3-4F4B-BE10-8CAD22637A6F}">
      <dgm:prSet phldrT="[文本]" custT="1"/>
      <dgm:spPr/>
      <dgm:t>
        <a:bodyPr/>
        <a:lstStyle/>
        <a:p>
          <a:pPr algn="ctr">
            <a:lnSpc>
              <a:spcPct val="150000"/>
            </a:lnSpc>
          </a:pPr>
          <a:r>
            <a:rPr lang="zh-CN" altLang="en-US" sz="1400" dirty="0" smtClean="0"/>
            <a:t>输入你的文字</a:t>
          </a:r>
          <a:endParaRPr lang="en-US" altLang="zh-CN" sz="1400" dirty="0" smtClean="0"/>
        </a:p>
        <a:p>
          <a:pPr algn="ctr">
            <a:lnSpc>
              <a:spcPct val="150000"/>
            </a:lnSpc>
          </a:pPr>
          <a:r>
            <a:rPr lang="zh-CN" altLang="en-US" sz="1400" dirty="0" smtClean="0"/>
            <a:t>输入你的文字</a:t>
          </a:r>
          <a:endParaRPr lang="en-US" altLang="zh-CN" sz="1400" dirty="0" smtClean="0"/>
        </a:p>
        <a:p>
          <a:pPr algn="ctr">
            <a:lnSpc>
              <a:spcPct val="150000"/>
            </a:lnSpc>
          </a:pPr>
          <a:r>
            <a:rPr lang="zh-CN" altLang="en-US" sz="1400" dirty="0" smtClean="0"/>
            <a:t>输入你的文字</a:t>
          </a:r>
          <a:endParaRPr lang="zh-CN" altLang="en-US" sz="1400" dirty="0"/>
        </a:p>
      </dgm:t>
    </dgm:pt>
    <dgm:pt modelId="{C4E2F08C-18BE-4B6A-9FDC-A1A336E564E6}" type="parTrans" cxnId="{49E4698B-73BC-4926-9C28-A0F535BB2407}">
      <dgm:prSet/>
      <dgm:spPr/>
      <dgm:t>
        <a:bodyPr/>
        <a:lstStyle/>
        <a:p>
          <a:endParaRPr lang="zh-CN" altLang="en-US"/>
        </a:p>
      </dgm:t>
    </dgm:pt>
    <dgm:pt modelId="{1752A296-27E5-4C3E-91C8-55214113D2A6}" type="sibTrans" cxnId="{49E4698B-73BC-4926-9C28-A0F535BB2407}">
      <dgm:prSet/>
      <dgm:spPr/>
      <dgm:t>
        <a:bodyPr/>
        <a:lstStyle/>
        <a:p>
          <a:endParaRPr lang="zh-CN" altLang="en-US"/>
        </a:p>
      </dgm:t>
    </dgm:pt>
    <dgm:pt modelId="{D59E25F1-0EC5-4025-9F3F-B026220D2270}">
      <dgm:prSet phldrT="[文本]" custT="1"/>
      <dgm:spPr/>
      <dgm:t>
        <a:bodyPr/>
        <a:lstStyle/>
        <a:p>
          <a:pPr algn="ctr">
            <a:lnSpc>
              <a:spcPct val="150000"/>
            </a:lnSpc>
          </a:pPr>
          <a:r>
            <a:rPr lang="zh-CN" altLang="en-US" sz="1400" dirty="0" smtClean="0"/>
            <a:t>输入你的文字</a:t>
          </a:r>
          <a:endParaRPr lang="en-US" altLang="zh-CN" sz="1400" dirty="0" smtClean="0"/>
        </a:p>
        <a:p>
          <a:pPr algn="ctr">
            <a:lnSpc>
              <a:spcPct val="150000"/>
            </a:lnSpc>
          </a:pPr>
          <a:r>
            <a:rPr lang="zh-CN" altLang="en-US" sz="1400" dirty="0" smtClean="0"/>
            <a:t>输入你的文字</a:t>
          </a:r>
          <a:endParaRPr lang="en-US" altLang="zh-CN" sz="1400" dirty="0" smtClean="0"/>
        </a:p>
        <a:p>
          <a:pPr algn="ctr">
            <a:lnSpc>
              <a:spcPct val="150000"/>
            </a:lnSpc>
          </a:pPr>
          <a:r>
            <a:rPr lang="zh-CN" altLang="en-US" sz="1400" dirty="0" smtClean="0"/>
            <a:t>输入你的文字</a:t>
          </a:r>
          <a:endParaRPr lang="zh-CN" altLang="en-US" sz="1400" dirty="0"/>
        </a:p>
      </dgm:t>
    </dgm:pt>
    <dgm:pt modelId="{6E017C26-70DE-4B00-A31A-96CB43245358}" type="parTrans" cxnId="{9C7BD9A4-7C5F-430C-89F8-10D365A0892D}">
      <dgm:prSet/>
      <dgm:spPr/>
      <dgm:t>
        <a:bodyPr/>
        <a:lstStyle/>
        <a:p>
          <a:endParaRPr lang="zh-CN" altLang="en-US"/>
        </a:p>
      </dgm:t>
    </dgm:pt>
    <dgm:pt modelId="{8011A2B5-F1A0-4454-B5D8-2FB4DB8E8D0C}" type="sibTrans" cxnId="{9C7BD9A4-7C5F-430C-89F8-10D365A0892D}">
      <dgm:prSet/>
      <dgm:spPr/>
      <dgm:t>
        <a:bodyPr/>
        <a:lstStyle/>
        <a:p>
          <a:endParaRPr lang="zh-CN" altLang="en-US"/>
        </a:p>
      </dgm:t>
    </dgm:pt>
    <dgm:pt modelId="{10B3D6B2-1A04-480B-9EE5-58A3B001A99A}" type="pres">
      <dgm:prSet presAssocID="{A4CE7A00-2EFE-4FB1-B7E3-3776105D99CE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7E72E6C1-44A0-45FB-9311-AFC34CEBED43}" type="pres">
      <dgm:prSet presAssocID="{6E3DAB82-8541-48D7-A405-594A5576E405}" presName="composite" presStyleCnt="0"/>
      <dgm:spPr/>
    </dgm:pt>
    <dgm:pt modelId="{A321D2FF-FCF1-4E5E-99CE-058A89C26981}" type="pres">
      <dgm:prSet presAssocID="{6E3DAB82-8541-48D7-A405-594A5576E405}" presName="LShape" presStyleLbl="alignNode1" presStyleIdx="0" presStyleCnt="5"/>
      <dgm:spPr>
        <a:solidFill>
          <a:srgbClr val="9CD973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9AFCA04C-EB65-4A5A-AC11-3A60398A4734}" type="pres">
      <dgm:prSet presAssocID="{6E3DAB82-8541-48D7-A405-594A5576E405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CB2F23-ABBD-41F4-8501-893F170D7A7F}" type="pres">
      <dgm:prSet presAssocID="{6E3DAB82-8541-48D7-A405-594A5576E405}" presName="Triangle" presStyleLbl="alignNode1" presStyleIdx="1" presStyleCnt="5"/>
      <dgm:spPr>
        <a:solidFill>
          <a:srgbClr val="9CD973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57BB2228-EC27-43E8-9A75-BECAC24175BC}" type="pres">
      <dgm:prSet presAssocID="{A2C39956-D94A-474F-A9A3-162160CB4E3F}" presName="sibTrans" presStyleCnt="0"/>
      <dgm:spPr/>
    </dgm:pt>
    <dgm:pt modelId="{140EE7AB-23B9-432E-BD5C-4F51DF45A084}" type="pres">
      <dgm:prSet presAssocID="{A2C39956-D94A-474F-A9A3-162160CB4E3F}" presName="space" presStyleCnt="0"/>
      <dgm:spPr/>
    </dgm:pt>
    <dgm:pt modelId="{05259F69-2EC9-425C-B635-7F8C142B72C6}" type="pres">
      <dgm:prSet presAssocID="{7BE81170-61C3-4F4B-BE10-8CAD22637A6F}" presName="composite" presStyleCnt="0"/>
      <dgm:spPr/>
    </dgm:pt>
    <dgm:pt modelId="{33FF62C8-758B-4F65-BA10-F0B40767B213}" type="pres">
      <dgm:prSet presAssocID="{7BE81170-61C3-4F4B-BE10-8CAD22637A6F}" presName="LShape" presStyleLbl="alignNode1" presStyleIdx="2" presStyleCnt="5"/>
      <dgm:spPr>
        <a:solidFill>
          <a:srgbClr val="9CD973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5954CCE7-27B1-4A44-AFC0-4886B277064B}" type="pres">
      <dgm:prSet presAssocID="{7BE81170-61C3-4F4B-BE10-8CAD22637A6F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739D7DA-FD57-47C3-B9E3-1862A91BF5EE}" type="pres">
      <dgm:prSet presAssocID="{7BE81170-61C3-4F4B-BE10-8CAD22637A6F}" presName="Triangle" presStyleLbl="alignNode1" presStyleIdx="3" presStyleCnt="5"/>
      <dgm:spPr>
        <a:solidFill>
          <a:srgbClr val="9CD973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AB85024B-8137-4B80-9E9B-E91D87EB1F32}" type="pres">
      <dgm:prSet presAssocID="{1752A296-27E5-4C3E-91C8-55214113D2A6}" presName="sibTrans" presStyleCnt="0"/>
      <dgm:spPr/>
    </dgm:pt>
    <dgm:pt modelId="{D2A3D67D-7F18-4BF2-B612-8657A6841E33}" type="pres">
      <dgm:prSet presAssocID="{1752A296-27E5-4C3E-91C8-55214113D2A6}" presName="space" presStyleCnt="0"/>
      <dgm:spPr/>
    </dgm:pt>
    <dgm:pt modelId="{AB92D1DC-625A-4C51-B63B-BD204633A794}" type="pres">
      <dgm:prSet presAssocID="{D59E25F1-0EC5-4025-9F3F-B026220D2270}" presName="composite" presStyleCnt="0"/>
      <dgm:spPr/>
    </dgm:pt>
    <dgm:pt modelId="{0192263C-FC37-4393-B237-18C4A53B099B}" type="pres">
      <dgm:prSet presAssocID="{D59E25F1-0EC5-4025-9F3F-B026220D2270}" presName="LShape" presStyleLbl="alignNode1" presStyleIdx="4" presStyleCnt="5"/>
      <dgm:spPr>
        <a:solidFill>
          <a:srgbClr val="9CD973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</dgm:pt>
    <dgm:pt modelId="{6DBC16ED-3ABA-4220-9DE8-97ED1592BA66}" type="pres">
      <dgm:prSet presAssocID="{D59E25F1-0EC5-4025-9F3F-B026220D2270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C7BD9A4-7C5F-430C-89F8-10D365A0892D}" srcId="{A4CE7A00-2EFE-4FB1-B7E3-3776105D99CE}" destId="{D59E25F1-0EC5-4025-9F3F-B026220D2270}" srcOrd="2" destOrd="0" parTransId="{6E017C26-70DE-4B00-A31A-96CB43245358}" sibTransId="{8011A2B5-F1A0-4454-B5D8-2FB4DB8E8D0C}"/>
    <dgm:cxn modelId="{97686012-39F7-4F3F-BE90-B92AC8F1CC11}" type="presOf" srcId="{D59E25F1-0EC5-4025-9F3F-B026220D2270}" destId="{6DBC16ED-3ABA-4220-9DE8-97ED1592BA66}" srcOrd="0" destOrd="0" presId="urn:microsoft.com/office/officeart/2009/3/layout/StepUpProcess"/>
    <dgm:cxn modelId="{CC7D45DB-E51A-4E61-A6B0-A46386D048B0}" srcId="{A4CE7A00-2EFE-4FB1-B7E3-3776105D99CE}" destId="{6E3DAB82-8541-48D7-A405-594A5576E405}" srcOrd="0" destOrd="0" parTransId="{65F296D0-D4CD-4685-BD05-59D3EA4036DF}" sibTransId="{A2C39956-D94A-474F-A9A3-162160CB4E3F}"/>
    <dgm:cxn modelId="{81623B5F-1FCF-40D3-BE96-1F0D1724D613}" type="presOf" srcId="{A4CE7A00-2EFE-4FB1-B7E3-3776105D99CE}" destId="{10B3D6B2-1A04-480B-9EE5-58A3B001A99A}" srcOrd="0" destOrd="0" presId="urn:microsoft.com/office/officeart/2009/3/layout/StepUpProcess"/>
    <dgm:cxn modelId="{EED51E96-5A1B-4E04-ACA0-89A6292652C5}" type="presOf" srcId="{6E3DAB82-8541-48D7-A405-594A5576E405}" destId="{9AFCA04C-EB65-4A5A-AC11-3A60398A4734}" srcOrd="0" destOrd="0" presId="urn:microsoft.com/office/officeart/2009/3/layout/StepUpProcess"/>
    <dgm:cxn modelId="{86BE9C6B-43F5-4975-8D24-1AA45F51F8DF}" type="presOf" srcId="{7BE81170-61C3-4F4B-BE10-8CAD22637A6F}" destId="{5954CCE7-27B1-4A44-AFC0-4886B277064B}" srcOrd="0" destOrd="0" presId="urn:microsoft.com/office/officeart/2009/3/layout/StepUpProcess"/>
    <dgm:cxn modelId="{49E4698B-73BC-4926-9C28-A0F535BB2407}" srcId="{A4CE7A00-2EFE-4FB1-B7E3-3776105D99CE}" destId="{7BE81170-61C3-4F4B-BE10-8CAD22637A6F}" srcOrd="1" destOrd="0" parTransId="{C4E2F08C-18BE-4B6A-9FDC-A1A336E564E6}" sibTransId="{1752A296-27E5-4C3E-91C8-55214113D2A6}"/>
    <dgm:cxn modelId="{A81D8ACA-7F7F-40E3-9038-624907E42996}" type="presParOf" srcId="{10B3D6B2-1A04-480B-9EE5-58A3B001A99A}" destId="{7E72E6C1-44A0-45FB-9311-AFC34CEBED43}" srcOrd="0" destOrd="0" presId="urn:microsoft.com/office/officeart/2009/3/layout/StepUpProcess"/>
    <dgm:cxn modelId="{752C423D-DFD2-4DD0-A239-6E2C9D2B03BF}" type="presParOf" srcId="{7E72E6C1-44A0-45FB-9311-AFC34CEBED43}" destId="{A321D2FF-FCF1-4E5E-99CE-058A89C26981}" srcOrd="0" destOrd="0" presId="urn:microsoft.com/office/officeart/2009/3/layout/StepUpProcess"/>
    <dgm:cxn modelId="{529D4C4B-B95A-441D-B836-735980530406}" type="presParOf" srcId="{7E72E6C1-44A0-45FB-9311-AFC34CEBED43}" destId="{9AFCA04C-EB65-4A5A-AC11-3A60398A4734}" srcOrd="1" destOrd="0" presId="urn:microsoft.com/office/officeart/2009/3/layout/StepUpProcess"/>
    <dgm:cxn modelId="{5074BACC-FA55-431A-B263-A9314E1ED85B}" type="presParOf" srcId="{7E72E6C1-44A0-45FB-9311-AFC34CEBED43}" destId="{2BCB2F23-ABBD-41F4-8501-893F170D7A7F}" srcOrd="2" destOrd="0" presId="urn:microsoft.com/office/officeart/2009/3/layout/StepUpProcess"/>
    <dgm:cxn modelId="{76AC970A-A688-4552-B8B8-FD5ED6C0A828}" type="presParOf" srcId="{10B3D6B2-1A04-480B-9EE5-58A3B001A99A}" destId="{57BB2228-EC27-43E8-9A75-BECAC24175BC}" srcOrd="1" destOrd="0" presId="urn:microsoft.com/office/officeart/2009/3/layout/StepUpProcess"/>
    <dgm:cxn modelId="{399BCE1F-E1AB-4E9F-891F-2A5CD47470CA}" type="presParOf" srcId="{57BB2228-EC27-43E8-9A75-BECAC24175BC}" destId="{140EE7AB-23B9-432E-BD5C-4F51DF45A084}" srcOrd="0" destOrd="0" presId="urn:microsoft.com/office/officeart/2009/3/layout/StepUpProcess"/>
    <dgm:cxn modelId="{6850E326-8179-4B88-B17B-FE8BDB6C33C6}" type="presParOf" srcId="{10B3D6B2-1A04-480B-9EE5-58A3B001A99A}" destId="{05259F69-2EC9-425C-B635-7F8C142B72C6}" srcOrd="2" destOrd="0" presId="urn:microsoft.com/office/officeart/2009/3/layout/StepUpProcess"/>
    <dgm:cxn modelId="{8B410C8D-6D46-4180-8952-0CCD9B60FA0C}" type="presParOf" srcId="{05259F69-2EC9-425C-B635-7F8C142B72C6}" destId="{33FF62C8-758B-4F65-BA10-F0B40767B213}" srcOrd="0" destOrd="0" presId="urn:microsoft.com/office/officeart/2009/3/layout/StepUpProcess"/>
    <dgm:cxn modelId="{1F70E030-A988-4E01-8C18-8DC1267369D2}" type="presParOf" srcId="{05259F69-2EC9-425C-B635-7F8C142B72C6}" destId="{5954CCE7-27B1-4A44-AFC0-4886B277064B}" srcOrd="1" destOrd="0" presId="urn:microsoft.com/office/officeart/2009/3/layout/StepUpProcess"/>
    <dgm:cxn modelId="{5FEC80DB-C096-4E98-BB04-63B586E92EDE}" type="presParOf" srcId="{05259F69-2EC9-425C-B635-7F8C142B72C6}" destId="{0739D7DA-FD57-47C3-B9E3-1862A91BF5EE}" srcOrd="2" destOrd="0" presId="urn:microsoft.com/office/officeart/2009/3/layout/StepUpProcess"/>
    <dgm:cxn modelId="{7C4D0683-DACC-4181-9037-945FFA3CDF60}" type="presParOf" srcId="{10B3D6B2-1A04-480B-9EE5-58A3B001A99A}" destId="{AB85024B-8137-4B80-9E9B-E91D87EB1F32}" srcOrd="3" destOrd="0" presId="urn:microsoft.com/office/officeart/2009/3/layout/StepUpProcess"/>
    <dgm:cxn modelId="{7BC6101A-33FA-4C47-BFA5-DA289FEF5B8F}" type="presParOf" srcId="{AB85024B-8137-4B80-9E9B-E91D87EB1F32}" destId="{D2A3D67D-7F18-4BF2-B612-8657A6841E33}" srcOrd="0" destOrd="0" presId="urn:microsoft.com/office/officeart/2009/3/layout/StepUpProcess"/>
    <dgm:cxn modelId="{97CEF877-37DD-4DBB-927E-0069E014718D}" type="presParOf" srcId="{10B3D6B2-1A04-480B-9EE5-58A3B001A99A}" destId="{AB92D1DC-625A-4C51-B63B-BD204633A794}" srcOrd="4" destOrd="0" presId="urn:microsoft.com/office/officeart/2009/3/layout/StepUpProcess"/>
    <dgm:cxn modelId="{C68D8734-AC83-4BDE-A951-4FF43A87FF0A}" type="presParOf" srcId="{AB92D1DC-625A-4C51-B63B-BD204633A794}" destId="{0192263C-FC37-4393-B237-18C4A53B099B}" srcOrd="0" destOrd="0" presId="urn:microsoft.com/office/officeart/2009/3/layout/StepUpProcess"/>
    <dgm:cxn modelId="{145152EE-7CE8-47B6-A18D-DAD124F73C1D}" type="presParOf" srcId="{AB92D1DC-625A-4C51-B63B-BD204633A794}" destId="{6DBC16ED-3ABA-4220-9DE8-97ED1592BA66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39254B4-51B7-48FC-947D-335E01C1A9C6}" type="doc">
      <dgm:prSet loTypeId="urn:microsoft.com/office/officeart/2005/8/layout/arrow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CD9A0C0-DFE9-4F32-9586-F0E8AEBCF054}">
      <dgm:prSet phldrT="[文本]" custT="1"/>
      <dgm:spPr/>
      <dgm:t>
        <a:bodyPr/>
        <a:lstStyle/>
        <a:p>
          <a:r>
            <a:rPr lang="zh-CN" altLang="en-US" sz="1600" dirty="0" smtClean="0"/>
            <a:t>输入你的文字  输入你的文字</a:t>
          </a:r>
          <a:endParaRPr lang="en-US" altLang="zh-CN" sz="1600" dirty="0" smtClean="0"/>
        </a:p>
        <a:p>
          <a:r>
            <a:rPr lang="zh-CN" altLang="en-US" sz="1600" dirty="0" smtClean="0"/>
            <a:t>输入你的文字  输入你的文字</a:t>
          </a:r>
          <a:endParaRPr lang="en-US" altLang="zh-CN" sz="1600" dirty="0" smtClean="0"/>
        </a:p>
        <a:p>
          <a:r>
            <a:rPr lang="zh-CN" altLang="en-US" sz="1600" dirty="0" smtClean="0"/>
            <a:t>输入你的文字  输入你的文字</a:t>
          </a:r>
          <a:endParaRPr lang="en-US" altLang="zh-CN" sz="1600" dirty="0" smtClean="0"/>
        </a:p>
      </dgm:t>
    </dgm:pt>
    <dgm:pt modelId="{9E2F3AC7-B351-4516-9E18-69A29F3859DF}" type="parTrans" cxnId="{F0B756DF-C890-4E22-92BB-9CF4FC88F35B}">
      <dgm:prSet/>
      <dgm:spPr/>
      <dgm:t>
        <a:bodyPr/>
        <a:lstStyle/>
        <a:p>
          <a:endParaRPr lang="zh-CN" altLang="en-US"/>
        </a:p>
      </dgm:t>
    </dgm:pt>
    <dgm:pt modelId="{6F07FE43-9FFD-448B-A73B-8126CCBCC7A9}" type="sibTrans" cxnId="{F0B756DF-C890-4E22-92BB-9CF4FC88F35B}">
      <dgm:prSet/>
      <dgm:spPr/>
      <dgm:t>
        <a:bodyPr/>
        <a:lstStyle/>
        <a:p>
          <a:endParaRPr lang="zh-CN" altLang="en-US"/>
        </a:p>
      </dgm:t>
    </dgm:pt>
    <dgm:pt modelId="{A26ADB13-451F-46DD-BCC8-21CD0E16DD4A}">
      <dgm:prSet phldrT="[文本]" custT="1"/>
      <dgm:spPr/>
      <dgm:t>
        <a:bodyPr/>
        <a:lstStyle/>
        <a:p>
          <a:r>
            <a:rPr lang="zh-CN" altLang="en-US" sz="1600" dirty="0" smtClean="0"/>
            <a:t>输入你的文字  输入你的文字</a:t>
          </a:r>
          <a:endParaRPr lang="en-US" altLang="zh-CN" sz="1600" dirty="0" smtClean="0"/>
        </a:p>
        <a:p>
          <a:r>
            <a:rPr lang="zh-CN" altLang="en-US" sz="1600" dirty="0" smtClean="0"/>
            <a:t>输入你的文字  输入你的文字</a:t>
          </a:r>
          <a:endParaRPr lang="en-US" altLang="zh-CN" sz="1600" dirty="0" smtClean="0"/>
        </a:p>
        <a:p>
          <a:r>
            <a:rPr lang="zh-CN" altLang="en-US" sz="1600" dirty="0" smtClean="0"/>
            <a:t>输入你的文字  输入你的文字</a:t>
          </a:r>
          <a:endParaRPr lang="zh-CN" altLang="en-US" sz="1600" dirty="0"/>
        </a:p>
      </dgm:t>
    </dgm:pt>
    <dgm:pt modelId="{2046306D-8A65-4303-8BC5-7FEAA08E8E56}" type="parTrans" cxnId="{FB080106-B122-4686-888B-26384BD787AB}">
      <dgm:prSet/>
      <dgm:spPr/>
      <dgm:t>
        <a:bodyPr/>
        <a:lstStyle/>
        <a:p>
          <a:endParaRPr lang="zh-CN" altLang="en-US"/>
        </a:p>
      </dgm:t>
    </dgm:pt>
    <dgm:pt modelId="{CE6BBF8F-74DB-4F45-BD3C-B30F5532273A}" type="sibTrans" cxnId="{FB080106-B122-4686-888B-26384BD787AB}">
      <dgm:prSet/>
      <dgm:spPr/>
      <dgm:t>
        <a:bodyPr/>
        <a:lstStyle/>
        <a:p>
          <a:endParaRPr lang="zh-CN" altLang="en-US"/>
        </a:p>
      </dgm:t>
    </dgm:pt>
    <dgm:pt modelId="{D73AD634-472F-4417-A3CB-BCBD53F37F74}" type="pres">
      <dgm:prSet presAssocID="{B39254B4-51B7-48FC-947D-335E01C1A9C6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CC32D66-0802-4D0F-9644-5DA5E78CD23F}" type="pres">
      <dgm:prSet presAssocID="{B39254B4-51B7-48FC-947D-335E01C1A9C6}" presName="divider" presStyleLbl="fgShp" presStyleIdx="0" presStyleCnt="1"/>
      <dgm:spPr>
        <a:solidFill>
          <a:srgbClr val="F7FB84">
            <a:alpha val="80000"/>
          </a:srgbClr>
        </a:solidFill>
        <a:ln>
          <a:noFill/>
        </a:ln>
      </dgm:spPr>
    </dgm:pt>
    <dgm:pt modelId="{D18E3342-8C55-4D83-94D3-AEA9EC66887C}" type="pres">
      <dgm:prSet presAssocID="{ACD9A0C0-DFE9-4F32-9586-F0E8AEBCF054}" presName="downArrow" presStyleLbl="node1" presStyleIdx="0" presStyleCnt="2"/>
      <dgm:spPr>
        <a:solidFill>
          <a:srgbClr val="F7FB84">
            <a:alpha val="80000"/>
          </a:srgbClr>
        </a:solidFill>
        <a:ln>
          <a:noFill/>
        </a:ln>
      </dgm:spPr>
    </dgm:pt>
    <dgm:pt modelId="{25EAADE2-B698-4745-B59E-A054C994A091}" type="pres">
      <dgm:prSet presAssocID="{ACD9A0C0-DFE9-4F32-9586-F0E8AEBCF054}" presName="downArrowText" presStyleLbl="revTx" presStyleIdx="0" presStyleCnt="2" custScaleX="16190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9CDDE4E-924B-47BF-9CCD-E7A93E9E9258}" type="pres">
      <dgm:prSet presAssocID="{A26ADB13-451F-46DD-BCC8-21CD0E16DD4A}" presName="upArrow" presStyleLbl="node1" presStyleIdx="1" presStyleCnt="2"/>
      <dgm:spPr>
        <a:solidFill>
          <a:srgbClr val="F7FB84">
            <a:alpha val="80000"/>
          </a:srgbClr>
        </a:solidFill>
        <a:ln>
          <a:noFill/>
        </a:ln>
      </dgm:spPr>
    </dgm:pt>
    <dgm:pt modelId="{F9D9828A-D4D7-4523-B5A7-6D2A61A89DCB}" type="pres">
      <dgm:prSet presAssocID="{A26ADB13-451F-46DD-BCC8-21CD0E16DD4A}" presName="upArrowText" presStyleLbl="revTx" presStyleIdx="1" presStyleCnt="2" custScaleX="14810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B080106-B122-4686-888B-26384BD787AB}" srcId="{B39254B4-51B7-48FC-947D-335E01C1A9C6}" destId="{A26ADB13-451F-46DD-BCC8-21CD0E16DD4A}" srcOrd="1" destOrd="0" parTransId="{2046306D-8A65-4303-8BC5-7FEAA08E8E56}" sibTransId="{CE6BBF8F-74DB-4F45-BD3C-B30F5532273A}"/>
    <dgm:cxn modelId="{F0B756DF-C890-4E22-92BB-9CF4FC88F35B}" srcId="{B39254B4-51B7-48FC-947D-335E01C1A9C6}" destId="{ACD9A0C0-DFE9-4F32-9586-F0E8AEBCF054}" srcOrd="0" destOrd="0" parTransId="{9E2F3AC7-B351-4516-9E18-69A29F3859DF}" sibTransId="{6F07FE43-9FFD-448B-A73B-8126CCBCC7A9}"/>
    <dgm:cxn modelId="{0162D03C-A000-4E88-B301-C4E9D41750ED}" type="presOf" srcId="{B39254B4-51B7-48FC-947D-335E01C1A9C6}" destId="{D73AD634-472F-4417-A3CB-BCBD53F37F74}" srcOrd="0" destOrd="0" presId="urn:microsoft.com/office/officeart/2005/8/layout/arrow3"/>
    <dgm:cxn modelId="{2A3E3D6E-8EC4-4B8E-90F5-6D8330DB2006}" type="presOf" srcId="{ACD9A0C0-DFE9-4F32-9586-F0E8AEBCF054}" destId="{25EAADE2-B698-4745-B59E-A054C994A091}" srcOrd="0" destOrd="0" presId="urn:microsoft.com/office/officeart/2005/8/layout/arrow3"/>
    <dgm:cxn modelId="{3F152E23-D060-483E-A6BE-1F8567301029}" type="presOf" srcId="{A26ADB13-451F-46DD-BCC8-21CD0E16DD4A}" destId="{F9D9828A-D4D7-4523-B5A7-6D2A61A89DCB}" srcOrd="0" destOrd="0" presId="urn:microsoft.com/office/officeart/2005/8/layout/arrow3"/>
    <dgm:cxn modelId="{A06A6DBB-4AB2-4AB2-847E-1041678DEC56}" type="presParOf" srcId="{D73AD634-472F-4417-A3CB-BCBD53F37F74}" destId="{0CC32D66-0802-4D0F-9644-5DA5E78CD23F}" srcOrd="0" destOrd="0" presId="urn:microsoft.com/office/officeart/2005/8/layout/arrow3"/>
    <dgm:cxn modelId="{4595CF74-8494-41F5-B2EF-7C16C18A044B}" type="presParOf" srcId="{D73AD634-472F-4417-A3CB-BCBD53F37F74}" destId="{D18E3342-8C55-4D83-94D3-AEA9EC66887C}" srcOrd="1" destOrd="0" presId="urn:microsoft.com/office/officeart/2005/8/layout/arrow3"/>
    <dgm:cxn modelId="{E5B7549E-D216-40C4-A779-BE870220BE62}" type="presParOf" srcId="{D73AD634-472F-4417-A3CB-BCBD53F37F74}" destId="{25EAADE2-B698-4745-B59E-A054C994A091}" srcOrd="2" destOrd="0" presId="urn:microsoft.com/office/officeart/2005/8/layout/arrow3"/>
    <dgm:cxn modelId="{04EAF0D8-AC73-428D-9691-BE6758507642}" type="presParOf" srcId="{D73AD634-472F-4417-A3CB-BCBD53F37F74}" destId="{29CDDE4E-924B-47BF-9CCD-E7A93E9E9258}" srcOrd="3" destOrd="0" presId="urn:microsoft.com/office/officeart/2005/8/layout/arrow3"/>
    <dgm:cxn modelId="{05D2914B-EA4B-4C38-9C2B-29111E3D591A}" type="presParOf" srcId="{D73AD634-472F-4417-A3CB-BCBD53F37F74}" destId="{F9D9828A-D4D7-4523-B5A7-6D2A61A89DCB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2A6D6CF-1424-4D98-BED1-C66769040D61}" type="doc">
      <dgm:prSet loTypeId="urn:microsoft.com/office/officeart/2005/8/layout/matrix2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DD8B1B3-C484-45DE-8C73-65091A0141F2}">
      <dgm:prSet phldrT="[文本]" custT="1"/>
      <dgm:spPr>
        <a:noFill/>
        <a:ln>
          <a:noFill/>
        </a:ln>
      </dgm:spPr>
      <dgm:t>
        <a:bodyPr anchor="ctr"/>
        <a:lstStyle/>
        <a:p>
          <a:pPr algn="l">
            <a:lnSpc>
              <a:spcPct val="100000"/>
            </a:lnSpc>
          </a:pPr>
          <a:r>
            <a:rPr lang="en-US" altLang="zh-CN" sz="1600" dirty="0" smtClean="0">
              <a:solidFill>
                <a:schemeClr val="tx1"/>
              </a:solidFill>
            </a:rPr>
            <a:t>STRENGTH</a:t>
          </a:r>
        </a:p>
        <a:p>
          <a:pPr algn="l">
            <a:lnSpc>
              <a:spcPct val="100000"/>
            </a:lnSpc>
          </a:pPr>
          <a:r>
            <a:rPr lang="zh-CN" altLang="en-US" sz="1600" dirty="0" smtClean="0">
              <a:solidFill>
                <a:schemeClr val="tx1"/>
              </a:solidFill>
            </a:rPr>
            <a:t>输入你的文字  输入你的文字</a:t>
          </a:r>
          <a:endParaRPr lang="en-US" altLang="zh-CN" sz="1600" dirty="0" smtClean="0">
            <a:solidFill>
              <a:schemeClr val="tx1"/>
            </a:solidFill>
          </a:endParaRPr>
        </a:p>
        <a:p>
          <a:pPr algn="l">
            <a:lnSpc>
              <a:spcPct val="100000"/>
            </a:lnSpc>
          </a:pPr>
          <a:r>
            <a:rPr lang="zh-CN" altLang="en-US" sz="1600" dirty="0" smtClean="0">
              <a:solidFill>
                <a:schemeClr val="tx1"/>
              </a:solidFill>
            </a:rPr>
            <a:t>输入你的文字  输入你的文字</a:t>
          </a:r>
          <a:endParaRPr lang="en-US" altLang="zh-CN" sz="1600" dirty="0" smtClean="0">
            <a:solidFill>
              <a:schemeClr val="tx1"/>
            </a:solidFill>
          </a:endParaRPr>
        </a:p>
      </dgm:t>
    </dgm:pt>
    <dgm:pt modelId="{C365ADCB-5149-4499-A1D9-9BF4061E71ED}" type="parTrans" cxnId="{C0A2D48B-6F2E-4EA9-835F-D8F8EE5531D0}">
      <dgm:prSet/>
      <dgm:spPr/>
      <dgm:t>
        <a:bodyPr/>
        <a:lstStyle/>
        <a:p>
          <a:endParaRPr lang="zh-CN" altLang="en-US" sz="1600"/>
        </a:p>
      </dgm:t>
    </dgm:pt>
    <dgm:pt modelId="{CC228231-9958-48A6-8384-120F6A15FD92}" type="sibTrans" cxnId="{C0A2D48B-6F2E-4EA9-835F-D8F8EE5531D0}">
      <dgm:prSet/>
      <dgm:spPr/>
      <dgm:t>
        <a:bodyPr/>
        <a:lstStyle/>
        <a:p>
          <a:endParaRPr lang="zh-CN" altLang="en-US" sz="1600"/>
        </a:p>
      </dgm:t>
    </dgm:pt>
    <dgm:pt modelId="{7FC471B8-765A-43B6-81CA-2547950C0695}">
      <dgm:prSet phldrT="[文本]" custT="1"/>
      <dgm:spPr>
        <a:noFill/>
        <a:ln>
          <a:noFill/>
        </a:ln>
      </dgm:spPr>
      <dgm:t>
        <a:bodyPr/>
        <a:lstStyle/>
        <a:p>
          <a:pPr algn="r"/>
          <a:r>
            <a:rPr lang="en-US" altLang="zh-CN" sz="1600" b="0" dirty="0" smtClean="0">
              <a:solidFill>
                <a:schemeClr val="tx1"/>
              </a:solidFill>
            </a:rPr>
            <a:t>WEAKNESS</a:t>
          </a:r>
        </a:p>
        <a:p>
          <a:pPr algn="r"/>
          <a:r>
            <a:rPr lang="zh-CN" altLang="en-US" sz="1600" b="0" dirty="0" smtClean="0">
              <a:solidFill>
                <a:schemeClr val="tx1"/>
              </a:solidFill>
            </a:rPr>
            <a:t>输入你的文字  输入你的文字</a:t>
          </a:r>
          <a:endParaRPr lang="en-US" altLang="zh-CN" sz="1600" b="0" dirty="0" smtClean="0">
            <a:solidFill>
              <a:schemeClr val="tx1"/>
            </a:solidFill>
          </a:endParaRPr>
        </a:p>
        <a:p>
          <a:pPr algn="r"/>
          <a:r>
            <a:rPr lang="zh-CN" altLang="en-US" sz="1600" b="0" dirty="0" smtClean="0">
              <a:solidFill>
                <a:schemeClr val="tx1"/>
              </a:solidFill>
            </a:rPr>
            <a:t>输入你的文字  输入你的文字</a:t>
          </a:r>
          <a:endParaRPr lang="zh-CN" altLang="en-US" sz="1600" b="0" dirty="0">
            <a:solidFill>
              <a:schemeClr val="tx1"/>
            </a:solidFill>
          </a:endParaRPr>
        </a:p>
      </dgm:t>
    </dgm:pt>
    <dgm:pt modelId="{B5F38531-4F9C-4048-B5A5-415B1C728000}" type="parTrans" cxnId="{ABD07A74-AFC0-44A3-9402-CCC5FEE988D9}">
      <dgm:prSet/>
      <dgm:spPr/>
      <dgm:t>
        <a:bodyPr/>
        <a:lstStyle/>
        <a:p>
          <a:endParaRPr lang="zh-CN" altLang="en-US" sz="1600"/>
        </a:p>
      </dgm:t>
    </dgm:pt>
    <dgm:pt modelId="{27B54023-AE7A-42C5-B9A2-8903F8C55710}" type="sibTrans" cxnId="{ABD07A74-AFC0-44A3-9402-CCC5FEE988D9}">
      <dgm:prSet/>
      <dgm:spPr/>
      <dgm:t>
        <a:bodyPr/>
        <a:lstStyle/>
        <a:p>
          <a:endParaRPr lang="zh-CN" altLang="en-US" sz="1600"/>
        </a:p>
      </dgm:t>
    </dgm:pt>
    <dgm:pt modelId="{345FB26D-715D-459B-80D9-FEEE11A0BF0A}">
      <dgm:prSet phldrT="[文本]" custT="1"/>
      <dgm:spPr>
        <a:noFill/>
        <a:ln>
          <a:noFill/>
        </a:ln>
      </dgm:spPr>
      <dgm:t>
        <a:bodyPr anchor="ctr"/>
        <a:lstStyle/>
        <a:p>
          <a:pPr algn="l">
            <a:lnSpc>
              <a:spcPct val="100000"/>
            </a:lnSpc>
          </a:pPr>
          <a:r>
            <a:rPr lang="en-US" altLang="zh-CN" sz="1600" dirty="0" smtClean="0">
              <a:solidFill>
                <a:schemeClr val="tx1"/>
              </a:solidFill>
            </a:rPr>
            <a:t>OPPORTUNITY</a:t>
          </a:r>
        </a:p>
        <a:p>
          <a:pPr algn="l">
            <a:lnSpc>
              <a:spcPct val="100000"/>
            </a:lnSpc>
          </a:pPr>
          <a:r>
            <a:rPr lang="zh-CN" altLang="en-US" sz="1600" dirty="0" smtClean="0">
              <a:solidFill>
                <a:schemeClr val="tx1"/>
              </a:solidFill>
            </a:rPr>
            <a:t>输入你的文字  输入你的文字</a:t>
          </a:r>
          <a:endParaRPr lang="en-US" altLang="zh-CN" sz="1600" dirty="0" smtClean="0">
            <a:solidFill>
              <a:schemeClr val="tx1"/>
            </a:solidFill>
          </a:endParaRPr>
        </a:p>
        <a:p>
          <a:pPr algn="l">
            <a:lnSpc>
              <a:spcPct val="100000"/>
            </a:lnSpc>
          </a:pPr>
          <a:r>
            <a:rPr lang="zh-CN" altLang="en-US" sz="1600" dirty="0" smtClean="0">
              <a:solidFill>
                <a:schemeClr val="tx1"/>
              </a:solidFill>
            </a:rPr>
            <a:t>输入你的文字  输入你的文字</a:t>
          </a:r>
          <a:endParaRPr lang="zh-CN" altLang="en-US" sz="1600" dirty="0">
            <a:solidFill>
              <a:schemeClr val="tx1"/>
            </a:solidFill>
          </a:endParaRPr>
        </a:p>
      </dgm:t>
    </dgm:pt>
    <dgm:pt modelId="{20AB141B-5B9C-4C0B-A662-8B746A96E022}" type="parTrans" cxnId="{DBC3D411-A93E-4774-A285-9D2846F45628}">
      <dgm:prSet/>
      <dgm:spPr/>
      <dgm:t>
        <a:bodyPr/>
        <a:lstStyle/>
        <a:p>
          <a:endParaRPr lang="zh-CN" altLang="en-US" sz="1600"/>
        </a:p>
      </dgm:t>
    </dgm:pt>
    <dgm:pt modelId="{0208D44A-910D-4C80-876D-DFE6C43C474C}" type="sibTrans" cxnId="{DBC3D411-A93E-4774-A285-9D2846F45628}">
      <dgm:prSet/>
      <dgm:spPr/>
      <dgm:t>
        <a:bodyPr/>
        <a:lstStyle/>
        <a:p>
          <a:endParaRPr lang="zh-CN" altLang="en-US" sz="1600"/>
        </a:p>
      </dgm:t>
    </dgm:pt>
    <dgm:pt modelId="{878DF270-C7EB-469C-9E21-E7FB9452D374}">
      <dgm:prSet phldrT="[文本]" custT="1"/>
      <dgm:spPr>
        <a:noFill/>
        <a:ln>
          <a:noFill/>
        </a:ln>
      </dgm:spPr>
      <dgm:t>
        <a:bodyPr/>
        <a:lstStyle/>
        <a:p>
          <a:pPr algn="r"/>
          <a:r>
            <a:rPr lang="en-US" altLang="zh-CN" sz="1600" b="0" dirty="0" smtClean="0">
              <a:solidFill>
                <a:schemeClr val="tx1"/>
              </a:solidFill>
            </a:rPr>
            <a:t>THREATS</a:t>
          </a:r>
        </a:p>
        <a:p>
          <a:pPr algn="r"/>
          <a:r>
            <a:rPr lang="zh-CN" altLang="en-US" sz="1600" b="0" dirty="0" smtClean="0">
              <a:solidFill>
                <a:schemeClr val="tx1"/>
              </a:solidFill>
            </a:rPr>
            <a:t>输入你的文字  输入你的文字</a:t>
          </a:r>
          <a:endParaRPr lang="en-US" altLang="zh-CN" sz="1600" b="0" dirty="0" smtClean="0">
            <a:solidFill>
              <a:schemeClr val="tx1"/>
            </a:solidFill>
          </a:endParaRPr>
        </a:p>
        <a:p>
          <a:pPr algn="r"/>
          <a:r>
            <a:rPr lang="zh-CN" altLang="en-US" sz="1600" b="0" dirty="0" smtClean="0">
              <a:solidFill>
                <a:schemeClr val="tx1"/>
              </a:solidFill>
            </a:rPr>
            <a:t>输入你的文字  输入你的文字</a:t>
          </a:r>
          <a:endParaRPr lang="zh-CN" altLang="en-US" sz="1600" b="0" dirty="0">
            <a:solidFill>
              <a:schemeClr val="tx1"/>
            </a:solidFill>
          </a:endParaRPr>
        </a:p>
      </dgm:t>
    </dgm:pt>
    <dgm:pt modelId="{3AEE4F8E-46A8-4964-B9DD-5213E32E6A9A}" type="parTrans" cxnId="{633E65AB-420E-4006-9F35-F43FD8D30091}">
      <dgm:prSet/>
      <dgm:spPr/>
      <dgm:t>
        <a:bodyPr/>
        <a:lstStyle/>
        <a:p>
          <a:endParaRPr lang="zh-CN" altLang="en-US" sz="1600"/>
        </a:p>
      </dgm:t>
    </dgm:pt>
    <dgm:pt modelId="{42807515-0A97-46D0-80F3-BDDA3DEC1C6C}" type="sibTrans" cxnId="{633E65AB-420E-4006-9F35-F43FD8D30091}">
      <dgm:prSet/>
      <dgm:spPr/>
      <dgm:t>
        <a:bodyPr/>
        <a:lstStyle/>
        <a:p>
          <a:endParaRPr lang="zh-CN" altLang="en-US" sz="1600"/>
        </a:p>
      </dgm:t>
    </dgm:pt>
    <dgm:pt modelId="{A484A0B2-BDE1-4BB5-B625-DE88CD074726}" type="pres">
      <dgm:prSet presAssocID="{12A6D6CF-1424-4D98-BED1-C66769040D61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53DC68A-C7F0-4484-B6CC-D74BE260A353}" type="pres">
      <dgm:prSet presAssocID="{12A6D6CF-1424-4D98-BED1-C66769040D61}" presName="axisShape" presStyleLbl="bgShp" presStyleIdx="0" presStyleCnt="1" custScaleX="166488"/>
      <dgm:spPr>
        <a:solidFill>
          <a:srgbClr val="F7FB84">
            <a:alpha val="80000"/>
          </a:srgbClr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zh-CN" altLang="en-US"/>
        </a:p>
      </dgm:t>
    </dgm:pt>
    <dgm:pt modelId="{D322645C-00ED-4FC3-A2AC-FB5E0A7A8805}" type="pres">
      <dgm:prSet presAssocID="{12A6D6CF-1424-4D98-BED1-C66769040D61}" presName="rect1" presStyleLbl="node1" presStyleIdx="0" presStyleCnt="4" custScaleX="189990" custLinFactNeighborX="-4213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5E6DBD8-5F68-4503-8AF8-3CF77DBBE9C4}" type="pres">
      <dgm:prSet presAssocID="{12A6D6CF-1424-4D98-BED1-C66769040D61}" presName="rect2" presStyleLbl="node1" presStyleIdx="1" presStyleCnt="4" custScaleX="189990" custLinFactNeighborX="4210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D160BE-EB50-4DFA-8F7F-AB3EA31CC40F}" type="pres">
      <dgm:prSet presAssocID="{12A6D6CF-1424-4D98-BED1-C66769040D61}" presName="rect3" presStyleLbl="node1" presStyleIdx="2" presStyleCnt="4" custScaleX="189990" custLinFactNeighborX="-4213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8CA5B3-849D-4342-BE5A-432913EB3A54}" type="pres">
      <dgm:prSet presAssocID="{12A6D6CF-1424-4D98-BED1-C66769040D61}" presName="rect4" presStyleLbl="node1" presStyleIdx="3" presStyleCnt="4" custScaleX="189990" custLinFactNeighborX="4210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BC3D411-A93E-4774-A285-9D2846F45628}" srcId="{12A6D6CF-1424-4D98-BED1-C66769040D61}" destId="{345FB26D-715D-459B-80D9-FEEE11A0BF0A}" srcOrd="2" destOrd="0" parTransId="{20AB141B-5B9C-4C0B-A662-8B746A96E022}" sibTransId="{0208D44A-910D-4C80-876D-DFE6C43C474C}"/>
    <dgm:cxn modelId="{633E65AB-420E-4006-9F35-F43FD8D30091}" srcId="{12A6D6CF-1424-4D98-BED1-C66769040D61}" destId="{878DF270-C7EB-469C-9E21-E7FB9452D374}" srcOrd="3" destOrd="0" parTransId="{3AEE4F8E-46A8-4964-B9DD-5213E32E6A9A}" sibTransId="{42807515-0A97-46D0-80F3-BDDA3DEC1C6C}"/>
    <dgm:cxn modelId="{ABD07A74-AFC0-44A3-9402-CCC5FEE988D9}" srcId="{12A6D6CF-1424-4D98-BED1-C66769040D61}" destId="{7FC471B8-765A-43B6-81CA-2547950C0695}" srcOrd="1" destOrd="0" parTransId="{B5F38531-4F9C-4048-B5A5-415B1C728000}" sibTransId="{27B54023-AE7A-42C5-B9A2-8903F8C55710}"/>
    <dgm:cxn modelId="{BF6EF5AC-AEF3-4A2F-8FED-8E4CF01C8E31}" type="presOf" srcId="{EDD8B1B3-C484-45DE-8C73-65091A0141F2}" destId="{D322645C-00ED-4FC3-A2AC-FB5E0A7A8805}" srcOrd="0" destOrd="0" presId="urn:microsoft.com/office/officeart/2005/8/layout/matrix2"/>
    <dgm:cxn modelId="{C0A2D48B-6F2E-4EA9-835F-D8F8EE5531D0}" srcId="{12A6D6CF-1424-4D98-BED1-C66769040D61}" destId="{EDD8B1B3-C484-45DE-8C73-65091A0141F2}" srcOrd="0" destOrd="0" parTransId="{C365ADCB-5149-4499-A1D9-9BF4061E71ED}" sibTransId="{CC228231-9958-48A6-8384-120F6A15FD92}"/>
    <dgm:cxn modelId="{FFD20C85-A50B-4B5C-BBAD-287318B87260}" type="presOf" srcId="{12A6D6CF-1424-4D98-BED1-C66769040D61}" destId="{A484A0B2-BDE1-4BB5-B625-DE88CD074726}" srcOrd="0" destOrd="0" presId="urn:microsoft.com/office/officeart/2005/8/layout/matrix2"/>
    <dgm:cxn modelId="{ABF203F5-9134-47BA-A7C5-3B7EA50E1F48}" type="presOf" srcId="{7FC471B8-765A-43B6-81CA-2547950C0695}" destId="{85E6DBD8-5F68-4503-8AF8-3CF77DBBE9C4}" srcOrd="0" destOrd="0" presId="urn:microsoft.com/office/officeart/2005/8/layout/matrix2"/>
    <dgm:cxn modelId="{C79867EB-38FB-4743-9029-FDD0B15CDA2D}" type="presOf" srcId="{878DF270-C7EB-469C-9E21-E7FB9452D374}" destId="{FE8CA5B3-849D-4342-BE5A-432913EB3A54}" srcOrd="0" destOrd="0" presId="urn:microsoft.com/office/officeart/2005/8/layout/matrix2"/>
    <dgm:cxn modelId="{92DC7877-1F77-405A-9F5B-24E575073B9B}" type="presOf" srcId="{345FB26D-715D-459B-80D9-FEEE11A0BF0A}" destId="{75D160BE-EB50-4DFA-8F7F-AB3EA31CC40F}" srcOrd="0" destOrd="0" presId="urn:microsoft.com/office/officeart/2005/8/layout/matrix2"/>
    <dgm:cxn modelId="{E4DC7DE9-E5D6-4F74-B1AF-2A5C700D32E9}" type="presParOf" srcId="{A484A0B2-BDE1-4BB5-B625-DE88CD074726}" destId="{953DC68A-C7F0-4484-B6CC-D74BE260A353}" srcOrd="0" destOrd="0" presId="urn:microsoft.com/office/officeart/2005/8/layout/matrix2"/>
    <dgm:cxn modelId="{33E4CD59-BD08-4B71-9F8E-0EF2773E9F10}" type="presParOf" srcId="{A484A0B2-BDE1-4BB5-B625-DE88CD074726}" destId="{D322645C-00ED-4FC3-A2AC-FB5E0A7A8805}" srcOrd="1" destOrd="0" presId="urn:microsoft.com/office/officeart/2005/8/layout/matrix2"/>
    <dgm:cxn modelId="{0C4EFE6A-EE24-4302-9D5B-9AF9D118098C}" type="presParOf" srcId="{A484A0B2-BDE1-4BB5-B625-DE88CD074726}" destId="{85E6DBD8-5F68-4503-8AF8-3CF77DBBE9C4}" srcOrd="2" destOrd="0" presId="urn:microsoft.com/office/officeart/2005/8/layout/matrix2"/>
    <dgm:cxn modelId="{8413A985-376F-4AA0-9D02-A63B188245F3}" type="presParOf" srcId="{A484A0B2-BDE1-4BB5-B625-DE88CD074726}" destId="{75D160BE-EB50-4DFA-8F7F-AB3EA31CC40F}" srcOrd="3" destOrd="0" presId="urn:microsoft.com/office/officeart/2005/8/layout/matrix2"/>
    <dgm:cxn modelId="{9593431F-DC07-4D4E-8865-DB0C40A3DAB6}" type="presParOf" srcId="{A484A0B2-BDE1-4BB5-B625-DE88CD074726}" destId="{FE8CA5B3-849D-4342-BE5A-432913EB3A54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E5D315B-A8E8-4055-8F63-5C63E6C6F33D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5692F3E-29A4-4358-A069-A3C477A35D9D}">
      <dgm:prSet phldrT="[文本]" custT="1"/>
      <dgm:spPr>
        <a:solidFill>
          <a:srgbClr val="F7FB84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2400" dirty="0" smtClean="0">
              <a:solidFill>
                <a:schemeClr val="tx1"/>
              </a:solidFill>
            </a:rPr>
            <a:t>输入文字</a:t>
          </a:r>
          <a:endParaRPr lang="zh-CN" altLang="en-US" sz="2400" dirty="0">
            <a:solidFill>
              <a:schemeClr val="tx1"/>
            </a:solidFill>
          </a:endParaRPr>
        </a:p>
      </dgm:t>
    </dgm:pt>
    <dgm:pt modelId="{E0701C41-52D9-449E-ABA2-1DA11F5DBC10}" type="parTrans" cxnId="{03B7DF55-22C7-4C0A-A74E-77229D471D84}">
      <dgm:prSet/>
      <dgm:spPr/>
      <dgm:t>
        <a:bodyPr/>
        <a:lstStyle/>
        <a:p>
          <a:endParaRPr lang="zh-CN" altLang="en-US" sz="1600"/>
        </a:p>
      </dgm:t>
    </dgm:pt>
    <dgm:pt modelId="{8ABE1E42-26DF-4528-99FD-3E67395FEA89}" type="sibTrans" cxnId="{03B7DF55-22C7-4C0A-A74E-77229D471D84}">
      <dgm:prSet/>
      <dgm:spPr/>
      <dgm:t>
        <a:bodyPr/>
        <a:lstStyle/>
        <a:p>
          <a:endParaRPr lang="zh-CN" altLang="en-US" sz="1600"/>
        </a:p>
      </dgm:t>
    </dgm:pt>
    <dgm:pt modelId="{E10A7280-D91D-482D-AFCF-FDC694A74BA3}" type="asst">
      <dgm:prSet phldrT="[文本]" custT="1"/>
      <dgm:spPr>
        <a:solidFill>
          <a:srgbClr val="F7FB84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2000" dirty="0" smtClean="0">
              <a:solidFill>
                <a:schemeClr val="tx1"/>
              </a:solidFill>
            </a:rPr>
            <a:t>输入文字</a:t>
          </a:r>
          <a:endParaRPr lang="zh-CN" altLang="en-US" sz="2000" dirty="0">
            <a:solidFill>
              <a:schemeClr val="tx1"/>
            </a:solidFill>
          </a:endParaRPr>
        </a:p>
      </dgm:t>
    </dgm:pt>
    <dgm:pt modelId="{A70CCFDD-AD6C-4BC8-9541-5081DC335D9A}" type="parTrans" cxnId="{6D8F4BE1-EF91-4054-93E0-3DD5344F529A}">
      <dgm:prSet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endParaRPr lang="zh-CN" altLang="en-US" sz="1600"/>
        </a:p>
      </dgm:t>
    </dgm:pt>
    <dgm:pt modelId="{D3DADD93-4A73-4FA0-8996-3610902C44ED}" type="sibTrans" cxnId="{6D8F4BE1-EF91-4054-93E0-3DD5344F529A}">
      <dgm:prSet/>
      <dgm:spPr/>
      <dgm:t>
        <a:bodyPr/>
        <a:lstStyle/>
        <a:p>
          <a:endParaRPr lang="zh-CN" altLang="en-US" sz="1600"/>
        </a:p>
      </dgm:t>
    </dgm:pt>
    <dgm:pt modelId="{CAB29FD5-925B-4E01-993D-67B2982FF973}">
      <dgm:prSet phldrT="[文本]" custT="1"/>
      <dgm:spPr>
        <a:solidFill>
          <a:srgbClr val="F7FB84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600" dirty="0" smtClean="0">
              <a:solidFill>
                <a:schemeClr val="tx1"/>
              </a:solidFill>
            </a:rPr>
            <a:t>输入文字</a:t>
          </a:r>
          <a:endParaRPr lang="zh-CN" altLang="en-US" sz="1600" dirty="0">
            <a:solidFill>
              <a:schemeClr val="tx1"/>
            </a:solidFill>
          </a:endParaRPr>
        </a:p>
      </dgm:t>
    </dgm:pt>
    <dgm:pt modelId="{3B70ECCD-4B68-47F9-8B53-697EB37D6EDE}" type="parTrans" cxnId="{3CC14256-A5C4-4A8B-8C44-B8B2575A8A53}">
      <dgm:prSet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endParaRPr lang="zh-CN" altLang="en-US" sz="1600"/>
        </a:p>
      </dgm:t>
    </dgm:pt>
    <dgm:pt modelId="{0B293529-C986-4954-922A-E36895412CE1}" type="sibTrans" cxnId="{3CC14256-A5C4-4A8B-8C44-B8B2575A8A53}">
      <dgm:prSet/>
      <dgm:spPr/>
      <dgm:t>
        <a:bodyPr/>
        <a:lstStyle/>
        <a:p>
          <a:endParaRPr lang="zh-CN" altLang="en-US" sz="1600"/>
        </a:p>
      </dgm:t>
    </dgm:pt>
    <dgm:pt modelId="{2A2664B0-C97C-4982-8916-99D6C0AA31CB}">
      <dgm:prSet phldrT="[文本]" custT="1"/>
      <dgm:spPr>
        <a:solidFill>
          <a:srgbClr val="F7FB84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600" dirty="0" smtClean="0">
              <a:solidFill>
                <a:schemeClr val="tx1"/>
              </a:solidFill>
            </a:rPr>
            <a:t>输入文字</a:t>
          </a:r>
          <a:endParaRPr lang="zh-CN" altLang="en-US" sz="1600" dirty="0">
            <a:solidFill>
              <a:schemeClr val="tx1"/>
            </a:solidFill>
          </a:endParaRPr>
        </a:p>
      </dgm:t>
    </dgm:pt>
    <dgm:pt modelId="{5322C703-1F07-418C-B7E3-6412323DD36D}" type="parTrans" cxnId="{E18BAF8C-BE4C-4B05-ADD2-8A4AC5A04870}">
      <dgm:prSet/>
      <dgm:spPr>
        <a:ln>
          <a:solidFill>
            <a:schemeClr val="tx1"/>
          </a:solidFill>
        </a:ln>
      </dgm:spPr>
      <dgm:t>
        <a:bodyPr/>
        <a:lstStyle/>
        <a:p>
          <a:endParaRPr lang="zh-CN" altLang="en-US" sz="1600"/>
        </a:p>
      </dgm:t>
    </dgm:pt>
    <dgm:pt modelId="{9BC748EF-F8DD-43C9-BA7E-DFF958C6DAE6}" type="sibTrans" cxnId="{E18BAF8C-BE4C-4B05-ADD2-8A4AC5A04870}">
      <dgm:prSet/>
      <dgm:spPr/>
      <dgm:t>
        <a:bodyPr/>
        <a:lstStyle/>
        <a:p>
          <a:endParaRPr lang="zh-CN" altLang="en-US" sz="1600"/>
        </a:p>
      </dgm:t>
    </dgm:pt>
    <dgm:pt modelId="{3D721A11-8BA8-417C-8CEB-B1CC7A2B232F}">
      <dgm:prSet phldrT="[文本]" custT="1"/>
      <dgm:spPr>
        <a:solidFill>
          <a:srgbClr val="F7FB84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600" dirty="0" smtClean="0">
              <a:solidFill>
                <a:schemeClr val="tx1"/>
              </a:solidFill>
            </a:rPr>
            <a:t>输入文字</a:t>
          </a:r>
          <a:endParaRPr lang="zh-CN" altLang="en-US" sz="1600" dirty="0">
            <a:solidFill>
              <a:schemeClr val="tx1"/>
            </a:solidFill>
          </a:endParaRPr>
        </a:p>
      </dgm:t>
    </dgm:pt>
    <dgm:pt modelId="{2F9EA1AE-7BFD-4530-84B5-716DDA21A203}" type="parTrans" cxnId="{C0B4312B-4A2C-4D8E-BCA2-E8C5E1B228B5}">
      <dgm:prSet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endParaRPr lang="zh-CN" altLang="en-US" sz="1600"/>
        </a:p>
      </dgm:t>
    </dgm:pt>
    <dgm:pt modelId="{D44FD4B2-53D8-4C5A-ACF3-4CDDCF55182D}" type="sibTrans" cxnId="{C0B4312B-4A2C-4D8E-BCA2-E8C5E1B228B5}">
      <dgm:prSet/>
      <dgm:spPr/>
      <dgm:t>
        <a:bodyPr/>
        <a:lstStyle/>
        <a:p>
          <a:endParaRPr lang="zh-CN" altLang="en-US" sz="1600"/>
        </a:p>
      </dgm:t>
    </dgm:pt>
    <dgm:pt modelId="{4B2FD240-0066-478D-AE34-F8B4DA0A98F1}">
      <dgm:prSet custT="1"/>
      <dgm:spPr>
        <a:solidFill>
          <a:srgbClr val="F7FB84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600" dirty="0" smtClean="0">
              <a:solidFill>
                <a:schemeClr val="tx1"/>
              </a:solidFill>
            </a:rPr>
            <a:t>输入文字</a:t>
          </a:r>
          <a:endParaRPr lang="zh-CN" altLang="en-US" sz="1600" dirty="0">
            <a:solidFill>
              <a:schemeClr val="tx1"/>
            </a:solidFill>
          </a:endParaRPr>
        </a:p>
      </dgm:t>
    </dgm:pt>
    <dgm:pt modelId="{E60396BB-855B-40C3-BCF4-817501620933}" type="parTrans" cxnId="{45CDAC8B-49CB-4BD4-84A2-D32FADEB03CA}">
      <dgm:prSet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endParaRPr lang="zh-CN" altLang="en-US" sz="1600"/>
        </a:p>
      </dgm:t>
    </dgm:pt>
    <dgm:pt modelId="{7359E549-0EC7-438F-9658-68C2186EFBEF}" type="sibTrans" cxnId="{45CDAC8B-49CB-4BD4-84A2-D32FADEB03CA}">
      <dgm:prSet/>
      <dgm:spPr/>
      <dgm:t>
        <a:bodyPr/>
        <a:lstStyle/>
        <a:p>
          <a:endParaRPr lang="zh-CN" altLang="en-US" sz="1600"/>
        </a:p>
      </dgm:t>
    </dgm:pt>
    <dgm:pt modelId="{9E7C8247-C4B9-4F40-90D3-8A3BA204155B}">
      <dgm:prSet custT="1"/>
      <dgm:spPr>
        <a:solidFill>
          <a:srgbClr val="F7FB84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600" dirty="0" smtClean="0">
              <a:solidFill>
                <a:schemeClr val="tx1"/>
              </a:solidFill>
            </a:rPr>
            <a:t>输入文字</a:t>
          </a:r>
          <a:endParaRPr lang="zh-CN" altLang="en-US" sz="1600" dirty="0">
            <a:solidFill>
              <a:schemeClr val="tx1"/>
            </a:solidFill>
          </a:endParaRPr>
        </a:p>
      </dgm:t>
    </dgm:pt>
    <dgm:pt modelId="{7AB26C31-CAA7-40DD-AA7A-D38397F26D7C}" type="parTrans" cxnId="{64470FC9-5B29-4FBA-8ED3-766E3612F908}">
      <dgm:prSet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endParaRPr lang="zh-CN" altLang="en-US" sz="1600"/>
        </a:p>
      </dgm:t>
    </dgm:pt>
    <dgm:pt modelId="{D45123E5-5738-4E86-B143-6FD27FD44982}" type="sibTrans" cxnId="{64470FC9-5B29-4FBA-8ED3-766E3612F908}">
      <dgm:prSet/>
      <dgm:spPr/>
      <dgm:t>
        <a:bodyPr/>
        <a:lstStyle/>
        <a:p>
          <a:endParaRPr lang="zh-CN" altLang="en-US" sz="1600"/>
        </a:p>
      </dgm:t>
    </dgm:pt>
    <dgm:pt modelId="{7EE157F3-1751-430D-9DC0-6383AE22CEFB}">
      <dgm:prSet custT="1"/>
      <dgm:spPr>
        <a:solidFill>
          <a:srgbClr val="F7FB84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600" dirty="0" smtClean="0">
              <a:solidFill>
                <a:schemeClr val="tx1"/>
              </a:solidFill>
            </a:rPr>
            <a:t>输入文字</a:t>
          </a:r>
          <a:endParaRPr lang="zh-CN" altLang="en-US" sz="1600" dirty="0">
            <a:solidFill>
              <a:schemeClr val="tx1"/>
            </a:solidFill>
          </a:endParaRPr>
        </a:p>
      </dgm:t>
    </dgm:pt>
    <dgm:pt modelId="{0987A912-D2FC-4971-98F0-1ADFAE7822DA}" type="parTrans" cxnId="{58A7EEE3-E580-4CD4-8182-F6815CF0497E}">
      <dgm:prSet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endParaRPr lang="zh-CN" altLang="en-US" sz="1600"/>
        </a:p>
      </dgm:t>
    </dgm:pt>
    <dgm:pt modelId="{BD9BF547-B372-4F02-9C8E-941B2F09AA26}" type="sibTrans" cxnId="{58A7EEE3-E580-4CD4-8182-F6815CF0497E}">
      <dgm:prSet/>
      <dgm:spPr/>
      <dgm:t>
        <a:bodyPr/>
        <a:lstStyle/>
        <a:p>
          <a:endParaRPr lang="zh-CN" altLang="en-US" sz="1600"/>
        </a:p>
      </dgm:t>
    </dgm:pt>
    <dgm:pt modelId="{6D3166D6-75C4-4410-818E-DFE364662B9F}">
      <dgm:prSet custT="1"/>
      <dgm:spPr>
        <a:solidFill>
          <a:srgbClr val="F7FB84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600" dirty="0" smtClean="0">
              <a:solidFill>
                <a:schemeClr val="tx1"/>
              </a:solidFill>
            </a:rPr>
            <a:t>输入文字</a:t>
          </a:r>
          <a:endParaRPr lang="zh-CN" altLang="en-US" sz="1600" dirty="0">
            <a:solidFill>
              <a:schemeClr val="tx1"/>
            </a:solidFill>
          </a:endParaRPr>
        </a:p>
      </dgm:t>
    </dgm:pt>
    <dgm:pt modelId="{AA6AA364-B0E0-4E4C-827E-D1642EB908AF}" type="parTrans" cxnId="{AA3ADF1D-8524-448F-8ED2-44845A84410F}">
      <dgm:prSet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endParaRPr lang="zh-CN" altLang="en-US" sz="1600"/>
        </a:p>
      </dgm:t>
    </dgm:pt>
    <dgm:pt modelId="{DC0784AF-8240-40C5-87C5-B94A33475100}" type="sibTrans" cxnId="{AA3ADF1D-8524-448F-8ED2-44845A84410F}">
      <dgm:prSet/>
      <dgm:spPr/>
      <dgm:t>
        <a:bodyPr/>
        <a:lstStyle/>
        <a:p>
          <a:endParaRPr lang="zh-CN" altLang="en-US" sz="1600"/>
        </a:p>
      </dgm:t>
    </dgm:pt>
    <dgm:pt modelId="{FC43D0F4-5891-4E35-B162-D5BDF0F77F51}">
      <dgm:prSet custT="1"/>
      <dgm:spPr>
        <a:solidFill>
          <a:srgbClr val="F7FB84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600" dirty="0" smtClean="0">
              <a:solidFill>
                <a:schemeClr val="tx1"/>
              </a:solidFill>
            </a:rPr>
            <a:t>输入文字</a:t>
          </a:r>
          <a:endParaRPr lang="zh-CN" altLang="en-US" sz="1600" dirty="0">
            <a:solidFill>
              <a:schemeClr val="tx1"/>
            </a:solidFill>
          </a:endParaRPr>
        </a:p>
      </dgm:t>
    </dgm:pt>
    <dgm:pt modelId="{6D7398DB-7186-4422-AB0C-6FE84178BC37}" type="parTrans" cxnId="{44C54D08-54B9-4B78-9D67-AD7DD6A3206E}">
      <dgm:prSet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endParaRPr lang="zh-CN" altLang="en-US" sz="1600"/>
        </a:p>
      </dgm:t>
    </dgm:pt>
    <dgm:pt modelId="{612E65CF-D44A-4A68-BC04-24027CA6A817}" type="sibTrans" cxnId="{44C54D08-54B9-4B78-9D67-AD7DD6A3206E}">
      <dgm:prSet/>
      <dgm:spPr/>
      <dgm:t>
        <a:bodyPr/>
        <a:lstStyle/>
        <a:p>
          <a:endParaRPr lang="zh-CN" altLang="en-US" sz="1600"/>
        </a:p>
      </dgm:t>
    </dgm:pt>
    <dgm:pt modelId="{D274476A-892D-42CB-8DE5-17A6C6920160}">
      <dgm:prSet custT="1"/>
      <dgm:spPr>
        <a:solidFill>
          <a:srgbClr val="F7FB84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600" dirty="0" smtClean="0">
              <a:solidFill>
                <a:schemeClr val="tx1"/>
              </a:solidFill>
            </a:rPr>
            <a:t>输入文字</a:t>
          </a:r>
          <a:endParaRPr lang="zh-CN" altLang="en-US" sz="1600" dirty="0">
            <a:solidFill>
              <a:schemeClr val="tx1"/>
            </a:solidFill>
          </a:endParaRPr>
        </a:p>
      </dgm:t>
    </dgm:pt>
    <dgm:pt modelId="{D4C181E5-3B84-40BF-997B-6C3EA07226AB}" type="parTrans" cxnId="{30386ED0-FA99-4391-9D9B-B7ACD57A64AD}">
      <dgm:prSet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endParaRPr lang="zh-CN" altLang="en-US" sz="1600"/>
        </a:p>
      </dgm:t>
    </dgm:pt>
    <dgm:pt modelId="{4A79944B-C80C-436C-9481-65A3114FDE81}" type="sibTrans" cxnId="{30386ED0-FA99-4391-9D9B-B7ACD57A64AD}">
      <dgm:prSet/>
      <dgm:spPr/>
      <dgm:t>
        <a:bodyPr/>
        <a:lstStyle/>
        <a:p>
          <a:endParaRPr lang="zh-CN" altLang="en-US" sz="1600"/>
        </a:p>
      </dgm:t>
    </dgm:pt>
    <dgm:pt modelId="{20194FE8-2F8F-4AC2-8F1E-FEDC418F300E}">
      <dgm:prSet custT="1"/>
      <dgm:spPr>
        <a:solidFill>
          <a:srgbClr val="F7FB84">
            <a:alpha val="80000"/>
          </a:srgb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zh-CN" altLang="en-US" sz="1600" dirty="0" smtClean="0">
              <a:solidFill>
                <a:schemeClr val="tx1"/>
              </a:solidFill>
            </a:rPr>
            <a:t>输入文字</a:t>
          </a:r>
          <a:endParaRPr lang="zh-CN" altLang="en-US" sz="1600" dirty="0">
            <a:solidFill>
              <a:schemeClr val="tx1"/>
            </a:solidFill>
          </a:endParaRPr>
        </a:p>
      </dgm:t>
    </dgm:pt>
    <dgm:pt modelId="{D7BF33F5-3AE1-4BBD-8C56-7C6F4652A7E0}" type="parTrans" cxnId="{0F1072FC-F29B-45C2-8118-C90C64CE8FFE}">
      <dgm:prSet/>
      <dgm:spPr>
        <a:ln>
          <a:solidFill>
            <a:schemeClr val="tx1"/>
          </a:solidFill>
        </a:ln>
      </dgm:spPr>
      <dgm:t>
        <a:bodyPr/>
        <a:lstStyle/>
        <a:p>
          <a:endParaRPr lang="zh-CN" altLang="en-US" sz="1600"/>
        </a:p>
      </dgm:t>
    </dgm:pt>
    <dgm:pt modelId="{E4552554-B4F8-4145-8E45-E3F419CD11A6}" type="sibTrans" cxnId="{0F1072FC-F29B-45C2-8118-C90C64CE8FFE}">
      <dgm:prSet/>
      <dgm:spPr/>
      <dgm:t>
        <a:bodyPr/>
        <a:lstStyle/>
        <a:p>
          <a:endParaRPr lang="zh-CN" altLang="en-US" sz="1600"/>
        </a:p>
      </dgm:t>
    </dgm:pt>
    <dgm:pt modelId="{0CC4F572-3586-4D1C-B83E-507179A8FEBC}" type="pres">
      <dgm:prSet presAssocID="{1E5D315B-A8E8-4055-8F63-5C63E6C6F33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3A71013D-A3D2-48F0-8E50-AB29B7B56CD2}" type="pres">
      <dgm:prSet presAssocID="{45692F3E-29A4-4358-A069-A3C477A35D9D}" presName="hierRoot1" presStyleCnt="0">
        <dgm:presLayoutVars>
          <dgm:hierBranch val="init"/>
        </dgm:presLayoutVars>
      </dgm:prSet>
      <dgm:spPr/>
    </dgm:pt>
    <dgm:pt modelId="{280CB252-32CF-49EA-9A1E-E291E852E3D3}" type="pres">
      <dgm:prSet presAssocID="{45692F3E-29A4-4358-A069-A3C477A35D9D}" presName="rootComposite1" presStyleCnt="0"/>
      <dgm:spPr/>
    </dgm:pt>
    <dgm:pt modelId="{826BE2E0-6954-4C2B-A27F-7F47CC537EAD}" type="pres">
      <dgm:prSet presAssocID="{45692F3E-29A4-4358-A069-A3C477A35D9D}" presName="rootText1" presStyleLbl="node0" presStyleIdx="0" presStyleCnt="1" custScaleX="146009" custScaleY="161361" custLinFactNeighborY="-6296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91FD6D1-8087-4C01-8C37-353D47F58504}" type="pres">
      <dgm:prSet presAssocID="{45692F3E-29A4-4358-A069-A3C477A35D9D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9441F001-0166-43DE-AB4B-16B28F00973B}" type="pres">
      <dgm:prSet presAssocID="{45692F3E-29A4-4358-A069-A3C477A35D9D}" presName="hierChild2" presStyleCnt="0"/>
      <dgm:spPr/>
    </dgm:pt>
    <dgm:pt modelId="{25604B74-FB26-46A1-8870-26BF81D3FF5F}" type="pres">
      <dgm:prSet presAssocID="{3B70ECCD-4B68-47F9-8B53-697EB37D6EDE}" presName="Name37" presStyleLbl="parChTrans1D2" presStyleIdx="0" presStyleCnt="4"/>
      <dgm:spPr/>
      <dgm:t>
        <a:bodyPr/>
        <a:lstStyle/>
        <a:p>
          <a:endParaRPr lang="zh-CN" altLang="en-US"/>
        </a:p>
      </dgm:t>
    </dgm:pt>
    <dgm:pt modelId="{72D7987A-D7F9-4518-9DE4-25B3FC0902CA}" type="pres">
      <dgm:prSet presAssocID="{CAB29FD5-925B-4E01-993D-67B2982FF973}" presName="hierRoot2" presStyleCnt="0">
        <dgm:presLayoutVars>
          <dgm:hierBranch/>
        </dgm:presLayoutVars>
      </dgm:prSet>
      <dgm:spPr/>
    </dgm:pt>
    <dgm:pt modelId="{7DF1B71D-32AB-4475-9ECC-153B8A4AE0AC}" type="pres">
      <dgm:prSet presAssocID="{CAB29FD5-925B-4E01-993D-67B2982FF973}" presName="rootComposite" presStyleCnt="0"/>
      <dgm:spPr/>
    </dgm:pt>
    <dgm:pt modelId="{EC31283D-6077-4F97-BF86-DBD3291A8449}" type="pres">
      <dgm:prSet presAssocID="{CAB29FD5-925B-4E01-993D-67B2982FF973}" presName="rootText" presStyleLbl="node2" presStyleIdx="0" presStyleCnt="3" custLinFactNeighborY="-547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2C83FFE-1D97-4D22-A308-B52390BD293A}" type="pres">
      <dgm:prSet presAssocID="{CAB29FD5-925B-4E01-993D-67B2982FF973}" presName="rootConnector" presStyleLbl="node2" presStyleIdx="0" presStyleCnt="3"/>
      <dgm:spPr/>
      <dgm:t>
        <a:bodyPr/>
        <a:lstStyle/>
        <a:p>
          <a:endParaRPr lang="zh-CN" altLang="en-US"/>
        </a:p>
      </dgm:t>
    </dgm:pt>
    <dgm:pt modelId="{88234A1F-525B-4655-B74E-39C3073DFF88}" type="pres">
      <dgm:prSet presAssocID="{CAB29FD5-925B-4E01-993D-67B2982FF973}" presName="hierChild4" presStyleCnt="0"/>
      <dgm:spPr/>
    </dgm:pt>
    <dgm:pt modelId="{656B5076-5081-48FA-9A5E-4B1D104A6F0D}" type="pres">
      <dgm:prSet presAssocID="{E60396BB-855B-40C3-BCF4-817501620933}" presName="Name35" presStyleLbl="parChTrans1D3" presStyleIdx="0" presStyleCnt="7"/>
      <dgm:spPr/>
      <dgm:t>
        <a:bodyPr/>
        <a:lstStyle/>
        <a:p>
          <a:endParaRPr lang="zh-CN" altLang="en-US"/>
        </a:p>
      </dgm:t>
    </dgm:pt>
    <dgm:pt modelId="{2548A3ED-F08C-49F1-99CF-669FFB16D490}" type="pres">
      <dgm:prSet presAssocID="{4B2FD240-0066-478D-AE34-F8B4DA0A98F1}" presName="hierRoot2" presStyleCnt="0">
        <dgm:presLayoutVars>
          <dgm:hierBranch/>
        </dgm:presLayoutVars>
      </dgm:prSet>
      <dgm:spPr/>
    </dgm:pt>
    <dgm:pt modelId="{B8ED3B5D-4C46-4010-BA45-EBF99024E495}" type="pres">
      <dgm:prSet presAssocID="{4B2FD240-0066-478D-AE34-F8B4DA0A98F1}" presName="rootComposite" presStyleCnt="0"/>
      <dgm:spPr/>
    </dgm:pt>
    <dgm:pt modelId="{19145772-5F0E-4E7F-BDD1-E1B7D419CF90}" type="pres">
      <dgm:prSet presAssocID="{4B2FD240-0066-478D-AE34-F8B4DA0A98F1}" presName="rootText" presStyleLbl="node3" presStyleIdx="0" presStyleCnt="7" custLinFactNeighborX="2518" custLinFactNeighborY="1369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99A9945-E4CC-4ACE-B012-5FC90F7DAC61}" type="pres">
      <dgm:prSet presAssocID="{4B2FD240-0066-478D-AE34-F8B4DA0A98F1}" presName="rootConnector" presStyleLbl="node3" presStyleIdx="0" presStyleCnt="7"/>
      <dgm:spPr/>
      <dgm:t>
        <a:bodyPr/>
        <a:lstStyle/>
        <a:p>
          <a:endParaRPr lang="zh-CN" altLang="en-US"/>
        </a:p>
      </dgm:t>
    </dgm:pt>
    <dgm:pt modelId="{D48F98AD-7B4D-4D09-8758-89DAE3C4E299}" type="pres">
      <dgm:prSet presAssocID="{4B2FD240-0066-478D-AE34-F8B4DA0A98F1}" presName="hierChild4" presStyleCnt="0"/>
      <dgm:spPr/>
    </dgm:pt>
    <dgm:pt modelId="{9D15112F-E453-4A40-9486-375DBAE1E66D}" type="pres">
      <dgm:prSet presAssocID="{4B2FD240-0066-478D-AE34-F8B4DA0A98F1}" presName="hierChild5" presStyleCnt="0"/>
      <dgm:spPr/>
    </dgm:pt>
    <dgm:pt modelId="{DBB179B9-0C8F-42A8-8B4D-1192E2EE9380}" type="pres">
      <dgm:prSet presAssocID="{7AB26C31-CAA7-40DD-AA7A-D38397F26D7C}" presName="Name35" presStyleLbl="parChTrans1D3" presStyleIdx="1" presStyleCnt="7"/>
      <dgm:spPr/>
      <dgm:t>
        <a:bodyPr/>
        <a:lstStyle/>
        <a:p>
          <a:endParaRPr lang="zh-CN" altLang="en-US"/>
        </a:p>
      </dgm:t>
    </dgm:pt>
    <dgm:pt modelId="{DE2F82D2-D0EA-48EA-95C2-37EF1CC6420B}" type="pres">
      <dgm:prSet presAssocID="{9E7C8247-C4B9-4F40-90D3-8A3BA204155B}" presName="hierRoot2" presStyleCnt="0">
        <dgm:presLayoutVars>
          <dgm:hierBranch/>
        </dgm:presLayoutVars>
      </dgm:prSet>
      <dgm:spPr/>
    </dgm:pt>
    <dgm:pt modelId="{D6A78F47-500E-457C-9671-AA07E34C9E8D}" type="pres">
      <dgm:prSet presAssocID="{9E7C8247-C4B9-4F40-90D3-8A3BA204155B}" presName="rootComposite" presStyleCnt="0"/>
      <dgm:spPr/>
    </dgm:pt>
    <dgm:pt modelId="{E67018D7-7869-45D3-9EAC-92262C03DE83}" type="pres">
      <dgm:prSet presAssocID="{9E7C8247-C4B9-4F40-90D3-8A3BA204155B}" presName="rootText" presStyleLbl="node3" presStyleIdx="1" presStyleCnt="7" custLinFactNeighborY="1369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F12672A-D310-4A37-8913-8A442C15F8A0}" type="pres">
      <dgm:prSet presAssocID="{9E7C8247-C4B9-4F40-90D3-8A3BA204155B}" presName="rootConnector" presStyleLbl="node3" presStyleIdx="1" presStyleCnt="7"/>
      <dgm:spPr/>
      <dgm:t>
        <a:bodyPr/>
        <a:lstStyle/>
        <a:p>
          <a:endParaRPr lang="zh-CN" altLang="en-US"/>
        </a:p>
      </dgm:t>
    </dgm:pt>
    <dgm:pt modelId="{8890F51A-E8D8-4588-8159-9CDB8DAEA098}" type="pres">
      <dgm:prSet presAssocID="{9E7C8247-C4B9-4F40-90D3-8A3BA204155B}" presName="hierChild4" presStyleCnt="0"/>
      <dgm:spPr/>
    </dgm:pt>
    <dgm:pt modelId="{F2517747-B778-4EC0-988C-5A1D8EB3E0D5}" type="pres">
      <dgm:prSet presAssocID="{9E7C8247-C4B9-4F40-90D3-8A3BA204155B}" presName="hierChild5" presStyleCnt="0"/>
      <dgm:spPr/>
    </dgm:pt>
    <dgm:pt modelId="{1947A943-7B9D-4105-AA4A-9DA14A1520D3}" type="pres">
      <dgm:prSet presAssocID="{CAB29FD5-925B-4E01-993D-67B2982FF973}" presName="hierChild5" presStyleCnt="0"/>
      <dgm:spPr/>
    </dgm:pt>
    <dgm:pt modelId="{F751DC2D-765D-40BD-B647-A31B1B81465C}" type="pres">
      <dgm:prSet presAssocID="{5322C703-1F07-418C-B7E3-6412323DD36D}" presName="Name37" presStyleLbl="parChTrans1D2" presStyleIdx="1" presStyleCnt="4"/>
      <dgm:spPr/>
      <dgm:t>
        <a:bodyPr/>
        <a:lstStyle/>
        <a:p>
          <a:endParaRPr lang="zh-CN" altLang="en-US"/>
        </a:p>
      </dgm:t>
    </dgm:pt>
    <dgm:pt modelId="{2FD3436E-7476-4E81-B75F-B19B7AE2E24C}" type="pres">
      <dgm:prSet presAssocID="{2A2664B0-C97C-4982-8916-99D6C0AA31CB}" presName="hierRoot2" presStyleCnt="0">
        <dgm:presLayoutVars>
          <dgm:hierBranch/>
        </dgm:presLayoutVars>
      </dgm:prSet>
      <dgm:spPr/>
    </dgm:pt>
    <dgm:pt modelId="{4A1D9052-955F-4169-9A5A-6CFF4A7F7509}" type="pres">
      <dgm:prSet presAssocID="{2A2664B0-C97C-4982-8916-99D6C0AA31CB}" presName="rootComposite" presStyleCnt="0"/>
      <dgm:spPr/>
    </dgm:pt>
    <dgm:pt modelId="{F54598C1-BF66-45DC-999A-40CDC4C28180}" type="pres">
      <dgm:prSet presAssocID="{2A2664B0-C97C-4982-8916-99D6C0AA31CB}" presName="rootText" presStyleLbl="node2" presStyleIdx="1" presStyleCnt="3" custLinFactNeighborY="-547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FCC08D4-42FA-499C-AB5A-12B00CB12128}" type="pres">
      <dgm:prSet presAssocID="{2A2664B0-C97C-4982-8916-99D6C0AA31CB}" presName="rootConnector" presStyleLbl="node2" presStyleIdx="1" presStyleCnt="3"/>
      <dgm:spPr/>
      <dgm:t>
        <a:bodyPr/>
        <a:lstStyle/>
        <a:p>
          <a:endParaRPr lang="zh-CN" altLang="en-US"/>
        </a:p>
      </dgm:t>
    </dgm:pt>
    <dgm:pt modelId="{E55EB66E-912C-4202-AADD-9DDD43EA8FEB}" type="pres">
      <dgm:prSet presAssocID="{2A2664B0-C97C-4982-8916-99D6C0AA31CB}" presName="hierChild4" presStyleCnt="0"/>
      <dgm:spPr/>
    </dgm:pt>
    <dgm:pt modelId="{2620ED7E-99D6-42EB-9FDF-1C4A91C06BEB}" type="pres">
      <dgm:prSet presAssocID="{0987A912-D2FC-4971-98F0-1ADFAE7822DA}" presName="Name35" presStyleLbl="parChTrans1D3" presStyleIdx="2" presStyleCnt="7"/>
      <dgm:spPr/>
      <dgm:t>
        <a:bodyPr/>
        <a:lstStyle/>
        <a:p>
          <a:endParaRPr lang="zh-CN" altLang="en-US"/>
        </a:p>
      </dgm:t>
    </dgm:pt>
    <dgm:pt modelId="{FA9F7BC3-50F7-46A5-9157-4BBC684343FB}" type="pres">
      <dgm:prSet presAssocID="{7EE157F3-1751-430D-9DC0-6383AE22CEFB}" presName="hierRoot2" presStyleCnt="0">
        <dgm:presLayoutVars>
          <dgm:hierBranch/>
        </dgm:presLayoutVars>
      </dgm:prSet>
      <dgm:spPr/>
    </dgm:pt>
    <dgm:pt modelId="{40B401FA-E459-4BC0-9121-2D6242C36881}" type="pres">
      <dgm:prSet presAssocID="{7EE157F3-1751-430D-9DC0-6383AE22CEFB}" presName="rootComposite" presStyleCnt="0"/>
      <dgm:spPr/>
    </dgm:pt>
    <dgm:pt modelId="{9CC6CF31-2854-4E57-8E40-4B92A8DB05B7}" type="pres">
      <dgm:prSet presAssocID="{7EE157F3-1751-430D-9DC0-6383AE22CEFB}" presName="rootText" presStyleLbl="node3" presStyleIdx="2" presStyleCnt="7" custLinFactNeighborY="1369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4C450BC-6A60-434F-9600-F8A20D286DFB}" type="pres">
      <dgm:prSet presAssocID="{7EE157F3-1751-430D-9DC0-6383AE22CEFB}" presName="rootConnector" presStyleLbl="node3" presStyleIdx="2" presStyleCnt="7"/>
      <dgm:spPr/>
      <dgm:t>
        <a:bodyPr/>
        <a:lstStyle/>
        <a:p>
          <a:endParaRPr lang="zh-CN" altLang="en-US"/>
        </a:p>
      </dgm:t>
    </dgm:pt>
    <dgm:pt modelId="{B85E3E29-934D-4C68-98AE-02828DD29B46}" type="pres">
      <dgm:prSet presAssocID="{7EE157F3-1751-430D-9DC0-6383AE22CEFB}" presName="hierChild4" presStyleCnt="0"/>
      <dgm:spPr/>
    </dgm:pt>
    <dgm:pt modelId="{5D6DD59B-63EC-4DD6-9428-117FA555FC3C}" type="pres">
      <dgm:prSet presAssocID="{7EE157F3-1751-430D-9DC0-6383AE22CEFB}" presName="hierChild5" presStyleCnt="0"/>
      <dgm:spPr/>
    </dgm:pt>
    <dgm:pt modelId="{21AE588F-1AAD-4147-B5AE-A0DC5703390A}" type="pres">
      <dgm:prSet presAssocID="{D7BF33F5-3AE1-4BBD-8C56-7C6F4652A7E0}" presName="Name35" presStyleLbl="parChTrans1D3" presStyleIdx="3" presStyleCnt="7"/>
      <dgm:spPr/>
      <dgm:t>
        <a:bodyPr/>
        <a:lstStyle/>
        <a:p>
          <a:endParaRPr lang="zh-CN" altLang="en-US"/>
        </a:p>
      </dgm:t>
    </dgm:pt>
    <dgm:pt modelId="{2FA8130A-AC16-4BE6-9BCD-AD8F8C10B037}" type="pres">
      <dgm:prSet presAssocID="{20194FE8-2F8F-4AC2-8F1E-FEDC418F300E}" presName="hierRoot2" presStyleCnt="0">
        <dgm:presLayoutVars>
          <dgm:hierBranch/>
        </dgm:presLayoutVars>
      </dgm:prSet>
      <dgm:spPr/>
    </dgm:pt>
    <dgm:pt modelId="{9A2D4930-E2E7-4BF5-9F00-BB6933986394}" type="pres">
      <dgm:prSet presAssocID="{20194FE8-2F8F-4AC2-8F1E-FEDC418F300E}" presName="rootComposite" presStyleCnt="0"/>
      <dgm:spPr/>
    </dgm:pt>
    <dgm:pt modelId="{1FA5B1C9-B3A3-4BF4-9417-0DD96FFCC954}" type="pres">
      <dgm:prSet presAssocID="{20194FE8-2F8F-4AC2-8F1E-FEDC418F300E}" presName="rootText" presStyleLbl="node3" presStyleIdx="3" presStyleCnt="7" custLinFactNeighborY="1369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EC363B9-163C-4380-87DC-7066E3114F82}" type="pres">
      <dgm:prSet presAssocID="{20194FE8-2F8F-4AC2-8F1E-FEDC418F300E}" presName="rootConnector" presStyleLbl="node3" presStyleIdx="3" presStyleCnt="7"/>
      <dgm:spPr/>
      <dgm:t>
        <a:bodyPr/>
        <a:lstStyle/>
        <a:p>
          <a:endParaRPr lang="zh-CN" altLang="en-US"/>
        </a:p>
      </dgm:t>
    </dgm:pt>
    <dgm:pt modelId="{D41EB5E2-9CE5-4902-92FC-6DDF21DD54F3}" type="pres">
      <dgm:prSet presAssocID="{20194FE8-2F8F-4AC2-8F1E-FEDC418F300E}" presName="hierChild4" presStyleCnt="0"/>
      <dgm:spPr/>
    </dgm:pt>
    <dgm:pt modelId="{A0274F4D-755B-4C24-9CC9-0545B7C6375A}" type="pres">
      <dgm:prSet presAssocID="{20194FE8-2F8F-4AC2-8F1E-FEDC418F300E}" presName="hierChild5" presStyleCnt="0"/>
      <dgm:spPr/>
    </dgm:pt>
    <dgm:pt modelId="{1AA3F788-FF44-48F9-86B7-FEAD30398C0D}" type="pres">
      <dgm:prSet presAssocID="{AA6AA364-B0E0-4E4C-827E-D1642EB908AF}" presName="Name35" presStyleLbl="parChTrans1D3" presStyleIdx="4" presStyleCnt="7"/>
      <dgm:spPr/>
      <dgm:t>
        <a:bodyPr/>
        <a:lstStyle/>
        <a:p>
          <a:endParaRPr lang="zh-CN" altLang="en-US"/>
        </a:p>
      </dgm:t>
    </dgm:pt>
    <dgm:pt modelId="{C4E2D7D2-A970-492D-AFB8-FEFA64F66ECE}" type="pres">
      <dgm:prSet presAssocID="{6D3166D6-75C4-4410-818E-DFE364662B9F}" presName="hierRoot2" presStyleCnt="0">
        <dgm:presLayoutVars>
          <dgm:hierBranch/>
        </dgm:presLayoutVars>
      </dgm:prSet>
      <dgm:spPr/>
    </dgm:pt>
    <dgm:pt modelId="{EE03A3D8-76FF-4EC0-A7B2-C88D5341C26D}" type="pres">
      <dgm:prSet presAssocID="{6D3166D6-75C4-4410-818E-DFE364662B9F}" presName="rootComposite" presStyleCnt="0"/>
      <dgm:spPr/>
    </dgm:pt>
    <dgm:pt modelId="{0FE5E18B-B17A-41CA-9C53-A1AD4562EC16}" type="pres">
      <dgm:prSet presAssocID="{6D3166D6-75C4-4410-818E-DFE364662B9F}" presName="rootText" presStyleLbl="node3" presStyleIdx="4" presStyleCnt="7" custLinFactNeighborY="1369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AE8E901-15D1-4BD0-91A9-585DB0A7A562}" type="pres">
      <dgm:prSet presAssocID="{6D3166D6-75C4-4410-818E-DFE364662B9F}" presName="rootConnector" presStyleLbl="node3" presStyleIdx="4" presStyleCnt="7"/>
      <dgm:spPr/>
      <dgm:t>
        <a:bodyPr/>
        <a:lstStyle/>
        <a:p>
          <a:endParaRPr lang="zh-CN" altLang="en-US"/>
        </a:p>
      </dgm:t>
    </dgm:pt>
    <dgm:pt modelId="{7E8EA663-324E-46DC-9102-CA73AEB034EC}" type="pres">
      <dgm:prSet presAssocID="{6D3166D6-75C4-4410-818E-DFE364662B9F}" presName="hierChild4" presStyleCnt="0"/>
      <dgm:spPr/>
    </dgm:pt>
    <dgm:pt modelId="{9F6E0249-6CBF-439B-8B20-A4990D881463}" type="pres">
      <dgm:prSet presAssocID="{6D3166D6-75C4-4410-818E-DFE364662B9F}" presName="hierChild5" presStyleCnt="0"/>
      <dgm:spPr/>
    </dgm:pt>
    <dgm:pt modelId="{D4EA7D82-0026-4E4A-A81D-5F90FA0F3E8B}" type="pres">
      <dgm:prSet presAssocID="{2A2664B0-C97C-4982-8916-99D6C0AA31CB}" presName="hierChild5" presStyleCnt="0"/>
      <dgm:spPr/>
    </dgm:pt>
    <dgm:pt modelId="{C9BC5DB2-1278-4B42-BE9F-2735D91DB5C8}" type="pres">
      <dgm:prSet presAssocID="{2F9EA1AE-7BFD-4530-84B5-716DDA21A203}" presName="Name37" presStyleLbl="parChTrans1D2" presStyleIdx="2" presStyleCnt="4"/>
      <dgm:spPr/>
      <dgm:t>
        <a:bodyPr/>
        <a:lstStyle/>
        <a:p>
          <a:endParaRPr lang="zh-CN" altLang="en-US"/>
        </a:p>
      </dgm:t>
    </dgm:pt>
    <dgm:pt modelId="{EED8AE53-CEED-43AF-ACF4-106DF7559902}" type="pres">
      <dgm:prSet presAssocID="{3D721A11-8BA8-417C-8CEB-B1CC7A2B232F}" presName="hierRoot2" presStyleCnt="0">
        <dgm:presLayoutVars>
          <dgm:hierBranch/>
        </dgm:presLayoutVars>
      </dgm:prSet>
      <dgm:spPr/>
    </dgm:pt>
    <dgm:pt modelId="{3222CF13-CED1-412D-9E79-66C63A5EFC90}" type="pres">
      <dgm:prSet presAssocID="{3D721A11-8BA8-417C-8CEB-B1CC7A2B232F}" presName="rootComposite" presStyleCnt="0"/>
      <dgm:spPr/>
    </dgm:pt>
    <dgm:pt modelId="{E0634952-7396-4191-B702-A91C244F4EB4}" type="pres">
      <dgm:prSet presAssocID="{3D721A11-8BA8-417C-8CEB-B1CC7A2B232F}" presName="rootText" presStyleLbl="node2" presStyleIdx="2" presStyleCnt="3" custLinFactNeighborY="-547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D64F71E-7C70-49F3-91AF-41A6A33A508A}" type="pres">
      <dgm:prSet presAssocID="{3D721A11-8BA8-417C-8CEB-B1CC7A2B232F}" presName="rootConnector" presStyleLbl="node2" presStyleIdx="2" presStyleCnt="3"/>
      <dgm:spPr/>
      <dgm:t>
        <a:bodyPr/>
        <a:lstStyle/>
        <a:p>
          <a:endParaRPr lang="zh-CN" altLang="en-US"/>
        </a:p>
      </dgm:t>
    </dgm:pt>
    <dgm:pt modelId="{2D32670C-C6BD-400C-95A4-7E70673B7F4B}" type="pres">
      <dgm:prSet presAssocID="{3D721A11-8BA8-417C-8CEB-B1CC7A2B232F}" presName="hierChild4" presStyleCnt="0"/>
      <dgm:spPr/>
    </dgm:pt>
    <dgm:pt modelId="{B3712673-6D66-469F-8C4B-369A26B050EC}" type="pres">
      <dgm:prSet presAssocID="{6D7398DB-7186-4422-AB0C-6FE84178BC37}" presName="Name35" presStyleLbl="parChTrans1D3" presStyleIdx="5" presStyleCnt="7"/>
      <dgm:spPr/>
      <dgm:t>
        <a:bodyPr/>
        <a:lstStyle/>
        <a:p>
          <a:endParaRPr lang="zh-CN" altLang="en-US"/>
        </a:p>
      </dgm:t>
    </dgm:pt>
    <dgm:pt modelId="{F325E28D-092F-4E4D-8B1D-7F1CDF5D34C7}" type="pres">
      <dgm:prSet presAssocID="{FC43D0F4-5891-4E35-B162-D5BDF0F77F51}" presName="hierRoot2" presStyleCnt="0">
        <dgm:presLayoutVars>
          <dgm:hierBranch/>
        </dgm:presLayoutVars>
      </dgm:prSet>
      <dgm:spPr/>
    </dgm:pt>
    <dgm:pt modelId="{B749F2D3-7A27-4AFC-9064-DF1D83BB991A}" type="pres">
      <dgm:prSet presAssocID="{FC43D0F4-5891-4E35-B162-D5BDF0F77F51}" presName="rootComposite" presStyleCnt="0"/>
      <dgm:spPr/>
    </dgm:pt>
    <dgm:pt modelId="{4B0783B7-442A-4A66-9835-E542BB8A110F}" type="pres">
      <dgm:prSet presAssocID="{FC43D0F4-5891-4E35-B162-D5BDF0F77F51}" presName="rootText" presStyleLbl="node3" presStyleIdx="5" presStyleCnt="7" custLinFactNeighborY="1369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E4E9B05-3274-4584-983B-5ACDDE3DB3E6}" type="pres">
      <dgm:prSet presAssocID="{FC43D0F4-5891-4E35-B162-D5BDF0F77F51}" presName="rootConnector" presStyleLbl="node3" presStyleIdx="5" presStyleCnt="7"/>
      <dgm:spPr/>
      <dgm:t>
        <a:bodyPr/>
        <a:lstStyle/>
        <a:p>
          <a:endParaRPr lang="zh-CN" altLang="en-US"/>
        </a:p>
      </dgm:t>
    </dgm:pt>
    <dgm:pt modelId="{2BC4A4BC-A640-4E9B-8E02-32C5BA01AD0F}" type="pres">
      <dgm:prSet presAssocID="{FC43D0F4-5891-4E35-B162-D5BDF0F77F51}" presName="hierChild4" presStyleCnt="0"/>
      <dgm:spPr/>
    </dgm:pt>
    <dgm:pt modelId="{3FA4CA8B-D903-40ED-8582-FD3D53234054}" type="pres">
      <dgm:prSet presAssocID="{FC43D0F4-5891-4E35-B162-D5BDF0F77F51}" presName="hierChild5" presStyleCnt="0"/>
      <dgm:spPr/>
    </dgm:pt>
    <dgm:pt modelId="{25F49136-BA8B-4C48-B1F0-99CE319DA4C8}" type="pres">
      <dgm:prSet presAssocID="{D4C181E5-3B84-40BF-997B-6C3EA07226AB}" presName="Name35" presStyleLbl="parChTrans1D3" presStyleIdx="6" presStyleCnt="7"/>
      <dgm:spPr/>
      <dgm:t>
        <a:bodyPr/>
        <a:lstStyle/>
        <a:p>
          <a:endParaRPr lang="zh-CN" altLang="en-US"/>
        </a:p>
      </dgm:t>
    </dgm:pt>
    <dgm:pt modelId="{73F2D056-A6C7-4F91-80C4-C6DC37655A24}" type="pres">
      <dgm:prSet presAssocID="{D274476A-892D-42CB-8DE5-17A6C6920160}" presName="hierRoot2" presStyleCnt="0">
        <dgm:presLayoutVars>
          <dgm:hierBranch/>
        </dgm:presLayoutVars>
      </dgm:prSet>
      <dgm:spPr/>
    </dgm:pt>
    <dgm:pt modelId="{DD28145E-EF99-4780-85AC-17D3C2B653BD}" type="pres">
      <dgm:prSet presAssocID="{D274476A-892D-42CB-8DE5-17A6C6920160}" presName="rootComposite" presStyleCnt="0"/>
      <dgm:spPr/>
    </dgm:pt>
    <dgm:pt modelId="{48F14D13-C44D-4789-B5E9-EC31196A8370}" type="pres">
      <dgm:prSet presAssocID="{D274476A-892D-42CB-8DE5-17A6C6920160}" presName="rootText" presStyleLbl="node3" presStyleIdx="6" presStyleCnt="7" custLinFactNeighborY="1369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D9CE817-4F7B-4D01-9EA6-82FFA155D030}" type="pres">
      <dgm:prSet presAssocID="{D274476A-892D-42CB-8DE5-17A6C6920160}" presName="rootConnector" presStyleLbl="node3" presStyleIdx="6" presStyleCnt="7"/>
      <dgm:spPr/>
      <dgm:t>
        <a:bodyPr/>
        <a:lstStyle/>
        <a:p>
          <a:endParaRPr lang="zh-CN" altLang="en-US"/>
        </a:p>
      </dgm:t>
    </dgm:pt>
    <dgm:pt modelId="{86F3D5CD-DFC3-460C-9E8C-9023DB76BF38}" type="pres">
      <dgm:prSet presAssocID="{D274476A-892D-42CB-8DE5-17A6C6920160}" presName="hierChild4" presStyleCnt="0"/>
      <dgm:spPr/>
    </dgm:pt>
    <dgm:pt modelId="{7C3B324B-3FA3-4EBD-B96F-1BCD7583A0C4}" type="pres">
      <dgm:prSet presAssocID="{D274476A-892D-42CB-8DE5-17A6C6920160}" presName="hierChild5" presStyleCnt="0"/>
      <dgm:spPr/>
    </dgm:pt>
    <dgm:pt modelId="{DC0587C0-ECED-4253-A1A7-733A46070889}" type="pres">
      <dgm:prSet presAssocID="{3D721A11-8BA8-417C-8CEB-B1CC7A2B232F}" presName="hierChild5" presStyleCnt="0"/>
      <dgm:spPr/>
    </dgm:pt>
    <dgm:pt modelId="{A38E23E1-C155-4C8E-8784-DCA951C7652C}" type="pres">
      <dgm:prSet presAssocID="{45692F3E-29A4-4358-A069-A3C477A35D9D}" presName="hierChild3" presStyleCnt="0"/>
      <dgm:spPr/>
    </dgm:pt>
    <dgm:pt modelId="{54116F61-5DA5-4A9B-8605-6F6C420B3BDE}" type="pres">
      <dgm:prSet presAssocID="{A70CCFDD-AD6C-4BC8-9541-5081DC335D9A}" presName="Name111" presStyleLbl="parChTrans1D2" presStyleIdx="3" presStyleCnt="4"/>
      <dgm:spPr/>
      <dgm:t>
        <a:bodyPr/>
        <a:lstStyle/>
        <a:p>
          <a:endParaRPr lang="zh-CN" altLang="en-US"/>
        </a:p>
      </dgm:t>
    </dgm:pt>
    <dgm:pt modelId="{6E730568-2425-4A71-8959-E60C15CD1B24}" type="pres">
      <dgm:prSet presAssocID="{E10A7280-D91D-482D-AFCF-FDC694A74BA3}" presName="hierRoot3" presStyleCnt="0">
        <dgm:presLayoutVars>
          <dgm:hierBranch val="init"/>
        </dgm:presLayoutVars>
      </dgm:prSet>
      <dgm:spPr/>
    </dgm:pt>
    <dgm:pt modelId="{7426CDC8-3048-4C16-8837-6EA08308587A}" type="pres">
      <dgm:prSet presAssocID="{E10A7280-D91D-482D-AFCF-FDC694A74BA3}" presName="rootComposite3" presStyleCnt="0"/>
      <dgm:spPr/>
    </dgm:pt>
    <dgm:pt modelId="{AE1866C1-7CCB-4BFE-A26D-C50C13EA3E97}" type="pres">
      <dgm:prSet presAssocID="{E10A7280-D91D-482D-AFCF-FDC694A74BA3}" presName="rootText3" presStyleLbl="asst1" presStyleIdx="0" presStyleCnt="1" custScaleX="149724" custScaleY="103678" custLinFactNeighborX="-56127" custLinFactNeighborY="-4928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F584CDE-38BF-4774-85CB-6C4B0802F411}" type="pres">
      <dgm:prSet presAssocID="{E10A7280-D91D-482D-AFCF-FDC694A74BA3}" presName="rootConnector3" presStyleLbl="asst1" presStyleIdx="0" presStyleCnt="1"/>
      <dgm:spPr/>
      <dgm:t>
        <a:bodyPr/>
        <a:lstStyle/>
        <a:p>
          <a:endParaRPr lang="zh-CN" altLang="en-US"/>
        </a:p>
      </dgm:t>
    </dgm:pt>
    <dgm:pt modelId="{6D21808B-39C3-4154-B969-4FF0CFB4C3F0}" type="pres">
      <dgm:prSet presAssocID="{E10A7280-D91D-482D-AFCF-FDC694A74BA3}" presName="hierChild6" presStyleCnt="0"/>
      <dgm:spPr/>
    </dgm:pt>
    <dgm:pt modelId="{334AC6B5-C267-4870-8718-AB14A5AA344A}" type="pres">
      <dgm:prSet presAssocID="{E10A7280-D91D-482D-AFCF-FDC694A74BA3}" presName="hierChild7" presStyleCnt="0"/>
      <dgm:spPr/>
    </dgm:pt>
  </dgm:ptLst>
  <dgm:cxnLst>
    <dgm:cxn modelId="{44C54D08-54B9-4B78-9D67-AD7DD6A3206E}" srcId="{3D721A11-8BA8-417C-8CEB-B1CC7A2B232F}" destId="{FC43D0F4-5891-4E35-B162-D5BDF0F77F51}" srcOrd="0" destOrd="0" parTransId="{6D7398DB-7186-4422-AB0C-6FE84178BC37}" sibTransId="{612E65CF-D44A-4A68-BC04-24027CA6A817}"/>
    <dgm:cxn modelId="{BE0EB58F-7086-4F0F-9F45-2EAF87C7657D}" type="presOf" srcId="{D274476A-892D-42CB-8DE5-17A6C6920160}" destId="{48F14D13-C44D-4789-B5E9-EC31196A8370}" srcOrd="0" destOrd="0" presId="urn:microsoft.com/office/officeart/2005/8/layout/orgChart1"/>
    <dgm:cxn modelId="{EAFC7392-9268-4D04-94F3-D055E574C3EE}" type="presOf" srcId="{3D721A11-8BA8-417C-8CEB-B1CC7A2B232F}" destId="{8D64F71E-7C70-49F3-91AF-41A6A33A508A}" srcOrd="1" destOrd="0" presId="urn:microsoft.com/office/officeart/2005/8/layout/orgChart1"/>
    <dgm:cxn modelId="{575866B3-4017-4E3D-A7CB-B7A56D979671}" type="presOf" srcId="{9E7C8247-C4B9-4F40-90D3-8A3BA204155B}" destId="{DF12672A-D310-4A37-8913-8A442C15F8A0}" srcOrd="1" destOrd="0" presId="urn:microsoft.com/office/officeart/2005/8/layout/orgChart1"/>
    <dgm:cxn modelId="{1885A1B9-DE75-4062-AEDB-8503AF2C7E7C}" type="presOf" srcId="{D7BF33F5-3AE1-4BBD-8C56-7C6F4652A7E0}" destId="{21AE588F-1AAD-4147-B5AE-A0DC5703390A}" srcOrd="0" destOrd="0" presId="urn:microsoft.com/office/officeart/2005/8/layout/orgChart1"/>
    <dgm:cxn modelId="{FC3C25F5-7493-4F6B-B114-A0EEE2C33399}" type="presOf" srcId="{20194FE8-2F8F-4AC2-8F1E-FEDC418F300E}" destId="{5EC363B9-163C-4380-87DC-7066E3114F82}" srcOrd="1" destOrd="0" presId="urn:microsoft.com/office/officeart/2005/8/layout/orgChart1"/>
    <dgm:cxn modelId="{57227260-9F71-41A8-80F6-B7BD129A0FDA}" type="presOf" srcId="{CAB29FD5-925B-4E01-993D-67B2982FF973}" destId="{EC31283D-6077-4F97-BF86-DBD3291A8449}" srcOrd="0" destOrd="0" presId="urn:microsoft.com/office/officeart/2005/8/layout/orgChart1"/>
    <dgm:cxn modelId="{03B7DF55-22C7-4C0A-A74E-77229D471D84}" srcId="{1E5D315B-A8E8-4055-8F63-5C63E6C6F33D}" destId="{45692F3E-29A4-4358-A069-A3C477A35D9D}" srcOrd="0" destOrd="0" parTransId="{E0701C41-52D9-449E-ABA2-1DA11F5DBC10}" sibTransId="{8ABE1E42-26DF-4528-99FD-3E67395FEA89}"/>
    <dgm:cxn modelId="{0F1072FC-F29B-45C2-8118-C90C64CE8FFE}" srcId="{2A2664B0-C97C-4982-8916-99D6C0AA31CB}" destId="{20194FE8-2F8F-4AC2-8F1E-FEDC418F300E}" srcOrd="1" destOrd="0" parTransId="{D7BF33F5-3AE1-4BBD-8C56-7C6F4652A7E0}" sibTransId="{E4552554-B4F8-4145-8E45-E3F419CD11A6}"/>
    <dgm:cxn modelId="{121BABD7-8263-4445-8E00-A13EDAB2878F}" type="presOf" srcId="{D274476A-892D-42CB-8DE5-17A6C6920160}" destId="{7D9CE817-4F7B-4D01-9EA6-82FFA155D030}" srcOrd="1" destOrd="0" presId="urn:microsoft.com/office/officeart/2005/8/layout/orgChart1"/>
    <dgm:cxn modelId="{45CDAC8B-49CB-4BD4-84A2-D32FADEB03CA}" srcId="{CAB29FD5-925B-4E01-993D-67B2982FF973}" destId="{4B2FD240-0066-478D-AE34-F8B4DA0A98F1}" srcOrd="0" destOrd="0" parTransId="{E60396BB-855B-40C3-BCF4-817501620933}" sibTransId="{7359E549-0EC7-438F-9658-68C2186EFBEF}"/>
    <dgm:cxn modelId="{A7500BCC-99A1-4131-A8BF-8902820A0E51}" type="presOf" srcId="{4B2FD240-0066-478D-AE34-F8B4DA0A98F1}" destId="{699A9945-E4CC-4ACE-B012-5FC90F7DAC61}" srcOrd="1" destOrd="0" presId="urn:microsoft.com/office/officeart/2005/8/layout/orgChart1"/>
    <dgm:cxn modelId="{D1A007A2-62B7-4A55-B3B6-8FB62B0AD639}" type="presOf" srcId="{E60396BB-855B-40C3-BCF4-817501620933}" destId="{656B5076-5081-48FA-9A5E-4B1D104A6F0D}" srcOrd="0" destOrd="0" presId="urn:microsoft.com/office/officeart/2005/8/layout/orgChart1"/>
    <dgm:cxn modelId="{02B194FE-6369-4CD1-A839-5D9CADB319F8}" type="presOf" srcId="{4B2FD240-0066-478D-AE34-F8B4DA0A98F1}" destId="{19145772-5F0E-4E7F-BDD1-E1B7D419CF90}" srcOrd="0" destOrd="0" presId="urn:microsoft.com/office/officeart/2005/8/layout/orgChart1"/>
    <dgm:cxn modelId="{97CEEE33-4133-4802-B3C9-96D3AEAB062F}" type="presOf" srcId="{E10A7280-D91D-482D-AFCF-FDC694A74BA3}" destId="{AE1866C1-7CCB-4BFE-A26D-C50C13EA3E97}" srcOrd="0" destOrd="0" presId="urn:microsoft.com/office/officeart/2005/8/layout/orgChart1"/>
    <dgm:cxn modelId="{9C3AF262-2E6B-48F8-9598-9C27C6954514}" type="presOf" srcId="{D4C181E5-3B84-40BF-997B-6C3EA07226AB}" destId="{25F49136-BA8B-4C48-B1F0-99CE319DA4C8}" srcOrd="0" destOrd="0" presId="urn:microsoft.com/office/officeart/2005/8/layout/orgChart1"/>
    <dgm:cxn modelId="{30386ED0-FA99-4391-9D9B-B7ACD57A64AD}" srcId="{3D721A11-8BA8-417C-8CEB-B1CC7A2B232F}" destId="{D274476A-892D-42CB-8DE5-17A6C6920160}" srcOrd="1" destOrd="0" parTransId="{D4C181E5-3B84-40BF-997B-6C3EA07226AB}" sibTransId="{4A79944B-C80C-436C-9481-65A3114FDE81}"/>
    <dgm:cxn modelId="{3CC14256-A5C4-4A8B-8C44-B8B2575A8A53}" srcId="{45692F3E-29A4-4358-A069-A3C477A35D9D}" destId="{CAB29FD5-925B-4E01-993D-67B2982FF973}" srcOrd="1" destOrd="0" parTransId="{3B70ECCD-4B68-47F9-8B53-697EB37D6EDE}" sibTransId="{0B293529-C986-4954-922A-E36895412CE1}"/>
    <dgm:cxn modelId="{17F1558D-0433-4AA0-80F9-28EDE1F247F2}" type="presOf" srcId="{E10A7280-D91D-482D-AFCF-FDC694A74BA3}" destId="{AF584CDE-38BF-4774-85CB-6C4B0802F411}" srcOrd="1" destOrd="0" presId="urn:microsoft.com/office/officeart/2005/8/layout/orgChart1"/>
    <dgm:cxn modelId="{5B4BA7D3-F75A-4E69-8BE5-44F38C4DF186}" type="presOf" srcId="{7AB26C31-CAA7-40DD-AA7A-D38397F26D7C}" destId="{DBB179B9-0C8F-42A8-8B4D-1192E2EE9380}" srcOrd="0" destOrd="0" presId="urn:microsoft.com/office/officeart/2005/8/layout/orgChart1"/>
    <dgm:cxn modelId="{80E7CA6B-27E3-45F6-AEDC-E34583C73D57}" type="presOf" srcId="{45692F3E-29A4-4358-A069-A3C477A35D9D}" destId="{826BE2E0-6954-4C2B-A27F-7F47CC537EAD}" srcOrd="0" destOrd="0" presId="urn:microsoft.com/office/officeart/2005/8/layout/orgChart1"/>
    <dgm:cxn modelId="{1CC83A31-97DD-40D6-A61A-29DCEB6660CD}" type="presOf" srcId="{3B70ECCD-4B68-47F9-8B53-697EB37D6EDE}" destId="{25604B74-FB26-46A1-8870-26BF81D3FF5F}" srcOrd="0" destOrd="0" presId="urn:microsoft.com/office/officeart/2005/8/layout/orgChart1"/>
    <dgm:cxn modelId="{42961FA0-041F-465A-99C7-831DF835AEBB}" type="presOf" srcId="{A70CCFDD-AD6C-4BC8-9541-5081DC335D9A}" destId="{54116F61-5DA5-4A9B-8605-6F6C420B3BDE}" srcOrd="0" destOrd="0" presId="urn:microsoft.com/office/officeart/2005/8/layout/orgChart1"/>
    <dgm:cxn modelId="{7110C165-D1C6-46E6-9A39-493CB72C74E9}" type="presOf" srcId="{AA6AA364-B0E0-4E4C-827E-D1642EB908AF}" destId="{1AA3F788-FF44-48F9-86B7-FEAD30398C0D}" srcOrd="0" destOrd="0" presId="urn:microsoft.com/office/officeart/2005/8/layout/orgChart1"/>
    <dgm:cxn modelId="{C21749FA-9C21-4D8B-95DA-A6487B149A37}" type="presOf" srcId="{2A2664B0-C97C-4982-8916-99D6C0AA31CB}" destId="{AFCC08D4-42FA-499C-AB5A-12B00CB12128}" srcOrd="1" destOrd="0" presId="urn:microsoft.com/office/officeart/2005/8/layout/orgChart1"/>
    <dgm:cxn modelId="{7F030F18-8B36-4F59-9954-C1BA5FD5AD05}" type="presOf" srcId="{6D3166D6-75C4-4410-818E-DFE364662B9F}" destId="{FAE8E901-15D1-4BD0-91A9-585DB0A7A562}" srcOrd="1" destOrd="0" presId="urn:microsoft.com/office/officeart/2005/8/layout/orgChart1"/>
    <dgm:cxn modelId="{10A374A6-9785-40BF-9490-E89F78BB9E9E}" type="presOf" srcId="{6D3166D6-75C4-4410-818E-DFE364662B9F}" destId="{0FE5E18B-B17A-41CA-9C53-A1AD4562EC16}" srcOrd="0" destOrd="0" presId="urn:microsoft.com/office/officeart/2005/8/layout/orgChart1"/>
    <dgm:cxn modelId="{38B6B4B8-6C61-4FC9-8C9E-8EE98FC5FCA8}" type="presOf" srcId="{3D721A11-8BA8-417C-8CEB-B1CC7A2B232F}" destId="{E0634952-7396-4191-B702-A91C244F4EB4}" srcOrd="0" destOrd="0" presId="urn:microsoft.com/office/officeart/2005/8/layout/orgChart1"/>
    <dgm:cxn modelId="{12380B10-83A6-4CDE-9C9B-1179FCBABA0D}" type="presOf" srcId="{CAB29FD5-925B-4E01-993D-67B2982FF973}" destId="{B2C83FFE-1D97-4D22-A308-B52390BD293A}" srcOrd="1" destOrd="0" presId="urn:microsoft.com/office/officeart/2005/8/layout/orgChart1"/>
    <dgm:cxn modelId="{58A7EEE3-E580-4CD4-8182-F6815CF0497E}" srcId="{2A2664B0-C97C-4982-8916-99D6C0AA31CB}" destId="{7EE157F3-1751-430D-9DC0-6383AE22CEFB}" srcOrd="0" destOrd="0" parTransId="{0987A912-D2FC-4971-98F0-1ADFAE7822DA}" sibTransId="{BD9BF547-B372-4F02-9C8E-941B2F09AA26}"/>
    <dgm:cxn modelId="{A4BC66B2-90B7-4435-8903-BCBA8E353E7D}" type="presOf" srcId="{2A2664B0-C97C-4982-8916-99D6C0AA31CB}" destId="{F54598C1-BF66-45DC-999A-40CDC4C28180}" srcOrd="0" destOrd="0" presId="urn:microsoft.com/office/officeart/2005/8/layout/orgChart1"/>
    <dgm:cxn modelId="{33BDE535-C208-4734-9712-1A5B6C65091E}" type="presOf" srcId="{6D7398DB-7186-4422-AB0C-6FE84178BC37}" destId="{B3712673-6D66-469F-8C4B-369A26B050EC}" srcOrd="0" destOrd="0" presId="urn:microsoft.com/office/officeart/2005/8/layout/orgChart1"/>
    <dgm:cxn modelId="{1E2AFB6A-E439-445E-86CC-A001CFADFABB}" type="presOf" srcId="{5322C703-1F07-418C-B7E3-6412323DD36D}" destId="{F751DC2D-765D-40BD-B647-A31B1B81465C}" srcOrd="0" destOrd="0" presId="urn:microsoft.com/office/officeart/2005/8/layout/orgChart1"/>
    <dgm:cxn modelId="{54EA1B5E-401E-480C-96EF-7C69B3DECE5A}" type="presOf" srcId="{20194FE8-2F8F-4AC2-8F1E-FEDC418F300E}" destId="{1FA5B1C9-B3A3-4BF4-9417-0DD96FFCC954}" srcOrd="0" destOrd="0" presId="urn:microsoft.com/office/officeart/2005/8/layout/orgChart1"/>
    <dgm:cxn modelId="{75212E83-1AF9-44AE-90B0-BBF7ED5B6383}" type="presOf" srcId="{7EE157F3-1751-430D-9DC0-6383AE22CEFB}" destId="{9CC6CF31-2854-4E57-8E40-4B92A8DB05B7}" srcOrd="0" destOrd="0" presId="urn:microsoft.com/office/officeart/2005/8/layout/orgChart1"/>
    <dgm:cxn modelId="{F1E17A1E-DC1B-4364-811A-327F58C2F432}" type="presOf" srcId="{2F9EA1AE-7BFD-4530-84B5-716DDA21A203}" destId="{C9BC5DB2-1278-4B42-BE9F-2735D91DB5C8}" srcOrd="0" destOrd="0" presId="urn:microsoft.com/office/officeart/2005/8/layout/orgChart1"/>
    <dgm:cxn modelId="{CF5C3B2E-7767-4ABF-9ADC-4146B1661E23}" type="presOf" srcId="{45692F3E-29A4-4358-A069-A3C477A35D9D}" destId="{791FD6D1-8087-4C01-8C37-353D47F58504}" srcOrd="1" destOrd="0" presId="urn:microsoft.com/office/officeart/2005/8/layout/orgChart1"/>
    <dgm:cxn modelId="{64470FC9-5B29-4FBA-8ED3-766E3612F908}" srcId="{CAB29FD5-925B-4E01-993D-67B2982FF973}" destId="{9E7C8247-C4B9-4F40-90D3-8A3BA204155B}" srcOrd="1" destOrd="0" parTransId="{7AB26C31-CAA7-40DD-AA7A-D38397F26D7C}" sibTransId="{D45123E5-5738-4E86-B143-6FD27FD44982}"/>
    <dgm:cxn modelId="{D85089CA-7301-471F-BE94-13908E544E45}" type="presOf" srcId="{9E7C8247-C4B9-4F40-90D3-8A3BA204155B}" destId="{E67018D7-7869-45D3-9EAC-92262C03DE83}" srcOrd="0" destOrd="0" presId="urn:microsoft.com/office/officeart/2005/8/layout/orgChart1"/>
    <dgm:cxn modelId="{C0B4312B-4A2C-4D8E-BCA2-E8C5E1B228B5}" srcId="{45692F3E-29A4-4358-A069-A3C477A35D9D}" destId="{3D721A11-8BA8-417C-8CEB-B1CC7A2B232F}" srcOrd="3" destOrd="0" parTransId="{2F9EA1AE-7BFD-4530-84B5-716DDA21A203}" sibTransId="{D44FD4B2-53D8-4C5A-ACF3-4CDDCF55182D}"/>
    <dgm:cxn modelId="{623F453E-4DAF-4F6C-A75D-7F4342056973}" type="presOf" srcId="{FC43D0F4-5891-4E35-B162-D5BDF0F77F51}" destId="{4B0783B7-442A-4A66-9835-E542BB8A110F}" srcOrd="0" destOrd="0" presId="urn:microsoft.com/office/officeart/2005/8/layout/orgChart1"/>
    <dgm:cxn modelId="{59931C07-102C-476F-AD2E-191E98EB7ED5}" type="presOf" srcId="{1E5D315B-A8E8-4055-8F63-5C63E6C6F33D}" destId="{0CC4F572-3586-4D1C-B83E-507179A8FEBC}" srcOrd="0" destOrd="0" presId="urn:microsoft.com/office/officeart/2005/8/layout/orgChart1"/>
    <dgm:cxn modelId="{6D8F4BE1-EF91-4054-93E0-3DD5344F529A}" srcId="{45692F3E-29A4-4358-A069-A3C477A35D9D}" destId="{E10A7280-D91D-482D-AFCF-FDC694A74BA3}" srcOrd="0" destOrd="0" parTransId="{A70CCFDD-AD6C-4BC8-9541-5081DC335D9A}" sibTransId="{D3DADD93-4A73-4FA0-8996-3610902C44ED}"/>
    <dgm:cxn modelId="{AA3ADF1D-8524-448F-8ED2-44845A84410F}" srcId="{2A2664B0-C97C-4982-8916-99D6C0AA31CB}" destId="{6D3166D6-75C4-4410-818E-DFE364662B9F}" srcOrd="2" destOrd="0" parTransId="{AA6AA364-B0E0-4E4C-827E-D1642EB908AF}" sibTransId="{DC0784AF-8240-40C5-87C5-B94A33475100}"/>
    <dgm:cxn modelId="{8F5599F9-AC6B-4815-A9A3-71845FF938B6}" type="presOf" srcId="{7EE157F3-1751-430D-9DC0-6383AE22CEFB}" destId="{C4C450BC-6A60-434F-9600-F8A20D286DFB}" srcOrd="1" destOrd="0" presId="urn:microsoft.com/office/officeart/2005/8/layout/orgChart1"/>
    <dgm:cxn modelId="{30423396-F9E7-434C-98A2-70F3B40FCCDB}" type="presOf" srcId="{0987A912-D2FC-4971-98F0-1ADFAE7822DA}" destId="{2620ED7E-99D6-42EB-9FDF-1C4A91C06BEB}" srcOrd="0" destOrd="0" presId="urn:microsoft.com/office/officeart/2005/8/layout/orgChart1"/>
    <dgm:cxn modelId="{565D7BE6-0636-4932-A6B7-D12F6DE3FB52}" type="presOf" srcId="{FC43D0F4-5891-4E35-B162-D5BDF0F77F51}" destId="{2E4E9B05-3274-4584-983B-5ACDDE3DB3E6}" srcOrd="1" destOrd="0" presId="urn:microsoft.com/office/officeart/2005/8/layout/orgChart1"/>
    <dgm:cxn modelId="{E18BAF8C-BE4C-4B05-ADD2-8A4AC5A04870}" srcId="{45692F3E-29A4-4358-A069-A3C477A35D9D}" destId="{2A2664B0-C97C-4982-8916-99D6C0AA31CB}" srcOrd="2" destOrd="0" parTransId="{5322C703-1F07-418C-B7E3-6412323DD36D}" sibTransId="{9BC748EF-F8DD-43C9-BA7E-DFF958C6DAE6}"/>
    <dgm:cxn modelId="{E1D00412-9370-4421-992A-4D765BC3AABB}" type="presParOf" srcId="{0CC4F572-3586-4D1C-B83E-507179A8FEBC}" destId="{3A71013D-A3D2-48F0-8E50-AB29B7B56CD2}" srcOrd="0" destOrd="0" presId="urn:microsoft.com/office/officeart/2005/8/layout/orgChart1"/>
    <dgm:cxn modelId="{F117E645-9490-42D1-B73C-743A2FEC88B5}" type="presParOf" srcId="{3A71013D-A3D2-48F0-8E50-AB29B7B56CD2}" destId="{280CB252-32CF-49EA-9A1E-E291E852E3D3}" srcOrd="0" destOrd="0" presId="urn:microsoft.com/office/officeart/2005/8/layout/orgChart1"/>
    <dgm:cxn modelId="{5EF0C6E9-61C2-4DD9-ABDA-50E48B8A3F68}" type="presParOf" srcId="{280CB252-32CF-49EA-9A1E-E291E852E3D3}" destId="{826BE2E0-6954-4C2B-A27F-7F47CC537EAD}" srcOrd="0" destOrd="0" presId="urn:microsoft.com/office/officeart/2005/8/layout/orgChart1"/>
    <dgm:cxn modelId="{2184CD7C-6D00-4E2E-943A-4E15BD39B096}" type="presParOf" srcId="{280CB252-32CF-49EA-9A1E-E291E852E3D3}" destId="{791FD6D1-8087-4C01-8C37-353D47F58504}" srcOrd="1" destOrd="0" presId="urn:microsoft.com/office/officeart/2005/8/layout/orgChart1"/>
    <dgm:cxn modelId="{515590D7-C649-405F-ABF0-87F6F0BB5246}" type="presParOf" srcId="{3A71013D-A3D2-48F0-8E50-AB29B7B56CD2}" destId="{9441F001-0166-43DE-AB4B-16B28F00973B}" srcOrd="1" destOrd="0" presId="urn:microsoft.com/office/officeart/2005/8/layout/orgChart1"/>
    <dgm:cxn modelId="{6D5E10C1-FFE4-42FD-9A7D-8D5AF0A0472A}" type="presParOf" srcId="{9441F001-0166-43DE-AB4B-16B28F00973B}" destId="{25604B74-FB26-46A1-8870-26BF81D3FF5F}" srcOrd="0" destOrd="0" presId="urn:microsoft.com/office/officeart/2005/8/layout/orgChart1"/>
    <dgm:cxn modelId="{7ABD0586-1347-42F1-91D7-7C8FFF998D77}" type="presParOf" srcId="{9441F001-0166-43DE-AB4B-16B28F00973B}" destId="{72D7987A-D7F9-4518-9DE4-25B3FC0902CA}" srcOrd="1" destOrd="0" presId="urn:microsoft.com/office/officeart/2005/8/layout/orgChart1"/>
    <dgm:cxn modelId="{92AA847B-4094-49B4-BA62-74B364B95391}" type="presParOf" srcId="{72D7987A-D7F9-4518-9DE4-25B3FC0902CA}" destId="{7DF1B71D-32AB-4475-9ECC-153B8A4AE0AC}" srcOrd="0" destOrd="0" presId="urn:microsoft.com/office/officeart/2005/8/layout/orgChart1"/>
    <dgm:cxn modelId="{CCBCBBD1-7C70-4AB9-B849-5BEF84071C1D}" type="presParOf" srcId="{7DF1B71D-32AB-4475-9ECC-153B8A4AE0AC}" destId="{EC31283D-6077-4F97-BF86-DBD3291A8449}" srcOrd="0" destOrd="0" presId="urn:microsoft.com/office/officeart/2005/8/layout/orgChart1"/>
    <dgm:cxn modelId="{AA30DF86-3BC3-422C-9367-4E91BCFF4AB2}" type="presParOf" srcId="{7DF1B71D-32AB-4475-9ECC-153B8A4AE0AC}" destId="{B2C83FFE-1D97-4D22-A308-B52390BD293A}" srcOrd="1" destOrd="0" presId="urn:microsoft.com/office/officeart/2005/8/layout/orgChart1"/>
    <dgm:cxn modelId="{DAB885D7-ECCA-43BE-BA0E-969D3E891010}" type="presParOf" srcId="{72D7987A-D7F9-4518-9DE4-25B3FC0902CA}" destId="{88234A1F-525B-4655-B74E-39C3073DFF88}" srcOrd="1" destOrd="0" presId="urn:microsoft.com/office/officeart/2005/8/layout/orgChart1"/>
    <dgm:cxn modelId="{9F0FE923-8FE6-4820-8F39-BF6CC30CCCF6}" type="presParOf" srcId="{88234A1F-525B-4655-B74E-39C3073DFF88}" destId="{656B5076-5081-48FA-9A5E-4B1D104A6F0D}" srcOrd="0" destOrd="0" presId="urn:microsoft.com/office/officeart/2005/8/layout/orgChart1"/>
    <dgm:cxn modelId="{43ED62B4-64DA-4D1E-96DF-D80C4BB9F15E}" type="presParOf" srcId="{88234A1F-525B-4655-B74E-39C3073DFF88}" destId="{2548A3ED-F08C-49F1-99CF-669FFB16D490}" srcOrd="1" destOrd="0" presId="urn:microsoft.com/office/officeart/2005/8/layout/orgChart1"/>
    <dgm:cxn modelId="{3B758133-621A-4E10-99BA-81ACDBDA2192}" type="presParOf" srcId="{2548A3ED-F08C-49F1-99CF-669FFB16D490}" destId="{B8ED3B5D-4C46-4010-BA45-EBF99024E495}" srcOrd="0" destOrd="0" presId="urn:microsoft.com/office/officeart/2005/8/layout/orgChart1"/>
    <dgm:cxn modelId="{E03A6EA5-BB22-46C3-B88F-9DD9699DB254}" type="presParOf" srcId="{B8ED3B5D-4C46-4010-BA45-EBF99024E495}" destId="{19145772-5F0E-4E7F-BDD1-E1B7D419CF90}" srcOrd="0" destOrd="0" presId="urn:microsoft.com/office/officeart/2005/8/layout/orgChart1"/>
    <dgm:cxn modelId="{67D3AE58-C3A7-406E-BCC7-3D8B1E12B3E4}" type="presParOf" srcId="{B8ED3B5D-4C46-4010-BA45-EBF99024E495}" destId="{699A9945-E4CC-4ACE-B012-5FC90F7DAC61}" srcOrd="1" destOrd="0" presId="urn:microsoft.com/office/officeart/2005/8/layout/orgChart1"/>
    <dgm:cxn modelId="{118D5E1B-DBA0-4109-82DA-26B4A8E6066A}" type="presParOf" srcId="{2548A3ED-F08C-49F1-99CF-669FFB16D490}" destId="{D48F98AD-7B4D-4D09-8758-89DAE3C4E299}" srcOrd="1" destOrd="0" presId="urn:microsoft.com/office/officeart/2005/8/layout/orgChart1"/>
    <dgm:cxn modelId="{648A46A8-D8E6-4A34-BF52-98BB498BB6C0}" type="presParOf" srcId="{2548A3ED-F08C-49F1-99CF-669FFB16D490}" destId="{9D15112F-E453-4A40-9486-375DBAE1E66D}" srcOrd="2" destOrd="0" presId="urn:microsoft.com/office/officeart/2005/8/layout/orgChart1"/>
    <dgm:cxn modelId="{EEAC3AF5-D2CE-4042-B65E-70EF2B81B444}" type="presParOf" srcId="{88234A1F-525B-4655-B74E-39C3073DFF88}" destId="{DBB179B9-0C8F-42A8-8B4D-1192E2EE9380}" srcOrd="2" destOrd="0" presId="urn:microsoft.com/office/officeart/2005/8/layout/orgChart1"/>
    <dgm:cxn modelId="{244D9F71-35F7-4014-BCDB-1643606AF2E9}" type="presParOf" srcId="{88234A1F-525B-4655-B74E-39C3073DFF88}" destId="{DE2F82D2-D0EA-48EA-95C2-37EF1CC6420B}" srcOrd="3" destOrd="0" presId="urn:microsoft.com/office/officeart/2005/8/layout/orgChart1"/>
    <dgm:cxn modelId="{C9537800-285B-48A1-B0C3-F9A509F8696B}" type="presParOf" srcId="{DE2F82D2-D0EA-48EA-95C2-37EF1CC6420B}" destId="{D6A78F47-500E-457C-9671-AA07E34C9E8D}" srcOrd="0" destOrd="0" presId="urn:microsoft.com/office/officeart/2005/8/layout/orgChart1"/>
    <dgm:cxn modelId="{12E375C6-5EE9-4E03-925A-0FDD601251A4}" type="presParOf" srcId="{D6A78F47-500E-457C-9671-AA07E34C9E8D}" destId="{E67018D7-7869-45D3-9EAC-92262C03DE83}" srcOrd="0" destOrd="0" presId="urn:microsoft.com/office/officeart/2005/8/layout/orgChart1"/>
    <dgm:cxn modelId="{93C4D29A-3823-4D1A-9C52-A832333A53C3}" type="presParOf" srcId="{D6A78F47-500E-457C-9671-AA07E34C9E8D}" destId="{DF12672A-D310-4A37-8913-8A442C15F8A0}" srcOrd="1" destOrd="0" presId="urn:microsoft.com/office/officeart/2005/8/layout/orgChart1"/>
    <dgm:cxn modelId="{EA7B966D-AD84-4347-8379-6F3E7725DF93}" type="presParOf" srcId="{DE2F82D2-D0EA-48EA-95C2-37EF1CC6420B}" destId="{8890F51A-E8D8-4588-8159-9CDB8DAEA098}" srcOrd="1" destOrd="0" presId="urn:microsoft.com/office/officeart/2005/8/layout/orgChart1"/>
    <dgm:cxn modelId="{6F32B6E1-73F8-4CCF-AF50-470FBB9CB5B3}" type="presParOf" srcId="{DE2F82D2-D0EA-48EA-95C2-37EF1CC6420B}" destId="{F2517747-B778-4EC0-988C-5A1D8EB3E0D5}" srcOrd="2" destOrd="0" presId="urn:microsoft.com/office/officeart/2005/8/layout/orgChart1"/>
    <dgm:cxn modelId="{1D72D934-270F-4107-9E21-D4790AD66A8C}" type="presParOf" srcId="{72D7987A-D7F9-4518-9DE4-25B3FC0902CA}" destId="{1947A943-7B9D-4105-AA4A-9DA14A1520D3}" srcOrd="2" destOrd="0" presId="urn:microsoft.com/office/officeart/2005/8/layout/orgChart1"/>
    <dgm:cxn modelId="{92345EA2-AD57-45CB-94F7-01F3D6258462}" type="presParOf" srcId="{9441F001-0166-43DE-AB4B-16B28F00973B}" destId="{F751DC2D-765D-40BD-B647-A31B1B81465C}" srcOrd="2" destOrd="0" presId="urn:microsoft.com/office/officeart/2005/8/layout/orgChart1"/>
    <dgm:cxn modelId="{EB40AB7F-60DE-422E-A1C6-4F2FC9BCF6CC}" type="presParOf" srcId="{9441F001-0166-43DE-AB4B-16B28F00973B}" destId="{2FD3436E-7476-4E81-B75F-B19B7AE2E24C}" srcOrd="3" destOrd="0" presId="urn:microsoft.com/office/officeart/2005/8/layout/orgChart1"/>
    <dgm:cxn modelId="{C1FE6C4A-2594-491E-8708-6C348394FDB8}" type="presParOf" srcId="{2FD3436E-7476-4E81-B75F-B19B7AE2E24C}" destId="{4A1D9052-955F-4169-9A5A-6CFF4A7F7509}" srcOrd="0" destOrd="0" presId="urn:microsoft.com/office/officeart/2005/8/layout/orgChart1"/>
    <dgm:cxn modelId="{C639F07E-847C-43D5-9389-17D3A15B8DC3}" type="presParOf" srcId="{4A1D9052-955F-4169-9A5A-6CFF4A7F7509}" destId="{F54598C1-BF66-45DC-999A-40CDC4C28180}" srcOrd="0" destOrd="0" presId="urn:microsoft.com/office/officeart/2005/8/layout/orgChart1"/>
    <dgm:cxn modelId="{DF4B9B88-7C18-4AC8-80D2-7225FCD58051}" type="presParOf" srcId="{4A1D9052-955F-4169-9A5A-6CFF4A7F7509}" destId="{AFCC08D4-42FA-499C-AB5A-12B00CB12128}" srcOrd="1" destOrd="0" presId="urn:microsoft.com/office/officeart/2005/8/layout/orgChart1"/>
    <dgm:cxn modelId="{3846E16F-92DD-48A6-BC9D-27038A2302DF}" type="presParOf" srcId="{2FD3436E-7476-4E81-B75F-B19B7AE2E24C}" destId="{E55EB66E-912C-4202-AADD-9DDD43EA8FEB}" srcOrd="1" destOrd="0" presId="urn:microsoft.com/office/officeart/2005/8/layout/orgChart1"/>
    <dgm:cxn modelId="{07E6776A-85AC-4253-B5DC-91BD66765C04}" type="presParOf" srcId="{E55EB66E-912C-4202-AADD-9DDD43EA8FEB}" destId="{2620ED7E-99D6-42EB-9FDF-1C4A91C06BEB}" srcOrd="0" destOrd="0" presId="urn:microsoft.com/office/officeart/2005/8/layout/orgChart1"/>
    <dgm:cxn modelId="{98FDC4CB-EC90-4C26-9B21-472FE9CB6D0E}" type="presParOf" srcId="{E55EB66E-912C-4202-AADD-9DDD43EA8FEB}" destId="{FA9F7BC3-50F7-46A5-9157-4BBC684343FB}" srcOrd="1" destOrd="0" presId="urn:microsoft.com/office/officeart/2005/8/layout/orgChart1"/>
    <dgm:cxn modelId="{1FA07D24-93D4-420E-8A53-B2AFB2152115}" type="presParOf" srcId="{FA9F7BC3-50F7-46A5-9157-4BBC684343FB}" destId="{40B401FA-E459-4BC0-9121-2D6242C36881}" srcOrd="0" destOrd="0" presId="urn:microsoft.com/office/officeart/2005/8/layout/orgChart1"/>
    <dgm:cxn modelId="{7F785BFD-1456-43ED-B69D-26410F396D27}" type="presParOf" srcId="{40B401FA-E459-4BC0-9121-2D6242C36881}" destId="{9CC6CF31-2854-4E57-8E40-4B92A8DB05B7}" srcOrd="0" destOrd="0" presId="urn:microsoft.com/office/officeart/2005/8/layout/orgChart1"/>
    <dgm:cxn modelId="{CB10E3E4-FE39-4BB5-9D71-C710498F4D58}" type="presParOf" srcId="{40B401FA-E459-4BC0-9121-2D6242C36881}" destId="{C4C450BC-6A60-434F-9600-F8A20D286DFB}" srcOrd="1" destOrd="0" presId="urn:microsoft.com/office/officeart/2005/8/layout/orgChart1"/>
    <dgm:cxn modelId="{0EE2DEA6-FBD8-4B2C-AD33-9DC32977E425}" type="presParOf" srcId="{FA9F7BC3-50F7-46A5-9157-4BBC684343FB}" destId="{B85E3E29-934D-4C68-98AE-02828DD29B46}" srcOrd="1" destOrd="0" presId="urn:microsoft.com/office/officeart/2005/8/layout/orgChart1"/>
    <dgm:cxn modelId="{2BC69AEC-62F4-4CC7-8F11-C0F830BECFD4}" type="presParOf" srcId="{FA9F7BC3-50F7-46A5-9157-4BBC684343FB}" destId="{5D6DD59B-63EC-4DD6-9428-117FA555FC3C}" srcOrd="2" destOrd="0" presId="urn:microsoft.com/office/officeart/2005/8/layout/orgChart1"/>
    <dgm:cxn modelId="{6DDDE138-F176-4F45-B2D2-7C661438761E}" type="presParOf" srcId="{E55EB66E-912C-4202-AADD-9DDD43EA8FEB}" destId="{21AE588F-1AAD-4147-B5AE-A0DC5703390A}" srcOrd="2" destOrd="0" presId="urn:microsoft.com/office/officeart/2005/8/layout/orgChart1"/>
    <dgm:cxn modelId="{F69E7F7A-5B22-4FE0-95A8-083152417EB1}" type="presParOf" srcId="{E55EB66E-912C-4202-AADD-9DDD43EA8FEB}" destId="{2FA8130A-AC16-4BE6-9BCD-AD8F8C10B037}" srcOrd="3" destOrd="0" presId="urn:microsoft.com/office/officeart/2005/8/layout/orgChart1"/>
    <dgm:cxn modelId="{12674C25-68A2-4F88-BC0B-DFBA1206D22F}" type="presParOf" srcId="{2FA8130A-AC16-4BE6-9BCD-AD8F8C10B037}" destId="{9A2D4930-E2E7-4BF5-9F00-BB6933986394}" srcOrd="0" destOrd="0" presId="urn:microsoft.com/office/officeart/2005/8/layout/orgChart1"/>
    <dgm:cxn modelId="{CB8E17AA-FF83-4598-8BE8-766160CBB0F2}" type="presParOf" srcId="{9A2D4930-E2E7-4BF5-9F00-BB6933986394}" destId="{1FA5B1C9-B3A3-4BF4-9417-0DD96FFCC954}" srcOrd="0" destOrd="0" presId="urn:microsoft.com/office/officeart/2005/8/layout/orgChart1"/>
    <dgm:cxn modelId="{2FDECB5E-C159-4B3D-88C2-0DCD38020058}" type="presParOf" srcId="{9A2D4930-E2E7-4BF5-9F00-BB6933986394}" destId="{5EC363B9-163C-4380-87DC-7066E3114F82}" srcOrd="1" destOrd="0" presId="urn:microsoft.com/office/officeart/2005/8/layout/orgChart1"/>
    <dgm:cxn modelId="{CA1FA3CA-AF77-406A-A2E0-94C5718DF694}" type="presParOf" srcId="{2FA8130A-AC16-4BE6-9BCD-AD8F8C10B037}" destId="{D41EB5E2-9CE5-4902-92FC-6DDF21DD54F3}" srcOrd="1" destOrd="0" presId="urn:microsoft.com/office/officeart/2005/8/layout/orgChart1"/>
    <dgm:cxn modelId="{2FA1C5E6-7614-4D67-886F-3537D8CB5730}" type="presParOf" srcId="{2FA8130A-AC16-4BE6-9BCD-AD8F8C10B037}" destId="{A0274F4D-755B-4C24-9CC9-0545B7C6375A}" srcOrd="2" destOrd="0" presId="urn:microsoft.com/office/officeart/2005/8/layout/orgChart1"/>
    <dgm:cxn modelId="{932771AA-F8CB-407C-8FEB-E11A503977AB}" type="presParOf" srcId="{E55EB66E-912C-4202-AADD-9DDD43EA8FEB}" destId="{1AA3F788-FF44-48F9-86B7-FEAD30398C0D}" srcOrd="4" destOrd="0" presId="urn:microsoft.com/office/officeart/2005/8/layout/orgChart1"/>
    <dgm:cxn modelId="{98CFFDF6-6D34-4621-B6EC-82BB490AFD08}" type="presParOf" srcId="{E55EB66E-912C-4202-AADD-9DDD43EA8FEB}" destId="{C4E2D7D2-A970-492D-AFB8-FEFA64F66ECE}" srcOrd="5" destOrd="0" presId="urn:microsoft.com/office/officeart/2005/8/layout/orgChart1"/>
    <dgm:cxn modelId="{5C8D639B-7658-427D-BE82-AF00EE9D51FA}" type="presParOf" srcId="{C4E2D7D2-A970-492D-AFB8-FEFA64F66ECE}" destId="{EE03A3D8-76FF-4EC0-A7B2-C88D5341C26D}" srcOrd="0" destOrd="0" presId="urn:microsoft.com/office/officeart/2005/8/layout/orgChart1"/>
    <dgm:cxn modelId="{48C7616E-4B5F-41AB-BA9F-9B9D4DD6D89E}" type="presParOf" srcId="{EE03A3D8-76FF-4EC0-A7B2-C88D5341C26D}" destId="{0FE5E18B-B17A-41CA-9C53-A1AD4562EC16}" srcOrd="0" destOrd="0" presId="urn:microsoft.com/office/officeart/2005/8/layout/orgChart1"/>
    <dgm:cxn modelId="{C3EC0406-9422-4F38-AAE7-656A3FAA141F}" type="presParOf" srcId="{EE03A3D8-76FF-4EC0-A7B2-C88D5341C26D}" destId="{FAE8E901-15D1-4BD0-91A9-585DB0A7A562}" srcOrd="1" destOrd="0" presId="urn:microsoft.com/office/officeart/2005/8/layout/orgChart1"/>
    <dgm:cxn modelId="{4E659EDC-4976-4842-B8D4-8FD44CB9E9EB}" type="presParOf" srcId="{C4E2D7D2-A970-492D-AFB8-FEFA64F66ECE}" destId="{7E8EA663-324E-46DC-9102-CA73AEB034EC}" srcOrd="1" destOrd="0" presId="urn:microsoft.com/office/officeart/2005/8/layout/orgChart1"/>
    <dgm:cxn modelId="{EA78D7F1-3414-47CF-9B59-71CBE6D7D85B}" type="presParOf" srcId="{C4E2D7D2-A970-492D-AFB8-FEFA64F66ECE}" destId="{9F6E0249-6CBF-439B-8B20-A4990D881463}" srcOrd="2" destOrd="0" presId="urn:microsoft.com/office/officeart/2005/8/layout/orgChart1"/>
    <dgm:cxn modelId="{D15C1B82-32EF-4C2F-96A9-6AE8EC69E579}" type="presParOf" srcId="{2FD3436E-7476-4E81-B75F-B19B7AE2E24C}" destId="{D4EA7D82-0026-4E4A-A81D-5F90FA0F3E8B}" srcOrd="2" destOrd="0" presId="urn:microsoft.com/office/officeart/2005/8/layout/orgChart1"/>
    <dgm:cxn modelId="{D15DCF58-C720-4606-930D-7578EBE5A324}" type="presParOf" srcId="{9441F001-0166-43DE-AB4B-16B28F00973B}" destId="{C9BC5DB2-1278-4B42-BE9F-2735D91DB5C8}" srcOrd="4" destOrd="0" presId="urn:microsoft.com/office/officeart/2005/8/layout/orgChart1"/>
    <dgm:cxn modelId="{C087F247-9ADE-45E0-85D1-AD9E46CB15E5}" type="presParOf" srcId="{9441F001-0166-43DE-AB4B-16B28F00973B}" destId="{EED8AE53-CEED-43AF-ACF4-106DF7559902}" srcOrd="5" destOrd="0" presId="urn:microsoft.com/office/officeart/2005/8/layout/orgChart1"/>
    <dgm:cxn modelId="{97C49488-2833-4FF1-8CA3-4131D3BA104A}" type="presParOf" srcId="{EED8AE53-CEED-43AF-ACF4-106DF7559902}" destId="{3222CF13-CED1-412D-9E79-66C63A5EFC90}" srcOrd="0" destOrd="0" presId="urn:microsoft.com/office/officeart/2005/8/layout/orgChart1"/>
    <dgm:cxn modelId="{097BAE46-289F-42CE-AB46-88C717D0D05C}" type="presParOf" srcId="{3222CF13-CED1-412D-9E79-66C63A5EFC90}" destId="{E0634952-7396-4191-B702-A91C244F4EB4}" srcOrd="0" destOrd="0" presId="urn:microsoft.com/office/officeart/2005/8/layout/orgChart1"/>
    <dgm:cxn modelId="{67CA7188-74DD-43B9-8A99-7563EB21C711}" type="presParOf" srcId="{3222CF13-CED1-412D-9E79-66C63A5EFC90}" destId="{8D64F71E-7C70-49F3-91AF-41A6A33A508A}" srcOrd="1" destOrd="0" presId="urn:microsoft.com/office/officeart/2005/8/layout/orgChart1"/>
    <dgm:cxn modelId="{4EB17DA7-D66E-42AA-A68D-93BDD92BCD09}" type="presParOf" srcId="{EED8AE53-CEED-43AF-ACF4-106DF7559902}" destId="{2D32670C-C6BD-400C-95A4-7E70673B7F4B}" srcOrd="1" destOrd="0" presId="urn:microsoft.com/office/officeart/2005/8/layout/orgChart1"/>
    <dgm:cxn modelId="{D71ED768-8A19-4A21-B006-3AFD148F2A09}" type="presParOf" srcId="{2D32670C-C6BD-400C-95A4-7E70673B7F4B}" destId="{B3712673-6D66-469F-8C4B-369A26B050EC}" srcOrd="0" destOrd="0" presId="urn:microsoft.com/office/officeart/2005/8/layout/orgChart1"/>
    <dgm:cxn modelId="{73267C5D-68F8-4DEF-87F7-1967C3E69E61}" type="presParOf" srcId="{2D32670C-C6BD-400C-95A4-7E70673B7F4B}" destId="{F325E28D-092F-4E4D-8B1D-7F1CDF5D34C7}" srcOrd="1" destOrd="0" presId="urn:microsoft.com/office/officeart/2005/8/layout/orgChart1"/>
    <dgm:cxn modelId="{915814AB-0598-4DCC-B781-45129FBFC171}" type="presParOf" srcId="{F325E28D-092F-4E4D-8B1D-7F1CDF5D34C7}" destId="{B749F2D3-7A27-4AFC-9064-DF1D83BB991A}" srcOrd="0" destOrd="0" presId="urn:microsoft.com/office/officeart/2005/8/layout/orgChart1"/>
    <dgm:cxn modelId="{3A79A643-2426-4A20-8728-7669D51D926C}" type="presParOf" srcId="{B749F2D3-7A27-4AFC-9064-DF1D83BB991A}" destId="{4B0783B7-442A-4A66-9835-E542BB8A110F}" srcOrd="0" destOrd="0" presId="urn:microsoft.com/office/officeart/2005/8/layout/orgChart1"/>
    <dgm:cxn modelId="{6904D21E-C29F-452A-B9B2-2F89212FFB8C}" type="presParOf" srcId="{B749F2D3-7A27-4AFC-9064-DF1D83BB991A}" destId="{2E4E9B05-3274-4584-983B-5ACDDE3DB3E6}" srcOrd="1" destOrd="0" presId="urn:microsoft.com/office/officeart/2005/8/layout/orgChart1"/>
    <dgm:cxn modelId="{766FE470-9A57-4D3E-9D07-2C5DE1537BD3}" type="presParOf" srcId="{F325E28D-092F-4E4D-8B1D-7F1CDF5D34C7}" destId="{2BC4A4BC-A640-4E9B-8E02-32C5BA01AD0F}" srcOrd="1" destOrd="0" presId="urn:microsoft.com/office/officeart/2005/8/layout/orgChart1"/>
    <dgm:cxn modelId="{19875BAB-B417-4F91-BCE3-6A32C7577899}" type="presParOf" srcId="{F325E28D-092F-4E4D-8B1D-7F1CDF5D34C7}" destId="{3FA4CA8B-D903-40ED-8582-FD3D53234054}" srcOrd="2" destOrd="0" presId="urn:microsoft.com/office/officeart/2005/8/layout/orgChart1"/>
    <dgm:cxn modelId="{CB7B206F-7284-4AC7-832E-F1AB67C68152}" type="presParOf" srcId="{2D32670C-C6BD-400C-95A4-7E70673B7F4B}" destId="{25F49136-BA8B-4C48-B1F0-99CE319DA4C8}" srcOrd="2" destOrd="0" presId="urn:microsoft.com/office/officeart/2005/8/layout/orgChart1"/>
    <dgm:cxn modelId="{DA156124-F48F-4097-A716-3D19F37555B2}" type="presParOf" srcId="{2D32670C-C6BD-400C-95A4-7E70673B7F4B}" destId="{73F2D056-A6C7-4F91-80C4-C6DC37655A24}" srcOrd="3" destOrd="0" presId="urn:microsoft.com/office/officeart/2005/8/layout/orgChart1"/>
    <dgm:cxn modelId="{1B0FB1CE-B3C1-42E6-853B-FE85147AB71A}" type="presParOf" srcId="{73F2D056-A6C7-4F91-80C4-C6DC37655A24}" destId="{DD28145E-EF99-4780-85AC-17D3C2B653BD}" srcOrd="0" destOrd="0" presId="urn:microsoft.com/office/officeart/2005/8/layout/orgChart1"/>
    <dgm:cxn modelId="{F3E7E16E-7BB9-471F-81BF-C54CED0498F9}" type="presParOf" srcId="{DD28145E-EF99-4780-85AC-17D3C2B653BD}" destId="{48F14D13-C44D-4789-B5E9-EC31196A8370}" srcOrd="0" destOrd="0" presId="urn:microsoft.com/office/officeart/2005/8/layout/orgChart1"/>
    <dgm:cxn modelId="{4547F20A-F84B-4E1C-902C-8B6D4C7A5D35}" type="presParOf" srcId="{DD28145E-EF99-4780-85AC-17D3C2B653BD}" destId="{7D9CE817-4F7B-4D01-9EA6-82FFA155D030}" srcOrd="1" destOrd="0" presId="urn:microsoft.com/office/officeart/2005/8/layout/orgChart1"/>
    <dgm:cxn modelId="{1E6BCAF0-BB83-4ECC-9189-BA90E139FAB8}" type="presParOf" srcId="{73F2D056-A6C7-4F91-80C4-C6DC37655A24}" destId="{86F3D5CD-DFC3-460C-9E8C-9023DB76BF38}" srcOrd="1" destOrd="0" presId="urn:microsoft.com/office/officeart/2005/8/layout/orgChart1"/>
    <dgm:cxn modelId="{4DF83ABF-E038-4E41-A69A-2B8B68D3C690}" type="presParOf" srcId="{73F2D056-A6C7-4F91-80C4-C6DC37655A24}" destId="{7C3B324B-3FA3-4EBD-B96F-1BCD7583A0C4}" srcOrd="2" destOrd="0" presId="urn:microsoft.com/office/officeart/2005/8/layout/orgChart1"/>
    <dgm:cxn modelId="{AB650151-E3B6-496E-A7A1-2BD21AAEB6E2}" type="presParOf" srcId="{EED8AE53-CEED-43AF-ACF4-106DF7559902}" destId="{DC0587C0-ECED-4253-A1A7-733A46070889}" srcOrd="2" destOrd="0" presId="urn:microsoft.com/office/officeart/2005/8/layout/orgChart1"/>
    <dgm:cxn modelId="{432783A1-B19C-4892-B812-4F7E7728FE6A}" type="presParOf" srcId="{3A71013D-A3D2-48F0-8E50-AB29B7B56CD2}" destId="{A38E23E1-C155-4C8E-8784-DCA951C7652C}" srcOrd="2" destOrd="0" presId="urn:microsoft.com/office/officeart/2005/8/layout/orgChart1"/>
    <dgm:cxn modelId="{5151837A-9790-4D11-95B8-F1EF055F39DE}" type="presParOf" srcId="{A38E23E1-C155-4C8E-8784-DCA951C7652C}" destId="{54116F61-5DA5-4A9B-8605-6F6C420B3BDE}" srcOrd="0" destOrd="0" presId="urn:microsoft.com/office/officeart/2005/8/layout/orgChart1"/>
    <dgm:cxn modelId="{C8AFCAE8-55AA-4294-9D75-EA465174B56D}" type="presParOf" srcId="{A38E23E1-C155-4C8E-8784-DCA951C7652C}" destId="{6E730568-2425-4A71-8959-E60C15CD1B24}" srcOrd="1" destOrd="0" presId="urn:microsoft.com/office/officeart/2005/8/layout/orgChart1"/>
    <dgm:cxn modelId="{89053394-E931-4467-81AB-88B1FE197F10}" type="presParOf" srcId="{6E730568-2425-4A71-8959-E60C15CD1B24}" destId="{7426CDC8-3048-4C16-8837-6EA08308587A}" srcOrd="0" destOrd="0" presId="urn:microsoft.com/office/officeart/2005/8/layout/orgChart1"/>
    <dgm:cxn modelId="{2E011BF0-9BFC-471C-8E0E-48B5E0BF1BFE}" type="presParOf" srcId="{7426CDC8-3048-4C16-8837-6EA08308587A}" destId="{AE1866C1-7CCB-4BFE-A26D-C50C13EA3E97}" srcOrd="0" destOrd="0" presId="urn:microsoft.com/office/officeart/2005/8/layout/orgChart1"/>
    <dgm:cxn modelId="{A750037A-EF8E-49D8-9747-486F64F011B9}" type="presParOf" srcId="{7426CDC8-3048-4C16-8837-6EA08308587A}" destId="{AF584CDE-38BF-4774-85CB-6C4B0802F411}" srcOrd="1" destOrd="0" presId="urn:microsoft.com/office/officeart/2005/8/layout/orgChart1"/>
    <dgm:cxn modelId="{EAD243F4-667D-4292-ABD7-F1F216E1A43B}" type="presParOf" srcId="{6E730568-2425-4A71-8959-E60C15CD1B24}" destId="{6D21808B-39C3-4154-B969-4FF0CFB4C3F0}" srcOrd="1" destOrd="0" presId="urn:microsoft.com/office/officeart/2005/8/layout/orgChart1"/>
    <dgm:cxn modelId="{483FAED0-9171-4A80-AFA9-28EC7845F601}" type="presParOf" srcId="{6E730568-2425-4A71-8959-E60C15CD1B24}" destId="{334AC6B5-C267-4870-8718-AB14A5AA344A}" srcOrd="2" destOrd="0" presId="urn:microsoft.com/office/officeart/2005/8/layout/orgChart1"/>
  </dgm:cxnLst>
  <dgm:bg>
    <a:effectLst>
      <a:outerShdw blurRad="50800" dist="38100" dir="2700000" algn="tl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EC29ECB-D952-49D7-96AA-5932D9B35EDF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DC56936-5624-455F-9CA1-7BA1000E6DF0}">
      <dgm:prSet phldrT="[文本]" custT="1"/>
      <dgm:spPr>
        <a:solidFill>
          <a:srgbClr val="FDC677">
            <a:alpha val="80000"/>
          </a:srgbClr>
        </a:solidFill>
        <a:ln>
          <a:noFill/>
        </a:ln>
      </dgm:spPr>
      <dgm:t>
        <a:bodyPr/>
        <a:lstStyle/>
        <a:p>
          <a:pPr algn="l"/>
          <a:r>
            <a:rPr lang="zh-CN" altLang="en-US" sz="1600" dirty="0" smtClean="0">
              <a:solidFill>
                <a:schemeClr val="tx1"/>
              </a:solidFill>
            </a:rPr>
            <a:t>输入你的文字  输入你的文字  输入你的文字</a:t>
          </a:r>
          <a:endParaRPr lang="zh-CN" altLang="en-US" sz="1600" dirty="0">
            <a:solidFill>
              <a:schemeClr val="tx1"/>
            </a:solidFill>
          </a:endParaRPr>
        </a:p>
      </dgm:t>
    </dgm:pt>
    <dgm:pt modelId="{751E73AB-9B85-42B4-97F3-69C184455195}" type="parTrans" cxnId="{988D9A60-6230-42D6-8BFC-AACA4160B57E}">
      <dgm:prSet/>
      <dgm:spPr/>
      <dgm:t>
        <a:bodyPr/>
        <a:lstStyle/>
        <a:p>
          <a:endParaRPr lang="zh-CN" altLang="en-US"/>
        </a:p>
      </dgm:t>
    </dgm:pt>
    <dgm:pt modelId="{003D1E24-283A-46B8-8393-0D36A8450682}" type="sibTrans" cxnId="{988D9A60-6230-42D6-8BFC-AACA4160B57E}">
      <dgm:prSet/>
      <dgm:spPr/>
      <dgm:t>
        <a:bodyPr/>
        <a:lstStyle/>
        <a:p>
          <a:endParaRPr lang="zh-CN" altLang="en-US"/>
        </a:p>
      </dgm:t>
    </dgm:pt>
    <dgm:pt modelId="{EF7B60CC-115E-48DA-873B-19D4A7EA9D24}">
      <dgm:prSet phldrT="[文本]" custT="1"/>
      <dgm:spPr>
        <a:solidFill>
          <a:srgbClr val="FDC677">
            <a:alpha val="80000"/>
          </a:srgbClr>
        </a:solidFill>
        <a:ln>
          <a:noFill/>
        </a:ln>
      </dgm:spPr>
      <dgm:t>
        <a:bodyPr/>
        <a:lstStyle/>
        <a:p>
          <a:pPr algn="l"/>
          <a:r>
            <a:rPr lang="zh-CN" altLang="en-US" sz="1600" dirty="0" smtClean="0">
              <a:solidFill>
                <a:schemeClr val="tx1"/>
              </a:solidFill>
            </a:rPr>
            <a:t>输入你的文字  输入你的文字  输入你的文字</a:t>
          </a:r>
          <a:endParaRPr lang="zh-CN" altLang="en-US" sz="1600" dirty="0">
            <a:solidFill>
              <a:schemeClr val="tx1"/>
            </a:solidFill>
          </a:endParaRPr>
        </a:p>
      </dgm:t>
    </dgm:pt>
    <dgm:pt modelId="{5FA76A5E-FCFB-4BA8-8F75-0807D6665110}" type="parTrans" cxnId="{1D222CA0-2BDE-4E96-89A4-60B64D24DE18}">
      <dgm:prSet/>
      <dgm:spPr/>
      <dgm:t>
        <a:bodyPr/>
        <a:lstStyle/>
        <a:p>
          <a:endParaRPr lang="zh-CN" altLang="en-US"/>
        </a:p>
      </dgm:t>
    </dgm:pt>
    <dgm:pt modelId="{13CECF52-5990-48E7-A300-41BAEA81F627}" type="sibTrans" cxnId="{1D222CA0-2BDE-4E96-89A4-60B64D24DE18}">
      <dgm:prSet/>
      <dgm:spPr/>
      <dgm:t>
        <a:bodyPr/>
        <a:lstStyle/>
        <a:p>
          <a:endParaRPr lang="zh-CN" altLang="en-US"/>
        </a:p>
      </dgm:t>
    </dgm:pt>
    <dgm:pt modelId="{81731F06-DC89-4426-8557-12C0495EFE52}">
      <dgm:prSet phldrT="[文本]" custT="1"/>
      <dgm:spPr>
        <a:solidFill>
          <a:srgbClr val="FDC677">
            <a:alpha val="80000"/>
          </a:srgbClr>
        </a:solidFill>
        <a:ln>
          <a:noFill/>
        </a:ln>
      </dgm:spPr>
      <dgm:t>
        <a:bodyPr/>
        <a:lstStyle/>
        <a:p>
          <a:pPr algn="l"/>
          <a:r>
            <a:rPr lang="zh-CN" altLang="en-US" sz="1600" dirty="0" smtClean="0">
              <a:solidFill>
                <a:schemeClr val="tx1"/>
              </a:solidFill>
            </a:rPr>
            <a:t>输入你的文字  输入你的文字  输入你的文字</a:t>
          </a:r>
          <a:endParaRPr lang="zh-CN" altLang="en-US" sz="1600" dirty="0">
            <a:solidFill>
              <a:schemeClr val="tx1"/>
            </a:solidFill>
          </a:endParaRPr>
        </a:p>
      </dgm:t>
    </dgm:pt>
    <dgm:pt modelId="{183D09C7-C7A7-4A74-AF8D-3D708E435545}" type="parTrans" cxnId="{3A9250F7-BFCD-4C43-B445-D3B77A670483}">
      <dgm:prSet/>
      <dgm:spPr/>
      <dgm:t>
        <a:bodyPr/>
        <a:lstStyle/>
        <a:p>
          <a:endParaRPr lang="zh-CN" altLang="en-US"/>
        </a:p>
      </dgm:t>
    </dgm:pt>
    <dgm:pt modelId="{26E5A8F6-4F19-4C89-B5C0-23640A4000B1}" type="sibTrans" cxnId="{3A9250F7-BFCD-4C43-B445-D3B77A670483}">
      <dgm:prSet/>
      <dgm:spPr/>
      <dgm:t>
        <a:bodyPr/>
        <a:lstStyle/>
        <a:p>
          <a:endParaRPr lang="zh-CN" altLang="en-US"/>
        </a:p>
      </dgm:t>
    </dgm:pt>
    <dgm:pt modelId="{A3B2B331-F287-496E-8C2C-0329B1DA4AA2}" type="pres">
      <dgm:prSet presAssocID="{3EC29ECB-D952-49D7-96AA-5932D9B35EDF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65C4617-05B3-4D56-B7FE-723AF9E9D625}" type="pres">
      <dgm:prSet presAssocID="{1DC56936-5624-455F-9CA1-7BA1000E6DF0}" presName="composite" presStyleCnt="0"/>
      <dgm:spPr/>
    </dgm:pt>
    <dgm:pt modelId="{280230F3-7898-4788-81E1-0423D4CE93C4}" type="pres">
      <dgm:prSet presAssocID="{1DC56936-5624-455F-9CA1-7BA1000E6DF0}" presName="imgShp" presStyleLbl="fgImgPlace1" presStyleIdx="0" presStyleCnt="3" custScaleX="37307" custScaleY="37307" custLinFactNeighborX="-12640" custLinFactNeighborY="14280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>
          <a:noFill/>
        </a:ln>
      </dgm:spPr>
    </dgm:pt>
    <dgm:pt modelId="{65B592AA-2129-49C0-9E7F-2E0090FAB914}" type="pres">
      <dgm:prSet presAssocID="{1DC56936-5624-455F-9CA1-7BA1000E6DF0}" presName="txShp" presStyleLbl="node1" presStyleIdx="0" presStyleCnt="3" custScaleX="114019" custScaleY="19279" custLinFactNeighborX="6459" custLinFactNeighborY="1373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80F375D-A8C5-4628-87FD-79AAC549CC09}" type="pres">
      <dgm:prSet presAssocID="{003D1E24-283A-46B8-8393-0D36A8450682}" presName="spacing" presStyleCnt="0"/>
      <dgm:spPr/>
    </dgm:pt>
    <dgm:pt modelId="{A067445E-8942-4E08-97B0-337B236A5EFA}" type="pres">
      <dgm:prSet presAssocID="{EF7B60CC-115E-48DA-873B-19D4A7EA9D24}" presName="composite" presStyleCnt="0"/>
      <dgm:spPr/>
    </dgm:pt>
    <dgm:pt modelId="{E80C9610-7DA4-4A3A-907B-705F0D1C745C}" type="pres">
      <dgm:prSet presAssocID="{EF7B60CC-115E-48DA-873B-19D4A7EA9D24}" presName="imgShp" presStyleLbl="fgImgPlace1" presStyleIdx="1" presStyleCnt="3" custScaleX="37307" custScaleY="37307" custLinFactNeighborX="-12640" custLinFactNeighborY="549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>
          <a:noFill/>
        </a:ln>
      </dgm:spPr>
    </dgm:pt>
    <dgm:pt modelId="{AA2D5F19-C6E5-41EB-99D7-39EA63FEED9D}" type="pres">
      <dgm:prSet presAssocID="{EF7B60CC-115E-48DA-873B-19D4A7EA9D24}" presName="txShp" presStyleLbl="node1" presStyleIdx="1" presStyleCnt="3" custScaleX="114019" custScaleY="19279" custLinFactNeighborX="645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18C194C-571A-40F2-B42E-F04F230DAE1D}" type="pres">
      <dgm:prSet presAssocID="{13CECF52-5990-48E7-A300-41BAEA81F627}" presName="spacing" presStyleCnt="0"/>
      <dgm:spPr/>
    </dgm:pt>
    <dgm:pt modelId="{0A76CC51-200B-41D9-AF62-EFEB5FACE9E9}" type="pres">
      <dgm:prSet presAssocID="{81731F06-DC89-4426-8557-12C0495EFE52}" presName="composite" presStyleCnt="0"/>
      <dgm:spPr/>
    </dgm:pt>
    <dgm:pt modelId="{3553DE94-C135-4EDF-8BCA-AA4115C0A721}" type="pres">
      <dgm:prSet presAssocID="{81731F06-DC89-4426-8557-12C0495EFE52}" presName="imgShp" presStyleLbl="fgImgPlace1" presStyleIdx="2" presStyleCnt="3" custScaleX="37307" custScaleY="37307" custLinFactNeighborX="-12640" custLinFactNeighborY="-15381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>
          <a:noFill/>
        </a:ln>
      </dgm:spPr>
    </dgm:pt>
    <dgm:pt modelId="{89D66C9A-7022-40E6-B0D7-BAB2AB16C3C2}" type="pres">
      <dgm:prSet presAssocID="{81731F06-DC89-4426-8557-12C0495EFE52}" presName="txShp" presStyleLbl="node1" presStyleIdx="2" presStyleCnt="3" custScaleX="114019" custScaleY="19279" custLinFactNeighborX="6459" custLinFactNeighborY="-1593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B2972ED-CAE3-4BF8-9B85-9E8395234451}" type="presOf" srcId="{81731F06-DC89-4426-8557-12C0495EFE52}" destId="{89D66C9A-7022-40E6-B0D7-BAB2AB16C3C2}" srcOrd="0" destOrd="0" presId="urn:microsoft.com/office/officeart/2005/8/layout/vList3#1"/>
    <dgm:cxn modelId="{1D222CA0-2BDE-4E96-89A4-60B64D24DE18}" srcId="{3EC29ECB-D952-49D7-96AA-5932D9B35EDF}" destId="{EF7B60CC-115E-48DA-873B-19D4A7EA9D24}" srcOrd="1" destOrd="0" parTransId="{5FA76A5E-FCFB-4BA8-8F75-0807D6665110}" sibTransId="{13CECF52-5990-48E7-A300-41BAEA81F627}"/>
    <dgm:cxn modelId="{53BE22FE-5895-4F8D-B7AF-8A681779F07C}" type="presOf" srcId="{1DC56936-5624-455F-9CA1-7BA1000E6DF0}" destId="{65B592AA-2129-49C0-9E7F-2E0090FAB914}" srcOrd="0" destOrd="0" presId="urn:microsoft.com/office/officeart/2005/8/layout/vList3#1"/>
    <dgm:cxn modelId="{830BC42F-46A4-4750-919E-87DD3A69A9B3}" type="presOf" srcId="{EF7B60CC-115E-48DA-873B-19D4A7EA9D24}" destId="{AA2D5F19-C6E5-41EB-99D7-39EA63FEED9D}" srcOrd="0" destOrd="0" presId="urn:microsoft.com/office/officeart/2005/8/layout/vList3#1"/>
    <dgm:cxn modelId="{3A9250F7-BFCD-4C43-B445-D3B77A670483}" srcId="{3EC29ECB-D952-49D7-96AA-5932D9B35EDF}" destId="{81731F06-DC89-4426-8557-12C0495EFE52}" srcOrd="2" destOrd="0" parTransId="{183D09C7-C7A7-4A74-AF8D-3D708E435545}" sibTransId="{26E5A8F6-4F19-4C89-B5C0-23640A4000B1}"/>
    <dgm:cxn modelId="{988D9A60-6230-42D6-8BFC-AACA4160B57E}" srcId="{3EC29ECB-D952-49D7-96AA-5932D9B35EDF}" destId="{1DC56936-5624-455F-9CA1-7BA1000E6DF0}" srcOrd="0" destOrd="0" parTransId="{751E73AB-9B85-42B4-97F3-69C184455195}" sibTransId="{003D1E24-283A-46B8-8393-0D36A8450682}"/>
    <dgm:cxn modelId="{F401AFE6-55B9-4FC8-96C2-534F78746B31}" type="presOf" srcId="{3EC29ECB-D952-49D7-96AA-5932D9B35EDF}" destId="{A3B2B331-F287-496E-8C2C-0329B1DA4AA2}" srcOrd="0" destOrd="0" presId="urn:microsoft.com/office/officeart/2005/8/layout/vList3#1"/>
    <dgm:cxn modelId="{0608849C-BDCF-401F-B590-4288007DD075}" type="presParOf" srcId="{A3B2B331-F287-496E-8C2C-0329B1DA4AA2}" destId="{465C4617-05B3-4D56-B7FE-723AF9E9D625}" srcOrd="0" destOrd="0" presId="urn:microsoft.com/office/officeart/2005/8/layout/vList3#1"/>
    <dgm:cxn modelId="{5F9B7607-2BE5-453C-B01B-5D125570B85C}" type="presParOf" srcId="{465C4617-05B3-4D56-B7FE-723AF9E9D625}" destId="{280230F3-7898-4788-81E1-0423D4CE93C4}" srcOrd="0" destOrd="0" presId="urn:microsoft.com/office/officeart/2005/8/layout/vList3#1"/>
    <dgm:cxn modelId="{4EA55B86-C0BD-47A3-BE26-FB64B1A809C3}" type="presParOf" srcId="{465C4617-05B3-4D56-B7FE-723AF9E9D625}" destId="{65B592AA-2129-49C0-9E7F-2E0090FAB914}" srcOrd="1" destOrd="0" presId="urn:microsoft.com/office/officeart/2005/8/layout/vList3#1"/>
    <dgm:cxn modelId="{6F838EC4-AE21-4BE1-9E93-01BF02043C23}" type="presParOf" srcId="{A3B2B331-F287-496E-8C2C-0329B1DA4AA2}" destId="{180F375D-A8C5-4628-87FD-79AAC549CC09}" srcOrd="1" destOrd="0" presId="urn:microsoft.com/office/officeart/2005/8/layout/vList3#1"/>
    <dgm:cxn modelId="{D6DA5584-CCCC-43D6-BFDA-853E4164DCE8}" type="presParOf" srcId="{A3B2B331-F287-496E-8C2C-0329B1DA4AA2}" destId="{A067445E-8942-4E08-97B0-337B236A5EFA}" srcOrd="2" destOrd="0" presId="urn:microsoft.com/office/officeart/2005/8/layout/vList3#1"/>
    <dgm:cxn modelId="{2C372945-ED39-4878-924A-D3827BC7C968}" type="presParOf" srcId="{A067445E-8942-4E08-97B0-337B236A5EFA}" destId="{E80C9610-7DA4-4A3A-907B-705F0D1C745C}" srcOrd="0" destOrd="0" presId="urn:microsoft.com/office/officeart/2005/8/layout/vList3#1"/>
    <dgm:cxn modelId="{C0DC3DB3-F001-43BF-A069-DC98A16C90AA}" type="presParOf" srcId="{A067445E-8942-4E08-97B0-337B236A5EFA}" destId="{AA2D5F19-C6E5-41EB-99D7-39EA63FEED9D}" srcOrd="1" destOrd="0" presId="urn:microsoft.com/office/officeart/2005/8/layout/vList3#1"/>
    <dgm:cxn modelId="{A8C01DA7-EF5F-4DF5-9AA1-BC9D87C66AE3}" type="presParOf" srcId="{A3B2B331-F287-496E-8C2C-0329B1DA4AA2}" destId="{318C194C-571A-40F2-B42E-F04F230DAE1D}" srcOrd="3" destOrd="0" presId="urn:microsoft.com/office/officeart/2005/8/layout/vList3#1"/>
    <dgm:cxn modelId="{9A4E0858-DDC6-4C20-9526-16F7AF0DCFF7}" type="presParOf" srcId="{A3B2B331-F287-496E-8C2C-0329B1DA4AA2}" destId="{0A76CC51-200B-41D9-AF62-EFEB5FACE9E9}" srcOrd="4" destOrd="0" presId="urn:microsoft.com/office/officeart/2005/8/layout/vList3#1"/>
    <dgm:cxn modelId="{16336626-DB7C-41EE-B03B-CDA8B385BB22}" type="presParOf" srcId="{0A76CC51-200B-41D9-AF62-EFEB5FACE9E9}" destId="{3553DE94-C135-4EDF-8BCA-AA4115C0A721}" srcOrd="0" destOrd="0" presId="urn:microsoft.com/office/officeart/2005/8/layout/vList3#1"/>
    <dgm:cxn modelId="{85BB4145-ED48-4825-9D3C-0AB6706FB7FC}" type="presParOf" srcId="{0A76CC51-200B-41D9-AF62-EFEB5FACE9E9}" destId="{89D66C9A-7022-40E6-B0D7-BAB2AB16C3C2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EA8F22A-2016-4F4F-8A3C-3FEA1C381156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zh-CN" altLang="en-US"/>
        </a:p>
      </dgm:t>
    </dgm:pt>
    <dgm:pt modelId="{2B903920-7CFD-44B2-B1E4-6A1F59C29484}">
      <dgm:prSet phldrT="[文本]" custT="1"/>
      <dgm:spPr/>
      <dgm:t>
        <a:bodyPr/>
        <a:lstStyle/>
        <a:p>
          <a:r>
            <a:rPr lang="zh-CN" altLang="en-US" sz="1600" dirty="0" smtClean="0"/>
            <a:t>输入你的文字</a:t>
          </a:r>
          <a:endParaRPr lang="zh-CN" altLang="en-US" sz="1600" dirty="0"/>
        </a:p>
      </dgm:t>
    </dgm:pt>
    <dgm:pt modelId="{6A4BD1FC-6D64-4C13-B9E5-82DAB5D7DAFB}" type="parTrans" cxnId="{E909258E-4740-4431-8F61-6181DC65F320}">
      <dgm:prSet/>
      <dgm:spPr/>
      <dgm:t>
        <a:bodyPr/>
        <a:lstStyle/>
        <a:p>
          <a:endParaRPr lang="zh-CN" altLang="en-US"/>
        </a:p>
      </dgm:t>
    </dgm:pt>
    <dgm:pt modelId="{DAE42B46-599C-44C1-88C2-2240BDB6570B}" type="sibTrans" cxnId="{E909258E-4740-4431-8F61-6181DC65F320}">
      <dgm:prSet/>
      <dgm:spPr/>
      <dgm:t>
        <a:bodyPr/>
        <a:lstStyle/>
        <a:p>
          <a:endParaRPr lang="zh-CN" altLang="en-US"/>
        </a:p>
      </dgm:t>
    </dgm:pt>
    <dgm:pt modelId="{3356FE43-45B6-4A05-9FC3-4D9750163CCE}">
      <dgm:prSet phldrT="[文本]" custT="1"/>
      <dgm:spPr>
        <a:solidFill>
          <a:srgbClr val="F58C7A"/>
        </a:solidFill>
        <a:ln>
          <a:noFill/>
        </a:ln>
      </dgm:spPr>
      <dgm:t>
        <a:bodyPr/>
        <a:lstStyle/>
        <a:p>
          <a:r>
            <a:rPr lang="zh-CN" altLang="en-US" sz="2000" dirty="0" smtClean="0"/>
            <a:t>输入你的文字</a:t>
          </a:r>
          <a:endParaRPr lang="zh-CN" altLang="en-US" sz="2000" dirty="0"/>
        </a:p>
      </dgm:t>
    </dgm:pt>
    <dgm:pt modelId="{2C361E71-7144-43B5-9C60-400894E85994}" type="parTrans" cxnId="{02963758-7E3F-4A19-81E7-8EC6ECF10B21}">
      <dgm:prSet/>
      <dgm:spPr/>
      <dgm:t>
        <a:bodyPr/>
        <a:lstStyle/>
        <a:p>
          <a:endParaRPr lang="zh-CN" altLang="en-US"/>
        </a:p>
      </dgm:t>
    </dgm:pt>
    <dgm:pt modelId="{7736220F-B085-42AF-812F-2C0423475611}" type="sibTrans" cxnId="{02963758-7E3F-4A19-81E7-8EC6ECF10B21}">
      <dgm:prSet/>
      <dgm:spPr/>
      <dgm:t>
        <a:bodyPr/>
        <a:lstStyle/>
        <a:p>
          <a:endParaRPr lang="zh-CN" altLang="en-US"/>
        </a:p>
      </dgm:t>
    </dgm:pt>
    <dgm:pt modelId="{96644551-5398-46BF-97B1-1A5F3998DADE}" type="pres">
      <dgm:prSet presAssocID="{AEA8F22A-2016-4F4F-8A3C-3FEA1C381156}" presName="Name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82A76405-67BC-4E41-A30A-A3FD2AB49CE1}" type="pres">
      <dgm:prSet presAssocID="{2B903920-7CFD-44B2-B1E4-6A1F59C29484}" presName="chaos" presStyleCnt="0"/>
      <dgm:spPr/>
      <dgm:t>
        <a:bodyPr/>
        <a:lstStyle/>
        <a:p>
          <a:endParaRPr lang="zh-CN" altLang="en-US"/>
        </a:p>
      </dgm:t>
    </dgm:pt>
    <dgm:pt modelId="{8CBB0FD7-505E-4A6B-8E22-C7B1D96D6583}" type="pres">
      <dgm:prSet presAssocID="{2B903920-7CFD-44B2-B1E4-6A1F59C29484}" presName="parTx1" presStyleLbl="revTx" presStyleIdx="0" presStyleCnt="1"/>
      <dgm:spPr/>
      <dgm:t>
        <a:bodyPr/>
        <a:lstStyle/>
        <a:p>
          <a:endParaRPr lang="zh-CN" altLang="en-US"/>
        </a:p>
      </dgm:t>
    </dgm:pt>
    <dgm:pt modelId="{B2422633-65C1-4816-BE50-7B1057027104}" type="pres">
      <dgm:prSet presAssocID="{2B903920-7CFD-44B2-B1E4-6A1F59C29484}" presName="c1" presStyleLbl="node1" presStyleIdx="0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46201853-1D9C-46C4-8C0E-67F22198C133}" type="pres">
      <dgm:prSet presAssocID="{2B903920-7CFD-44B2-B1E4-6A1F59C29484}" presName="c2" presStyleLbl="node1" presStyleIdx="1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51A226B7-ED75-4495-9DD7-E86B0462A7A0}" type="pres">
      <dgm:prSet presAssocID="{2B903920-7CFD-44B2-B1E4-6A1F59C29484}" presName="c3" presStyleLbl="node1" presStyleIdx="2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F7E273B9-3899-4BA4-9343-4C6E0F8B4D26}" type="pres">
      <dgm:prSet presAssocID="{2B903920-7CFD-44B2-B1E4-6A1F59C29484}" presName="c4" presStyleLbl="node1" presStyleIdx="3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B38AA183-92D2-463E-A59E-513D1B4C40DD}" type="pres">
      <dgm:prSet presAssocID="{2B903920-7CFD-44B2-B1E4-6A1F59C29484}" presName="c5" presStyleLbl="node1" presStyleIdx="4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18AF8D88-93B0-4284-AFB3-1061A32E3C7C}" type="pres">
      <dgm:prSet presAssocID="{2B903920-7CFD-44B2-B1E4-6A1F59C29484}" presName="c6" presStyleLbl="node1" presStyleIdx="5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4AF6983E-7F2E-4F61-AA2F-87A964BBE0E4}" type="pres">
      <dgm:prSet presAssocID="{2B903920-7CFD-44B2-B1E4-6A1F59C29484}" presName="c7" presStyleLbl="node1" presStyleIdx="6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A0AD4D29-8E3F-41EC-9D1F-C4340D733D78}" type="pres">
      <dgm:prSet presAssocID="{2B903920-7CFD-44B2-B1E4-6A1F59C29484}" presName="c8" presStyleLbl="node1" presStyleIdx="7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36BBE843-0B98-42E7-82C9-230A2923C95C}" type="pres">
      <dgm:prSet presAssocID="{2B903920-7CFD-44B2-B1E4-6A1F59C29484}" presName="c9" presStyleLbl="node1" presStyleIdx="8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55D30A02-4815-49A4-A848-D03D3CDB7483}" type="pres">
      <dgm:prSet presAssocID="{2B903920-7CFD-44B2-B1E4-6A1F59C29484}" presName="c10" presStyleLbl="node1" presStyleIdx="9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78522F78-161B-4A30-AC7C-00D8296360C5}" type="pres">
      <dgm:prSet presAssocID="{2B903920-7CFD-44B2-B1E4-6A1F59C29484}" presName="c11" presStyleLbl="node1" presStyleIdx="10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C9856945-7BCA-4DDA-9CAB-2B1BFB2D3803}" type="pres">
      <dgm:prSet presAssocID="{2B903920-7CFD-44B2-B1E4-6A1F59C29484}" presName="c12" presStyleLbl="node1" presStyleIdx="11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CD496AA5-D29E-4FEF-8980-433E0F2BED1B}" type="pres">
      <dgm:prSet presAssocID="{2B903920-7CFD-44B2-B1E4-6A1F59C29484}" presName="c13" presStyleLbl="node1" presStyleIdx="12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B6855674-874F-4DD8-B007-72BC0363499C}" type="pres">
      <dgm:prSet presAssocID="{2B903920-7CFD-44B2-B1E4-6A1F59C29484}" presName="c14" presStyleLbl="node1" presStyleIdx="13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F1AC3F44-AA0B-4E5D-B365-5D4AB36A866A}" type="pres">
      <dgm:prSet presAssocID="{2B903920-7CFD-44B2-B1E4-6A1F59C29484}" presName="c15" presStyleLbl="node1" presStyleIdx="14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A9EFD810-26C4-45BF-8658-2EABD7DBF005}" type="pres">
      <dgm:prSet presAssocID="{2B903920-7CFD-44B2-B1E4-6A1F59C29484}" presName="c16" presStyleLbl="node1" presStyleIdx="15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D235B024-AE91-4CCC-84ED-384C78D8B41B}" type="pres">
      <dgm:prSet presAssocID="{2B903920-7CFD-44B2-B1E4-6A1F59C29484}" presName="c17" presStyleLbl="node1" presStyleIdx="16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9E5C3EBF-14B5-4E7E-97EA-4EE8C4BD8D3B}" type="pres">
      <dgm:prSet presAssocID="{2B903920-7CFD-44B2-B1E4-6A1F59C29484}" presName="c18" presStyleLbl="node1" presStyleIdx="17" presStyleCnt="19"/>
      <dgm:spPr>
        <a:solidFill>
          <a:srgbClr val="F58C7A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54B437B2-BC90-49AA-883E-A9D95A309E3E}" type="pres">
      <dgm:prSet presAssocID="{DAE42B46-599C-44C1-88C2-2240BDB6570B}" presName="chevronComposite1" presStyleCnt="0"/>
      <dgm:spPr/>
      <dgm:t>
        <a:bodyPr/>
        <a:lstStyle/>
        <a:p>
          <a:endParaRPr lang="zh-CN" altLang="en-US"/>
        </a:p>
      </dgm:t>
    </dgm:pt>
    <dgm:pt modelId="{23A46D15-89DA-4411-A831-22115DFA969E}" type="pres">
      <dgm:prSet presAssocID="{DAE42B46-599C-44C1-88C2-2240BDB6570B}" presName="chevron1" presStyleLbl="sibTrans2D1" presStyleIdx="0" presStyleCnt="2"/>
      <dgm:spPr/>
      <dgm:t>
        <a:bodyPr/>
        <a:lstStyle/>
        <a:p>
          <a:endParaRPr lang="zh-CN" altLang="en-US"/>
        </a:p>
      </dgm:t>
    </dgm:pt>
    <dgm:pt modelId="{23CF08BB-D4A2-4177-A6BE-613A84F0E3A7}" type="pres">
      <dgm:prSet presAssocID="{DAE42B46-599C-44C1-88C2-2240BDB6570B}" presName="spChevron1" presStyleCnt="0"/>
      <dgm:spPr/>
      <dgm:t>
        <a:bodyPr/>
        <a:lstStyle/>
        <a:p>
          <a:endParaRPr lang="zh-CN" altLang="en-US"/>
        </a:p>
      </dgm:t>
    </dgm:pt>
    <dgm:pt modelId="{3DAB328E-6329-43EB-B206-74EA050C54A9}" type="pres">
      <dgm:prSet presAssocID="{DAE42B46-599C-44C1-88C2-2240BDB6570B}" presName="overlap" presStyleCnt="0"/>
      <dgm:spPr/>
      <dgm:t>
        <a:bodyPr/>
        <a:lstStyle/>
        <a:p>
          <a:endParaRPr lang="zh-CN" altLang="en-US"/>
        </a:p>
      </dgm:t>
    </dgm:pt>
    <dgm:pt modelId="{5D6D1B69-9BF1-437A-B583-B818F19C8AA1}" type="pres">
      <dgm:prSet presAssocID="{DAE42B46-599C-44C1-88C2-2240BDB6570B}" presName="chevronComposite2" presStyleCnt="0"/>
      <dgm:spPr/>
      <dgm:t>
        <a:bodyPr/>
        <a:lstStyle/>
        <a:p>
          <a:endParaRPr lang="zh-CN" altLang="en-US"/>
        </a:p>
      </dgm:t>
    </dgm:pt>
    <dgm:pt modelId="{6B58DBDD-FCBC-4F3C-9D4F-884383A6DCE5}" type="pres">
      <dgm:prSet presAssocID="{DAE42B46-599C-44C1-88C2-2240BDB6570B}" presName="chevron2" presStyleLbl="sibTrans2D1" presStyleIdx="1" presStyleCnt="2"/>
      <dgm:spPr/>
      <dgm:t>
        <a:bodyPr/>
        <a:lstStyle/>
        <a:p>
          <a:endParaRPr lang="zh-CN" altLang="en-US"/>
        </a:p>
      </dgm:t>
    </dgm:pt>
    <dgm:pt modelId="{42FFBF2D-D6EB-465C-8D3D-D14E165E9BDC}" type="pres">
      <dgm:prSet presAssocID="{DAE42B46-599C-44C1-88C2-2240BDB6570B}" presName="spChevron2" presStyleCnt="0"/>
      <dgm:spPr/>
      <dgm:t>
        <a:bodyPr/>
        <a:lstStyle/>
        <a:p>
          <a:endParaRPr lang="zh-CN" altLang="en-US"/>
        </a:p>
      </dgm:t>
    </dgm:pt>
    <dgm:pt modelId="{372DAEC7-D544-4FA0-8673-13B6DB8567B2}" type="pres">
      <dgm:prSet presAssocID="{3356FE43-45B6-4A05-9FC3-4D9750163CCE}" presName="last" presStyleCnt="0"/>
      <dgm:spPr/>
      <dgm:t>
        <a:bodyPr/>
        <a:lstStyle/>
        <a:p>
          <a:endParaRPr lang="zh-CN" altLang="en-US"/>
        </a:p>
      </dgm:t>
    </dgm:pt>
    <dgm:pt modelId="{6BA9D5AF-2155-454F-92C3-411102CF8E7F}" type="pres">
      <dgm:prSet presAssocID="{3356FE43-45B6-4A05-9FC3-4D9750163CCE}" presName="circleTx" presStyleLbl="node1" presStyleIdx="18" presStyleCnt="19"/>
      <dgm:spPr/>
      <dgm:t>
        <a:bodyPr/>
        <a:lstStyle/>
        <a:p>
          <a:endParaRPr lang="zh-CN" altLang="en-US"/>
        </a:p>
      </dgm:t>
    </dgm:pt>
    <dgm:pt modelId="{66F8DBC5-2AB2-44FE-8A69-1BB277DC555E}" type="pres">
      <dgm:prSet presAssocID="{3356FE43-45B6-4A05-9FC3-4D9750163CCE}" presName="spN" presStyleCnt="0"/>
      <dgm:spPr/>
      <dgm:t>
        <a:bodyPr/>
        <a:lstStyle/>
        <a:p>
          <a:endParaRPr lang="zh-CN" altLang="en-US"/>
        </a:p>
      </dgm:t>
    </dgm:pt>
  </dgm:ptLst>
  <dgm:cxnLst>
    <dgm:cxn modelId="{02963758-7E3F-4A19-81E7-8EC6ECF10B21}" srcId="{AEA8F22A-2016-4F4F-8A3C-3FEA1C381156}" destId="{3356FE43-45B6-4A05-9FC3-4D9750163CCE}" srcOrd="1" destOrd="0" parTransId="{2C361E71-7144-43B5-9C60-400894E85994}" sibTransId="{7736220F-B085-42AF-812F-2C0423475611}"/>
    <dgm:cxn modelId="{E909258E-4740-4431-8F61-6181DC65F320}" srcId="{AEA8F22A-2016-4F4F-8A3C-3FEA1C381156}" destId="{2B903920-7CFD-44B2-B1E4-6A1F59C29484}" srcOrd="0" destOrd="0" parTransId="{6A4BD1FC-6D64-4C13-B9E5-82DAB5D7DAFB}" sibTransId="{DAE42B46-599C-44C1-88C2-2240BDB6570B}"/>
    <dgm:cxn modelId="{C7B91505-FD2A-47A1-826D-460DACF7EFEF}" type="presOf" srcId="{3356FE43-45B6-4A05-9FC3-4D9750163CCE}" destId="{6BA9D5AF-2155-454F-92C3-411102CF8E7F}" srcOrd="0" destOrd="0" presId="urn:microsoft.com/office/officeart/2009/3/layout/RandomtoResultProcess"/>
    <dgm:cxn modelId="{51A579CA-2A72-44BA-BA52-CC3397470252}" type="presOf" srcId="{AEA8F22A-2016-4F4F-8A3C-3FEA1C381156}" destId="{96644551-5398-46BF-97B1-1A5F3998DADE}" srcOrd="0" destOrd="0" presId="urn:microsoft.com/office/officeart/2009/3/layout/RandomtoResultProcess"/>
    <dgm:cxn modelId="{A2F714D9-FF87-4BD2-88C4-478103514EBD}" type="presOf" srcId="{2B903920-7CFD-44B2-B1E4-6A1F59C29484}" destId="{8CBB0FD7-505E-4A6B-8E22-C7B1D96D6583}" srcOrd="0" destOrd="0" presId="urn:microsoft.com/office/officeart/2009/3/layout/RandomtoResultProcess"/>
    <dgm:cxn modelId="{FB556FA1-1B4B-4244-931C-73683B49092D}" type="presParOf" srcId="{96644551-5398-46BF-97B1-1A5F3998DADE}" destId="{82A76405-67BC-4E41-A30A-A3FD2AB49CE1}" srcOrd="0" destOrd="0" presId="urn:microsoft.com/office/officeart/2009/3/layout/RandomtoResultProcess"/>
    <dgm:cxn modelId="{2F934AE4-28A3-47E6-B307-727A107C4E0B}" type="presParOf" srcId="{82A76405-67BC-4E41-A30A-A3FD2AB49CE1}" destId="{8CBB0FD7-505E-4A6B-8E22-C7B1D96D6583}" srcOrd="0" destOrd="0" presId="urn:microsoft.com/office/officeart/2009/3/layout/RandomtoResultProcess"/>
    <dgm:cxn modelId="{8E9F17F6-0EC5-44E1-9455-215C07E3D8F9}" type="presParOf" srcId="{82A76405-67BC-4E41-A30A-A3FD2AB49CE1}" destId="{B2422633-65C1-4816-BE50-7B1057027104}" srcOrd="1" destOrd="0" presId="urn:microsoft.com/office/officeart/2009/3/layout/RandomtoResultProcess"/>
    <dgm:cxn modelId="{18E4A1DF-356F-4366-8D98-DD30C337F3DD}" type="presParOf" srcId="{82A76405-67BC-4E41-A30A-A3FD2AB49CE1}" destId="{46201853-1D9C-46C4-8C0E-67F22198C133}" srcOrd="2" destOrd="0" presId="urn:microsoft.com/office/officeart/2009/3/layout/RandomtoResultProcess"/>
    <dgm:cxn modelId="{01D11F7B-FDA9-4CBD-A3A8-DC871BC428ED}" type="presParOf" srcId="{82A76405-67BC-4E41-A30A-A3FD2AB49CE1}" destId="{51A226B7-ED75-4495-9DD7-E86B0462A7A0}" srcOrd="3" destOrd="0" presId="urn:microsoft.com/office/officeart/2009/3/layout/RandomtoResultProcess"/>
    <dgm:cxn modelId="{07F1C06D-7451-41E1-B4D3-6EA1C7FEFF49}" type="presParOf" srcId="{82A76405-67BC-4E41-A30A-A3FD2AB49CE1}" destId="{F7E273B9-3899-4BA4-9343-4C6E0F8B4D26}" srcOrd="4" destOrd="0" presId="urn:microsoft.com/office/officeart/2009/3/layout/RandomtoResultProcess"/>
    <dgm:cxn modelId="{B45E400A-9EDB-474C-9DAF-BD5EF286504C}" type="presParOf" srcId="{82A76405-67BC-4E41-A30A-A3FD2AB49CE1}" destId="{B38AA183-92D2-463E-A59E-513D1B4C40DD}" srcOrd="5" destOrd="0" presId="urn:microsoft.com/office/officeart/2009/3/layout/RandomtoResultProcess"/>
    <dgm:cxn modelId="{B8327D21-6202-41E0-9FFF-747944E8825B}" type="presParOf" srcId="{82A76405-67BC-4E41-A30A-A3FD2AB49CE1}" destId="{18AF8D88-93B0-4284-AFB3-1061A32E3C7C}" srcOrd="6" destOrd="0" presId="urn:microsoft.com/office/officeart/2009/3/layout/RandomtoResultProcess"/>
    <dgm:cxn modelId="{8A61BDD6-05D4-499A-A187-3D70A8AC587C}" type="presParOf" srcId="{82A76405-67BC-4E41-A30A-A3FD2AB49CE1}" destId="{4AF6983E-7F2E-4F61-AA2F-87A964BBE0E4}" srcOrd="7" destOrd="0" presId="urn:microsoft.com/office/officeart/2009/3/layout/RandomtoResultProcess"/>
    <dgm:cxn modelId="{479490D8-4B47-4198-B402-C4FC64BF14C4}" type="presParOf" srcId="{82A76405-67BC-4E41-A30A-A3FD2AB49CE1}" destId="{A0AD4D29-8E3F-41EC-9D1F-C4340D733D78}" srcOrd="8" destOrd="0" presId="urn:microsoft.com/office/officeart/2009/3/layout/RandomtoResultProcess"/>
    <dgm:cxn modelId="{B81CA0B2-75F5-4605-93B7-A8F90A4E5B71}" type="presParOf" srcId="{82A76405-67BC-4E41-A30A-A3FD2AB49CE1}" destId="{36BBE843-0B98-42E7-82C9-230A2923C95C}" srcOrd="9" destOrd="0" presId="urn:microsoft.com/office/officeart/2009/3/layout/RandomtoResultProcess"/>
    <dgm:cxn modelId="{758D5A7D-DEBD-4D2A-9D4A-7027398F880D}" type="presParOf" srcId="{82A76405-67BC-4E41-A30A-A3FD2AB49CE1}" destId="{55D30A02-4815-49A4-A848-D03D3CDB7483}" srcOrd="10" destOrd="0" presId="urn:microsoft.com/office/officeart/2009/3/layout/RandomtoResultProcess"/>
    <dgm:cxn modelId="{7E56D4FC-42B6-4C34-A336-2DDD2CACE324}" type="presParOf" srcId="{82A76405-67BC-4E41-A30A-A3FD2AB49CE1}" destId="{78522F78-161B-4A30-AC7C-00D8296360C5}" srcOrd="11" destOrd="0" presId="urn:microsoft.com/office/officeart/2009/3/layout/RandomtoResultProcess"/>
    <dgm:cxn modelId="{014CB778-3E92-4A17-96A8-101FCB806114}" type="presParOf" srcId="{82A76405-67BC-4E41-A30A-A3FD2AB49CE1}" destId="{C9856945-7BCA-4DDA-9CAB-2B1BFB2D3803}" srcOrd="12" destOrd="0" presId="urn:microsoft.com/office/officeart/2009/3/layout/RandomtoResultProcess"/>
    <dgm:cxn modelId="{A5E37707-8E55-4A5C-992A-4EC1EA2430EE}" type="presParOf" srcId="{82A76405-67BC-4E41-A30A-A3FD2AB49CE1}" destId="{CD496AA5-D29E-4FEF-8980-433E0F2BED1B}" srcOrd="13" destOrd="0" presId="urn:microsoft.com/office/officeart/2009/3/layout/RandomtoResultProcess"/>
    <dgm:cxn modelId="{CF990216-6580-4BF5-8A93-866A2188B48A}" type="presParOf" srcId="{82A76405-67BC-4E41-A30A-A3FD2AB49CE1}" destId="{B6855674-874F-4DD8-B007-72BC0363499C}" srcOrd="14" destOrd="0" presId="urn:microsoft.com/office/officeart/2009/3/layout/RandomtoResultProcess"/>
    <dgm:cxn modelId="{144D158C-8518-4581-B243-7107EEA15359}" type="presParOf" srcId="{82A76405-67BC-4E41-A30A-A3FD2AB49CE1}" destId="{F1AC3F44-AA0B-4E5D-B365-5D4AB36A866A}" srcOrd="15" destOrd="0" presId="urn:microsoft.com/office/officeart/2009/3/layout/RandomtoResultProcess"/>
    <dgm:cxn modelId="{E695A57D-5F24-4675-8BB4-CE96ED68324D}" type="presParOf" srcId="{82A76405-67BC-4E41-A30A-A3FD2AB49CE1}" destId="{A9EFD810-26C4-45BF-8658-2EABD7DBF005}" srcOrd="16" destOrd="0" presId="urn:microsoft.com/office/officeart/2009/3/layout/RandomtoResultProcess"/>
    <dgm:cxn modelId="{9C041A20-6296-4FC6-B5BA-3279FEA096E9}" type="presParOf" srcId="{82A76405-67BC-4E41-A30A-A3FD2AB49CE1}" destId="{D235B024-AE91-4CCC-84ED-384C78D8B41B}" srcOrd="17" destOrd="0" presId="urn:microsoft.com/office/officeart/2009/3/layout/RandomtoResultProcess"/>
    <dgm:cxn modelId="{3A7B4659-739F-4A5D-9A06-1C7898CF201B}" type="presParOf" srcId="{82A76405-67BC-4E41-A30A-A3FD2AB49CE1}" destId="{9E5C3EBF-14B5-4E7E-97EA-4EE8C4BD8D3B}" srcOrd="18" destOrd="0" presId="urn:microsoft.com/office/officeart/2009/3/layout/RandomtoResultProcess"/>
    <dgm:cxn modelId="{38537D8B-72EB-4178-A748-8154095E8142}" type="presParOf" srcId="{96644551-5398-46BF-97B1-1A5F3998DADE}" destId="{54B437B2-BC90-49AA-883E-A9D95A309E3E}" srcOrd="1" destOrd="0" presId="urn:microsoft.com/office/officeart/2009/3/layout/RandomtoResultProcess"/>
    <dgm:cxn modelId="{96495779-4264-49E9-A031-01518B854182}" type="presParOf" srcId="{54B437B2-BC90-49AA-883E-A9D95A309E3E}" destId="{23A46D15-89DA-4411-A831-22115DFA969E}" srcOrd="0" destOrd="0" presId="urn:microsoft.com/office/officeart/2009/3/layout/RandomtoResultProcess"/>
    <dgm:cxn modelId="{EFF007DF-42BB-42E6-B1BD-876BB7AAAE3C}" type="presParOf" srcId="{54B437B2-BC90-49AA-883E-A9D95A309E3E}" destId="{23CF08BB-D4A2-4177-A6BE-613A84F0E3A7}" srcOrd="1" destOrd="0" presId="urn:microsoft.com/office/officeart/2009/3/layout/RandomtoResultProcess"/>
    <dgm:cxn modelId="{800C5613-A5E0-43B3-A872-295D7F76441D}" type="presParOf" srcId="{96644551-5398-46BF-97B1-1A5F3998DADE}" destId="{3DAB328E-6329-43EB-B206-74EA050C54A9}" srcOrd="2" destOrd="0" presId="urn:microsoft.com/office/officeart/2009/3/layout/RandomtoResultProcess"/>
    <dgm:cxn modelId="{59DFB5F4-B431-4EC6-9672-8DAA4168C754}" type="presParOf" srcId="{96644551-5398-46BF-97B1-1A5F3998DADE}" destId="{5D6D1B69-9BF1-437A-B583-B818F19C8AA1}" srcOrd="3" destOrd="0" presId="urn:microsoft.com/office/officeart/2009/3/layout/RandomtoResultProcess"/>
    <dgm:cxn modelId="{8B5D572C-503B-4745-A843-3E040740F2DE}" type="presParOf" srcId="{5D6D1B69-9BF1-437A-B583-B818F19C8AA1}" destId="{6B58DBDD-FCBC-4F3C-9D4F-884383A6DCE5}" srcOrd="0" destOrd="0" presId="urn:microsoft.com/office/officeart/2009/3/layout/RandomtoResultProcess"/>
    <dgm:cxn modelId="{64F09E93-812E-4C32-852B-DC9C5944FF31}" type="presParOf" srcId="{5D6D1B69-9BF1-437A-B583-B818F19C8AA1}" destId="{42FFBF2D-D6EB-465C-8D3D-D14E165E9BDC}" srcOrd="1" destOrd="0" presId="urn:microsoft.com/office/officeart/2009/3/layout/RandomtoResultProcess"/>
    <dgm:cxn modelId="{5542DB0A-8C9F-4861-A130-F664C3420F0A}" type="presParOf" srcId="{96644551-5398-46BF-97B1-1A5F3998DADE}" destId="{372DAEC7-D544-4FA0-8673-13B6DB8567B2}" srcOrd="4" destOrd="0" presId="urn:microsoft.com/office/officeart/2009/3/layout/RandomtoResultProcess"/>
    <dgm:cxn modelId="{BCD92E51-63BC-469C-A991-14EAABE33F6A}" type="presParOf" srcId="{372DAEC7-D544-4FA0-8673-13B6DB8567B2}" destId="{6BA9D5AF-2155-454F-92C3-411102CF8E7F}" srcOrd="0" destOrd="0" presId="urn:microsoft.com/office/officeart/2009/3/layout/RandomtoResultProcess"/>
    <dgm:cxn modelId="{F11D5AE4-0AEE-4544-A45D-0A2DA61D8CAD}" type="presParOf" srcId="{372DAEC7-D544-4FA0-8673-13B6DB8567B2}" destId="{66F8DBC5-2AB2-44FE-8A69-1BB277DC555E}" srcOrd="1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FBC61F-0C87-420C-BD92-16CB85B2F583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solidFill>
          <a:schemeClr val="bg1">
            <a:lumMod val="75000"/>
          </a:schemeClr>
        </a:solidFill>
        <a:ln w="12700" cap="flat" cmpd="sng" algn="ctr">
          <a:solidFill>
            <a:schemeClr val="bg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F346FC-ED12-4DE8-B913-3D9DFE61730C}">
      <dsp:nvSpPr>
        <dsp:cNvPr id="0" name=""/>
        <dsp:cNvSpPr/>
      </dsp:nvSpPr>
      <dsp:spPr>
        <a:xfrm>
          <a:off x="564979" y="406400"/>
          <a:ext cx="5475833" cy="81280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solidFill>
                <a:sysClr val="windowText" lastClr="000000"/>
              </a:solidFill>
            </a:rPr>
            <a:t>分论点一</a:t>
          </a:r>
          <a:endParaRPr lang="en-US" altLang="zh-CN" sz="1600" b="1" kern="1200" dirty="0" smtClean="0">
            <a:solidFill>
              <a:sysClr val="windowText" lastClr="000000"/>
            </a:solidFill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0" kern="1200" dirty="0" smtClean="0">
              <a:solidFill>
                <a:sysClr val="windowText" lastClr="000000"/>
              </a:solidFill>
            </a:rPr>
            <a:t>输入你的文字  输入你的文字</a:t>
          </a:r>
          <a:endParaRPr lang="zh-CN" altLang="en-US" sz="1400" b="0" kern="1200" dirty="0">
            <a:solidFill>
              <a:sysClr val="windowText" lastClr="000000"/>
            </a:solidFill>
          </a:endParaRPr>
        </a:p>
      </dsp:txBody>
      <dsp:txXfrm>
        <a:off x="564979" y="406400"/>
        <a:ext cx="5475833" cy="812800"/>
      </dsp:txXfrm>
    </dsp:sp>
    <dsp:sp modelId="{F233E412-D91D-4069-BFBC-A94FAACF0391}">
      <dsp:nvSpPr>
        <dsp:cNvPr id="0" name=""/>
        <dsp:cNvSpPr/>
      </dsp:nvSpPr>
      <dsp:spPr>
        <a:xfrm>
          <a:off x="56979" y="304800"/>
          <a:ext cx="1016000" cy="1016000"/>
        </a:xfrm>
        <a:prstGeom prst="ellipse">
          <a:avLst/>
        </a:prstGeom>
        <a:blipFill dpi="0"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17FE6C-2439-479F-A762-DE412F0579DA}">
      <dsp:nvSpPr>
        <dsp:cNvPr id="0" name=""/>
        <dsp:cNvSpPr/>
      </dsp:nvSpPr>
      <dsp:spPr>
        <a:xfrm>
          <a:off x="860432" y="1625599"/>
          <a:ext cx="5180380" cy="81280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solidFill>
                <a:sysClr val="windowText" lastClr="000000"/>
              </a:solidFill>
            </a:rPr>
            <a:t>分论点二</a:t>
          </a:r>
          <a:endParaRPr lang="en-US" altLang="zh-CN" sz="1600" b="1" kern="1200" dirty="0" smtClean="0">
            <a:solidFill>
              <a:sysClr val="windowText" lastClr="000000"/>
            </a:solidFill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0" kern="1200" dirty="0" smtClean="0">
              <a:solidFill>
                <a:sysClr val="windowText" lastClr="000000"/>
              </a:solidFill>
            </a:rPr>
            <a:t>输入你的文字  输入你的文字</a:t>
          </a:r>
          <a:endParaRPr lang="zh-CN" altLang="en-US" sz="1400" kern="1200" dirty="0">
            <a:solidFill>
              <a:sysClr val="windowText" lastClr="000000"/>
            </a:solidFill>
          </a:endParaRPr>
        </a:p>
      </dsp:txBody>
      <dsp:txXfrm>
        <a:off x="860432" y="1625599"/>
        <a:ext cx="5180380" cy="812800"/>
      </dsp:txXfrm>
    </dsp:sp>
    <dsp:sp modelId="{12FC9A63-6CAB-4073-BCC6-3D61940929DD}">
      <dsp:nvSpPr>
        <dsp:cNvPr id="0" name=""/>
        <dsp:cNvSpPr/>
      </dsp:nvSpPr>
      <dsp:spPr>
        <a:xfrm>
          <a:off x="352432" y="1523999"/>
          <a:ext cx="1016000" cy="1016000"/>
        </a:xfrm>
        <a:prstGeom prst="ellipse">
          <a:avLst/>
        </a:prstGeom>
        <a:blipFill dpi="0" rotWithShape="0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048F68-1F2E-4F9A-9958-AE955F2F931C}">
      <dsp:nvSpPr>
        <dsp:cNvPr id="0" name=""/>
        <dsp:cNvSpPr/>
      </dsp:nvSpPr>
      <dsp:spPr>
        <a:xfrm>
          <a:off x="564979" y="2844800"/>
          <a:ext cx="5475833" cy="81280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 smtClean="0">
              <a:solidFill>
                <a:sysClr val="windowText" lastClr="000000"/>
              </a:solidFill>
            </a:rPr>
            <a:t>分论点三</a:t>
          </a:r>
          <a:endParaRPr lang="en-US" altLang="zh-CN" sz="1600" b="1" kern="1200" dirty="0" smtClean="0">
            <a:solidFill>
              <a:sysClr val="windowText" lastClr="000000"/>
            </a:solidFill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0" kern="1200" dirty="0" smtClean="0">
              <a:solidFill>
                <a:sysClr val="windowText" lastClr="000000"/>
              </a:solidFill>
            </a:rPr>
            <a:t>输入你的文字  输入你的文字</a:t>
          </a:r>
          <a:endParaRPr lang="zh-CN" altLang="en-US" sz="1400" kern="1200" dirty="0">
            <a:solidFill>
              <a:sysClr val="windowText" lastClr="000000"/>
            </a:solidFill>
          </a:endParaRPr>
        </a:p>
      </dsp:txBody>
      <dsp:txXfrm>
        <a:off x="564979" y="2844800"/>
        <a:ext cx="5475833" cy="812800"/>
      </dsp:txXfrm>
    </dsp:sp>
    <dsp:sp modelId="{7F6F1803-9CB1-4C33-9EF5-865ABF4195FA}">
      <dsp:nvSpPr>
        <dsp:cNvPr id="0" name=""/>
        <dsp:cNvSpPr/>
      </dsp:nvSpPr>
      <dsp:spPr>
        <a:xfrm>
          <a:off x="56979" y="2743200"/>
          <a:ext cx="1016000" cy="1016000"/>
        </a:xfrm>
        <a:prstGeom prst="ellipse">
          <a:avLst/>
        </a:prstGeom>
        <a:blipFill dpi="0" rotWithShape="0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21D2FF-FCF1-4E5E-99CE-058A89C26981}">
      <dsp:nvSpPr>
        <dsp:cNvPr id="0" name=""/>
        <dsp:cNvSpPr/>
      </dsp:nvSpPr>
      <dsp:spPr>
        <a:xfrm rot="5400000">
          <a:off x="493246" y="1457778"/>
          <a:ext cx="1473954" cy="2452626"/>
        </a:xfrm>
        <a:prstGeom prst="corner">
          <a:avLst>
            <a:gd name="adj1" fmla="val 16120"/>
            <a:gd name="adj2" fmla="val 16110"/>
          </a:avLst>
        </a:prstGeom>
        <a:solidFill>
          <a:srgbClr val="9CD973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FCA04C-EB65-4A5A-AC11-3A60398A4734}">
      <dsp:nvSpPr>
        <dsp:cNvPr id="0" name=""/>
        <dsp:cNvSpPr/>
      </dsp:nvSpPr>
      <dsp:spPr>
        <a:xfrm>
          <a:off x="247207" y="2190585"/>
          <a:ext cx="2214245" cy="1940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输入你的文字</a:t>
          </a:r>
          <a:endParaRPr lang="en-US" altLang="zh-CN" sz="1400" kern="1200" dirty="0" smtClean="0"/>
        </a:p>
        <a:p>
          <a:pPr lvl="0" algn="ctr" defTabSz="6223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输入你的文字</a:t>
          </a:r>
          <a:endParaRPr lang="en-US" altLang="zh-CN" sz="1400" kern="1200" dirty="0" smtClean="0"/>
        </a:p>
        <a:p>
          <a:pPr lvl="0" algn="ctr" defTabSz="6223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输入你的文字</a:t>
          </a:r>
          <a:endParaRPr lang="zh-CN" altLang="en-US" sz="1400" kern="1200" dirty="0"/>
        </a:p>
      </dsp:txBody>
      <dsp:txXfrm>
        <a:off x="247207" y="2190585"/>
        <a:ext cx="2214245" cy="1940915"/>
      </dsp:txXfrm>
    </dsp:sp>
    <dsp:sp modelId="{2BCB2F23-ABBD-41F4-8501-893F170D7A7F}">
      <dsp:nvSpPr>
        <dsp:cNvPr id="0" name=""/>
        <dsp:cNvSpPr/>
      </dsp:nvSpPr>
      <dsp:spPr>
        <a:xfrm>
          <a:off x="2043670" y="1277213"/>
          <a:ext cx="417782" cy="417782"/>
        </a:xfrm>
        <a:prstGeom prst="triangle">
          <a:avLst>
            <a:gd name="adj" fmla="val 100000"/>
          </a:avLst>
        </a:prstGeom>
        <a:solidFill>
          <a:srgbClr val="9CD973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FF62C8-758B-4F65-BA10-F0B40767B213}">
      <dsp:nvSpPr>
        <dsp:cNvPr id="0" name=""/>
        <dsp:cNvSpPr/>
      </dsp:nvSpPr>
      <dsp:spPr>
        <a:xfrm rot="5400000">
          <a:off x="3203915" y="787020"/>
          <a:ext cx="1473954" cy="2452626"/>
        </a:xfrm>
        <a:prstGeom prst="corner">
          <a:avLst>
            <a:gd name="adj1" fmla="val 16120"/>
            <a:gd name="adj2" fmla="val 16110"/>
          </a:avLst>
        </a:prstGeom>
        <a:solidFill>
          <a:srgbClr val="9CD973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54CCE7-27B1-4A44-AFC0-4886B277064B}">
      <dsp:nvSpPr>
        <dsp:cNvPr id="0" name=""/>
        <dsp:cNvSpPr/>
      </dsp:nvSpPr>
      <dsp:spPr>
        <a:xfrm>
          <a:off x="2957875" y="1519827"/>
          <a:ext cx="2214245" cy="1940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输入你的文字</a:t>
          </a:r>
          <a:endParaRPr lang="en-US" altLang="zh-CN" sz="1400" kern="1200" dirty="0" smtClean="0"/>
        </a:p>
        <a:p>
          <a:pPr lvl="0" algn="ctr" defTabSz="6223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输入你的文字</a:t>
          </a:r>
          <a:endParaRPr lang="en-US" altLang="zh-CN" sz="1400" kern="1200" dirty="0" smtClean="0"/>
        </a:p>
        <a:p>
          <a:pPr lvl="0" algn="ctr" defTabSz="6223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输入你的文字</a:t>
          </a:r>
          <a:endParaRPr lang="zh-CN" altLang="en-US" sz="1400" kern="1200" dirty="0"/>
        </a:p>
      </dsp:txBody>
      <dsp:txXfrm>
        <a:off x="2957875" y="1519827"/>
        <a:ext cx="2214245" cy="1940915"/>
      </dsp:txXfrm>
    </dsp:sp>
    <dsp:sp modelId="{0739D7DA-FD57-47C3-B9E3-1862A91BF5EE}">
      <dsp:nvSpPr>
        <dsp:cNvPr id="0" name=""/>
        <dsp:cNvSpPr/>
      </dsp:nvSpPr>
      <dsp:spPr>
        <a:xfrm>
          <a:off x="4754338" y="606455"/>
          <a:ext cx="417782" cy="417782"/>
        </a:xfrm>
        <a:prstGeom prst="triangle">
          <a:avLst>
            <a:gd name="adj" fmla="val 100000"/>
          </a:avLst>
        </a:prstGeom>
        <a:solidFill>
          <a:srgbClr val="9CD973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92263C-FC37-4393-B237-18C4A53B099B}">
      <dsp:nvSpPr>
        <dsp:cNvPr id="0" name=""/>
        <dsp:cNvSpPr/>
      </dsp:nvSpPr>
      <dsp:spPr>
        <a:xfrm rot="5400000">
          <a:off x="5914583" y="116262"/>
          <a:ext cx="1473954" cy="2452626"/>
        </a:xfrm>
        <a:prstGeom prst="corner">
          <a:avLst>
            <a:gd name="adj1" fmla="val 16120"/>
            <a:gd name="adj2" fmla="val 16110"/>
          </a:avLst>
        </a:prstGeom>
        <a:solidFill>
          <a:srgbClr val="9CD973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BC16ED-3ABA-4220-9DE8-97ED1592BA66}">
      <dsp:nvSpPr>
        <dsp:cNvPr id="0" name=""/>
        <dsp:cNvSpPr/>
      </dsp:nvSpPr>
      <dsp:spPr>
        <a:xfrm>
          <a:off x="5668544" y="849069"/>
          <a:ext cx="2214245" cy="19409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ctr" defTabSz="6223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输入你的文字</a:t>
          </a:r>
          <a:endParaRPr lang="en-US" altLang="zh-CN" sz="1400" kern="1200" dirty="0" smtClean="0"/>
        </a:p>
        <a:p>
          <a:pPr lvl="0" algn="ctr" defTabSz="6223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输入你的文字</a:t>
          </a:r>
          <a:endParaRPr lang="en-US" altLang="zh-CN" sz="1400" kern="1200" dirty="0" smtClean="0"/>
        </a:p>
        <a:p>
          <a:pPr lvl="0" algn="ctr" defTabSz="6223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输入你的文字</a:t>
          </a:r>
          <a:endParaRPr lang="zh-CN" altLang="en-US" sz="1400" kern="1200" dirty="0"/>
        </a:p>
      </dsp:txBody>
      <dsp:txXfrm>
        <a:off x="5668544" y="849069"/>
        <a:ext cx="2214245" cy="194091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C32D66-0802-4D0F-9644-5DA5E78CD23F}">
      <dsp:nvSpPr>
        <dsp:cNvPr id="0" name=""/>
        <dsp:cNvSpPr/>
      </dsp:nvSpPr>
      <dsp:spPr>
        <a:xfrm rot="21300000">
          <a:off x="24202" y="1919748"/>
          <a:ext cx="7838295" cy="897603"/>
        </a:xfrm>
        <a:prstGeom prst="mathMinus">
          <a:avLst/>
        </a:prstGeom>
        <a:solidFill>
          <a:srgbClr val="F7FB84">
            <a:alpha val="8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8E3342-8C55-4D83-94D3-AEA9EC66887C}">
      <dsp:nvSpPr>
        <dsp:cNvPr id="0" name=""/>
        <dsp:cNvSpPr/>
      </dsp:nvSpPr>
      <dsp:spPr>
        <a:xfrm>
          <a:off x="946404" y="236855"/>
          <a:ext cx="2366010" cy="1894840"/>
        </a:xfrm>
        <a:prstGeom prst="downArrow">
          <a:avLst/>
        </a:prstGeom>
        <a:solidFill>
          <a:srgbClr val="F7FB84">
            <a:alpha val="8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EAADE2-B698-4745-B59E-A054C994A091}">
      <dsp:nvSpPr>
        <dsp:cNvPr id="0" name=""/>
        <dsp:cNvSpPr/>
      </dsp:nvSpPr>
      <dsp:spPr>
        <a:xfrm>
          <a:off x="3398814" y="0"/>
          <a:ext cx="4086017" cy="19895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输入你的文字  输入你的文字</a:t>
          </a:r>
          <a:endParaRPr lang="en-US" altLang="zh-CN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输入你的文字  输入你的文字</a:t>
          </a:r>
          <a:endParaRPr lang="en-US" altLang="zh-CN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输入你的文字  输入你的文字</a:t>
          </a:r>
          <a:endParaRPr lang="en-US" altLang="zh-CN" sz="1600" kern="1200" dirty="0" smtClean="0"/>
        </a:p>
      </dsp:txBody>
      <dsp:txXfrm>
        <a:off x="3398814" y="0"/>
        <a:ext cx="4086017" cy="1989582"/>
      </dsp:txXfrm>
    </dsp:sp>
    <dsp:sp modelId="{29CDDE4E-924B-47BF-9CCD-E7A93E9E9258}">
      <dsp:nvSpPr>
        <dsp:cNvPr id="0" name=""/>
        <dsp:cNvSpPr/>
      </dsp:nvSpPr>
      <dsp:spPr>
        <a:xfrm>
          <a:off x="4574286" y="2605404"/>
          <a:ext cx="2366010" cy="1894840"/>
        </a:xfrm>
        <a:prstGeom prst="upArrow">
          <a:avLst/>
        </a:prstGeom>
        <a:solidFill>
          <a:srgbClr val="F7FB84">
            <a:alpha val="8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D9828A-D4D7-4523-B5A7-6D2A61A89DCB}">
      <dsp:nvSpPr>
        <dsp:cNvPr id="0" name=""/>
        <dsp:cNvSpPr/>
      </dsp:nvSpPr>
      <dsp:spPr>
        <a:xfrm>
          <a:off x="576031" y="2747518"/>
          <a:ext cx="3737690" cy="19895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输入你的文字  输入你的文字</a:t>
          </a:r>
          <a:endParaRPr lang="en-US" altLang="zh-CN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输入你的文字  输入你的文字</a:t>
          </a:r>
          <a:endParaRPr lang="en-US" altLang="zh-CN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输入你的文字  输入你的文字</a:t>
          </a:r>
          <a:endParaRPr lang="zh-CN" altLang="en-US" sz="1600" kern="1200" dirty="0"/>
        </a:p>
      </dsp:txBody>
      <dsp:txXfrm>
        <a:off x="576031" y="2747518"/>
        <a:ext cx="3737690" cy="198958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3DC68A-C7F0-4484-B6CC-D74BE260A353}">
      <dsp:nvSpPr>
        <dsp:cNvPr id="0" name=""/>
        <dsp:cNvSpPr/>
      </dsp:nvSpPr>
      <dsp:spPr>
        <a:xfrm>
          <a:off x="-1" y="0"/>
          <a:ext cx="7886703" cy="4737100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rgbClr val="F7FB84">
            <a:alpha val="80000"/>
          </a:srgbClr>
        </a:solidFill>
        <a:ln>
          <a:noFill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22645C-00ED-4FC3-A2AC-FB5E0A7A8805}">
      <dsp:nvSpPr>
        <dsp:cNvPr id="0" name=""/>
        <dsp:cNvSpPr/>
      </dsp:nvSpPr>
      <dsp:spPr>
        <a:xfrm>
          <a:off x="231832" y="307911"/>
          <a:ext cx="3600006" cy="189484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>
              <a:solidFill>
                <a:schemeClr val="tx1"/>
              </a:solidFill>
            </a:rPr>
            <a:t>STRENGTH</a:t>
          </a: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输入你的文字  输入你的文字</a:t>
          </a:r>
          <a:endParaRPr lang="en-US" altLang="zh-CN" sz="1600" kern="1200" dirty="0" smtClean="0">
            <a:solidFill>
              <a:schemeClr val="tx1"/>
            </a:solidFill>
          </a:endParaRP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输入你的文字  输入你的文字</a:t>
          </a:r>
          <a:endParaRPr lang="en-US" altLang="zh-CN" sz="1600" kern="1200" dirty="0" smtClean="0">
            <a:solidFill>
              <a:schemeClr val="tx1"/>
            </a:solidFill>
          </a:endParaRPr>
        </a:p>
      </dsp:txBody>
      <dsp:txXfrm>
        <a:off x="324330" y="400409"/>
        <a:ext cx="3415010" cy="1709844"/>
      </dsp:txXfrm>
    </dsp:sp>
    <dsp:sp modelId="{85E6DBD8-5F68-4503-8AF8-3CF77DBBE9C4}">
      <dsp:nvSpPr>
        <dsp:cNvPr id="0" name=""/>
        <dsp:cNvSpPr/>
      </dsp:nvSpPr>
      <dsp:spPr>
        <a:xfrm>
          <a:off x="4054463" y="307911"/>
          <a:ext cx="3600006" cy="189484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0" kern="1200" dirty="0" smtClean="0">
              <a:solidFill>
                <a:schemeClr val="tx1"/>
              </a:solidFill>
            </a:rPr>
            <a:t>WEAKNESS</a:t>
          </a:r>
        </a:p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0" kern="1200" dirty="0" smtClean="0">
              <a:solidFill>
                <a:schemeClr val="tx1"/>
              </a:solidFill>
            </a:rPr>
            <a:t>输入你的文字  输入你的文字</a:t>
          </a:r>
          <a:endParaRPr lang="en-US" altLang="zh-CN" sz="1600" b="0" kern="1200" dirty="0" smtClean="0">
            <a:solidFill>
              <a:schemeClr val="tx1"/>
            </a:solidFill>
          </a:endParaRPr>
        </a:p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0" kern="1200" dirty="0" smtClean="0">
              <a:solidFill>
                <a:schemeClr val="tx1"/>
              </a:solidFill>
            </a:rPr>
            <a:t>输入你的文字  输入你的文字</a:t>
          </a:r>
          <a:endParaRPr lang="zh-CN" altLang="en-US" sz="1600" b="0" kern="1200" dirty="0">
            <a:solidFill>
              <a:schemeClr val="tx1"/>
            </a:solidFill>
          </a:endParaRPr>
        </a:p>
      </dsp:txBody>
      <dsp:txXfrm>
        <a:off x="4146961" y="400409"/>
        <a:ext cx="3415010" cy="1709844"/>
      </dsp:txXfrm>
    </dsp:sp>
    <dsp:sp modelId="{75D160BE-EB50-4DFA-8F7F-AB3EA31CC40F}">
      <dsp:nvSpPr>
        <dsp:cNvPr id="0" name=""/>
        <dsp:cNvSpPr/>
      </dsp:nvSpPr>
      <dsp:spPr>
        <a:xfrm>
          <a:off x="231832" y="2534348"/>
          <a:ext cx="3600006" cy="189484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>
              <a:solidFill>
                <a:schemeClr val="tx1"/>
              </a:solidFill>
            </a:rPr>
            <a:t>OPPORTUNITY</a:t>
          </a: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输入你的文字  输入你的文字</a:t>
          </a:r>
          <a:endParaRPr lang="en-US" altLang="zh-CN" sz="1600" kern="1200" dirty="0" smtClean="0">
            <a:solidFill>
              <a:schemeClr val="tx1"/>
            </a:solidFill>
          </a:endParaRP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输入你的文字  输入你的文字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>
        <a:off x="324330" y="2626846"/>
        <a:ext cx="3415010" cy="1709844"/>
      </dsp:txXfrm>
    </dsp:sp>
    <dsp:sp modelId="{FE8CA5B3-849D-4342-BE5A-432913EB3A54}">
      <dsp:nvSpPr>
        <dsp:cNvPr id="0" name=""/>
        <dsp:cNvSpPr/>
      </dsp:nvSpPr>
      <dsp:spPr>
        <a:xfrm>
          <a:off x="4054463" y="2534348"/>
          <a:ext cx="3600006" cy="189484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0" kern="1200" dirty="0" smtClean="0">
              <a:solidFill>
                <a:schemeClr val="tx1"/>
              </a:solidFill>
            </a:rPr>
            <a:t>THREATS</a:t>
          </a:r>
        </a:p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0" kern="1200" dirty="0" smtClean="0">
              <a:solidFill>
                <a:schemeClr val="tx1"/>
              </a:solidFill>
            </a:rPr>
            <a:t>输入你的文字  输入你的文字</a:t>
          </a:r>
          <a:endParaRPr lang="en-US" altLang="zh-CN" sz="1600" b="0" kern="1200" dirty="0" smtClean="0">
            <a:solidFill>
              <a:schemeClr val="tx1"/>
            </a:solidFill>
          </a:endParaRPr>
        </a:p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0" kern="1200" dirty="0" smtClean="0">
              <a:solidFill>
                <a:schemeClr val="tx1"/>
              </a:solidFill>
            </a:rPr>
            <a:t>输入你的文字  输入你的文字</a:t>
          </a:r>
          <a:endParaRPr lang="zh-CN" altLang="en-US" sz="1600" b="0" kern="1200" dirty="0">
            <a:solidFill>
              <a:schemeClr val="tx1"/>
            </a:solidFill>
          </a:endParaRPr>
        </a:p>
      </dsp:txBody>
      <dsp:txXfrm>
        <a:off x="4146961" y="2626846"/>
        <a:ext cx="3415010" cy="170984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116F61-5DA5-4A9B-8605-6F6C420B3BDE}">
      <dsp:nvSpPr>
        <dsp:cNvPr id="0" name=""/>
        <dsp:cNvSpPr/>
      </dsp:nvSpPr>
      <dsp:spPr>
        <a:xfrm>
          <a:off x="3307523" y="1427952"/>
          <a:ext cx="635826" cy="513055"/>
        </a:xfrm>
        <a:custGeom>
          <a:avLst/>
          <a:gdLst/>
          <a:ahLst/>
          <a:cxnLst/>
          <a:rect l="0" t="0" r="0" b="0"/>
          <a:pathLst>
            <a:path>
              <a:moveTo>
                <a:pt x="635826" y="0"/>
              </a:moveTo>
              <a:lnTo>
                <a:pt x="635826" y="513055"/>
              </a:lnTo>
              <a:lnTo>
                <a:pt x="0" y="513055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F49136-BA8B-4C48-B1F0-99CE319DA4C8}">
      <dsp:nvSpPr>
        <dsp:cNvPr id="0" name=""/>
        <dsp:cNvSpPr/>
      </dsp:nvSpPr>
      <dsp:spPr>
        <a:xfrm>
          <a:off x="6830131" y="3074945"/>
          <a:ext cx="577356" cy="2918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653"/>
              </a:lnTo>
              <a:lnTo>
                <a:pt x="577356" y="191653"/>
              </a:lnTo>
              <a:lnTo>
                <a:pt x="577356" y="291856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712673-6D66-469F-8C4B-369A26B050EC}">
      <dsp:nvSpPr>
        <dsp:cNvPr id="0" name=""/>
        <dsp:cNvSpPr/>
      </dsp:nvSpPr>
      <dsp:spPr>
        <a:xfrm>
          <a:off x="6252775" y="3074945"/>
          <a:ext cx="577356" cy="291856"/>
        </a:xfrm>
        <a:custGeom>
          <a:avLst/>
          <a:gdLst/>
          <a:ahLst/>
          <a:cxnLst/>
          <a:rect l="0" t="0" r="0" b="0"/>
          <a:pathLst>
            <a:path>
              <a:moveTo>
                <a:pt x="577356" y="0"/>
              </a:moveTo>
              <a:lnTo>
                <a:pt x="577356" y="191653"/>
              </a:lnTo>
              <a:lnTo>
                <a:pt x="0" y="191653"/>
              </a:lnTo>
              <a:lnTo>
                <a:pt x="0" y="291856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BC5DB2-1278-4B42-BE9F-2735D91DB5C8}">
      <dsp:nvSpPr>
        <dsp:cNvPr id="0" name=""/>
        <dsp:cNvSpPr/>
      </dsp:nvSpPr>
      <dsp:spPr>
        <a:xfrm>
          <a:off x="3943349" y="1427952"/>
          <a:ext cx="2886781" cy="11698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9636"/>
              </a:lnTo>
              <a:lnTo>
                <a:pt x="2886781" y="1069636"/>
              </a:lnTo>
              <a:lnTo>
                <a:pt x="2886781" y="1169838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AA3F788-FF44-48F9-86B7-FEAD30398C0D}">
      <dsp:nvSpPr>
        <dsp:cNvPr id="0" name=""/>
        <dsp:cNvSpPr/>
      </dsp:nvSpPr>
      <dsp:spPr>
        <a:xfrm>
          <a:off x="3943350" y="3074945"/>
          <a:ext cx="1154712" cy="2918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653"/>
              </a:lnTo>
              <a:lnTo>
                <a:pt x="1154712" y="191653"/>
              </a:lnTo>
              <a:lnTo>
                <a:pt x="1154712" y="291856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AE588F-1AAD-4147-B5AE-A0DC5703390A}">
      <dsp:nvSpPr>
        <dsp:cNvPr id="0" name=""/>
        <dsp:cNvSpPr/>
      </dsp:nvSpPr>
      <dsp:spPr>
        <a:xfrm>
          <a:off x="3897630" y="3074945"/>
          <a:ext cx="91440" cy="29185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91856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20ED7E-99D6-42EB-9FDF-1C4A91C06BEB}">
      <dsp:nvSpPr>
        <dsp:cNvPr id="0" name=""/>
        <dsp:cNvSpPr/>
      </dsp:nvSpPr>
      <dsp:spPr>
        <a:xfrm>
          <a:off x="2788637" y="3074945"/>
          <a:ext cx="1154712" cy="291856"/>
        </a:xfrm>
        <a:custGeom>
          <a:avLst/>
          <a:gdLst/>
          <a:ahLst/>
          <a:cxnLst/>
          <a:rect l="0" t="0" r="0" b="0"/>
          <a:pathLst>
            <a:path>
              <a:moveTo>
                <a:pt x="1154712" y="0"/>
              </a:moveTo>
              <a:lnTo>
                <a:pt x="1154712" y="191653"/>
              </a:lnTo>
              <a:lnTo>
                <a:pt x="0" y="191653"/>
              </a:lnTo>
              <a:lnTo>
                <a:pt x="0" y="291856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51DC2D-765D-40BD-B647-A31B1B81465C}">
      <dsp:nvSpPr>
        <dsp:cNvPr id="0" name=""/>
        <dsp:cNvSpPr/>
      </dsp:nvSpPr>
      <dsp:spPr>
        <a:xfrm>
          <a:off x="3897629" y="1427952"/>
          <a:ext cx="91440" cy="11698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169838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B179B9-0C8F-42A8-8B4D-1192E2EE9380}">
      <dsp:nvSpPr>
        <dsp:cNvPr id="0" name=""/>
        <dsp:cNvSpPr/>
      </dsp:nvSpPr>
      <dsp:spPr>
        <a:xfrm>
          <a:off x="1056568" y="3074945"/>
          <a:ext cx="577356" cy="2918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653"/>
              </a:lnTo>
              <a:lnTo>
                <a:pt x="577356" y="191653"/>
              </a:lnTo>
              <a:lnTo>
                <a:pt x="577356" y="291856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6B5076-5081-48FA-9A5E-4B1D104A6F0D}">
      <dsp:nvSpPr>
        <dsp:cNvPr id="0" name=""/>
        <dsp:cNvSpPr/>
      </dsp:nvSpPr>
      <dsp:spPr>
        <a:xfrm>
          <a:off x="503241" y="3074945"/>
          <a:ext cx="553326" cy="291856"/>
        </a:xfrm>
        <a:custGeom>
          <a:avLst/>
          <a:gdLst/>
          <a:ahLst/>
          <a:cxnLst/>
          <a:rect l="0" t="0" r="0" b="0"/>
          <a:pathLst>
            <a:path>
              <a:moveTo>
                <a:pt x="553326" y="0"/>
              </a:moveTo>
              <a:lnTo>
                <a:pt x="553326" y="191653"/>
              </a:lnTo>
              <a:lnTo>
                <a:pt x="0" y="191653"/>
              </a:lnTo>
              <a:lnTo>
                <a:pt x="0" y="291856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604B74-FB26-46A1-8870-26BF81D3FF5F}">
      <dsp:nvSpPr>
        <dsp:cNvPr id="0" name=""/>
        <dsp:cNvSpPr/>
      </dsp:nvSpPr>
      <dsp:spPr>
        <a:xfrm>
          <a:off x="1056568" y="1427952"/>
          <a:ext cx="2886781" cy="1169838"/>
        </a:xfrm>
        <a:custGeom>
          <a:avLst/>
          <a:gdLst/>
          <a:ahLst/>
          <a:cxnLst/>
          <a:rect l="0" t="0" r="0" b="0"/>
          <a:pathLst>
            <a:path>
              <a:moveTo>
                <a:pt x="2886781" y="0"/>
              </a:moveTo>
              <a:lnTo>
                <a:pt x="2886781" y="1069636"/>
              </a:lnTo>
              <a:lnTo>
                <a:pt x="0" y="1069636"/>
              </a:lnTo>
              <a:lnTo>
                <a:pt x="0" y="1169838"/>
              </a:lnTo>
            </a:path>
          </a:pathLst>
        </a:custGeom>
        <a:noFill/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6BE2E0-6954-4C2B-A27F-7F47CC537EAD}">
      <dsp:nvSpPr>
        <dsp:cNvPr id="0" name=""/>
        <dsp:cNvSpPr/>
      </dsp:nvSpPr>
      <dsp:spPr>
        <a:xfrm>
          <a:off x="3246662" y="658012"/>
          <a:ext cx="1393375" cy="769940"/>
        </a:xfrm>
        <a:prstGeom prst="rect">
          <a:avLst/>
        </a:prstGeom>
        <a:solidFill>
          <a:srgbClr val="F7FB84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chemeClr val="tx1"/>
              </a:solidFill>
            </a:rPr>
            <a:t>输入文字</a:t>
          </a:r>
          <a:endParaRPr lang="zh-CN" altLang="en-US" sz="2400" kern="1200" dirty="0">
            <a:solidFill>
              <a:schemeClr val="tx1"/>
            </a:solidFill>
          </a:endParaRPr>
        </a:p>
      </dsp:txBody>
      <dsp:txXfrm>
        <a:off x="3246662" y="658012"/>
        <a:ext cx="1393375" cy="769940"/>
      </dsp:txXfrm>
    </dsp:sp>
    <dsp:sp modelId="{EC31283D-6077-4F97-BF86-DBD3291A8449}">
      <dsp:nvSpPr>
        <dsp:cNvPr id="0" name=""/>
        <dsp:cNvSpPr/>
      </dsp:nvSpPr>
      <dsp:spPr>
        <a:xfrm>
          <a:off x="579414" y="2597791"/>
          <a:ext cx="954308" cy="477154"/>
        </a:xfrm>
        <a:prstGeom prst="rect">
          <a:avLst/>
        </a:prstGeom>
        <a:solidFill>
          <a:srgbClr val="F7FB84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输入文字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>
        <a:off x="579414" y="2597791"/>
        <a:ext cx="954308" cy="477154"/>
      </dsp:txXfrm>
    </dsp:sp>
    <dsp:sp modelId="{19145772-5F0E-4E7F-BDD1-E1B7D419CF90}">
      <dsp:nvSpPr>
        <dsp:cNvPr id="0" name=""/>
        <dsp:cNvSpPr/>
      </dsp:nvSpPr>
      <dsp:spPr>
        <a:xfrm>
          <a:off x="26087" y="3366801"/>
          <a:ext cx="954308" cy="477154"/>
        </a:xfrm>
        <a:prstGeom prst="rect">
          <a:avLst/>
        </a:prstGeom>
        <a:solidFill>
          <a:srgbClr val="F7FB84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输入文字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>
        <a:off x="26087" y="3366801"/>
        <a:ext cx="954308" cy="477154"/>
      </dsp:txXfrm>
    </dsp:sp>
    <dsp:sp modelId="{E67018D7-7869-45D3-9EAC-92262C03DE83}">
      <dsp:nvSpPr>
        <dsp:cNvPr id="0" name=""/>
        <dsp:cNvSpPr/>
      </dsp:nvSpPr>
      <dsp:spPr>
        <a:xfrm>
          <a:off x="1156770" y="3366801"/>
          <a:ext cx="954308" cy="477154"/>
        </a:xfrm>
        <a:prstGeom prst="rect">
          <a:avLst/>
        </a:prstGeom>
        <a:solidFill>
          <a:srgbClr val="F7FB84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输入文字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>
        <a:off x="1156770" y="3366801"/>
        <a:ext cx="954308" cy="477154"/>
      </dsp:txXfrm>
    </dsp:sp>
    <dsp:sp modelId="{F54598C1-BF66-45DC-999A-40CDC4C28180}">
      <dsp:nvSpPr>
        <dsp:cNvPr id="0" name=""/>
        <dsp:cNvSpPr/>
      </dsp:nvSpPr>
      <dsp:spPr>
        <a:xfrm>
          <a:off x="3466195" y="2597791"/>
          <a:ext cx="954308" cy="477154"/>
        </a:xfrm>
        <a:prstGeom prst="rect">
          <a:avLst/>
        </a:prstGeom>
        <a:solidFill>
          <a:srgbClr val="F7FB84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输入文字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>
        <a:off x="3466195" y="2597791"/>
        <a:ext cx="954308" cy="477154"/>
      </dsp:txXfrm>
    </dsp:sp>
    <dsp:sp modelId="{9CC6CF31-2854-4E57-8E40-4B92A8DB05B7}">
      <dsp:nvSpPr>
        <dsp:cNvPr id="0" name=""/>
        <dsp:cNvSpPr/>
      </dsp:nvSpPr>
      <dsp:spPr>
        <a:xfrm>
          <a:off x="2311483" y="3366801"/>
          <a:ext cx="954308" cy="477154"/>
        </a:xfrm>
        <a:prstGeom prst="rect">
          <a:avLst/>
        </a:prstGeom>
        <a:solidFill>
          <a:srgbClr val="F7FB84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输入文字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>
        <a:off x="2311483" y="3366801"/>
        <a:ext cx="954308" cy="477154"/>
      </dsp:txXfrm>
    </dsp:sp>
    <dsp:sp modelId="{1FA5B1C9-B3A3-4BF4-9417-0DD96FFCC954}">
      <dsp:nvSpPr>
        <dsp:cNvPr id="0" name=""/>
        <dsp:cNvSpPr/>
      </dsp:nvSpPr>
      <dsp:spPr>
        <a:xfrm>
          <a:off x="3466195" y="3366801"/>
          <a:ext cx="954308" cy="477154"/>
        </a:xfrm>
        <a:prstGeom prst="rect">
          <a:avLst/>
        </a:prstGeom>
        <a:solidFill>
          <a:srgbClr val="F7FB84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输入文字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>
        <a:off x="3466195" y="3366801"/>
        <a:ext cx="954308" cy="477154"/>
      </dsp:txXfrm>
    </dsp:sp>
    <dsp:sp modelId="{0FE5E18B-B17A-41CA-9C53-A1AD4562EC16}">
      <dsp:nvSpPr>
        <dsp:cNvPr id="0" name=""/>
        <dsp:cNvSpPr/>
      </dsp:nvSpPr>
      <dsp:spPr>
        <a:xfrm>
          <a:off x="4620908" y="3366801"/>
          <a:ext cx="954308" cy="477154"/>
        </a:xfrm>
        <a:prstGeom prst="rect">
          <a:avLst/>
        </a:prstGeom>
        <a:solidFill>
          <a:srgbClr val="F7FB84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输入文字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>
        <a:off x="4620908" y="3366801"/>
        <a:ext cx="954308" cy="477154"/>
      </dsp:txXfrm>
    </dsp:sp>
    <dsp:sp modelId="{E0634952-7396-4191-B702-A91C244F4EB4}">
      <dsp:nvSpPr>
        <dsp:cNvPr id="0" name=""/>
        <dsp:cNvSpPr/>
      </dsp:nvSpPr>
      <dsp:spPr>
        <a:xfrm>
          <a:off x="6352977" y="2597791"/>
          <a:ext cx="954308" cy="477154"/>
        </a:xfrm>
        <a:prstGeom prst="rect">
          <a:avLst/>
        </a:prstGeom>
        <a:solidFill>
          <a:srgbClr val="F7FB84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输入文字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>
        <a:off x="6352977" y="2597791"/>
        <a:ext cx="954308" cy="477154"/>
      </dsp:txXfrm>
    </dsp:sp>
    <dsp:sp modelId="{4B0783B7-442A-4A66-9835-E542BB8A110F}">
      <dsp:nvSpPr>
        <dsp:cNvPr id="0" name=""/>
        <dsp:cNvSpPr/>
      </dsp:nvSpPr>
      <dsp:spPr>
        <a:xfrm>
          <a:off x="5775621" y="3366801"/>
          <a:ext cx="954308" cy="477154"/>
        </a:xfrm>
        <a:prstGeom prst="rect">
          <a:avLst/>
        </a:prstGeom>
        <a:solidFill>
          <a:srgbClr val="F7FB84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输入文字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>
        <a:off x="5775621" y="3366801"/>
        <a:ext cx="954308" cy="477154"/>
      </dsp:txXfrm>
    </dsp:sp>
    <dsp:sp modelId="{48F14D13-C44D-4789-B5E9-EC31196A8370}">
      <dsp:nvSpPr>
        <dsp:cNvPr id="0" name=""/>
        <dsp:cNvSpPr/>
      </dsp:nvSpPr>
      <dsp:spPr>
        <a:xfrm>
          <a:off x="6930334" y="3366801"/>
          <a:ext cx="954308" cy="477154"/>
        </a:xfrm>
        <a:prstGeom prst="rect">
          <a:avLst/>
        </a:prstGeom>
        <a:solidFill>
          <a:srgbClr val="F7FB84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输入文字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>
        <a:off x="6930334" y="3366801"/>
        <a:ext cx="954308" cy="477154"/>
      </dsp:txXfrm>
    </dsp:sp>
    <dsp:sp modelId="{AE1866C1-7CCB-4BFE-A26D-C50C13EA3E97}">
      <dsp:nvSpPr>
        <dsp:cNvPr id="0" name=""/>
        <dsp:cNvSpPr/>
      </dsp:nvSpPr>
      <dsp:spPr>
        <a:xfrm>
          <a:off x="1878695" y="1693656"/>
          <a:ext cx="1428828" cy="494703"/>
        </a:xfrm>
        <a:prstGeom prst="rect">
          <a:avLst/>
        </a:prstGeom>
        <a:solidFill>
          <a:srgbClr val="F7FB84">
            <a:alpha val="80000"/>
          </a:srgbClr>
        </a:solidFill>
        <a:ln w="12700" cap="flat" cmpd="sng" algn="ctr">
          <a:noFill/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>
              <a:solidFill>
                <a:schemeClr val="tx1"/>
              </a:solidFill>
            </a:rPr>
            <a:t>输入文字</a:t>
          </a:r>
          <a:endParaRPr lang="zh-CN" altLang="en-US" sz="2000" kern="1200" dirty="0">
            <a:solidFill>
              <a:schemeClr val="tx1"/>
            </a:solidFill>
          </a:endParaRPr>
        </a:p>
      </dsp:txBody>
      <dsp:txXfrm>
        <a:off x="1878695" y="1693656"/>
        <a:ext cx="1428828" cy="49470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B592AA-2129-49C0-9E7F-2E0090FAB914}">
      <dsp:nvSpPr>
        <dsp:cNvPr id="0" name=""/>
        <dsp:cNvSpPr/>
      </dsp:nvSpPr>
      <dsp:spPr>
        <a:xfrm rot="10800000">
          <a:off x="1354755" y="702311"/>
          <a:ext cx="5979903" cy="509359"/>
        </a:xfrm>
        <a:prstGeom prst="homePlate">
          <a:avLst/>
        </a:prstGeom>
        <a:solidFill>
          <a:srgbClr val="FDC677">
            <a:alpha val="8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5068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输入你的文字  输入你的文字  输入你的文字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 rot="10800000">
        <a:off x="1482095" y="702311"/>
        <a:ext cx="5852563" cy="509359"/>
      </dsp:txXfrm>
    </dsp:sp>
    <dsp:sp modelId="{280230F3-7898-4788-81E1-0423D4CE93C4}">
      <dsp:nvSpPr>
        <dsp:cNvPr id="0" name=""/>
        <dsp:cNvSpPr/>
      </dsp:nvSpPr>
      <dsp:spPr>
        <a:xfrm>
          <a:off x="556838" y="478662"/>
          <a:ext cx="985667" cy="985667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2D5F19-C6E5-41EB-99D7-39EA63FEED9D}">
      <dsp:nvSpPr>
        <dsp:cNvPr id="0" name=""/>
        <dsp:cNvSpPr/>
      </dsp:nvSpPr>
      <dsp:spPr>
        <a:xfrm rot="10800000">
          <a:off x="1354755" y="2113870"/>
          <a:ext cx="5979903" cy="509359"/>
        </a:xfrm>
        <a:prstGeom prst="homePlate">
          <a:avLst/>
        </a:prstGeom>
        <a:solidFill>
          <a:srgbClr val="FDC677">
            <a:alpha val="8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5068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输入你的文字  输入你的文字  输入你的文字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 rot="10800000">
        <a:off x="1482095" y="2113870"/>
        <a:ext cx="5852563" cy="509359"/>
      </dsp:txXfrm>
    </dsp:sp>
    <dsp:sp modelId="{E80C9610-7DA4-4A3A-907B-705F0D1C745C}">
      <dsp:nvSpPr>
        <dsp:cNvPr id="0" name=""/>
        <dsp:cNvSpPr/>
      </dsp:nvSpPr>
      <dsp:spPr>
        <a:xfrm>
          <a:off x="556838" y="1890221"/>
          <a:ext cx="985667" cy="985667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D66C9A-7022-40E6-B0D7-BAB2AB16C3C2}">
      <dsp:nvSpPr>
        <dsp:cNvPr id="0" name=""/>
        <dsp:cNvSpPr/>
      </dsp:nvSpPr>
      <dsp:spPr>
        <a:xfrm rot="10800000">
          <a:off x="1354755" y="3467329"/>
          <a:ext cx="5979903" cy="509359"/>
        </a:xfrm>
        <a:prstGeom prst="homePlate">
          <a:avLst/>
        </a:prstGeom>
        <a:solidFill>
          <a:srgbClr val="FDC677">
            <a:alpha val="80000"/>
          </a:srgb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5068" tIns="60960" rIns="113792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>
              <a:solidFill>
                <a:schemeClr val="tx1"/>
              </a:solidFill>
            </a:rPr>
            <a:t>输入你的文字  输入你的文字  输入你的文字</a:t>
          </a:r>
          <a:endParaRPr lang="zh-CN" altLang="en-US" sz="1600" kern="1200" dirty="0">
            <a:solidFill>
              <a:schemeClr val="tx1"/>
            </a:solidFill>
          </a:endParaRPr>
        </a:p>
      </dsp:txBody>
      <dsp:txXfrm rot="10800000">
        <a:off x="1482095" y="3467329"/>
        <a:ext cx="5852563" cy="509359"/>
      </dsp:txXfrm>
    </dsp:sp>
    <dsp:sp modelId="{3553DE94-C135-4EDF-8BCA-AA4115C0A721}">
      <dsp:nvSpPr>
        <dsp:cNvPr id="0" name=""/>
        <dsp:cNvSpPr/>
      </dsp:nvSpPr>
      <dsp:spPr>
        <a:xfrm>
          <a:off x="556838" y="3243680"/>
          <a:ext cx="985667" cy="985667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BB0FD7-505E-4A6B-8E22-C7B1D96D6583}">
      <dsp:nvSpPr>
        <dsp:cNvPr id="0" name=""/>
        <dsp:cNvSpPr/>
      </dsp:nvSpPr>
      <dsp:spPr>
        <a:xfrm>
          <a:off x="197129" y="1961796"/>
          <a:ext cx="2905384" cy="95745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输入你的文字</a:t>
          </a:r>
          <a:endParaRPr lang="zh-CN" altLang="en-US" sz="1600" kern="1200" dirty="0"/>
        </a:p>
      </dsp:txBody>
      <dsp:txXfrm>
        <a:off x="197129" y="1961796"/>
        <a:ext cx="2905384" cy="957456"/>
      </dsp:txXfrm>
    </dsp:sp>
    <dsp:sp modelId="{B2422633-65C1-4816-BE50-7B1057027104}">
      <dsp:nvSpPr>
        <dsp:cNvPr id="0" name=""/>
        <dsp:cNvSpPr/>
      </dsp:nvSpPr>
      <dsp:spPr>
        <a:xfrm>
          <a:off x="193827" y="1670597"/>
          <a:ext cx="231110" cy="231110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201853-1D9C-46C4-8C0E-67F22198C133}">
      <dsp:nvSpPr>
        <dsp:cNvPr id="0" name=""/>
        <dsp:cNvSpPr/>
      </dsp:nvSpPr>
      <dsp:spPr>
        <a:xfrm>
          <a:off x="355604" y="1347043"/>
          <a:ext cx="231110" cy="231110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A226B7-ED75-4495-9DD7-E86B0462A7A0}">
      <dsp:nvSpPr>
        <dsp:cNvPr id="0" name=""/>
        <dsp:cNvSpPr/>
      </dsp:nvSpPr>
      <dsp:spPr>
        <a:xfrm>
          <a:off x="743869" y="1411753"/>
          <a:ext cx="363173" cy="363173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E273B9-3899-4BA4-9343-4C6E0F8B4D26}">
      <dsp:nvSpPr>
        <dsp:cNvPr id="0" name=""/>
        <dsp:cNvSpPr/>
      </dsp:nvSpPr>
      <dsp:spPr>
        <a:xfrm>
          <a:off x="1067423" y="1055844"/>
          <a:ext cx="231110" cy="231110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8AA183-92D2-463E-A59E-513D1B4C40DD}">
      <dsp:nvSpPr>
        <dsp:cNvPr id="0" name=""/>
        <dsp:cNvSpPr/>
      </dsp:nvSpPr>
      <dsp:spPr>
        <a:xfrm>
          <a:off x="1488044" y="926422"/>
          <a:ext cx="231110" cy="231110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AF8D88-93B0-4284-AFB3-1061A32E3C7C}">
      <dsp:nvSpPr>
        <dsp:cNvPr id="0" name=""/>
        <dsp:cNvSpPr/>
      </dsp:nvSpPr>
      <dsp:spPr>
        <a:xfrm>
          <a:off x="2005731" y="1152910"/>
          <a:ext cx="231110" cy="231110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F6983E-7F2E-4F61-AA2F-87A964BBE0E4}">
      <dsp:nvSpPr>
        <dsp:cNvPr id="0" name=""/>
        <dsp:cNvSpPr/>
      </dsp:nvSpPr>
      <dsp:spPr>
        <a:xfrm>
          <a:off x="2329285" y="1314687"/>
          <a:ext cx="363173" cy="363173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AD4D29-8E3F-41EC-9D1F-C4340D733D78}">
      <dsp:nvSpPr>
        <dsp:cNvPr id="0" name=""/>
        <dsp:cNvSpPr/>
      </dsp:nvSpPr>
      <dsp:spPr>
        <a:xfrm>
          <a:off x="2782261" y="1670597"/>
          <a:ext cx="231110" cy="231110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6BBE843-0B98-42E7-82C9-230A2923C95C}">
      <dsp:nvSpPr>
        <dsp:cNvPr id="0" name=""/>
        <dsp:cNvSpPr/>
      </dsp:nvSpPr>
      <dsp:spPr>
        <a:xfrm>
          <a:off x="2976393" y="2026506"/>
          <a:ext cx="231110" cy="231110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5D30A02-4815-49A4-A848-D03D3CDB7483}">
      <dsp:nvSpPr>
        <dsp:cNvPr id="0" name=""/>
        <dsp:cNvSpPr/>
      </dsp:nvSpPr>
      <dsp:spPr>
        <a:xfrm>
          <a:off x="1293911" y="1347043"/>
          <a:ext cx="594283" cy="594283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522F78-161B-4A30-AC7C-00D8296360C5}">
      <dsp:nvSpPr>
        <dsp:cNvPr id="0" name=""/>
        <dsp:cNvSpPr/>
      </dsp:nvSpPr>
      <dsp:spPr>
        <a:xfrm>
          <a:off x="32050" y="2576549"/>
          <a:ext cx="231110" cy="231110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856945-7BCA-4DDA-9CAB-2B1BFB2D3803}">
      <dsp:nvSpPr>
        <dsp:cNvPr id="0" name=""/>
        <dsp:cNvSpPr/>
      </dsp:nvSpPr>
      <dsp:spPr>
        <a:xfrm>
          <a:off x="226182" y="2867747"/>
          <a:ext cx="363173" cy="363173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496AA5-D29E-4FEF-8980-433E0F2BED1B}">
      <dsp:nvSpPr>
        <dsp:cNvPr id="0" name=""/>
        <dsp:cNvSpPr/>
      </dsp:nvSpPr>
      <dsp:spPr>
        <a:xfrm>
          <a:off x="711514" y="3126591"/>
          <a:ext cx="528251" cy="528251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855674-874F-4DD8-B007-72BC0363499C}">
      <dsp:nvSpPr>
        <dsp:cNvPr id="0" name=""/>
        <dsp:cNvSpPr/>
      </dsp:nvSpPr>
      <dsp:spPr>
        <a:xfrm>
          <a:off x="1390978" y="3547211"/>
          <a:ext cx="231110" cy="231110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1AC3F44-AA0B-4E5D-B365-5D4AB36A866A}">
      <dsp:nvSpPr>
        <dsp:cNvPr id="0" name=""/>
        <dsp:cNvSpPr/>
      </dsp:nvSpPr>
      <dsp:spPr>
        <a:xfrm>
          <a:off x="1520399" y="3126591"/>
          <a:ext cx="363173" cy="363173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EFD810-26C4-45BF-8658-2EABD7DBF005}">
      <dsp:nvSpPr>
        <dsp:cNvPr id="0" name=""/>
        <dsp:cNvSpPr/>
      </dsp:nvSpPr>
      <dsp:spPr>
        <a:xfrm>
          <a:off x="1843953" y="3579567"/>
          <a:ext cx="231110" cy="231110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35B024-AE91-4CCC-84ED-384C78D8B41B}">
      <dsp:nvSpPr>
        <dsp:cNvPr id="0" name=""/>
        <dsp:cNvSpPr/>
      </dsp:nvSpPr>
      <dsp:spPr>
        <a:xfrm>
          <a:off x="2135152" y="3061880"/>
          <a:ext cx="528251" cy="528251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E5C3EBF-14B5-4E7E-97EA-4EE8C4BD8D3B}">
      <dsp:nvSpPr>
        <dsp:cNvPr id="0" name=""/>
        <dsp:cNvSpPr/>
      </dsp:nvSpPr>
      <dsp:spPr>
        <a:xfrm>
          <a:off x="2846972" y="2932458"/>
          <a:ext cx="363173" cy="363173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A46D15-89DA-4411-A831-22115DFA969E}">
      <dsp:nvSpPr>
        <dsp:cNvPr id="0" name=""/>
        <dsp:cNvSpPr/>
      </dsp:nvSpPr>
      <dsp:spPr>
        <a:xfrm>
          <a:off x="3210145" y="1411215"/>
          <a:ext cx="1066587" cy="2036232"/>
        </a:xfrm>
        <a:prstGeom prst="chevron">
          <a:avLst>
            <a:gd name="adj" fmla="val 6231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58DBDD-FCBC-4F3C-9D4F-884383A6DCE5}">
      <dsp:nvSpPr>
        <dsp:cNvPr id="0" name=""/>
        <dsp:cNvSpPr/>
      </dsp:nvSpPr>
      <dsp:spPr>
        <a:xfrm>
          <a:off x="4082807" y="1411215"/>
          <a:ext cx="1066587" cy="2036232"/>
        </a:xfrm>
        <a:prstGeom prst="chevron">
          <a:avLst>
            <a:gd name="adj" fmla="val 6231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A9D5AF-2155-454F-92C3-411102CF8E7F}">
      <dsp:nvSpPr>
        <dsp:cNvPr id="0" name=""/>
        <dsp:cNvSpPr/>
      </dsp:nvSpPr>
      <dsp:spPr>
        <a:xfrm>
          <a:off x="5265750" y="1242937"/>
          <a:ext cx="2472544" cy="2472544"/>
        </a:xfrm>
        <a:prstGeom prst="ellipse">
          <a:avLst/>
        </a:prstGeom>
        <a:solidFill>
          <a:srgbClr val="F58C7A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/>
            <a:t>输入你的文字</a:t>
          </a:r>
          <a:endParaRPr lang="zh-CN" altLang="en-US" sz="2000" kern="1200" dirty="0"/>
        </a:p>
      </dsp:txBody>
      <dsp:txXfrm>
        <a:off x="5627846" y="1605033"/>
        <a:ext cx="1748352" cy="17483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3BCED0-0EBD-4E2E-86DE-48F5569CB361}" type="datetimeFigureOut">
              <a:rPr lang="zh-CN" altLang="en-US" smtClean="0"/>
              <a:pPr/>
              <a:t>2016-10-01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5CC615-A025-4BB9-BF7B-FB76D5AC41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092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清风素材 </a:t>
            </a:r>
            <a:r>
              <a:rPr lang="en-US" altLang="zh-CN" dirty="0" smtClean="0"/>
              <a:t>https://12sc.taobao.com/ </a:t>
            </a:r>
          </a:p>
          <a:p>
            <a:r>
              <a:rPr lang="zh-CN" altLang="en-US" smtClean="0"/>
              <a:t>非常感谢 祝您生活愉快！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5CC615-A025-4BB9-BF7B-FB76D5AC413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4989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5CC615-A025-4BB9-BF7B-FB76D5AC413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923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ADCEE-8743-4721-BCBD-6DCEDCFB68C0}" type="datetimeFigureOut">
              <a:rPr lang="zh-CN" altLang="en-US" smtClean="0"/>
              <a:pPr/>
              <a:t>2016-10-01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03C77-570E-4DF5-9F23-A5D8AF0640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80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2"/>
          <a:srcRect l="12402" t="1109" r="10507" b="2039"/>
          <a:stretch/>
        </p:blipFill>
        <p:spPr>
          <a:xfrm rot="16200000">
            <a:off x="1116454" y="-1145483"/>
            <a:ext cx="6911092" cy="9144000"/>
          </a:xfrm>
          <a:prstGeom prst="rect">
            <a:avLst/>
          </a:prstGeom>
        </p:spPr>
      </p:pic>
      <p:sp>
        <p:nvSpPr>
          <p:cNvPr id="20" name="矩形 19"/>
          <p:cNvSpPr/>
          <p:nvPr userDrawn="1"/>
        </p:nvSpPr>
        <p:spPr>
          <a:xfrm>
            <a:off x="-1" y="0"/>
            <a:ext cx="9144001" cy="1341438"/>
          </a:xfrm>
          <a:prstGeom prst="rect">
            <a:avLst/>
          </a:prstGeom>
          <a:solidFill>
            <a:srgbClr val="A4DB7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89810"/>
            <a:ext cx="7886700" cy="583784"/>
          </a:xfrm>
        </p:spPr>
        <p:txBody>
          <a:bodyPr>
            <a:noAutofit/>
          </a:bodyPr>
          <a:lstStyle>
            <a:lvl1pPr algn="ctr"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00438"/>
            <a:ext cx="7886700" cy="473684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628650" y="112294"/>
            <a:ext cx="7886700" cy="465138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-1" y="6453188"/>
            <a:ext cx="9144000" cy="404812"/>
          </a:xfrm>
          <a:prstGeom prst="rect">
            <a:avLst/>
          </a:prstGeom>
          <a:solidFill>
            <a:srgbClr val="B1B2B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9874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extLst mod="1">
    <p:ext uri="{DCECCB84-F9BA-43D5-87BE-67443E8EF086}">
      <p15:sldGuideLst xmlns:p15="http://schemas.microsoft.com/office/powerpoint/2012/main" xmlns="">
        <p15:guide id="1" orient="horz" pos="1026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3702" userDrawn="1">
          <p15:clr>
            <a:srgbClr val="FBAE40"/>
          </p15:clr>
        </p15:guide>
        <p15:guide id="5" orient="horz" pos="4065" userDrawn="1">
          <p15:clr>
            <a:srgbClr val="FBAE40"/>
          </p15:clr>
        </p15:guide>
        <p15:guide id="6" orient="horz" pos="845" userDrawn="1">
          <p15:clr>
            <a:srgbClr val="FBAE40"/>
          </p15:clr>
        </p15:guide>
        <p15:guide id="7" orient="horz" pos="618" userDrawn="1">
          <p15:clr>
            <a:srgbClr val="FBAE40"/>
          </p15:clr>
        </p15:guide>
        <p15:guide id="8" orient="horz" pos="323" userDrawn="1">
          <p15:clr>
            <a:srgbClr val="FBAE40"/>
          </p15:clr>
        </p15:guide>
        <p15:guide id="9" orient="horz" pos="2183" userDrawn="1">
          <p15:clr>
            <a:srgbClr val="FBAE40"/>
          </p15:clr>
        </p15:guide>
        <p15:guide id="10" orient="horz" pos="210" userDrawn="1">
          <p15:clr>
            <a:srgbClr val="FBAE40"/>
          </p15:clr>
        </p15:guide>
        <p15:guide id="11" orient="horz" pos="3838" userDrawn="1">
          <p15:clr>
            <a:srgbClr val="FBAE40"/>
          </p15:clr>
        </p15:guide>
        <p15:guide id="12" orient="horz" pos="3929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2"/>
          <a:srcRect l="12402" t="1109" r="10507" b="2039"/>
          <a:stretch/>
        </p:blipFill>
        <p:spPr>
          <a:xfrm rot="16200000">
            <a:off x="1116454" y="-1145483"/>
            <a:ext cx="6911092" cy="9144000"/>
          </a:xfrm>
          <a:prstGeom prst="rect">
            <a:avLst/>
          </a:prstGeom>
        </p:spPr>
      </p:pic>
      <p:sp>
        <p:nvSpPr>
          <p:cNvPr id="20" name="矩形 19"/>
          <p:cNvSpPr/>
          <p:nvPr userDrawn="1"/>
        </p:nvSpPr>
        <p:spPr>
          <a:xfrm>
            <a:off x="-1" y="0"/>
            <a:ext cx="9144001" cy="1341438"/>
          </a:xfrm>
          <a:prstGeom prst="rect">
            <a:avLst/>
          </a:prstGeom>
          <a:solidFill>
            <a:srgbClr val="F7FB8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89810"/>
            <a:ext cx="7886700" cy="583784"/>
          </a:xfrm>
        </p:spPr>
        <p:txBody>
          <a:bodyPr>
            <a:noAutofit/>
          </a:bodyPr>
          <a:lstStyle>
            <a:lvl1pPr algn="ctr"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00438"/>
            <a:ext cx="7886700" cy="473684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628650" y="112294"/>
            <a:ext cx="7886700" cy="465138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-1" y="6453188"/>
            <a:ext cx="9144000" cy="404812"/>
          </a:xfrm>
          <a:prstGeom prst="rect">
            <a:avLst/>
          </a:prstGeom>
          <a:solidFill>
            <a:srgbClr val="B1B2B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1515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extLst mod="1">
    <p:ext uri="{DCECCB84-F9BA-43D5-87BE-67443E8EF086}">
      <p15:sldGuideLst xmlns:p15="http://schemas.microsoft.com/office/powerpoint/2012/main" xmlns="">
        <p15:guide id="1" orient="horz" pos="1026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3702">
          <p15:clr>
            <a:srgbClr val="FBAE40"/>
          </p15:clr>
        </p15:guide>
        <p15:guide id="4" orient="horz" pos="4065">
          <p15:clr>
            <a:srgbClr val="FBAE40"/>
          </p15:clr>
        </p15:guide>
        <p15:guide id="5" orient="horz" pos="845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23">
          <p15:clr>
            <a:srgbClr val="FBAE40"/>
          </p15:clr>
        </p15:guide>
        <p15:guide id="8" orient="horz" pos="2183">
          <p15:clr>
            <a:srgbClr val="FBAE40"/>
          </p15:clr>
        </p15:guide>
        <p15:guide id="9" orient="horz" pos="210">
          <p15:clr>
            <a:srgbClr val="FBAE40"/>
          </p15:clr>
        </p15:guide>
        <p15:guide id="10" orient="horz" pos="3838">
          <p15:clr>
            <a:srgbClr val="FBAE40"/>
          </p15:clr>
        </p15:guide>
        <p15:guide id="11" orient="horz" pos="392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2"/>
          <a:srcRect l="12581" t="1109" r="10507" b="2039"/>
          <a:stretch/>
        </p:blipFill>
        <p:spPr>
          <a:xfrm rot="16200000">
            <a:off x="1124475" y="-1153504"/>
            <a:ext cx="6895050" cy="9144000"/>
          </a:xfrm>
          <a:prstGeom prst="rect">
            <a:avLst/>
          </a:prstGeom>
        </p:spPr>
      </p:pic>
      <p:sp>
        <p:nvSpPr>
          <p:cNvPr id="20" name="矩形 19"/>
          <p:cNvSpPr/>
          <p:nvPr userDrawn="1"/>
        </p:nvSpPr>
        <p:spPr>
          <a:xfrm>
            <a:off x="-1" y="0"/>
            <a:ext cx="9144001" cy="1341438"/>
          </a:xfrm>
          <a:prstGeom prst="rect">
            <a:avLst/>
          </a:prstGeom>
          <a:solidFill>
            <a:srgbClr val="AE32D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89810"/>
            <a:ext cx="7886700" cy="583784"/>
          </a:xfrm>
        </p:spPr>
        <p:txBody>
          <a:bodyPr>
            <a:noAutofit/>
          </a:bodyPr>
          <a:lstStyle>
            <a:lvl1pPr algn="ctr"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00438"/>
            <a:ext cx="7886700" cy="473684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628650" y="112294"/>
            <a:ext cx="7886700" cy="465138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-1" y="6453188"/>
            <a:ext cx="9144000" cy="404812"/>
          </a:xfrm>
          <a:prstGeom prst="rect">
            <a:avLst/>
          </a:prstGeom>
          <a:solidFill>
            <a:srgbClr val="B1B2B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2971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extLst mod="1">
    <p:ext uri="{DCECCB84-F9BA-43D5-87BE-67443E8EF086}">
      <p15:sldGuideLst xmlns:p15="http://schemas.microsoft.com/office/powerpoint/2012/main" xmlns="">
        <p15:guide id="1" orient="horz" pos="1026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3702">
          <p15:clr>
            <a:srgbClr val="FBAE40"/>
          </p15:clr>
        </p15:guide>
        <p15:guide id="4" orient="horz" pos="4065">
          <p15:clr>
            <a:srgbClr val="FBAE40"/>
          </p15:clr>
        </p15:guide>
        <p15:guide id="5" orient="horz" pos="845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23">
          <p15:clr>
            <a:srgbClr val="FBAE40"/>
          </p15:clr>
        </p15:guide>
        <p15:guide id="8" orient="horz" pos="2183">
          <p15:clr>
            <a:srgbClr val="FBAE40"/>
          </p15:clr>
        </p15:guide>
        <p15:guide id="9" orient="horz" pos="210">
          <p15:clr>
            <a:srgbClr val="FBAE40"/>
          </p15:clr>
        </p15:guide>
        <p15:guide id="10" orient="horz" pos="3838">
          <p15:clr>
            <a:srgbClr val="FBAE40"/>
          </p15:clr>
        </p15:guide>
        <p15:guide id="11" orient="horz" pos="392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2"/>
          <a:srcRect l="12402" t="1109" r="10507" b="2039"/>
          <a:stretch/>
        </p:blipFill>
        <p:spPr>
          <a:xfrm rot="16200000">
            <a:off x="1116454" y="-1145483"/>
            <a:ext cx="6911092" cy="9144000"/>
          </a:xfrm>
          <a:prstGeom prst="rect">
            <a:avLst/>
          </a:prstGeom>
        </p:spPr>
      </p:pic>
      <p:sp>
        <p:nvSpPr>
          <p:cNvPr id="20" name="矩形 19"/>
          <p:cNvSpPr/>
          <p:nvPr userDrawn="1"/>
        </p:nvSpPr>
        <p:spPr>
          <a:xfrm>
            <a:off x="-1" y="0"/>
            <a:ext cx="9144001" cy="1341438"/>
          </a:xfrm>
          <a:prstGeom prst="rect">
            <a:avLst/>
          </a:prstGeom>
          <a:solidFill>
            <a:srgbClr val="FFBA5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89810"/>
            <a:ext cx="7886700" cy="583784"/>
          </a:xfrm>
        </p:spPr>
        <p:txBody>
          <a:bodyPr>
            <a:noAutofit/>
          </a:bodyPr>
          <a:lstStyle>
            <a:lvl1pPr algn="ctr"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00438"/>
            <a:ext cx="7886700" cy="473684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628650" y="112294"/>
            <a:ext cx="7886700" cy="465138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-1" y="6453188"/>
            <a:ext cx="9144000" cy="404812"/>
          </a:xfrm>
          <a:prstGeom prst="rect">
            <a:avLst/>
          </a:prstGeom>
          <a:solidFill>
            <a:srgbClr val="B1B2B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7879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extLst mod="1">
    <p:ext uri="{DCECCB84-F9BA-43D5-87BE-67443E8EF086}">
      <p15:sldGuideLst xmlns:p15="http://schemas.microsoft.com/office/powerpoint/2012/main" xmlns="">
        <p15:guide id="1" orient="horz" pos="1026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3702">
          <p15:clr>
            <a:srgbClr val="FBAE40"/>
          </p15:clr>
        </p15:guide>
        <p15:guide id="4" orient="horz" pos="4065">
          <p15:clr>
            <a:srgbClr val="FBAE40"/>
          </p15:clr>
        </p15:guide>
        <p15:guide id="5" orient="horz" pos="845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23">
          <p15:clr>
            <a:srgbClr val="FBAE40"/>
          </p15:clr>
        </p15:guide>
        <p15:guide id="8" orient="horz" pos="2183">
          <p15:clr>
            <a:srgbClr val="FBAE40"/>
          </p15:clr>
        </p15:guide>
        <p15:guide id="9" orient="horz" pos="210">
          <p15:clr>
            <a:srgbClr val="FBAE40"/>
          </p15:clr>
        </p15:guide>
        <p15:guide id="10" orient="horz" pos="3838">
          <p15:clr>
            <a:srgbClr val="FBAE40"/>
          </p15:clr>
        </p15:guide>
        <p15:guide id="11" orient="horz" pos="3929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2"/>
          <a:srcRect l="12402" t="1109" r="10507" b="2039"/>
          <a:stretch/>
        </p:blipFill>
        <p:spPr>
          <a:xfrm rot="16200000">
            <a:off x="1116454" y="-1145483"/>
            <a:ext cx="6911092" cy="9144000"/>
          </a:xfrm>
          <a:prstGeom prst="rect">
            <a:avLst/>
          </a:prstGeom>
        </p:spPr>
      </p:pic>
      <p:sp>
        <p:nvSpPr>
          <p:cNvPr id="20" name="矩形 19"/>
          <p:cNvSpPr/>
          <p:nvPr userDrawn="1"/>
        </p:nvSpPr>
        <p:spPr>
          <a:xfrm>
            <a:off x="-1" y="0"/>
            <a:ext cx="9144001" cy="1341438"/>
          </a:xfrm>
          <a:prstGeom prst="rect">
            <a:avLst/>
          </a:prstGeom>
          <a:solidFill>
            <a:srgbClr val="F7756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689810"/>
            <a:ext cx="7886700" cy="583784"/>
          </a:xfrm>
        </p:spPr>
        <p:txBody>
          <a:bodyPr>
            <a:noAutofit/>
          </a:bodyPr>
          <a:lstStyle>
            <a:lvl1pPr algn="ctr"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500438"/>
            <a:ext cx="7886700" cy="4736849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/>
          </p:nvPr>
        </p:nvSpPr>
        <p:spPr>
          <a:xfrm>
            <a:off x="628650" y="112294"/>
            <a:ext cx="7886700" cy="465138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-1" y="6453188"/>
            <a:ext cx="9144000" cy="404812"/>
          </a:xfrm>
          <a:prstGeom prst="rect">
            <a:avLst/>
          </a:prstGeom>
          <a:solidFill>
            <a:srgbClr val="B1B2B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3476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extLst mod="1">
    <p:ext uri="{DCECCB84-F9BA-43D5-87BE-67443E8EF086}">
      <p15:sldGuideLst xmlns:p15="http://schemas.microsoft.com/office/powerpoint/2012/main" xmlns="">
        <p15:guide id="1" orient="horz" pos="1026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3702">
          <p15:clr>
            <a:srgbClr val="FBAE40"/>
          </p15:clr>
        </p15:guide>
        <p15:guide id="4" orient="horz" pos="4065">
          <p15:clr>
            <a:srgbClr val="FBAE40"/>
          </p15:clr>
        </p15:guide>
        <p15:guide id="5" orient="horz" pos="845">
          <p15:clr>
            <a:srgbClr val="FBAE40"/>
          </p15:clr>
        </p15:guide>
        <p15:guide id="6" orient="horz" pos="618">
          <p15:clr>
            <a:srgbClr val="FBAE40"/>
          </p15:clr>
        </p15:guide>
        <p15:guide id="7" orient="horz" pos="323">
          <p15:clr>
            <a:srgbClr val="FBAE40"/>
          </p15:clr>
        </p15:guide>
        <p15:guide id="8" orient="horz" pos="2183">
          <p15:clr>
            <a:srgbClr val="FBAE40"/>
          </p15:clr>
        </p15:guide>
        <p15:guide id="9" orient="horz" pos="210">
          <p15:clr>
            <a:srgbClr val="FBAE40"/>
          </p15:clr>
        </p15:guide>
        <p15:guide id="10" orient="horz" pos="3838">
          <p15:clr>
            <a:srgbClr val="FBAE40"/>
          </p15:clr>
        </p15:guide>
        <p15:guide id="11" orient="horz" pos="3929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ADCEE-8743-4721-BCBD-6DCEDCFB68C0}" type="datetimeFigureOut">
              <a:rPr lang="zh-CN" altLang="en-US" smtClean="0"/>
              <a:pPr/>
              <a:t>2016-10-01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03C77-570E-4DF5-9F23-A5D8AF06404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/>
          <a:srcRect l="12581" t="1109" r="10473" b="2039"/>
          <a:stretch/>
        </p:blipFill>
        <p:spPr>
          <a:xfrm rot="16200000">
            <a:off x="1122947" y="-1155031"/>
            <a:ext cx="6898105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815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ADCEE-8743-4721-BCBD-6DCEDCFB68C0}" type="datetimeFigureOut">
              <a:rPr lang="zh-CN" altLang="en-US" smtClean="0"/>
              <a:pPr/>
              <a:t>2016-10-01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03C77-570E-4DF5-9F23-A5D8AF06404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/>
          <a:srcRect l="12760" t="1109" r="10507" b="2039"/>
          <a:stretch/>
        </p:blipFill>
        <p:spPr>
          <a:xfrm rot="16200000">
            <a:off x="1132496" y="-1161525"/>
            <a:ext cx="6879008" cy="9144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-1" y="6453188"/>
            <a:ext cx="9144000" cy="404812"/>
          </a:xfrm>
          <a:prstGeom prst="rect">
            <a:avLst/>
          </a:prstGeom>
          <a:solidFill>
            <a:srgbClr val="B1B2B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5947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BADCEE-8743-4721-BCBD-6DCEDCFB68C0}" type="datetimeFigureOut">
              <a:rPr lang="zh-CN" altLang="en-US" smtClean="0"/>
              <a:pPr/>
              <a:t>2016-10-01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03C77-570E-4DF5-9F23-A5D8AF0640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195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67" r:id="rId8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10507" t="1109" r="10507" b="2039"/>
          <a:stretch/>
        </p:blipFill>
        <p:spPr>
          <a:xfrm rot="16200000">
            <a:off x="1031505" y="-1031505"/>
            <a:ext cx="7080990" cy="9144000"/>
          </a:xfrm>
          <a:prstGeom prst="rect">
            <a:avLst/>
          </a:prstGeom>
        </p:spPr>
      </p:pic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3715658" y="2615501"/>
            <a:ext cx="4495346" cy="3926410"/>
            <a:chOff x="798" y="551"/>
            <a:chExt cx="4164" cy="3637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10" name="AutoShape 3"/>
            <p:cNvSpPr>
              <a:spLocks noChangeAspect="1" noChangeArrowheads="1" noTextEdit="1"/>
            </p:cNvSpPr>
            <p:nvPr/>
          </p:nvSpPr>
          <p:spPr bwMode="auto">
            <a:xfrm>
              <a:off x="798" y="551"/>
              <a:ext cx="4164" cy="3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3987" y="2962"/>
              <a:ext cx="548" cy="548"/>
            </a:xfrm>
            <a:custGeom>
              <a:avLst/>
              <a:gdLst>
                <a:gd name="T0" fmla="*/ 279 w 318"/>
                <a:gd name="T1" fmla="*/ 64 h 318"/>
                <a:gd name="T2" fmla="*/ 259 w 318"/>
                <a:gd name="T3" fmla="*/ 43 h 318"/>
                <a:gd name="T4" fmla="*/ 225 w 318"/>
                <a:gd name="T5" fmla="*/ 21 h 318"/>
                <a:gd name="T6" fmla="*/ 187 w 318"/>
                <a:gd name="T7" fmla="*/ 8 h 318"/>
                <a:gd name="T8" fmla="*/ 147 w 318"/>
                <a:gd name="T9" fmla="*/ 1 h 318"/>
                <a:gd name="T10" fmla="*/ 134 w 318"/>
                <a:gd name="T11" fmla="*/ 2 h 318"/>
                <a:gd name="T12" fmla="*/ 95 w 318"/>
                <a:gd name="T13" fmla="*/ 14 h 318"/>
                <a:gd name="T14" fmla="*/ 59 w 318"/>
                <a:gd name="T15" fmla="*/ 36 h 318"/>
                <a:gd name="T16" fmla="*/ 51 w 318"/>
                <a:gd name="T17" fmla="*/ 73 h 318"/>
                <a:gd name="T18" fmla="*/ 33 w 318"/>
                <a:gd name="T19" fmla="*/ 104 h 318"/>
                <a:gd name="T20" fmla="*/ 23 w 318"/>
                <a:gd name="T21" fmla="*/ 139 h 318"/>
                <a:gd name="T22" fmla="*/ 1 w 318"/>
                <a:gd name="T23" fmla="*/ 170 h 318"/>
                <a:gd name="T24" fmla="*/ 9 w 318"/>
                <a:gd name="T25" fmla="*/ 211 h 318"/>
                <a:gd name="T26" fmla="*/ 28 w 318"/>
                <a:gd name="T27" fmla="*/ 248 h 318"/>
                <a:gd name="T28" fmla="*/ 35 w 318"/>
                <a:gd name="T29" fmla="*/ 258 h 318"/>
                <a:gd name="T30" fmla="*/ 68 w 318"/>
                <a:gd name="T31" fmla="*/ 283 h 318"/>
                <a:gd name="T32" fmla="*/ 103 w 318"/>
                <a:gd name="T33" fmla="*/ 302 h 318"/>
                <a:gd name="T34" fmla="*/ 142 w 318"/>
                <a:gd name="T35" fmla="*/ 312 h 318"/>
                <a:gd name="T36" fmla="*/ 171 w 318"/>
                <a:gd name="T37" fmla="*/ 312 h 318"/>
                <a:gd name="T38" fmla="*/ 211 w 318"/>
                <a:gd name="T39" fmla="*/ 304 h 318"/>
                <a:gd name="T40" fmla="*/ 246 w 318"/>
                <a:gd name="T41" fmla="*/ 286 h 318"/>
                <a:gd name="T42" fmla="*/ 279 w 318"/>
                <a:gd name="T43" fmla="*/ 264 h 318"/>
                <a:gd name="T44" fmla="*/ 288 w 318"/>
                <a:gd name="T45" fmla="*/ 252 h 318"/>
                <a:gd name="T46" fmla="*/ 308 w 318"/>
                <a:gd name="T47" fmla="*/ 216 h 318"/>
                <a:gd name="T48" fmla="*/ 317 w 318"/>
                <a:gd name="T49" fmla="*/ 176 h 318"/>
                <a:gd name="T50" fmla="*/ 296 w 318"/>
                <a:gd name="T51" fmla="*/ 144 h 318"/>
                <a:gd name="T52" fmla="*/ 288 w 318"/>
                <a:gd name="T53" fmla="*/ 109 h 318"/>
                <a:gd name="T54" fmla="*/ 188 w 318"/>
                <a:gd name="T55" fmla="*/ 128 h 318"/>
                <a:gd name="T56" fmla="*/ 139 w 318"/>
                <a:gd name="T57" fmla="*/ 108 h 318"/>
                <a:gd name="T58" fmla="*/ 201 w 318"/>
                <a:gd name="T59" fmla="*/ 265 h 318"/>
                <a:gd name="T60" fmla="*/ 204 w 318"/>
                <a:gd name="T61" fmla="*/ 55 h 318"/>
                <a:gd name="T62" fmla="*/ 260 w 318"/>
                <a:gd name="T63" fmla="*/ 203 h 318"/>
                <a:gd name="T64" fmla="*/ 119 w 318"/>
                <a:gd name="T65" fmla="*/ 57 h 318"/>
                <a:gd name="T66" fmla="*/ 89 w 318"/>
                <a:gd name="T67" fmla="*/ 187 h 318"/>
                <a:gd name="T68" fmla="*/ 289 w 318"/>
                <a:gd name="T69" fmla="*/ 68 h 318"/>
                <a:gd name="T70" fmla="*/ 289 w 318"/>
                <a:gd name="T71" fmla="*/ 67 h 318"/>
                <a:gd name="T72" fmla="*/ 262 w 318"/>
                <a:gd name="T73" fmla="*/ 38 h 318"/>
                <a:gd name="T74" fmla="*/ 179 w 318"/>
                <a:gd name="T75" fmla="*/ 2 h 318"/>
                <a:gd name="T76" fmla="*/ 143 w 318"/>
                <a:gd name="T77" fmla="*/ 1 h 318"/>
                <a:gd name="T78" fmla="*/ 141 w 318"/>
                <a:gd name="T79" fmla="*/ 2 h 318"/>
                <a:gd name="T80" fmla="*/ 71 w 318"/>
                <a:gd name="T81" fmla="*/ 28 h 318"/>
                <a:gd name="T82" fmla="*/ 67 w 318"/>
                <a:gd name="T83" fmla="*/ 30 h 318"/>
                <a:gd name="T84" fmla="*/ 62 w 318"/>
                <a:gd name="T85" fmla="*/ 34 h 318"/>
                <a:gd name="T86" fmla="*/ 38 w 318"/>
                <a:gd name="T87" fmla="*/ 56 h 318"/>
                <a:gd name="T88" fmla="*/ 1 w 318"/>
                <a:gd name="T89" fmla="*/ 174 h 318"/>
                <a:gd name="T90" fmla="*/ 2 w 318"/>
                <a:gd name="T91" fmla="*/ 178 h 318"/>
                <a:gd name="T92" fmla="*/ 2 w 318"/>
                <a:gd name="T93" fmla="*/ 184 h 318"/>
                <a:gd name="T94" fmla="*/ 28 w 318"/>
                <a:gd name="T95" fmla="*/ 248 h 318"/>
                <a:gd name="T96" fmla="*/ 33 w 318"/>
                <a:gd name="T97" fmla="*/ 255 h 318"/>
                <a:gd name="T98" fmla="*/ 56 w 318"/>
                <a:gd name="T99" fmla="*/ 280 h 318"/>
                <a:gd name="T100" fmla="*/ 141 w 318"/>
                <a:gd name="T101" fmla="*/ 317 h 318"/>
                <a:gd name="T102" fmla="*/ 174 w 318"/>
                <a:gd name="T103" fmla="*/ 317 h 318"/>
                <a:gd name="T104" fmla="*/ 181 w 318"/>
                <a:gd name="T105" fmla="*/ 317 h 318"/>
                <a:gd name="T106" fmla="*/ 248 w 318"/>
                <a:gd name="T107" fmla="*/ 291 h 318"/>
                <a:gd name="T108" fmla="*/ 253 w 318"/>
                <a:gd name="T109" fmla="*/ 287 h 318"/>
                <a:gd name="T110" fmla="*/ 255 w 318"/>
                <a:gd name="T111" fmla="*/ 286 h 318"/>
                <a:gd name="T112" fmla="*/ 317 w 318"/>
                <a:gd name="T113" fmla="*/ 179 h 318"/>
                <a:gd name="T114" fmla="*/ 317 w 318"/>
                <a:gd name="T115" fmla="*/ 145 h 318"/>
                <a:gd name="T116" fmla="*/ 317 w 318"/>
                <a:gd name="T117" fmla="*/ 139 h 318"/>
                <a:gd name="T118" fmla="*/ 317 w 318"/>
                <a:gd name="T119" fmla="*/ 137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8" h="318">
                  <a:moveTo>
                    <a:pt x="304" y="95"/>
                  </a:moveTo>
                  <a:cubicBezTo>
                    <a:pt x="301" y="86"/>
                    <a:pt x="296" y="78"/>
                    <a:pt x="291" y="71"/>
                  </a:cubicBezTo>
                  <a:cubicBezTo>
                    <a:pt x="286" y="72"/>
                    <a:pt x="286" y="72"/>
                    <a:pt x="286" y="72"/>
                  </a:cubicBezTo>
                  <a:cubicBezTo>
                    <a:pt x="270" y="77"/>
                    <a:pt x="270" y="77"/>
                    <a:pt x="270" y="77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83" y="59"/>
                    <a:pt x="283" y="59"/>
                    <a:pt x="283" y="59"/>
                  </a:cubicBezTo>
                  <a:cubicBezTo>
                    <a:pt x="283" y="60"/>
                    <a:pt x="283" y="60"/>
                    <a:pt x="284" y="60"/>
                  </a:cubicBezTo>
                  <a:cubicBezTo>
                    <a:pt x="278" y="53"/>
                    <a:pt x="271" y="46"/>
                    <a:pt x="264" y="40"/>
                  </a:cubicBezTo>
                  <a:cubicBezTo>
                    <a:pt x="264" y="40"/>
                    <a:pt x="264" y="40"/>
                    <a:pt x="264" y="40"/>
                  </a:cubicBezTo>
                  <a:cubicBezTo>
                    <a:pt x="259" y="43"/>
                    <a:pt x="259" y="43"/>
                    <a:pt x="259" y="43"/>
                  </a:cubicBezTo>
                  <a:cubicBezTo>
                    <a:pt x="245" y="51"/>
                    <a:pt x="245" y="51"/>
                    <a:pt x="245" y="51"/>
                  </a:cubicBezTo>
                  <a:cubicBezTo>
                    <a:pt x="251" y="36"/>
                    <a:pt x="251" y="36"/>
                    <a:pt x="251" y="36"/>
                  </a:cubicBezTo>
                  <a:cubicBezTo>
                    <a:pt x="253" y="31"/>
                    <a:pt x="253" y="31"/>
                    <a:pt x="253" y="31"/>
                  </a:cubicBezTo>
                  <a:cubicBezTo>
                    <a:pt x="245" y="25"/>
                    <a:pt x="237" y="21"/>
                    <a:pt x="229" y="17"/>
                  </a:cubicBezTo>
                  <a:cubicBezTo>
                    <a:pt x="225" y="21"/>
                    <a:pt x="225" y="21"/>
                    <a:pt x="225" y="21"/>
                  </a:cubicBezTo>
                  <a:cubicBezTo>
                    <a:pt x="214" y="33"/>
                    <a:pt x="214" y="33"/>
                    <a:pt x="214" y="33"/>
                  </a:cubicBezTo>
                  <a:cubicBezTo>
                    <a:pt x="216" y="16"/>
                    <a:pt x="216" y="16"/>
                    <a:pt x="216" y="16"/>
                  </a:cubicBezTo>
                  <a:cubicBezTo>
                    <a:pt x="216" y="11"/>
                    <a:pt x="216" y="11"/>
                    <a:pt x="216" y="11"/>
                  </a:cubicBezTo>
                  <a:cubicBezTo>
                    <a:pt x="208" y="8"/>
                    <a:pt x="199" y="5"/>
                    <a:pt x="190" y="3"/>
                  </a:cubicBezTo>
                  <a:cubicBezTo>
                    <a:pt x="187" y="8"/>
                    <a:pt x="187" y="8"/>
                    <a:pt x="187" y="8"/>
                  </a:cubicBezTo>
                  <a:cubicBezTo>
                    <a:pt x="180" y="23"/>
                    <a:pt x="180" y="23"/>
                    <a:pt x="180" y="23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66" y="0"/>
                    <a:pt x="157" y="0"/>
                    <a:pt x="147" y="1"/>
                  </a:cubicBezTo>
                  <a:cubicBezTo>
                    <a:pt x="147" y="1"/>
                    <a:pt x="148" y="1"/>
                    <a:pt x="148" y="1"/>
                  </a:cubicBezTo>
                  <a:cubicBezTo>
                    <a:pt x="147" y="6"/>
                    <a:pt x="147" y="6"/>
                    <a:pt x="147" y="6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37" y="7"/>
                    <a:pt x="137" y="7"/>
                    <a:pt x="137" y="7"/>
                  </a:cubicBezTo>
                  <a:cubicBezTo>
                    <a:pt x="134" y="2"/>
                    <a:pt x="134" y="2"/>
                    <a:pt x="134" y="2"/>
                  </a:cubicBezTo>
                  <a:cubicBezTo>
                    <a:pt x="125" y="4"/>
                    <a:pt x="117" y="6"/>
                    <a:pt x="108" y="9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86" y="18"/>
                    <a:pt x="78" y="22"/>
                    <a:pt x="71" y="27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0" y="36"/>
                    <a:pt x="60" y="35"/>
                    <a:pt x="60" y="35"/>
                  </a:cubicBezTo>
                  <a:cubicBezTo>
                    <a:pt x="53" y="41"/>
                    <a:pt x="46" y="48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51" y="73"/>
                    <a:pt x="51" y="73"/>
                    <a:pt x="51" y="73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25" y="73"/>
                    <a:pt x="21" y="81"/>
                    <a:pt x="17" y="89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8" y="111"/>
                    <a:pt x="5" y="120"/>
                    <a:pt x="3" y="129"/>
                  </a:cubicBezTo>
                  <a:cubicBezTo>
                    <a:pt x="8" y="131"/>
                    <a:pt x="8" y="131"/>
                    <a:pt x="8" y="131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7" y="142"/>
                    <a:pt x="7" y="142"/>
                    <a:pt x="7" y="142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0" y="152"/>
                    <a:pt x="0" y="162"/>
                    <a:pt x="1" y="172"/>
                  </a:cubicBezTo>
                  <a:cubicBezTo>
                    <a:pt x="1" y="171"/>
                    <a:pt x="1" y="171"/>
                    <a:pt x="1" y="170"/>
                  </a:cubicBezTo>
                  <a:cubicBezTo>
                    <a:pt x="6" y="171"/>
                    <a:pt x="6" y="171"/>
                    <a:pt x="6" y="171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7" y="182"/>
                    <a:pt x="7" y="182"/>
                    <a:pt x="7" y="182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4" y="193"/>
                    <a:pt x="6" y="202"/>
                    <a:pt x="9" y="211"/>
                  </a:cubicBezTo>
                  <a:cubicBezTo>
                    <a:pt x="15" y="211"/>
                    <a:pt x="15" y="211"/>
                    <a:pt x="15" y="211"/>
                  </a:cubicBezTo>
                  <a:cubicBezTo>
                    <a:pt x="31" y="210"/>
                    <a:pt x="31" y="210"/>
                    <a:pt x="31" y="210"/>
                  </a:cubicBezTo>
                  <a:cubicBezTo>
                    <a:pt x="19" y="220"/>
                    <a:pt x="19" y="220"/>
                    <a:pt x="19" y="220"/>
                  </a:cubicBezTo>
                  <a:cubicBezTo>
                    <a:pt x="14" y="224"/>
                    <a:pt x="14" y="224"/>
                    <a:pt x="14" y="224"/>
                  </a:cubicBezTo>
                  <a:cubicBezTo>
                    <a:pt x="18" y="232"/>
                    <a:pt x="23" y="240"/>
                    <a:pt x="28" y="248"/>
                  </a:cubicBezTo>
                  <a:cubicBezTo>
                    <a:pt x="33" y="246"/>
                    <a:pt x="33" y="246"/>
                    <a:pt x="33" y="246"/>
                  </a:cubicBezTo>
                  <a:cubicBezTo>
                    <a:pt x="48" y="241"/>
                    <a:pt x="48" y="241"/>
                    <a:pt x="48" y="241"/>
                  </a:cubicBezTo>
                  <a:cubicBezTo>
                    <a:pt x="39" y="255"/>
                    <a:pt x="39" y="255"/>
                    <a:pt x="39" y="255"/>
                  </a:cubicBezTo>
                  <a:cubicBezTo>
                    <a:pt x="36" y="259"/>
                    <a:pt x="36" y="259"/>
                    <a:pt x="36" y="259"/>
                  </a:cubicBezTo>
                  <a:cubicBezTo>
                    <a:pt x="36" y="259"/>
                    <a:pt x="35" y="259"/>
                    <a:pt x="35" y="258"/>
                  </a:cubicBezTo>
                  <a:cubicBezTo>
                    <a:pt x="41" y="266"/>
                    <a:pt x="48" y="273"/>
                    <a:pt x="55" y="279"/>
                  </a:cubicBezTo>
                  <a:cubicBezTo>
                    <a:pt x="55" y="279"/>
                    <a:pt x="55" y="279"/>
                    <a:pt x="55" y="279"/>
                  </a:cubicBezTo>
                  <a:cubicBezTo>
                    <a:pt x="60" y="276"/>
                    <a:pt x="60" y="276"/>
                    <a:pt x="60" y="276"/>
                  </a:cubicBezTo>
                  <a:cubicBezTo>
                    <a:pt x="73" y="267"/>
                    <a:pt x="73" y="267"/>
                    <a:pt x="73" y="267"/>
                  </a:cubicBezTo>
                  <a:cubicBezTo>
                    <a:pt x="68" y="283"/>
                    <a:pt x="68" y="283"/>
                    <a:pt x="68" y="283"/>
                  </a:cubicBezTo>
                  <a:cubicBezTo>
                    <a:pt x="66" y="288"/>
                    <a:pt x="66" y="288"/>
                    <a:pt x="66" y="288"/>
                  </a:cubicBezTo>
                  <a:cubicBezTo>
                    <a:pt x="74" y="293"/>
                    <a:pt x="81" y="298"/>
                    <a:pt x="90" y="302"/>
                  </a:cubicBezTo>
                  <a:cubicBezTo>
                    <a:pt x="93" y="298"/>
                    <a:pt x="93" y="298"/>
                    <a:pt x="93" y="298"/>
                  </a:cubicBezTo>
                  <a:cubicBezTo>
                    <a:pt x="104" y="286"/>
                    <a:pt x="104" y="286"/>
                    <a:pt x="104" y="286"/>
                  </a:cubicBezTo>
                  <a:cubicBezTo>
                    <a:pt x="103" y="302"/>
                    <a:pt x="103" y="302"/>
                    <a:pt x="103" y="302"/>
                  </a:cubicBezTo>
                  <a:cubicBezTo>
                    <a:pt x="103" y="308"/>
                    <a:pt x="103" y="308"/>
                    <a:pt x="103" y="308"/>
                  </a:cubicBezTo>
                  <a:cubicBezTo>
                    <a:pt x="111" y="311"/>
                    <a:pt x="120" y="313"/>
                    <a:pt x="129" y="315"/>
                  </a:cubicBezTo>
                  <a:cubicBezTo>
                    <a:pt x="131" y="310"/>
                    <a:pt x="131" y="310"/>
                    <a:pt x="131" y="310"/>
                  </a:cubicBezTo>
                  <a:cubicBezTo>
                    <a:pt x="139" y="296"/>
                    <a:pt x="139" y="296"/>
                    <a:pt x="139" y="296"/>
                  </a:cubicBezTo>
                  <a:cubicBezTo>
                    <a:pt x="142" y="312"/>
                    <a:pt x="142" y="312"/>
                    <a:pt x="142" y="312"/>
                  </a:cubicBezTo>
                  <a:cubicBezTo>
                    <a:pt x="143" y="317"/>
                    <a:pt x="143" y="317"/>
                    <a:pt x="143" y="317"/>
                  </a:cubicBezTo>
                  <a:cubicBezTo>
                    <a:pt x="143" y="317"/>
                    <a:pt x="143" y="317"/>
                    <a:pt x="143" y="317"/>
                  </a:cubicBezTo>
                  <a:cubicBezTo>
                    <a:pt x="152" y="318"/>
                    <a:pt x="162" y="318"/>
                    <a:pt x="172" y="318"/>
                  </a:cubicBezTo>
                  <a:cubicBezTo>
                    <a:pt x="171" y="318"/>
                    <a:pt x="171" y="318"/>
                    <a:pt x="170" y="318"/>
                  </a:cubicBezTo>
                  <a:cubicBezTo>
                    <a:pt x="171" y="312"/>
                    <a:pt x="171" y="312"/>
                    <a:pt x="171" y="312"/>
                  </a:cubicBezTo>
                  <a:cubicBezTo>
                    <a:pt x="175" y="296"/>
                    <a:pt x="175" y="296"/>
                    <a:pt x="175" y="296"/>
                  </a:cubicBezTo>
                  <a:cubicBezTo>
                    <a:pt x="182" y="311"/>
                    <a:pt x="182" y="311"/>
                    <a:pt x="182" y="311"/>
                  </a:cubicBezTo>
                  <a:cubicBezTo>
                    <a:pt x="184" y="316"/>
                    <a:pt x="184" y="316"/>
                    <a:pt x="184" y="316"/>
                  </a:cubicBezTo>
                  <a:cubicBezTo>
                    <a:pt x="193" y="315"/>
                    <a:pt x="202" y="312"/>
                    <a:pt x="211" y="309"/>
                  </a:cubicBezTo>
                  <a:cubicBezTo>
                    <a:pt x="211" y="304"/>
                    <a:pt x="211" y="304"/>
                    <a:pt x="211" y="304"/>
                  </a:cubicBezTo>
                  <a:cubicBezTo>
                    <a:pt x="210" y="288"/>
                    <a:pt x="210" y="288"/>
                    <a:pt x="210" y="288"/>
                  </a:cubicBezTo>
                  <a:cubicBezTo>
                    <a:pt x="220" y="300"/>
                    <a:pt x="220" y="300"/>
                    <a:pt x="220" y="300"/>
                  </a:cubicBezTo>
                  <a:cubicBezTo>
                    <a:pt x="224" y="304"/>
                    <a:pt x="224" y="304"/>
                    <a:pt x="224" y="304"/>
                  </a:cubicBezTo>
                  <a:cubicBezTo>
                    <a:pt x="233" y="300"/>
                    <a:pt x="240" y="296"/>
                    <a:pt x="248" y="291"/>
                  </a:cubicBezTo>
                  <a:cubicBezTo>
                    <a:pt x="246" y="286"/>
                    <a:pt x="246" y="286"/>
                    <a:pt x="246" y="286"/>
                  </a:cubicBezTo>
                  <a:cubicBezTo>
                    <a:pt x="241" y="270"/>
                    <a:pt x="241" y="270"/>
                    <a:pt x="241" y="270"/>
                  </a:cubicBezTo>
                  <a:cubicBezTo>
                    <a:pt x="255" y="279"/>
                    <a:pt x="255" y="279"/>
                    <a:pt x="255" y="279"/>
                  </a:cubicBezTo>
                  <a:cubicBezTo>
                    <a:pt x="259" y="283"/>
                    <a:pt x="259" y="283"/>
                    <a:pt x="259" y="283"/>
                  </a:cubicBezTo>
                  <a:cubicBezTo>
                    <a:pt x="259" y="283"/>
                    <a:pt x="259" y="283"/>
                    <a:pt x="258" y="284"/>
                  </a:cubicBezTo>
                  <a:cubicBezTo>
                    <a:pt x="266" y="278"/>
                    <a:pt x="273" y="271"/>
                    <a:pt x="279" y="264"/>
                  </a:cubicBezTo>
                  <a:cubicBezTo>
                    <a:pt x="279" y="264"/>
                    <a:pt x="279" y="264"/>
                    <a:pt x="279" y="264"/>
                  </a:cubicBezTo>
                  <a:cubicBezTo>
                    <a:pt x="276" y="259"/>
                    <a:pt x="276" y="259"/>
                    <a:pt x="276" y="259"/>
                  </a:cubicBezTo>
                  <a:cubicBezTo>
                    <a:pt x="267" y="245"/>
                    <a:pt x="267" y="245"/>
                    <a:pt x="267" y="245"/>
                  </a:cubicBezTo>
                  <a:cubicBezTo>
                    <a:pt x="283" y="251"/>
                    <a:pt x="283" y="251"/>
                    <a:pt x="283" y="251"/>
                  </a:cubicBezTo>
                  <a:cubicBezTo>
                    <a:pt x="288" y="252"/>
                    <a:pt x="288" y="252"/>
                    <a:pt x="288" y="252"/>
                  </a:cubicBezTo>
                  <a:cubicBezTo>
                    <a:pt x="293" y="245"/>
                    <a:pt x="298" y="237"/>
                    <a:pt x="302" y="229"/>
                  </a:cubicBezTo>
                  <a:cubicBezTo>
                    <a:pt x="298" y="225"/>
                    <a:pt x="298" y="225"/>
                    <a:pt x="298" y="225"/>
                  </a:cubicBezTo>
                  <a:cubicBezTo>
                    <a:pt x="286" y="214"/>
                    <a:pt x="286" y="214"/>
                    <a:pt x="286" y="214"/>
                  </a:cubicBezTo>
                  <a:cubicBezTo>
                    <a:pt x="302" y="216"/>
                    <a:pt x="302" y="216"/>
                    <a:pt x="302" y="216"/>
                  </a:cubicBezTo>
                  <a:cubicBezTo>
                    <a:pt x="308" y="216"/>
                    <a:pt x="308" y="216"/>
                    <a:pt x="308" y="216"/>
                  </a:cubicBezTo>
                  <a:cubicBezTo>
                    <a:pt x="311" y="208"/>
                    <a:pt x="313" y="199"/>
                    <a:pt x="315" y="190"/>
                  </a:cubicBezTo>
                  <a:cubicBezTo>
                    <a:pt x="310" y="187"/>
                    <a:pt x="310" y="187"/>
                    <a:pt x="310" y="187"/>
                  </a:cubicBezTo>
                  <a:cubicBezTo>
                    <a:pt x="296" y="180"/>
                    <a:pt x="296" y="180"/>
                    <a:pt x="296" y="180"/>
                  </a:cubicBezTo>
                  <a:cubicBezTo>
                    <a:pt x="312" y="177"/>
                    <a:pt x="312" y="177"/>
                    <a:pt x="312" y="177"/>
                  </a:cubicBezTo>
                  <a:cubicBezTo>
                    <a:pt x="317" y="176"/>
                    <a:pt x="317" y="176"/>
                    <a:pt x="317" y="176"/>
                  </a:cubicBezTo>
                  <a:cubicBezTo>
                    <a:pt x="317" y="176"/>
                    <a:pt x="317" y="176"/>
                    <a:pt x="317" y="176"/>
                  </a:cubicBezTo>
                  <a:cubicBezTo>
                    <a:pt x="318" y="166"/>
                    <a:pt x="318" y="156"/>
                    <a:pt x="318" y="147"/>
                  </a:cubicBezTo>
                  <a:cubicBezTo>
                    <a:pt x="318" y="147"/>
                    <a:pt x="318" y="148"/>
                    <a:pt x="318" y="148"/>
                  </a:cubicBezTo>
                  <a:cubicBezTo>
                    <a:pt x="312" y="147"/>
                    <a:pt x="312" y="147"/>
                    <a:pt x="312" y="147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311" y="137"/>
                    <a:pt x="311" y="137"/>
                    <a:pt x="311" y="137"/>
                  </a:cubicBezTo>
                  <a:cubicBezTo>
                    <a:pt x="316" y="134"/>
                    <a:pt x="316" y="134"/>
                    <a:pt x="316" y="134"/>
                  </a:cubicBezTo>
                  <a:cubicBezTo>
                    <a:pt x="315" y="125"/>
                    <a:pt x="313" y="117"/>
                    <a:pt x="310" y="108"/>
                  </a:cubicBezTo>
                  <a:cubicBezTo>
                    <a:pt x="304" y="108"/>
                    <a:pt x="304" y="108"/>
                    <a:pt x="304" y="108"/>
                  </a:cubicBezTo>
                  <a:cubicBezTo>
                    <a:pt x="288" y="109"/>
                    <a:pt x="288" y="109"/>
                    <a:pt x="288" y="109"/>
                  </a:cubicBezTo>
                  <a:cubicBezTo>
                    <a:pt x="300" y="98"/>
                    <a:pt x="300" y="98"/>
                    <a:pt x="300" y="98"/>
                  </a:cubicBezTo>
                  <a:cubicBezTo>
                    <a:pt x="304" y="95"/>
                    <a:pt x="304" y="95"/>
                    <a:pt x="304" y="95"/>
                  </a:cubicBezTo>
                  <a:close/>
                  <a:moveTo>
                    <a:pt x="201" y="123"/>
                  </a:moveTo>
                  <a:cubicBezTo>
                    <a:pt x="201" y="123"/>
                    <a:pt x="201" y="123"/>
                    <a:pt x="201" y="123"/>
                  </a:cubicBezTo>
                  <a:cubicBezTo>
                    <a:pt x="188" y="128"/>
                    <a:pt x="188" y="128"/>
                    <a:pt x="188" y="128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15" y="180"/>
                    <a:pt x="202" y="202"/>
                    <a:pt x="180" y="210"/>
                  </a:cubicBezTo>
                  <a:cubicBezTo>
                    <a:pt x="151" y="222"/>
                    <a:pt x="119" y="208"/>
                    <a:pt x="108" y="179"/>
                  </a:cubicBezTo>
                  <a:cubicBezTo>
                    <a:pt x="97" y="151"/>
                    <a:pt x="111" y="119"/>
                    <a:pt x="139" y="108"/>
                  </a:cubicBezTo>
                  <a:cubicBezTo>
                    <a:pt x="162" y="99"/>
                    <a:pt x="186" y="106"/>
                    <a:pt x="201" y="123"/>
                  </a:cubicBezTo>
                  <a:close/>
                  <a:moveTo>
                    <a:pt x="265" y="118"/>
                  </a:moveTo>
                  <a:cubicBezTo>
                    <a:pt x="265" y="118"/>
                    <a:pt x="265" y="118"/>
                    <a:pt x="265" y="118"/>
                  </a:cubicBezTo>
                  <a:cubicBezTo>
                    <a:pt x="276" y="147"/>
                    <a:pt x="275" y="178"/>
                    <a:pt x="263" y="204"/>
                  </a:cubicBezTo>
                  <a:cubicBezTo>
                    <a:pt x="252" y="231"/>
                    <a:pt x="230" y="253"/>
                    <a:pt x="201" y="265"/>
                  </a:cubicBezTo>
                  <a:cubicBezTo>
                    <a:pt x="172" y="276"/>
                    <a:pt x="141" y="275"/>
                    <a:pt x="114" y="263"/>
                  </a:cubicBezTo>
                  <a:cubicBezTo>
                    <a:pt x="88" y="252"/>
                    <a:pt x="65" y="230"/>
                    <a:pt x="54" y="201"/>
                  </a:cubicBezTo>
                  <a:cubicBezTo>
                    <a:pt x="42" y="172"/>
                    <a:pt x="44" y="141"/>
                    <a:pt x="55" y="114"/>
                  </a:cubicBezTo>
                  <a:cubicBezTo>
                    <a:pt x="67" y="88"/>
                    <a:pt x="89" y="65"/>
                    <a:pt x="118" y="54"/>
                  </a:cubicBezTo>
                  <a:cubicBezTo>
                    <a:pt x="147" y="42"/>
                    <a:pt x="178" y="44"/>
                    <a:pt x="204" y="55"/>
                  </a:cubicBezTo>
                  <a:cubicBezTo>
                    <a:pt x="231" y="67"/>
                    <a:pt x="253" y="89"/>
                    <a:pt x="265" y="118"/>
                  </a:cubicBezTo>
                  <a:close/>
                  <a:moveTo>
                    <a:pt x="203" y="58"/>
                  </a:moveTo>
                  <a:cubicBezTo>
                    <a:pt x="203" y="58"/>
                    <a:pt x="203" y="58"/>
                    <a:pt x="203" y="58"/>
                  </a:cubicBezTo>
                  <a:cubicBezTo>
                    <a:pt x="229" y="70"/>
                    <a:pt x="251" y="91"/>
                    <a:pt x="262" y="119"/>
                  </a:cubicBezTo>
                  <a:cubicBezTo>
                    <a:pt x="273" y="147"/>
                    <a:pt x="271" y="177"/>
                    <a:pt x="260" y="203"/>
                  </a:cubicBezTo>
                  <a:cubicBezTo>
                    <a:pt x="249" y="229"/>
                    <a:pt x="228" y="251"/>
                    <a:pt x="200" y="262"/>
                  </a:cubicBezTo>
                  <a:cubicBezTo>
                    <a:pt x="171" y="273"/>
                    <a:pt x="141" y="271"/>
                    <a:pt x="115" y="260"/>
                  </a:cubicBezTo>
                  <a:cubicBezTo>
                    <a:pt x="90" y="249"/>
                    <a:pt x="68" y="228"/>
                    <a:pt x="57" y="200"/>
                  </a:cubicBezTo>
                  <a:cubicBezTo>
                    <a:pt x="46" y="171"/>
                    <a:pt x="47" y="141"/>
                    <a:pt x="58" y="115"/>
                  </a:cubicBezTo>
                  <a:cubicBezTo>
                    <a:pt x="70" y="90"/>
                    <a:pt x="91" y="68"/>
                    <a:pt x="119" y="57"/>
                  </a:cubicBezTo>
                  <a:cubicBezTo>
                    <a:pt x="147" y="46"/>
                    <a:pt x="177" y="47"/>
                    <a:pt x="203" y="58"/>
                  </a:cubicBezTo>
                  <a:close/>
                  <a:moveTo>
                    <a:pt x="229" y="132"/>
                  </a:moveTo>
                  <a:cubicBezTo>
                    <a:pt x="229" y="132"/>
                    <a:pt x="229" y="132"/>
                    <a:pt x="229" y="132"/>
                  </a:cubicBezTo>
                  <a:cubicBezTo>
                    <a:pt x="244" y="170"/>
                    <a:pt x="225" y="214"/>
                    <a:pt x="187" y="229"/>
                  </a:cubicBezTo>
                  <a:cubicBezTo>
                    <a:pt x="148" y="244"/>
                    <a:pt x="105" y="225"/>
                    <a:pt x="89" y="187"/>
                  </a:cubicBezTo>
                  <a:cubicBezTo>
                    <a:pt x="74" y="148"/>
                    <a:pt x="93" y="105"/>
                    <a:pt x="132" y="89"/>
                  </a:cubicBezTo>
                  <a:cubicBezTo>
                    <a:pt x="170" y="74"/>
                    <a:pt x="214" y="93"/>
                    <a:pt x="229" y="132"/>
                  </a:cubicBezTo>
                  <a:close/>
                  <a:moveTo>
                    <a:pt x="291" y="70"/>
                  </a:moveTo>
                  <a:cubicBezTo>
                    <a:pt x="291" y="70"/>
                    <a:pt x="291" y="70"/>
                    <a:pt x="291" y="70"/>
                  </a:cubicBezTo>
                  <a:cubicBezTo>
                    <a:pt x="290" y="70"/>
                    <a:pt x="290" y="69"/>
                    <a:pt x="289" y="68"/>
                  </a:cubicBezTo>
                  <a:cubicBezTo>
                    <a:pt x="290" y="69"/>
                    <a:pt x="290" y="70"/>
                    <a:pt x="291" y="70"/>
                  </a:cubicBezTo>
                  <a:close/>
                  <a:moveTo>
                    <a:pt x="289" y="67"/>
                  </a:moveTo>
                  <a:cubicBezTo>
                    <a:pt x="289" y="67"/>
                    <a:pt x="289" y="67"/>
                    <a:pt x="289" y="67"/>
                  </a:cubicBezTo>
                  <a:cubicBezTo>
                    <a:pt x="288" y="66"/>
                    <a:pt x="288" y="66"/>
                    <a:pt x="287" y="65"/>
                  </a:cubicBezTo>
                  <a:cubicBezTo>
                    <a:pt x="288" y="66"/>
                    <a:pt x="288" y="66"/>
                    <a:pt x="289" y="67"/>
                  </a:cubicBezTo>
                  <a:close/>
                  <a:moveTo>
                    <a:pt x="286" y="64"/>
                  </a:moveTo>
                  <a:cubicBezTo>
                    <a:pt x="286" y="64"/>
                    <a:pt x="286" y="64"/>
                    <a:pt x="286" y="64"/>
                  </a:cubicBezTo>
                  <a:cubicBezTo>
                    <a:pt x="286" y="63"/>
                    <a:pt x="285" y="63"/>
                    <a:pt x="285" y="62"/>
                  </a:cubicBezTo>
                  <a:cubicBezTo>
                    <a:pt x="285" y="63"/>
                    <a:pt x="286" y="63"/>
                    <a:pt x="286" y="64"/>
                  </a:cubicBezTo>
                  <a:close/>
                  <a:moveTo>
                    <a:pt x="262" y="38"/>
                  </a:moveTo>
                  <a:cubicBezTo>
                    <a:pt x="262" y="38"/>
                    <a:pt x="262" y="38"/>
                    <a:pt x="262" y="38"/>
                  </a:cubicBezTo>
                  <a:cubicBezTo>
                    <a:pt x="262" y="38"/>
                    <a:pt x="261" y="38"/>
                    <a:pt x="261" y="37"/>
                  </a:cubicBezTo>
                  <a:cubicBezTo>
                    <a:pt x="261" y="38"/>
                    <a:pt x="262" y="38"/>
                    <a:pt x="262" y="38"/>
                  </a:cubicBezTo>
                  <a:close/>
                  <a:moveTo>
                    <a:pt x="179" y="2"/>
                  </a:moveTo>
                  <a:cubicBezTo>
                    <a:pt x="179" y="2"/>
                    <a:pt x="179" y="2"/>
                    <a:pt x="179" y="2"/>
                  </a:cubicBezTo>
                  <a:cubicBezTo>
                    <a:pt x="179" y="2"/>
                    <a:pt x="178" y="2"/>
                    <a:pt x="178" y="2"/>
                  </a:cubicBezTo>
                  <a:cubicBezTo>
                    <a:pt x="178" y="2"/>
                    <a:pt x="179" y="2"/>
                    <a:pt x="179" y="2"/>
                  </a:cubicBezTo>
                  <a:close/>
                  <a:moveTo>
                    <a:pt x="145" y="1"/>
                  </a:moveTo>
                  <a:cubicBezTo>
                    <a:pt x="145" y="1"/>
                    <a:pt x="145" y="1"/>
                    <a:pt x="145" y="1"/>
                  </a:cubicBezTo>
                  <a:cubicBezTo>
                    <a:pt x="144" y="1"/>
                    <a:pt x="143" y="1"/>
                    <a:pt x="143" y="1"/>
                  </a:cubicBezTo>
                  <a:cubicBezTo>
                    <a:pt x="143" y="1"/>
                    <a:pt x="144" y="1"/>
                    <a:pt x="145" y="1"/>
                  </a:cubicBezTo>
                  <a:close/>
                  <a:moveTo>
                    <a:pt x="141" y="2"/>
                  </a:moveTo>
                  <a:cubicBezTo>
                    <a:pt x="141" y="2"/>
                    <a:pt x="141" y="2"/>
                    <a:pt x="141" y="2"/>
                  </a:cubicBezTo>
                  <a:cubicBezTo>
                    <a:pt x="140" y="2"/>
                    <a:pt x="139" y="2"/>
                    <a:pt x="139" y="2"/>
                  </a:cubicBezTo>
                  <a:cubicBezTo>
                    <a:pt x="139" y="2"/>
                    <a:pt x="140" y="2"/>
                    <a:pt x="141" y="2"/>
                  </a:cubicBezTo>
                  <a:close/>
                  <a:moveTo>
                    <a:pt x="137" y="2"/>
                  </a:moveTo>
                  <a:cubicBezTo>
                    <a:pt x="137" y="2"/>
                    <a:pt x="137" y="2"/>
                    <a:pt x="137" y="2"/>
                  </a:cubicBezTo>
                  <a:cubicBezTo>
                    <a:pt x="136" y="2"/>
                    <a:pt x="135" y="2"/>
                    <a:pt x="135" y="2"/>
                  </a:cubicBezTo>
                  <a:cubicBezTo>
                    <a:pt x="135" y="2"/>
                    <a:pt x="136" y="2"/>
                    <a:pt x="137" y="2"/>
                  </a:cubicBezTo>
                  <a:close/>
                  <a:moveTo>
                    <a:pt x="71" y="28"/>
                  </a:moveTo>
                  <a:cubicBezTo>
                    <a:pt x="71" y="28"/>
                    <a:pt x="71" y="28"/>
                    <a:pt x="71" y="28"/>
                  </a:cubicBezTo>
                  <a:cubicBezTo>
                    <a:pt x="70" y="28"/>
                    <a:pt x="69" y="29"/>
                    <a:pt x="68" y="29"/>
                  </a:cubicBezTo>
                  <a:cubicBezTo>
                    <a:pt x="69" y="29"/>
                    <a:pt x="70" y="28"/>
                    <a:pt x="71" y="28"/>
                  </a:cubicBezTo>
                  <a:close/>
                  <a:moveTo>
                    <a:pt x="67" y="30"/>
                  </a:moveTo>
                  <a:cubicBezTo>
                    <a:pt x="67" y="30"/>
                    <a:pt x="67" y="30"/>
                    <a:pt x="67" y="30"/>
                  </a:cubicBezTo>
                  <a:cubicBezTo>
                    <a:pt x="66" y="30"/>
                    <a:pt x="66" y="31"/>
                    <a:pt x="65" y="31"/>
                  </a:cubicBezTo>
                  <a:cubicBezTo>
                    <a:pt x="66" y="31"/>
                    <a:pt x="66" y="30"/>
                    <a:pt x="67" y="30"/>
                  </a:cubicBezTo>
                  <a:close/>
                  <a:moveTo>
                    <a:pt x="64" y="33"/>
                  </a:moveTo>
                  <a:cubicBezTo>
                    <a:pt x="64" y="33"/>
                    <a:pt x="64" y="33"/>
                    <a:pt x="64" y="33"/>
                  </a:cubicBezTo>
                  <a:cubicBezTo>
                    <a:pt x="63" y="33"/>
                    <a:pt x="63" y="33"/>
                    <a:pt x="62" y="34"/>
                  </a:cubicBezTo>
                  <a:cubicBezTo>
                    <a:pt x="63" y="33"/>
                    <a:pt x="63" y="33"/>
                    <a:pt x="64" y="33"/>
                  </a:cubicBezTo>
                  <a:close/>
                  <a:moveTo>
                    <a:pt x="38" y="56"/>
                  </a:moveTo>
                  <a:cubicBezTo>
                    <a:pt x="38" y="56"/>
                    <a:pt x="38" y="56"/>
                    <a:pt x="38" y="56"/>
                  </a:cubicBezTo>
                  <a:cubicBezTo>
                    <a:pt x="38" y="57"/>
                    <a:pt x="38" y="57"/>
                    <a:pt x="37" y="58"/>
                  </a:cubicBezTo>
                  <a:cubicBezTo>
                    <a:pt x="38" y="57"/>
                    <a:pt x="38" y="57"/>
                    <a:pt x="38" y="56"/>
                  </a:cubicBezTo>
                  <a:close/>
                  <a:moveTo>
                    <a:pt x="2" y="139"/>
                  </a:moveTo>
                  <a:cubicBezTo>
                    <a:pt x="2" y="139"/>
                    <a:pt x="2" y="139"/>
                    <a:pt x="2" y="139"/>
                  </a:cubicBezTo>
                  <a:cubicBezTo>
                    <a:pt x="2" y="140"/>
                    <a:pt x="2" y="140"/>
                    <a:pt x="2" y="141"/>
                  </a:cubicBezTo>
                  <a:cubicBezTo>
                    <a:pt x="2" y="140"/>
                    <a:pt x="2" y="140"/>
                    <a:pt x="2" y="139"/>
                  </a:cubicBezTo>
                  <a:close/>
                  <a:moveTo>
                    <a:pt x="1" y="174"/>
                  </a:moveTo>
                  <a:cubicBezTo>
                    <a:pt x="1" y="174"/>
                    <a:pt x="1" y="174"/>
                    <a:pt x="1" y="174"/>
                  </a:cubicBezTo>
                  <a:cubicBezTo>
                    <a:pt x="1" y="174"/>
                    <a:pt x="1" y="175"/>
                    <a:pt x="1" y="176"/>
                  </a:cubicBezTo>
                  <a:cubicBezTo>
                    <a:pt x="1" y="175"/>
                    <a:pt x="1" y="174"/>
                    <a:pt x="1" y="174"/>
                  </a:cubicBezTo>
                  <a:close/>
                  <a:moveTo>
                    <a:pt x="2" y="178"/>
                  </a:moveTo>
                  <a:cubicBezTo>
                    <a:pt x="2" y="178"/>
                    <a:pt x="2" y="178"/>
                    <a:pt x="2" y="178"/>
                  </a:cubicBezTo>
                  <a:cubicBezTo>
                    <a:pt x="2" y="178"/>
                    <a:pt x="2" y="179"/>
                    <a:pt x="2" y="180"/>
                  </a:cubicBezTo>
                  <a:cubicBezTo>
                    <a:pt x="2" y="179"/>
                    <a:pt x="2" y="178"/>
                    <a:pt x="2" y="178"/>
                  </a:cubicBezTo>
                  <a:close/>
                  <a:moveTo>
                    <a:pt x="2" y="181"/>
                  </a:moveTo>
                  <a:cubicBezTo>
                    <a:pt x="2" y="181"/>
                    <a:pt x="2" y="181"/>
                    <a:pt x="2" y="181"/>
                  </a:cubicBezTo>
                  <a:cubicBezTo>
                    <a:pt x="2" y="182"/>
                    <a:pt x="2" y="183"/>
                    <a:pt x="2" y="184"/>
                  </a:cubicBezTo>
                  <a:cubicBezTo>
                    <a:pt x="2" y="183"/>
                    <a:pt x="2" y="182"/>
                    <a:pt x="2" y="181"/>
                  </a:cubicBezTo>
                  <a:close/>
                  <a:moveTo>
                    <a:pt x="28" y="248"/>
                  </a:moveTo>
                  <a:cubicBezTo>
                    <a:pt x="28" y="248"/>
                    <a:pt x="28" y="248"/>
                    <a:pt x="28" y="248"/>
                  </a:cubicBezTo>
                  <a:cubicBezTo>
                    <a:pt x="28" y="249"/>
                    <a:pt x="29" y="250"/>
                    <a:pt x="29" y="250"/>
                  </a:cubicBezTo>
                  <a:cubicBezTo>
                    <a:pt x="29" y="250"/>
                    <a:pt x="28" y="249"/>
                    <a:pt x="28" y="248"/>
                  </a:cubicBezTo>
                  <a:close/>
                  <a:moveTo>
                    <a:pt x="30" y="252"/>
                  </a:moveTo>
                  <a:cubicBezTo>
                    <a:pt x="30" y="252"/>
                    <a:pt x="30" y="252"/>
                    <a:pt x="30" y="252"/>
                  </a:cubicBezTo>
                  <a:cubicBezTo>
                    <a:pt x="31" y="252"/>
                    <a:pt x="31" y="253"/>
                    <a:pt x="31" y="253"/>
                  </a:cubicBezTo>
                  <a:cubicBezTo>
                    <a:pt x="31" y="253"/>
                    <a:pt x="31" y="252"/>
                    <a:pt x="30" y="252"/>
                  </a:cubicBezTo>
                  <a:close/>
                  <a:moveTo>
                    <a:pt x="33" y="255"/>
                  </a:moveTo>
                  <a:cubicBezTo>
                    <a:pt x="33" y="255"/>
                    <a:pt x="33" y="255"/>
                    <a:pt x="33" y="255"/>
                  </a:cubicBezTo>
                  <a:cubicBezTo>
                    <a:pt x="33" y="255"/>
                    <a:pt x="33" y="256"/>
                    <a:pt x="34" y="256"/>
                  </a:cubicBezTo>
                  <a:cubicBezTo>
                    <a:pt x="33" y="256"/>
                    <a:pt x="33" y="255"/>
                    <a:pt x="33" y="255"/>
                  </a:cubicBezTo>
                  <a:close/>
                  <a:moveTo>
                    <a:pt x="56" y="280"/>
                  </a:moveTo>
                  <a:cubicBezTo>
                    <a:pt x="56" y="280"/>
                    <a:pt x="56" y="280"/>
                    <a:pt x="56" y="280"/>
                  </a:cubicBezTo>
                  <a:cubicBezTo>
                    <a:pt x="57" y="281"/>
                    <a:pt x="57" y="281"/>
                    <a:pt x="58" y="281"/>
                  </a:cubicBezTo>
                  <a:cubicBezTo>
                    <a:pt x="57" y="281"/>
                    <a:pt x="57" y="281"/>
                    <a:pt x="56" y="280"/>
                  </a:cubicBezTo>
                  <a:close/>
                  <a:moveTo>
                    <a:pt x="139" y="317"/>
                  </a:moveTo>
                  <a:cubicBezTo>
                    <a:pt x="139" y="317"/>
                    <a:pt x="139" y="317"/>
                    <a:pt x="139" y="317"/>
                  </a:cubicBezTo>
                  <a:cubicBezTo>
                    <a:pt x="140" y="317"/>
                    <a:pt x="140" y="317"/>
                    <a:pt x="141" y="317"/>
                  </a:cubicBezTo>
                  <a:cubicBezTo>
                    <a:pt x="140" y="317"/>
                    <a:pt x="140" y="317"/>
                    <a:pt x="139" y="317"/>
                  </a:cubicBezTo>
                  <a:close/>
                  <a:moveTo>
                    <a:pt x="174" y="317"/>
                  </a:moveTo>
                  <a:cubicBezTo>
                    <a:pt x="174" y="317"/>
                    <a:pt x="174" y="317"/>
                    <a:pt x="174" y="317"/>
                  </a:cubicBezTo>
                  <a:cubicBezTo>
                    <a:pt x="175" y="317"/>
                    <a:pt x="175" y="317"/>
                    <a:pt x="176" y="317"/>
                  </a:cubicBezTo>
                  <a:cubicBezTo>
                    <a:pt x="175" y="317"/>
                    <a:pt x="175" y="317"/>
                    <a:pt x="174" y="317"/>
                  </a:cubicBezTo>
                  <a:close/>
                  <a:moveTo>
                    <a:pt x="178" y="317"/>
                  </a:moveTo>
                  <a:cubicBezTo>
                    <a:pt x="178" y="317"/>
                    <a:pt x="178" y="317"/>
                    <a:pt x="178" y="317"/>
                  </a:cubicBezTo>
                  <a:cubicBezTo>
                    <a:pt x="178" y="317"/>
                    <a:pt x="179" y="317"/>
                    <a:pt x="180" y="317"/>
                  </a:cubicBezTo>
                  <a:cubicBezTo>
                    <a:pt x="179" y="317"/>
                    <a:pt x="178" y="317"/>
                    <a:pt x="178" y="317"/>
                  </a:cubicBezTo>
                  <a:close/>
                  <a:moveTo>
                    <a:pt x="181" y="317"/>
                  </a:moveTo>
                  <a:cubicBezTo>
                    <a:pt x="181" y="317"/>
                    <a:pt x="181" y="317"/>
                    <a:pt x="181" y="317"/>
                  </a:cubicBezTo>
                  <a:cubicBezTo>
                    <a:pt x="182" y="316"/>
                    <a:pt x="183" y="316"/>
                    <a:pt x="184" y="316"/>
                  </a:cubicBezTo>
                  <a:cubicBezTo>
                    <a:pt x="183" y="316"/>
                    <a:pt x="182" y="316"/>
                    <a:pt x="181" y="317"/>
                  </a:cubicBezTo>
                  <a:close/>
                  <a:moveTo>
                    <a:pt x="248" y="291"/>
                  </a:moveTo>
                  <a:cubicBezTo>
                    <a:pt x="248" y="291"/>
                    <a:pt x="248" y="291"/>
                    <a:pt x="248" y="291"/>
                  </a:cubicBezTo>
                  <a:cubicBezTo>
                    <a:pt x="249" y="290"/>
                    <a:pt x="250" y="290"/>
                    <a:pt x="251" y="289"/>
                  </a:cubicBezTo>
                  <a:cubicBezTo>
                    <a:pt x="250" y="290"/>
                    <a:pt x="249" y="290"/>
                    <a:pt x="248" y="291"/>
                  </a:cubicBezTo>
                  <a:close/>
                  <a:moveTo>
                    <a:pt x="252" y="289"/>
                  </a:moveTo>
                  <a:cubicBezTo>
                    <a:pt x="252" y="289"/>
                    <a:pt x="252" y="289"/>
                    <a:pt x="252" y="289"/>
                  </a:cubicBezTo>
                  <a:cubicBezTo>
                    <a:pt x="252" y="288"/>
                    <a:pt x="253" y="288"/>
                    <a:pt x="253" y="287"/>
                  </a:cubicBezTo>
                  <a:cubicBezTo>
                    <a:pt x="253" y="288"/>
                    <a:pt x="252" y="288"/>
                    <a:pt x="252" y="289"/>
                  </a:cubicBezTo>
                  <a:close/>
                  <a:moveTo>
                    <a:pt x="255" y="286"/>
                  </a:moveTo>
                  <a:cubicBezTo>
                    <a:pt x="255" y="286"/>
                    <a:pt x="255" y="286"/>
                    <a:pt x="255" y="286"/>
                  </a:cubicBezTo>
                  <a:cubicBezTo>
                    <a:pt x="256" y="286"/>
                    <a:pt x="256" y="285"/>
                    <a:pt x="256" y="285"/>
                  </a:cubicBezTo>
                  <a:cubicBezTo>
                    <a:pt x="256" y="285"/>
                    <a:pt x="256" y="286"/>
                    <a:pt x="255" y="286"/>
                  </a:cubicBezTo>
                  <a:close/>
                  <a:moveTo>
                    <a:pt x="280" y="262"/>
                  </a:moveTo>
                  <a:cubicBezTo>
                    <a:pt x="280" y="262"/>
                    <a:pt x="280" y="262"/>
                    <a:pt x="280" y="262"/>
                  </a:cubicBezTo>
                  <a:cubicBezTo>
                    <a:pt x="281" y="262"/>
                    <a:pt x="281" y="261"/>
                    <a:pt x="281" y="261"/>
                  </a:cubicBezTo>
                  <a:cubicBezTo>
                    <a:pt x="281" y="261"/>
                    <a:pt x="281" y="262"/>
                    <a:pt x="280" y="262"/>
                  </a:cubicBezTo>
                  <a:close/>
                  <a:moveTo>
                    <a:pt x="317" y="179"/>
                  </a:moveTo>
                  <a:cubicBezTo>
                    <a:pt x="317" y="179"/>
                    <a:pt x="317" y="179"/>
                    <a:pt x="317" y="179"/>
                  </a:cubicBezTo>
                  <a:cubicBezTo>
                    <a:pt x="317" y="179"/>
                    <a:pt x="317" y="178"/>
                    <a:pt x="317" y="178"/>
                  </a:cubicBezTo>
                  <a:cubicBezTo>
                    <a:pt x="317" y="178"/>
                    <a:pt x="317" y="179"/>
                    <a:pt x="317" y="179"/>
                  </a:cubicBezTo>
                  <a:close/>
                  <a:moveTo>
                    <a:pt x="317" y="145"/>
                  </a:moveTo>
                  <a:cubicBezTo>
                    <a:pt x="317" y="145"/>
                    <a:pt x="317" y="145"/>
                    <a:pt x="317" y="145"/>
                  </a:cubicBezTo>
                  <a:cubicBezTo>
                    <a:pt x="317" y="144"/>
                    <a:pt x="317" y="143"/>
                    <a:pt x="317" y="143"/>
                  </a:cubicBezTo>
                  <a:cubicBezTo>
                    <a:pt x="317" y="143"/>
                    <a:pt x="317" y="144"/>
                    <a:pt x="317" y="145"/>
                  </a:cubicBezTo>
                  <a:close/>
                  <a:moveTo>
                    <a:pt x="317" y="141"/>
                  </a:moveTo>
                  <a:cubicBezTo>
                    <a:pt x="317" y="141"/>
                    <a:pt x="317" y="141"/>
                    <a:pt x="317" y="141"/>
                  </a:cubicBezTo>
                  <a:cubicBezTo>
                    <a:pt x="317" y="140"/>
                    <a:pt x="317" y="139"/>
                    <a:pt x="317" y="139"/>
                  </a:cubicBezTo>
                  <a:cubicBezTo>
                    <a:pt x="317" y="139"/>
                    <a:pt x="317" y="140"/>
                    <a:pt x="317" y="141"/>
                  </a:cubicBezTo>
                  <a:close/>
                  <a:moveTo>
                    <a:pt x="317" y="137"/>
                  </a:moveTo>
                  <a:cubicBezTo>
                    <a:pt x="317" y="137"/>
                    <a:pt x="317" y="137"/>
                    <a:pt x="317" y="137"/>
                  </a:cubicBezTo>
                  <a:cubicBezTo>
                    <a:pt x="316" y="136"/>
                    <a:pt x="316" y="135"/>
                    <a:pt x="316" y="134"/>
                  </a:cubicBezTo>
                  <a:cubicBezTo>
                    <a:pt x="316" y="135"/>
                    <a:pt x="316" y="136"/>
                    <a:pt x="317" y="137"/>
                  </a:cubicBezTo>
                  <a:close/>
                </a:path>
              </a:pathLst>
            </a:custGeom>
            <a:solidFill>
              <a:srgbClr val="C4B7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2391" y="651"/>
              <a:ext cx="1042" cy="1042"/>
            </a:xfrm>
            <a:custGeom>
              <a:avLst/>
              <a:gdLst>
                <a:gd name="T0" fmla="*/ 570 w 605"/>
                <a:gd name="T1" fmla="*/ 436 h 605"/>
                <a:gd name="T2" fmla="*/ 504 w 605"/>
                <a:gd name="T3" fmla="*/ 448 h 605"/>
                <a:gd name="T4" fmla="*/ 478 w 605"/>
                <a:gd name="T5" fmla="*/ 478 h 605"/>
                <a:gd name="T6" fmla="*/ 476 w 605"/>
                <a:gd name="T7" fmla="*/ 545 h 605"/>
                <a:gd name="T8" fmla="*/ 435 w 605"/>
                <a:gd name="T9" fmla="*/ 570 h 605"/>
                <a:gd name="T10" fmla="*/ 375 w 605"/>
                <a:gd name="T11" fmla="*/ 540 h 605"/>
                <a:gd name="T12" fmla="*/ 336 w 605"/>
                <a:gd name="T13" fmla="*/ 549 h 605"/>
                <a:gd name="T14" fmla="*/ 294 w 605"/>
                <a:gd name="T15" fmla="*/ 601 h 605"/>
                <a:gd name="T16" fmla="*/ 246 w 605"/>
                <a:gd name="T17" fmla="*/ 596 h 605"/>
                <a:gd name="T18" fmla="*/ 216 w 605"/>
                <a:gd name="T19" fmla="*/ 535 h 605"/>
                <a:gd name="T20" fmla="*/ 181 w 605"/>
                <a:gd name="T21" fmla="*/ 519 h 605"/>
                <a:gd name="T22" fmla="*/ 115 w 605"/>
                <a:gd name="T23" fmla="*/ 535 h 605"/>
                <a:gd name="T24" fmla="*/ 80 w 605"/>
                <a:gd name="T25" fmla="*/ 502 h 605"/>
                <a:gd name="T26" fmla="*/ 93 w 605"/>
                <a:gd name="T27" fmla="*/ 436 h 605"/>
                <a:gd name="T28" fmla="*/ 75 w 605"/>
                <a:gd name="T29" fmla="*/ 401 h 605"/>
                <a:gd name="T30" fmla="*/ 13 w 605"/>
                <a:gd name="T31" fmla="*/ 374 h 605"/>
                <a:gd name="T32" fmla="*/ 5 w 605"/>
                <a:gd name="T33" fmla="*/ 327 h 605"/>
                <a:gd name="T34" fmla="*/ 55 w 605"/>
                <a:gd name="T35" fmla="*/ 282 h 605"/>
                <a:gd name="T36" fmla="*/ 62 w 605"/>
                <a:gd name="T37" fmla="*/ 243 h 605"/>
                <a:gd name="T38" fmla="*/ 29 w 605"/>
                <a:gd name="T39" fmla="*/ 185 h 605"/>
                <a:gd name="T40" fmla="*/ 51 w 605"/>
                <a:gd name="T41" fmla="*/ 142 h 605"/>
                <a:gd name="T42" fmla="*/ 118 w 605"/>
                <a:gd name="T43" fmla="*/ 136 h 605"/>
                <a:gd name="T44" fmla="*/ 147 w 605"/>
                <a:gd name="T45" fmla="*/ 109 h 605"/>
                <a:gd name="T46" fmla="*/ 156 w 605"/>
                <a:gd name="T47" fmla="*/ 43 h 605"/>
                <a:gd name="T48" fmla="*/ 200 w 605"/>
                <a:gd name="T49" fmla="*/ 22 h 605"/>
                <a:gd name="T50" fmla="*/ 257 w 605"/>
                <a:gd name="T51" fmla="*/ 59 h 605"/>
                <a:gd name="T52" fmla="*/ 295 w 605"/>
                <a:gd name="T53" fmla="*/ 54 h 605"/>
                <a:gd name="T54" fmla="*/ 343 w 605"/>
                <a:gd name="T55" fmla="*/ 7 h 605"/>
                <a:gd name="T56" fmla="*/ 390 w 605"/>
                <a:gd name="T57" fmla="*/ 17 h 605"/>
                <a:gd name="T58" fmla="*/ 414 w 605"/>
                <a:gd name="T59" fmla="*/ 81 h 605"/>
                <a:gd name="T60" fmla="*/ 447 w 605"/>
                <a:gd name="T61" fmla="*/ 101 h 605"/>
                <a:gd name="T62" fmla="*/ 514 w 605"/>
                <a:gd name="T63" fmla="*/ 92 h 605"/>
                <a:gd name="T64" fmla="*/ 545 w 605"/>
                <a:gd name="T65" fmla="*/ 129 h 605"/>
                <a:gd name="T66" fmla="*/ 525 w 605"/>
                <a:gd name="T67" fmla="*/ 193 h 605"/>
                <a:gd name="T68" fmla="*/ 540 w 605"/>
                <a:gd name="T69" fmla="*/ 229 h 605"/>
                <a:gd name="T70" fmla="*/ 598 w 605"/>
                <a:gd name="T71" fmla="*/ 262 h 605"/>
                <a:gd name="T72" fmla="*/ 601 w 605"/>
                <a:gd name="T73" fmla="*/ 311 h 605"/>
                <a:gd name="T74" fmla="*/ 546 w 605"/>
                <a:gd name="T75" fmla="*/ 350 h 605"/>
                <a:gd name="T76" fmla="*/ 156 w 605"/>
                <a:gd name="T77" fmla="*/ 277 h 605"/>
                <a:gd name="T78" fmla="*/ 238 w 605"/>
                <a:gd name="T79" fmla="*/ 188 h 605"/>
                <a:gd name="T80" fmla="*/ 171 w 605"/>
                <a:gd name="T81" fmla="*/ 302 h 605"/>
                <a:gd name="T82" fmla="*/ 254 w 605"/>
                <a:gd name="T83" fmla="*/ 405 h 605"/>
                <a:gd name="T84" fmla="*/ 267 w 605"/>
                <a:gd name="T85" fmla="*/ 430 h 605"/>
                <a:gd name="T86" fmla="*/ 388 w 605"/>
                <a:gd name="T87" fmla="*/ 376 h 605"/>
                <a:gd name="T88" fmla="*/ 416 w 605"/>
                <a:gd name="T89" fmla="*/ 370 h 605"/>
                <a:gd name="T90" fmla="*/ 395 w 605"/>
                <a:gd name="T91" fmla="*/ 239 h 605"/>
                <a:gd name="T92" fmla="*/ 397 w 605"/>
                <a:gd name="T93" fmla="*/ 211 h 605"/>
                <a:gd name="T94" fmla="*/ 269 w 605"/>
                <a:gd name="T95" fmla="*/ 208 h 605"/>
                <a:gd name="T96" fmla="*/ 233 w 605"/>
                <a:gd name="T97" fmla="*/ 118 h 605"/>
                <a:gd name="T98" fmla="*/ 486 w 605"/>
                <a:gd name="T99" fmla="*/ 230 h 605"/>
                <a:gd name="T100" fmla="*/ 227 w 605"/>
                <a:gd name="T101" fmla="*/ 485 h 605"/>
                <a:gd name="T102" fmla="*/ 131 w 605"/>
                <a:gd name="T103" fmla="*/ 280 h 605"/>
                <a:gd name="T104" fmla="*/ 236 w 605"/>
                <a:gd name="T105" fmla="*/ 143 h 605"/>
                <a:gd name="T106" fmla="*/ 325 w 605"/>
                <a:gd name="T107" fmla="*/ 360 h 605"/>
                <a:gd name="T108" fmla="*/ 495 w 605"/>
                <a:gd name="T109" fmla="*/ 227 h 605"/>
                <a:gd name="T110" fmla="*/ 219 w 605"/>
                <a:gd name="T111" fmla="*/ 91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05" h="605">
                  <a:moveTo>
                    <a:pt x="538" y="381"/>
                  </a:moveTo>
                  <a:cubicBezTo>
                    <a:pt x="538" y="383"/>
                    <a:pt x="537" y="385"/>
                    <a:pt x="536" y="387"/>
                  </a:cubicBezTo>
                  <a:cubicBezTo>
                    <a:pt x="581" y="410"/>
                    <a:pt x="581" y="410"/>
                    <a:pt x="581" y="410"/>
                  </a:cubicBezTo>
                  <a:cubicBezTo>
                    <a:pt x="585" y="412"/>
                    <a:pt x="582" y="418"/>
                    <a:pt x="578" y="417"/>
                  </a:cubicBezTo>
                  <a:cubicBezTo>
                    <a:pt x="530" y="402"/>
                    <a:pt x="530" y="402"/>
                    <a:pt x="530" y="402"/>
                  </a:cubicBezTo>
                  <a:cubicBezTo>
                    <a:pt x="529" y="405"/>
                    <a:pt x="528" y="407"/>
                    <a:pt x="527" y="409"/>
                  </a:cubicBezTo>
                  <a:cubicBezTo>
                    <a:pt x="570" y="436"/>
                    <a:pt x="570" y="436"/>
                    <a:pt x="570" y="436"/>
                  </a:cubicBezTo>
                  <a:cubicBezTo>
                    <a:pt x="573" y="438"/>
                    <a:pt x="570" y="443"/>
                    <a:pt x="567" y="442"/>
                  </a:cubicBezTo>
                  <a:cubicBezTo>
                    <a:pt x="520" y="423"/>
                    <a:pt x="520" y="423"/>
                    <a:pt x="520" y="423"/>
                  </a:cubicBezTo>
                  <a:cubicBezTo>
                    <a:pt x="519" y="425"/>
                    <a:pt x="518" y="427"/>
                    <a:pt x="516" y="429"/>
                  </a:cubicBezTo>
                  <a:cubicBezTo>
                    <a:pt x="556" y="460"/>
                    <a:pt x="556" y="460"/>
                    <a:pt x="556" y="460"/>
                  </a:cubicBezTo>
                  <a:cubicBezTo>
                    <a:pt x="559" y="462"/>
                    <a:pt x="556" y="467"/>
                    <a:pt x="553" y="466"/>
                  </a:cubicBezTo>
                  <a:cubicBezTo>
                    <a:pt x="508" y="443"/>
                    <a:pt x="508" y="443"/>
                    <a:pt x="508" y="443"/>
                  </a:cubicBezTo>
                  <a:cubicBezTo>
                    <a:pt x="506" y="445"/>
                    <a:pt x="505" y="446"/>
                    <a:pt x="504" y="448"/>
                  </a:cubicBezTo>
                  <a:cubicBezTo>
                    <a:pt x="541" y="483"/>
                    <a:pt x="541" y="483"/>
                    <a:pt x="541" y="483"/>
                  </a:cubicBezTo>
                  <a:cubicBezTo>
                    <a:pt x="544" y="486"/>
                    <a:pt x="540" y="490"/>
                    <a:pt x="536" y="488"/>
                  </a:cubicBezTo>
                  <a:cubicBezTo>
                    <a:pt x="494" y="461"/>
                    <a:pt x="494" y="461"/>
                    <a:pt x="494" y="461"/>
                  </a:cubicBezTo>
                  <a:cubicBezTo>
                    <a:pt x="492" y="463"/>
                    <a:pt x="491" y="465"/>
                    <a:pt x="489" y="466"/>
                  </a:cubicBezTo>
                  <a:cubicBezTo>
                    <a:pt x="523" y="504"/>
                    <a:pt x="523" y="504"/>
                    <a:pt x="523" y="504"/>
                  </a:cubicBezTo>
                  <a:cubicBezTo>
                    <a:pt x="526" y="507"/>
                    <a:pt x="521" y="511"/>
                    <a:pt x="518" y="509"/>
                  </a:cubicBezTo>
                  <a:cubicBezTo>
                    <a:pt x="478" y="478"/>
                    <a:pt x="478" y="478"/>
                    <a:pt x="478" y="478"/>
                  </a:cubicBezTo>
                  <a:cubicBezTo>
                    <a:pt x="477" y="480"/>
                    <a:pt x="475" y="481"/>
                    <a:pt x="473" y="483"/>
                  </a:cubicBezTo>
                  <a:cubicBezTo>
                    <a:pt x="503" y="524"/>
                    <a:pt x="503" y="524"/>
                    <a:pt x="503" y="524"/>
                  </a:cubicBezTo>
                  <a:cubicBezTo>
                    <a:pt x="506" y="527"/>
                    <a:pt x="501" y="531"/>
                    <a:pt x="498" y="528"/>
                  </a:cubicBezTo>
                  <a:cubicBezTo>
                    <a:pt x="461" y="494"/>
                    <a:pt x="461" y="494"/>
                    <a:pt x="461" y="494"/>
                  </a:cubicBezTo>
                  <a:cubicBezTo>
                    <a:pt x="460" y="495"/>
                    <a:pt x="458" y="497"/>
                    <a:pt x="456" y="498"/>
                  </a:cubicBezTo>
                  <a:cubicBezTo>
                    <a:pt x="482" y="541"/>
                    <a:pt x="482" y="541"/>
                    <a:pt x="482" y="541"/>
                  </a:cubicBezTo>
                  <a:cubicBezTo>
                    <a:pt x="484" y="545"/>
                    <a:pt x="479" y="548"/>
                    <a:pt x="476" y="545"/>
                  </a:cubicBezTo>
                  <a:cubicBezTo>
                    <a:pt x="443" y="508"/>
                    <a:pt x="443" y="508"/>
                    <a:pt x="443" y="508"/>
                  </a:cubicBezTo>
                  <a:cubicBezTo>
                    <a:pt x="441" y="509"/>
                    <a:pt x="439" y="510"/>
                    <a:pt x="437" y="511"/>
                  </a:cubicBezTo>
                  <a:cubicBezTo>
                    <a:pt x="459" y="557"/>
                    <a:pt x="459" y="557"/>
                    <a:pt x="459" y="557"/>
                  </a:cubicBezTo>
                  <a:cubicBezTo>
                    <a:pt x="461" y="561"/>
                    <a:pt x="456" y="563"/>
                    <a:pt x="453" y="560"/>
                  </a:cubicBezTo>
                  <a:cubicBezTo>
                    <a:pt x="423" y="520"/>
                    <a:pt x="423" y="520"/>
                    <a:pt x="423" y="520"/>
                  </a:cubicBezTo>
                  <a:cubicBezTo>
                    <a:pt x="421" y="521"/>
                    <a:pt x="419" y="522"/>
                    <a:pt x="417" y="523"/>
                  </a:cubicBezTo>
                  <a:cubicBezTo>
                    <a:pt x="435" y="570"/>
                    <a:pt x="435" y="570"/>
                    <a:pt x="435" y="570"/>
                  </a:cubicBezTo>
                  <a:cubicBezTo>
                    <a:pt x="436" y="574"/>
                    <a:pt x="431" y="576"/>
                    <a:pt x="429" y="573"/>
                  </a:cubicBezTo>
                  <a:cubicBezTo>
                    <a:pt x="403" y="530"/>
                    <a:pt x="403" y="530"/>
                    <a:pt x="403" y="530"/>
                  </a:cubicBezTo>
                  <a:cubicBezTo>
                    <a:pt x="401" y="531"/>
                    <a:pt x="398" y="532"/>
                    <a:pt x="396" y="533"/>
                  </a:cubicBezTo>
                  <a:cubicBezTo>
                    <a:pt x="409" y="581"/>
                    <a:pt x="409" y="581"/>
                    <a:pt x="409" y="581"/>
                  </a:cubicBezTo>
                  <a:cubicBezTo>
                    <a:pt x="410" y="585"/>
                    <a:pt x="405" y="587"/>
                    <a:pt x="403" y="584"/>
                  </a:cubicBezTo>
                  <a:cubicBezTo>
                    <a:pt x="381" y="538"/>
                    <a:pt x="381" y="538"/>
                    <a:pt x="381" y="538"/>
                  </a:cubicBezTo>
                  <a:cubicBezTo>
                    <a:pt x="379" y="539"/>
                    <a:pt x="377" y="540"/>
                    <a:pt x="375" y="540"/>
                  </a:cubicBezTo>
                  <a:cubicBezTo>
                    <a:pt x="383" y="590"/>
                    <a:pt x="383" y="590"/>
                    <a:pt x="383" y="590"/>
                  </a:cubicBezTo>
                  <a:cubicBezTo>
                    <a:pt x="384" y="594"/>
                    <a:pt x="378" y="595"/>
                    <a:pt x="377" y="592"/>
                  </a:cubicBezTo>
                  <a:cubicBezTo>
                    <a:pt x="359" y="544"/>
                    <a:pt x="359" y="544"/>
                    <a:pt x="359" y="544"/>
                  </a:cubicBezTo>
                  <a:cubicBezTo>
                    <a:pt x="357" y="545"/>
                    <a:pt x="355" y="546"/>
                    <a:pt x="352" y="546"/>
                  </a:cubicBezTo>
                  <a:cubicBezTo>
                    <a:pt x="356" y="596"/>
                    <a:pt x="356" y="596"/>
                    <a:pt x="356" y="596"/>
                  </a:cubicBezTo>
                  <a:cubicBezTo>
                    <a:pt x="356" y="600"/>
                    <a:pt x="351" y="601"/>
                    <a:pt x="349" y="597"/>
                  </a:cubicBezTo>
                  <a:cubicBezTo>
                    <a:pt x="336" y="549"/>
                    <a:pt x="336" y="549"/>
                    <a:pt x="336" y="549"/>
                  </a:cubicBezTo>
                  <a:cubicBezTo>
                    <a:pt x="334" y="549"/>
                    <a:pt x="332" y="549"/>
                    <a:pt x="329" y="550"/>
                  </a:cubicBezTo>
                  <a:cubicBezTo>
                    <a:pt x="329" y="600"/>
                    <a:pt x="329" y="600"/>
                    <a:pt x="329" y="600"/>
                  </a:cubicBezTo>
                  <a:cubicBezTo>
                    <a:pt x="329" y="604"/>
                    <a:pt x="323" y="604"/>
                    <a:pt x="322" y="601"/>
                  </a:cubicBezTo>
                  <a:cubicBezTo>
                    <a:pt x="313" y="551"/>
                    <a:pt x="313" y="551"/>
                    <a:pt x="313" y="551"/>
                  </a:cubicBezTo>
                  <a:cubicBezTo>
                    <a:pt x="311" y="551"/>
                    <a:pt x="309" y="551"/>
                    <a:pt x="306" y="551"/>
                  </a:cubicBezTo>
                  <a:cubicBezTo>
                    <a:pt x="301" y="601"/>
                    <a:pt x="301" y="601"/>
                    <a:pt x="301" y="601"/>
                  </a:cubicBezTo>
                  <a:cubicBezTo>
                    <a:pt x="301" y="605"/>
                    <a:pt x="295" y="605"/>
                    <a:pt x="294" y="601"/>
                  </a:cubicBezTo>
                  <a:cubicBezTo>
                    <a:pt x="290" y="551"/>
                    <a:pt x="290" y="551"/>
                    <a:pt x="290" y="551"/>
                  </a:cubicBezTo>
                  <a:cubicBezTo>
                    <a:pt x="288" y="551"/>
                    <a:pt x="286" y="550"/>
                    <a:pt x="283" y="550"/>
                  </a:cubicBezTo>
                  <a:cubicBezTo>
                    <a:pt x="273" y="600"/>
                    <a:pt x="273" y="600"/>
                    <a:pt x="273" y="600"/>
                  </a:cubicBezTo>
                  <a:cubicBezTo>
                    <a:pt x="273" y="604"/>
                    <a:pt x="267" y="603"/>
                    <a:pt x="267" y="599"/>
                  </a:cubicBezTo>
                  <a:cubicBezTo>
                    <a:pt x="267" y="549"/>
                    <a:pt x="267" y="549"/>
                    <a:pt x="267" y="549"/>
                  </a:cubicBezTo>
                  <a:cubicBezTo>
                    <a:pt x="265" y="548"/>
                    <a:pt x="263" y="548"/>
                    <a:pt x="261" y="547"/>
                  </a:cubicBezTo>
                  <a:cubicBezTo>
                    <a:pt x="246" y="596"/>
                    <a:pt x="246" y="596"/>
                    <a:pt x="246" y="596"/>
                  </a:cubicBezTo>
                  <a:cubicBezTo>
                    <a:pt x="245" y="600"/>
                    <a:pt x="239" y="598"/>
                    <a:pt x="239" y="594"/>
                  </a:cubicBezTo>
                  <a:cubicBezTo>
                    <a:pt x="245" y="544"/>
                    <a:pt x="245" y="544"/>
                    <a:pt x="245" y="544"/>
                  </a:cubicBezTo>
                  <a:cubicBezTo>
                    <a:pt x="243" y="544"/>
                    <a:pt x="240" y="543"/>
                    <a:pt x="238" y="542"/>
                  </a:cubicBezTo>
                  <a:cubicBezTo>
                    <a:pt x="219" y="589"/>
                    <a:pt x="219" y="589"/>
                    <a:pt x="219" y="589"/>
                  </a:cubicBezTo>
                  <a:cubicBezTo>
                    <a:pt x="218" y="593"/>
                    <a:pt x="212" y="591"/>
                    <a:pt x="212" y="58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0" y="537"/>
                    <a:pt x="218" y="536"/>
                    <a:pt x="216" y="535"/>
                  </a:cubicBezTo>
                  <a:cubicBezTo>
                    <a:pt x="193" y="580"/>
                    <a:pt x="193" y="580"/>
                    <a:pt x="193" y="580"/>
                  </a:cubicBezTo>
                  <a:cubicBezTo>
                    <a:pt x="191" y="584"/>
                    <a:pt x="186" y="581"/>
                    <a:pt x="186" y="578"/>
                  </a:cubicBezTo>
                  <a:cubicBezTo>
                    <a:pt x="201" y="529"/>
                    <a:pt x="201" y="529"/>
                    <a:pt x="201" y="529"/>
                  </a:cubicBezTo>
                  <a:cubicBezTo>
                    <a:pt x="199" y="528"/>
                    <a:pt x="197" y="527"/>
                    <a:pt x="195" y="526"/>
                  </a:cubicBezTo>
                  <a:cubicBezTo>
                    <a:pt x="168" y="569"/>
                    <a:pt x="168" y="569"/>
                    <a:pt x="168" y="569"/>
                  </a:cubicBezTo>
                  <a:cubicBezTo>
                    <a:pt x="165" y="572"/>
                    <a:pt x="160" y="569"/>
                    <a:pt x="162" y="566"/>
                  </a:cubicBezTo>
                  <a:cubicBezTo>
                    <a:pt x="181" y="519"/>
                    <a:pt x="181" y="519"/>
                    <a:pt x="181" y="519"/>
                  </a:cubicBezTo>
                  <a:cubicBezTo>
                    <a:pt x="179" y="518"/>
                    <a:pt x="177" y="517"/>
                    <a:pt x="175" y="515"/>
                  </a:cubicBezTo>
                  <a:cubicBezTo>
                    <a:pt x="143" y="555"/>
                    <a:pt x="143" y="555"/>
                    <a:pt x="143" y="555"/>
                  </a:cubicBezTo>
                  <a:cubicBezTo>
                    <a:pt x="141" y="558"/>
                    <a:pt x="136" y="555"/>
                    <a:pt x="138" y="551"/>
                  </a:cubicBezTo>
                  <a:cubicBezTo>
                    <a:pt x="161" y="507"/>
                    <a:pt x="161" y="507"/>
                    <a:pt x="161" y="507"/>
                  </a:cubicBezTo>
                  <a:cubicBezTo>
                    <a:pt x="159" y="505"/>
                    <a:pt x="157" y="504"/>
                    <a:pt x="155" y="503"/>
                  </a:cubicBezTo>
                  <a:cubicBezTo>
                    <a:pt x="121" y="539"/>
                    <a:pt x="121" y="539"/>
                    <a:pt x="121" y="539"/>
                  </a:cubicBezTo>
                  <a:cubicBezTo>
                    <a:pt x="118" y="542"/>
                    <a:pt x="113" y="539"/>
                    <a:pt x="115" y="535"/>
                  </a:cubicBezTo>
                  <a:cubicBezTo>
                    <a:pt x="143" y="493"/>
                    <a:pt x="143" y="493"/>
                    <a:pt x="143" y="493"/>
                  </a:cubicBezTo>
                  <a:cubicBezTo>
                    <a:pt x="141" y="491"/>
                    <a:pt x="139" y="490"/>
                    <a:pt x="138" y="488"/>
                  </a:cubicBezTo>
                  <a:cubicBezTo>
                    <a:pt x="100" y="521"/>
                    <a:pt x="100" y="521"/>
                    <a:pt x="100" y="521"/>
                  </a:cubicBezTo>
                  <a:cubicBezTo>
                    <a:pt x="97" y="524"/>
                    <a:pt x="92" y="520"/>
                    <a:pt x="95" y="517"/>
                  </a:cubicBezTo>
                  <a:cubicBezTo>
                    <a:pt x="126" y="477"/>
                    <a:pt x="126" y="477"/>
                    <a:pt x="126" y="477"/>
                  </a:cubicBezTo>
                  <a:cubicBezTo>
                    <a:pt x="124" y="475"/>
                    <a:pt x="123" y="474"/>
                    <a:pt x="121" y="472"/>
                  </a:cubicBezTo>
                  <a:cubicBezTo>
                    <a:pt x="80" y="502"/>
                    <a:pt x="80" y="502"/>
                    <a:pt x="80" y="502"/>
                  </a:cubicBezTo>
                  <a:cubicBezTo>
                    <a:pt x="77" y="504"/>
                    <a:pt x="73" y="500"/>
                    <a:pt x="76" y="497"/>
                  </a:cubicBezTo>
                  <a:cubicBezTo>
                    <a:pt x="111" y="460"/>
                    <a:pt x="111" y="460"/>
                    <a:pt x="111" y="460"/>
                  </a:cubicBezTo>
                  <a:cubicBezTo>
                    <a:pt x="109" y="458"/>
                    <a:pt x="108" y="456"/>
                    <a:pt x="106" y="455"/>
                  </a:cubicBezTo>
                  <a:cubicBezTo>
                    <a:pt x="63" y="480"/>
                    <a:pt x="63" y="480"/>
                    <a:pt x="63" y="480"/>
                  </a:cubicBezTo>
                  <a:cubicBezTo>
                    <a:pt x="59" y="482"/>
                    <a:pt x="56" y="477"/>
                    <a:pt x="59" y="475"/>
                  </a:cubicBezTo>
                  <a:cubicBezTo>
                    <a:pt x="97" y="441"/>
                    <a:pt x="97" y="441"/>
                    <a:pt x="97" y="441"/>
                  </a:cubicBezTo>
                  <a:cubicBezTo>
                    <a:pt x="95" y="440"/>
                    <a:pt x="94" y="438"/>
                    <a:pt x="93" y="436"/>
                  </a:cubicBezTo>
                  <a:cubicBezTo>
                    <a:pt x="47" y="457"/>
                    <a:pt x="47" y="457"/>
                    <a:pt x="47" y="457"/>
                  </a:cubicBezTo>
                  <a:cubicBezTo>
                    <a:pt x="44" y="459"/>
                    <a:pt x="41" y="454"/>
                    <a:pt x="44" y="451"/>
                  </a:cubicBezTo>
                  <a:cubicBezTo>
                    <a:pt x="85" y="422"/>
                    <a:pt x="85" y="422"/>
                    <a:pt x="85" y="422"/>
                  </a:cubicBezTo>
                  <a:cubicBezTo>
                    <a:pt x="84" y="420"/>
                    <a:pt x="83" y="418"/>
                    <a:pt x="82" y="416"/>
                  </a:cubicBezTo>
                  <a:cubicBezTo>
                    <a:pt x="34" y="433"/>
                    <a:pt x="34" y="433"/>
                    <a:pt x="34" y="433"/>
                  </a:cubicBezTo>
                  <a:cubicBezTo>
                    <a:pt x="30" y="434"/>
                    <a:pt x="28" y="429"/>
                    <a:pt x="31" y="427"/>
                  </a:cubicBezTo>
                  <a:cubicBezTo>
                    <a:pt x="75" y="401"/>
                    <a:pt x="75" y="401"/>
                    <a:pt x="75" y="401"/>
                  </a:cubicBezTo>
                  <a:cubicBezTo>
                    <a:pt x="74" y="399"/>
                    <a:pt x="73" y="397"/>
                    <a:pt x="72" y="395"/>
                  </a:cubicBezTo>
                  <a:cubicBezTo>
                    <a:pt x="23" y="407"/>
                    <a:pt x="23" y="407"/>
                    <a:pt x="23" y="407"/>
                  </a:cubicBezTo>
                  <a:cubicBezTo>
                    <a:pt x="19" y="408"/>
                    <a:pt x="17" y="403"/>
                    <a:pt x="21" y="401"/>
                  </a:cubicBezTo>
                  <a:cubicBezTo>
                    <a:pt x="67" y="380"/>
                    <a:pt x="67" y="380"/>
                    <a:pt x="67" y="380"/>
                  </a:cubicBezTo>
                  <a:cubicBezTo>
                    <a:pt x="66" y="377"/>
                    <a:pt x="65" y="375"/>
                    <a:pt x="64" y="373"/>
                  </a:cubicBezTo>
                  <a:cubicBezTo>
                    <a:pt x="15" y="381"/>
                    <a:pt x="15" y="381"/>
                    <a:pt x="15" y="381"/>
                  </a:cubicBezTo>
                  <a:cubicBezTo>
                    <a:pt x="11" y="382"/>
                    <a:pt x="9" y="376"/>
                    <a:pt x="13" y="374"/>
                  </a:cubicBezTo>
                  <a:cubicBezTo>
                    <a:pt x="60" y="357"/>
                    <a:pt x="60" y="357"/>
                    <a:pt x="60" y="357"/>
                  </a:cubicBezTo>
                  <a:cubicBezTo>
                    <a:pt x="60" y="355"/>
                    <a:pt x="59" y="353"/>
                    <a:pt x="59" y="351"/>
                  </a:cubicBezTo>
                  <a:cubicBezTo>
                    <a:pt x="9" y="354"/>
                    <a:pt x="9" y="354"/>
                    <a:pt x="9" y="354"/>
                  </a:cubicBezTo>
                  <a:cubicBezTo>
                    <a:pt x="5" y="354"/>
                    <a:pt x="4" y="349"/>
                    <a:pt x="8" y="347"/>
                  </a:cubicBezTo>
                  <a:cubicBezTo>
                    <a:pt x="56" y="335"/>
                    <a:pt x="56" y="335"/>
                    <a:pt x="56" y="335"/>
                  </a:cubicBezTo>
                  <a:cubicBezTo>
                    <a:pt x="56" y="332"/>
                    <a:pt x="56" y="330"/>
                    <a:pt x="56" y="328"/>
                  </a:cubicBezTo>
                  <a:cubicBezTo>
                    <a:pt x="5" y="327"/>
                    <a:pt x="5" y="327"/>
                    <a:pt x="5" y="327"/>
                  </a:cubicBezTo>
                  <a:cubicBezTo>
                    <a:pt x="1" y="327"/>
                    <a:pt x="1" y="321"/>
                    <a:pt x="5" y="320"/>
                  </a:cubicBezTo>
                  <a:cubicBezTo>
                    <a:pt x="54" y="312"/>
                    <a:pt x="54" y="312"/>
                    <a:pt x="54" y="312"/>
                  </a:cubicBezTo>
                  <a:cubicBezTo>
                    <a:pt x="54" y="309"/>
                    <a:pt x="54" y="307"/>
                    <a:pt x="54" y="305"/>
                  </a:cubicBezTo>
                  <a:cubicBezTo>
                    <a:pt x="4" y="299"/>
                    <a:pt x="4" y="299"/>
                    <a:pt x="4" y="299"/>
                  </a:cubicBezTo>
                  <a:cubicBezTo>
                    <a:pt x="0" y="298"/>
                    <a:pt x="0" y="293"/>
                    <a:pt x="4" y="292"/>
                  </a:cubicBezTo>
                  <a:cubicBezTo>
                    <a:pt x="55" y="289"/>
                    <a:pt x="55" y="289"/>
                    <a:pt x="55" y="289"/>
                  </a:cubicBezTo>
                  <a:cubicBezTo>
                    <a:pt x="55" y="286"/>
                    <a:pt x="55" y="284"/>
                    <a:pt x="55" y="282"/>
                  </a:cubicBezTo>
                  <a:cubicBezTo>
                    <a:pt x="6" y="271"/>
                    <a:pt x="6" y="271"/>
                    <a:pt x="6" y="271"/>
                  </a:cubicBezTo>
                  <a:cubicBezTo>
                    <a:pt x="2" y="270"/>
                    <a:pt x="3" y="265"/>
                    <a:pt x="7" y="264"/>
                  </a:cubicBezTo>
                  <a:cubicBezTo>
                    <a:pt x="57" y="266"/>
                    <a:pt x="57" y="266"/>
                    <a:pt x="57" y="266"/>
                  </a:cubicBezTo>
                  <a:cubicBezTo>
                    <a:pt x="57" y="263"/>
                    <a:pt x="58" y="261"/>
                    <a:pt x="58" y="259"/>
                  </a:cubicBezTo>
                  <a:cubicBezTo>
                    <a:pt x="10" y="244"/>
                    <a:pt x="10" y="244"/>
                    <a:pt x="10" y="244"/>
                  </a:cubicBezTo>
                  <a:cubicBezTo>
                    <a:pt x="6" y="243"/>
                    <a:pt x="8" y="237"/>
                    <a:pt x="11" y="237"/>
                  </a:cubicBezTo>
                  <a:cubicBezTo>
                    <a:pt x="62" y="243"/>
                    <a:pt x="62" y="243"/>
                    <a:pt x="62" y="243"/>
                  </a:cubicBezTo>
                  <a:cubicBezTo>
                    <a:pt x="62" y="241"/>
                    <a:pt x="63" y="239"/>
                    <a:pt x="63" y="236"/>
                  </a:cubicBezTo>
                  <a:cubicBezTo>
                    <a:pt x="17" y="217"/>
                    <a:pt x="17" y="217"/>
                    <a:pt x="17" y="217"/>
                  </a:cubicBezTo>
                  <a:cubicBezTo>
                    <a:pt x="13" y="215"/>
                    <a:pt x="15" y="210"/>
                    <a:pt x="19" y="210"/>
                  </a:cubicBezTo>
                  <a:cubicBezTo>
                    <a:pt x="68" y="221"/>
                    <a:pt x="68" y="221"/>
                    <a:pt x="68" y="221"/>
                  </a:cubicBezTo>
                  <a:cubicBezTo>
                    <a:pt x="69" y="219"/>
                    <a:pt x="70" y="217"/>
                    <a:pt x="71" y="214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2" y="189"/>
                    <a:pt x="25" y="184"/>
                    <a:pt x="29" y="185"/>
                  </a:cubicBezTo>
                  <a:cubicBezTo>
                    <a:pt x="77" y="200"/>
                    <a:pt x="77" y="200"/>
                    <a:pt x="77" y="200"/>
                  </a:cubicBezTo>
                  <a:cubicBezTo>
                    <a:pt x="78" y="198"/>
                    <a:pt x="79" y="195"/>
                    <a:pt x="80" y="193"/>
                  </a:cubicBezTo>
                  <a:cubicBezTo>
                    <a:pt x="37" y="166"/>
                    <a:pt x="37" y="166"/>
                    <a:pt x="37" y="166"/>
                  </a:cubicBezTo>
                  <a:cubicBezTo>
                    <a:pt x="34" y="164"/>
                    <a:pt x="37" y="158"/>
                    <a:pt x="41" y="160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8" y="177"/>
                    <a:pt x="90" y="175"/>
                    <a:pt x="91" y="173"/>
                  </a:cubicBezTo>
                  <a:cubicBezTo>
                    <a:pt x="51" y="142"/>
                    <a:pt x="51" y="142"/>
                    <a:pt x="51" y="142"/>
                  </a:cubicBezTo>
                  <a:cubicBezTo>
                    <a:pt x="48" y="139"/>
                    <a:pt x="51" y="134"/>
                    <a:pt x="55" y="136"/>
                  </a:cubicBezTo>
                  <a:cubicBezTo>
                    <a:pt x="100" y="160"/>
                    <a:pt x="100" y="160"/>
                    <a:pt x="100" y="160"/>
                  </a:cubicBezTo>
                  <a:cubicBezTo>
                    <a:pt x="101" y="158"/>
                    <a:pt x="102" y="156"/>
                    <a:pt x="104" y="154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4" y="116"/>
                    <a:pt x="68" y="112"/>
                    <a:pt x="72" y="114"/>
                  </a:cubicBezTo>
                  <a:cubicBezTo>
                    <a:pt x="114" y="141"/>
                    <a:pt x="114" y="141"/>
                    <a:pt x="114" y="141"/>
                  </a:cubicBezTo>
                  <a:cubicBezTo>
                    <a:pt x="115" y="140"/>
                    <a:pt x="117" y="138"/>
                    <a:pt x="118" y="136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3" y="95"/>
                    <a:pt x="87" y="91"/>
                    <a:pt x="90" y="93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31" y="123"/>
                    <a:pt x="133" y="121"/>
                    <a:pt x="135" y="120"/>
                  </a:cubicBezTo>
                  <a:cubicBezTo>
                    <a:pt x="105" y="79"/>
                    <a:pt x="105" y="79"/>
                    <a:pt x="105" y="79"/>
                  </a:cubicBezTo>
                  <a:cubicBezTo>
                    <a:pt x="103" y="76"/>
                    <a:pt x="107" y="72"/>
                    <a:pt x="110" y="74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9" y="108"/>
                    <a:pt x="150" y="107"/>
                    <a:pt x="152" y="105"/>
                  </a:cubicBezTo>
                  <a:cubicBezTo>
                    <a:pt x="127" y="61"/>
                    <a:pt x="127" y="61"/>
                    <a:pt x="127" y="61"/>
                  </a:cubicBezTo>
                  <a:cubicBezTo>
                    <a:pt x="125" y="58"/>
                    <a:pt x="130" y="55"/>
                    <a:pt x="132" y="58"/>
                  </a:cubicBezTo>
                  <a:cubicBezTo>
                    <a:pt x="165" y="96"/>
                    <a:pt x="165" y="96"/>
                    <a:pt x="165" y="96"/>
                  </a:cubicBezTo>
                  <a:cubicBezTo>
                    <a:pt x="167" y="95"/>
                    <a:pt x="169" y="93"/>
                    <a:pt x="171" y="92"/>
                  </a:cubicBezTo>
                  <a:cubicBezTo>
                    <a:pt x="150" y="46"/>
                    <a:pt x="150" y="46"/>
                    <a:pt x="150" y="46"/>
                  </a:cubicBezTo>
                  <a:cubicBezTo>
                    <a:pt x="148" y="43"/>
                    <a:pt x="153" y="40"/>
                    <a:pt x="156" y="43"/>
                  </a:cubicBezTo>
                  <a:cubicBezTo>
                    <a:pt x="185" y="84"/>
                    <a:pt x="185" y="84"/>
                    <a:pt x="185" y="84"/>
                  </a:cubicBezTo>
                  <a:cubicBezTo>
                    <a:pt x="187" y="83"/>
                    <a:pt x="189" y="82"/>
                    <a:pt x="191" y="81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3" y="29"/>
                    <a:pt x="178" y="27"/>
                    <a:pt x="181" y="30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8" y="73"/>
                    <a:pt x="210" y="72"/>
                    <a:pt x="212" y="71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199" y="19"/>
                    <a:pt x="204" y="17"/>
                    <a:pt x="206" y="20"/>
                  </a:cubicBezTo>
                  <a:cubicBezTo>
                    <a:pt x="227" y="66"/>
                    <a:pt x="227" y="66"/>
                    <a:pt x="227" y="66"/>
                  </a:cubicBezTo>
                  <a:cubicBezTo>
                    <a:pt x="230" y="65"/>
                    <a:pt x="232" y="65"/>
                    <a:pt x="234" y="64"/>
                  </a:cubicBezTo>
                  <a:cubicBezTo>
                    <a:pt x="226" y="14"/>
                    <a:pt x="226" y="14"/>
                    <a:pt x="226" y="14"/>
                  </a:cubicBezTo>
                  <a:cubicBezTo>
                    <a:pt x="226" y="10"/>
                    <a:pt x="231" y="9"/>
                    <a:pt x="233" y="12"/>
                  </a:cubicBezTo>
                  <a:cubicBezTo>
                    <a:pt x="250" y="60"/>
                    <a:pt x="250" y="60"/>
                    <a:pt x="250" y="60"/>
                  </a:cubicBezTo>
                  <a:cubicBezTo>
                    <a:pt x="252" y="60"/>
                    <a:pt x="254" y="59"/>
                    <a:pt x="257" y="59"/>
                  </a:cubicBezTo>
                  <a:cubicBezTo>
                    <a:pt x="253" y="8"/>
                    <a:pt x="253" y="8"/>
                    <a:pt x="253" y="8"/>
                  </a:cubicBezTo>
                  <a:cubicBezTo>
                    <a:pt x="253" y="4"/>
                    <a:pt x="259" y="3"/>
                    <a:pt x="260" y="7"/>
                  </a:cubicBezTo>
                  <a:cubicBezTo>
                    <a:pt x="272" y="56"/>
                    <a:pt x="272" y="56"/>
                    <a:pt x="272" y="56"/>
                  </a:cubicBezTo>
                  <a:cubicBezTo>
                    <a:pt x="275" y="56"/>
                    <a:pt x="277" y="56"/>
                    <a:pt x="279" y="55"/>
                  </a:cubicBezTo>
                  <a:cubicBezTo>
                    <a:pt x="281" y="5"/>
                    <a:pt x="281" y="5"/>
                    <a:pt x="281" y="5"/>
                  </a:cubicBezTo>
                  <a:cubicBezTo>
                    <a:pt x="281" y="1"/>
                    <a:pt x="287" y="1"/>
                    <a:pt x="288" y="5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298" y="54"/>
                    <a:pt x="300" y="54"/>
                    <a:pt x="302" y="54"/>
                  </a:cubicBezTo>
                  <a:cubicBezTo>
                    <a:pt x="309" y="4"/>
                    <a:pt x="309" y="4"/>
                    <a:pt x="309" y="4"/>
                  </a:cubicBezTo>
                  <a:cubicBezTo>
                    <a:pt x="309" y="0"/>
                    <a:pt x="315" y="1"/>
                    <a:pt x="315" y="4"/>
                  </a:cubicBezTo>
                  <a:cubicBezTo>
                    <a:pt x="318" y="55"/>
                    <a:pt x="318" y="55"/>
                    <a:pt x="318" y="55"/>
                  </a:cubicBezTo>
                  <a:cubicBezTo>
                    <a:pt x="321" y="55"/>
                    <a:pt x="323" y="55"/>
                    <a:pt x="325" y="55"/>
                  </a:cubicBezTo>
                  <a:cubicBezTo>
                    <a:pt x="336" y="6"/>
                    <a:pt x="336" y="6"/>
                    <a:pt x="336" y="6"/>
                  </a:cubicBezTo>
                  <a:cubicBezTo>
                    <a:pt x="337" y="2"/>
                    <a:pt x="343" y="3"/>
                    <a:pt x="343" y="7"/>
                  </a:cubicBezTo>
                  <a:cubicBezTo>
                    <a:pt x="341" y="57"/>
                    <a:pt x="341" y="57"/>
                    <a:pt x="341" y="57"/>
                  </a:cubicBezTo>
                  <a:cubicBezTo>
                    <a:pt x="344" y="58"/>
                    <a:pt x="346" y="58"/>
                    <a:pt x="348" y="59"/>
                  </a:cubicBezTo>
                  <a:cubicBezTo>
                    <a:pt x="364" y="11"/>
                    <a:pt x="364" y="11"/>
                    <a:pt x="364" y="11"/>
                  </a:cubicBezTo>
                  <a:cubicBezTo>
                    <a:pt x="365" y="7"/>
                    <a:pt x="370" y="8"/>
                    <a:pt x="370" y="12"/>
                  </a:cubicBezTo>
                  <a:cubicBezTo>
                    <a:pt x="364" y="62"/>
                    <a:pt x="364" y="62"/>
                    <a:pt x="364" y="62"/>
                  </a:cubicBezTo>
                  <a:cubicBezTo>
                    <a:pt x="366" y="63"/>
                    <a:pt x="368" y="63"/>
                    <a:pt x="371" y="64"/>
                  </a:cubicBezTo>
                  <a:cubicBezTo>
                    <a:pt x="390" y="17"/>
                    <a:pt x="390" y="17"/>
                    <a:pt x="390" y="17"/>
                  </a:cubicBezTo>
                  <a:cubicBezTo>
                    <a:pt x="392" y="14"/>
                    <a:pt x="397" y="16"/>
                    <a:pt x="397" y="19"/>
                  </a:cubicBezTo>
                  <a:cubicBezTo>
                    <a:pt x="386" y="69"/>
                    <a:pt x="386" y="69"/>
                    <a:pt x="386" y="69"/>
                  </a:cubicBezTo>
                  <a:cubicBezTo>
                    <a:pt x="388" y="70"/>
                    <a:pt x="390" y="70"/>
                    <a:pt x="392" y="71"/>
                  </a:cubicBezTo>
                  <a:cubicBezTo>
                    <a:pt x="416" y="27"/>
                    <a:pt x="416" y="27"/>
                    <a:pt x="416" y="27"/>
                  </a:cubicBezTo>
                  <a:cubicBezTo>
                    <a:pt x="418" y="23"/>
                    <a:pt x="424" y="26"/>
                    <a:pt x="423" y="29"/>
                  </a:cubicBezTo>
                  <a:cubicBezTo>
                    <a:pt x="407" y="77"/>
                    <a:pt x="407" y="77"/>
                    <a:pt x="407" y="77"/>
                  </a:cubicBezTo>
                  <a:cubicBezTo>
                    <a:pt x="409" y="78"/>
                    <a:pt x="412" y="79"/>
                    <a:pt x="414" y="81"/>
                  </a:cubicBezTo>
                  <a:cubicBezTo>
                    <a:pt x="442" y="39"/>
                    <a:pt x="442" y="39"/>
                    <a:pt x="442" y="39"/>
                  </a:cubicBezTo>
                  <a:cubicBezTo>
                    <a:pt x="444" y="35"/>
                    <a:pt x="449" y="38"/>
                    <a:pt x="448" y="42"/>
                  </a:cubicBezTo>
                  <a:cubicBezTo>
                    <a:pt x="428" y="88"/>
                    <a:pt x="428" y="88"/>
                    <a:pt x="428" y="88"/>
                  </a:cubicBezTo>
                  <a:cubicBezTo>
                    <a:pt x="430" y="89"/>
                    <a:pt x="432" y="91"/>
                    <a:pt x="434" y="92"/>
                  </a:cubicBezTo>
                  <a:cubicBezTo>
                    <a:pt x="465" y="53"/>
                    <a:pt x="465" y="53"/>
                    <a:pt x="465" y="53"/>
                  </a:cubicBezTo>
                  <a:cubicBezTo>
                    <a:pt x="468" y="49"/>
                    <a:pt x="473" y="53"/>
                    <a:pt x="471" y="56"/>
                  </a:cubicBezTo>
                  <a:cubicBezTo>
                    <a:pt x="447" y="101"/>
                    <a:pt x="447" y="101"/>
                    <a:pt x="447" y="101"/>
                  </a:cubicBezTo>
                  <a:cubicBezTo>
                    <a:pt x="449" y="102"/>
                    <a:pt x="451" y="103"/>
                    <a:pt x="453" y="105"/>
                  </a:cubicBezTo>
                  <a:cubicBezTo>
                    <a:pt x="488" y="69"/>
                    <a:pt x="488" y="69"/>
                    <a:pt x="488" y="69"/>
                  </a:cubicBezTo>
                  <a:cubicBezTo>
                    <a:pt x="491" y="66"/>
                    <a:pt x="495" y="70"/>
                    <a:pt x="493" y="73"/>
                  </a:cubicBezTo>
                  <a:cubicBezTo>
                    <a:pt x="465" y="115"/>
                    <a:pt x="465" y="115"/>
                    <a:pt x="465" y="115"/>
                  </a:cubicBezTo>
                  <a:cubicBezTo>
                    <a:pt x="467" y="116"/>
                    <a:pt x="469" y="118"/>
                    <a:pt x="470" y="120"/>
                  </a:cubicBezTo>
                  <a:cubicBezTo>
                    <a:pt x="509" y="87"/>
                    <a:pt x="509" y="87"/>
                    <a:pt x="509" y="87"/>
                  </a:cubicBezTo>
                  <a:cubicBezTo>
                    <a:pt x="512" y="84"/>
                    <a:pt x="516" y="88"/>
                    <a:pt x="514" y="92"/>
                  </a:cubicBezTo>
                  <a:cubicBezTo>
                    <a:pt x="482" y="131"/>
                    <a:pt x="482" y="131"/>
                    <a:pt x="482" y="131"/>
                  </a:cubicBezTo>
                  <a:cubicBezTo>
                    <a:pt x="483" y="132"/>
                    <a:pt x="485" y="134"/>
                    <a:pt x="487" y="136"/>
                  </a:cubicBezTo>
                  <a:cubicBezTo>
                    <a:pt x="528" y="107"/>
                    <a:pt x="528" y="107"/>
                    <a:pt x="528" y="107"/>
                  </a:cubicBezTo>
                  <a:cubicBezTo>
                    <a:pt x="531" y="105"/>
                    <a:pt x="535" y="109"/>
                    <a:pt x="532" y="112"/>
                  </a:cubicBezTo>
                  <a:cubicBezTo>
                    <a:pt x="497" y="148"/>
                    <a:pt x="497" y="148"/>
                    <a:pt x="497" y="148"/>
                  </a:cubicBezTo>
                  <a:cubicBezTo>
                    <a:pt x="498" y="150"/>
                    <a:pt x="500" y="152"/>
                    <a:pt x="501" y="154"/>
                  </a:cubicBezTo>
                  <a:cubicBezTo>
                    <a:pt x="545" y="129"/>
                    <a:pt x="545" y="129"/>
                    <a:pt x="545" y="129"/>
                  </a:cubicBezTo>
                  <a:cubicBezTo>
                    <a:pt x="549" y="127"/>
                    <a:pt x="552" y="131"/>
                    <a:pt x="549" y="134"/>
                  </a:cubicBezTo>
                  <a:cubicBezTo>
                    <a:pt x="510" y="167"/>
                    <a:pt x="510" y="167"/>
                    <a:pt x="510" y="167"/>
                  </a:cubicBezTo>
                  <a:cubicBezTo>
                    <a:pt x="512" y="169"/>
                    <a:pt x="513" y="171"/>
                    <a:pt x="514" y="173"/>
                  </a:cubicBezTo>
                  <a:cubicBezTo>
                    <a:pt x="560" y="152"/>
                    <a:pt x="560" y="152"/>
                    <a:pt x="560" y="152"/>
                  </a:cubicBezTo>
                  <a:cubicBezTo>
                    <a:pt x="564" y="150"/>
                    <a:pt x="567" y="155"/>
                    <a:pt x="564" y="158"/>
                  </a:cubicBezTo>
                  <a:cubicBezTo>
                    <a:pt x="522" y="187"/>
                    <a:pt x="522" y="187"/>
                    <a:pt x="522" y="187"/>
                  </a:cubicBezTo>
                  <a:cubicBezTo>
                    <a:pt x="523" y="189"/>
                    <a:pt x="524" y="191"/>
                    <a:pt x="525" y="193"/>
                  </a:cubicBezTo>
                  <a:cubicBezTo>
                    <a:pt x="573" y="176"/>
                    <a:pt x="573" y="176"/>
                    <a:pt x="573" y="176"/>
                  </a:cubicBezTo>
                  <a:cubicBezTo>
                    <a:pt x="577" y="175"/>
                    <a:pt x="579" y="180"/>
                    <a:pt x="576" y="183"/>
                  </a:cubicBezTo>
                  <a:cubicBezTo>
                    <a:pt x="532" y="208"/>
                    <a:pt x="532" y="208"/>
                    <a:pt x="532" y="208"/>
                  </a:cubicBezTo>
                  <a:cubicBezTo>
                    <a:pt x="533" y="210"/>
                    <a:pt x="534" y="212"/>
                    <a:pt x="535" y="214"/>
                  </a:cubicBezTo>
                  <a:cubicBezTo>
                    <a:pt x="584" y="202"/>
                    <a:pt x="584" y="202"/>
                    <a:pt x="584" y="202"/>
                  </a:cubicBezTo>
                  <a:cubicBezTo>
                    <a:pt x="588" y="201"/>
                    <a:pt x="589" y="207"/>
                    <a:pt x="586" y="208"/>
                  </a:cubicBezTo>
                  <a:cubicBezTo>
                    <a:pt x="540" y="229"/>
                    <a:pt x="540" y="229"/>
                    <a:pt x="540" y="229"/>
                  </a:cubicBezTo>
                  <a:cubicBezTo>
                    <a:pt x="541" y="231"/>
                    <a:pt x="541" y="234"/>
                    <a:pt x="542" y="236"/>
                  </a:cubicBezTo>
                  <a:cubicBezTo>
                    <a:pt x="592" y="228"/>
                    <a:pt x="592" y="228"/>
                    <a:pt x="592" y="228"/>
                  </a:cubicBezTo>
                  <a:cubicBezTo>
                    <a:pt x="596" y="228"/>
                    <a:pt x="597" y="234"/>
                    <a:pt x="593" y="235"/>
                  </a:cubicBezTo>
                  <a:cubicBezTo>
                    <a:pt x="546" y="252"/>
                    <a:pt x="546" y="252"/>
                    <a:pt x="546" y="252"/>
                  </a:cubicBezTo>
                  <a:cubicBezTo>
                    <a:pt x="546" y="254"/>
                    <a:pt x="547" y="256"/>
                    <a:pt x="547" y="258"/>
                  </a:cubicBezTo>
                  <a:cubicBezTo>
                    <a:pt x="597" y="256"/>
                    <a:pt x="597" y="256"/>
                    <a:pt x="597" y="256"/>
                  </a:cubicBezTo>
                  <a:cubicBezTo>
                    <a:pt x="601" y="255"/>
                    <a:pt x="602" y="261"/>
                    <a:pt x="598" y="262"/>
                  </a:cubicBezTo>
                  <a:cubicBezTo>
                    <a:pt x="549" y="274"/>
                    <a:pt x="549" y="274"/>
                    <a:pt x="549" y="274"/>
                  </a:cubicBezTo>
                  <a:cubicBezTo>
                    <a:pt x="550" y="277"/>
                    <a:pt x="550" y="279"/>
                    <a:pt x="550" y="281"/>
                  </a:cubicBezTo>
                  <a:cubicBezTo>
                    <a:pt x="600" y="283"/>
                    <a:pt x="600" y="283"/>
                    <a:pt x="600" y="283"/>
                  </a:cubicBezTo>
                  <a:cubicBezTo>
                    <a:pt x="604" y="283"/>
                    <a:pt x="605" y="289"/>
                    <a:pt x="601" y="290"/>
                  </a:cubicBezTo>
                  <a:cubicBezTo>
                    <a:pt x="551" y="297"/>
                    <a:pt x="551" y="297"/>
                    <a:pt x="551" y="297"/>
                  </a:cubicBezTo>
                  <a:cubicBezTo>
                    <a:pt x="551" y="300"/>
                    <a:pt x="551" y="302"/>
                    <a:pt x="551" y="304"/>
                  </a:cubicBezTo>
                  <a:cubicBezTo>
                    <a:pt x="601" y="311"/>
                    <a:pt x="601" y="311"/>
                    <a:pt x="601" y="311"/>
                  </a:cubicBezTo>
                  <a:cubicBezTo>
                    <a:pt x="605" y="311"/>
                    <a:pt x="605" y="317"/>
                    <a:pt x="601" y="318"/>
                  </a:cubicBezTo>
                  <a:cubicBezTo>
                    <a:pt x="550" y="320"/>
                    <a:pt x="550" y="320"/>
                    <a:pt x="550" y="320"/>
                  </a:cubicBezTo>
                  <a:cubicBezTo>
                    <a:pt x="550" y="323"/>
                    <a:pt x="550" y="325"/>
                    <a:pt x="550" y="327"/>
                  </a:cubicBezTo>
                  <a:cubicBezTo>
                    <a:pt x="599" y="338"/>
                    <a:pt x="599" y="338"/>
                    <a:pt x="599" y="338"/>
                  </a:cubicBezTo>
                  <a:cubicBezTo>
                    <a:pt x="603" y="339"/>
                    <a:pt x="602" y="345"/>
                    <a:pt x="598" y="345"/>
                  </a:cubicBezTo>
                  <a:cubicBezTo>
                    <a:pt x="548" y="343"/>
                    <a:pt x="548" y="343"/>
                    <a:pt x="548" y="343"/>
                  </a:cubicBezTo>
                  <a:cubicBezTo>
                    <a:pt x="547" y="345"/>
                    <a:pt x="547" y="348"/>
                    <a:pt x="546" y="350"/>
                  </a:cubicBezTo>
                  <a:cubicBezTo>
                    <a:pt x="594" y="366"/>
                    <a:pt x="594" y="366"/>
                    <a:pt x="594" y="366"/>
                  </a:cubicBezTo>
                  <a:cubicBezTo>
                    <a:pt x="598" y="367"/>
                    <a:pt x="597" y="373"/>
                    <a:pt x="593" y="372"/>
                  </a:cubicBezTo>
                  <a:cubicBezTo>
                    <a:pt x="544" y="366"/>
                    <a:pt x="544" y="366"/>
                    <a:pt x="544" y="366"/>
                  </a:cubicBezTo>
                  <a:cubicBezTo>
                    <a:pt x="590" y="384"/>
                    <a:pt x="590" y="384"/>
                    <a:pt x="590" y="384"/>
                  </a:cubicBezTo>
                  <a:cubicBezTo>
                    <a:pt x="594" y="386"/>
                    <a:pt x="592" y="391"/>
                    <a:pt x="588" y="391"/>
                  </a:cubicBezTo>
                  <a:cubicBezTo>
                    <a:pt x="538" y="381"/>
                    <a:pt x="538" y="381"/>
                    <a:pt x="538" y="381"/>
                  </a:cubicBezTo>
                  <a:close/>
                  <a:moveTo>
                    <a:pt x="156" y="277"/>
                  </a:moveTo>
                  <a:cubicBezTo>
                    <a:pt x="156" y="277"/>
                    <a:pt x="156" y="277"/>
                    <a:pt x="156" y="277"/>
                  </a:cubicBezTo>
                  <a:cubicBezTo>
                    <a:pt x="159" y="269"/>
                    <a:pt x="167" y="264"/>
                    <a:pt x="176" y="265"/>
                  </a:cubicBezTo>
                  <a:cubicBezTo>
                    <a:pt x="185" y="267"/>
                    <a:pt x="192" y="274"/>
                    <a:pt x="192" y="283"/>
                  </a:cubicBezTo>
                  <a:cubicBezTo>
                    <a:pt x="203" y="285"/>
                    <a:pt x="203" y="285"/>
                    <a:pt x="203" y="285"/>
                  </a:cubicBezTo>
                  <a:cubicBezTo>
                    <a:pt x="209" y="252"/>
                    <a:pt x="231" y="224"/>
                    <a:pt x="263" y="210"/>
                  </a:cubicBezTo>
                  <a:cubicBezTo>
                    <a:pt x="258" y="199"/>
                    <a:pt x="258" y="199"/>
                    <a:pt x="258" y="199"/>
                  </a:cubicBezTo>
                  <a:cubicBezTo>
                    <a:pt x="250" y="201"/>
                    <a:pt x="241" y="196"/>
                    <a:pt x="238" y="188"/>
                  </a:cubicBezTo>
                  <a:cubicBezTo>
                    <a:pt x="235" y="180"/>
                    <a:pt x="238" y="170"/>
                    <a:pt x="245" y="166"/>
                  </a:cubicBezTo>
                  <a:cubicBezTo>
                    <a:pt x="238" y="148"/>
                    <a:pt x="238" y="148"/>
                    <a:pt x="238" y="148"/>
                  </a:cubicBezTo>
                  <a:cubicBezTo>
                    <a:pt x="183" y="171"/>
                    <a:pt x="147" y="220"/>
                    <a:pt x="138" y="275"/>
                  </a:cubicBezTo>
                  <a:cubicBezTo>
                    <a:pt x="156" y="277"/>
                    <a:pt x="156" y="277"/>
                    <a:pt x="156" y="277"/>
                  </a:cubicBezTo>
                  <a:close/>
                  <a:moveTo>
                    <a:pt x="191" y="289"/>
                  </a:moveTo>
                  <a:cubicBezTo>
                    <a:pt x="191" y="289"/>
                    <a:pt x="191" y="289"/>
                    <a:pt x="191" y="289"/>
                  </a:cubicBezTo>
                  <a:cubicBezTo>
                    <a:pt x="188" y="298"/>
                    <a:pt x="180" y="303"/>
                    <a:pt x="171" y="302"/>
                  </a:cubicBezTo>
                  <a:cubicBezTo>
                    <a:pt x="162" y="300"/>
                    <a:pt x="156" y="293"/>
                    <a:pt x="155" y="284"/>
                  </a:cubicBezTo>
                  <a:cubicBezTo>
                    <a:pt x="137" y="281"/>
                    <a:pt x="137" y="281"/>
                    <a:pt x="137" y="281"/>
                  </a:cubicBezTo>
                  <a:cubicBezTo>
                    <a:pt x="133" y="308"/>
                    <a:pt x="136" y="337"/>
                    <a:pt x="147" y="364"/>
                  </a:cubicBezTo>
                  <a:cubicBezTo>
                    <a:pt x="163" y="406"/>
                    <a:pt x="195" y="437"/>
                    <a:pt x="233" y="455"/>
                  </a:cubicBezTo>
                  <a:cubicBezTo>
                    <a:pt x="240" y="437"/>
                    <a:pt x="240" y="437"/>
                    <a:pt x="240" y="437"/>
                  </a:cubicBezTo>
                  <a:cubicBezTo>
                    <a:pt x="233" y="433"/>
                    <a:pt x="230" y="423"/>
                    <a:pt x="234" y="415"/>
                  </a:cubicBezTo>
                  <a:cubicBezTo>
                    <a:pt x="237" y="407"/>
                    <a:pt x="246" y="403"/>
                    <a:pt x="254" y="405"/>
                  </a:cubicBezTo>
                  <a:cubicBezTo>
                    <a:pt x="259" y="394"/>
                    <a:pt x="259" y="394"/>
                    <a:pt x="259" y="394"/>
                  </a:cubicBezTo>
                  <a:cubicBezTo>
                    <a:pt x="237" y="383"/>
                    <a:pt x="219" y="364"/>
                    <a:pt x="209" y="340"/>
                  </a:cubicBezTo>
                  <a:cubicBezTo>
                    <a:pt x="202" y="324"/>
                    <a:pt x="201" y="307"/>
                    <a:pt x="202" y="291"/>
                  </a:cubicBezTo>
                  <a:cubicBezTo>
                    <a:pt x="191" y="289"/>
                    <a:pt x="191" y="289"/>
                    <a:pt x="191" y="289"/>
                  </a:cubicBezTo>
                  <a:close/>
                  <a:moveTo>
                    <a:pt x="261" y="407"/>
                  </a:moveTo>
                  <a:cubicBezTo>
                    <a:pt x="261" y="407"/>
                    <a:pt x="261" y="407"/>
                    <a:pt x="261" y="407"/>
                  </a:cubicBezTo>
                  <a:cubicBezTo>
                    <a:pt x="268" y="412"/>
                    <a:pt x="271" y="421"/>
                    <a:pt x="267" y="430"/>
                  </a:cubicBezTo>
                  <a:cubicBezTo>
                    <a:pt x="264" y="438"/>
                    <a:pt x="255" y="442"/>
                    <a:pt x="246" y="440"/>
                  </a:cubicBezTo>
                  <a:cubicBezTo>
                    <a:pt x="239" y="457"/>
                    <a:pt x="239" y="457"/>
                    <a:pt x="239" y="457"/>
                  </a:cubicBezTo>
                  <a:cubicBezTo>
                    <a:pt x="277" y="473"/>
                    <a:pt x="322" y="475"/>
                    <a:pt x="364" y="459"/>
                  </a:cubicBezTo>
                  <a:cubicBezTo>
                    <a:pt x="391" y="448"/>
                    <a:pt x="414" y="431"/>
                    <a:pt x="431" y="410"/>
                  </a:cubicBezTo>
                  <a:cubicBezTo>
                    <a:pt x="416" y="398"/>
                    <a:pt x="416" y="398"/>
                    <a:pt x="416" y="398"/>
                  </a:cubicBezTo>
                  <a:cubicBezTo>
                    <a:pt x="410" y="403"/>
                    <a:pt x="400" y="404"/>
                    <a:pt x="393" y="398"/>
                  </a:cubicBezTo>
                  <a:cubicBezTo>
                    <a:pt x="386" y="393"/>
                    <a:pt x="385" y="383"/>
                    <a:pt x="388" y="376"/>
                  </a:cubicBezTo>
                  <a:cubicBezTo>
                    <a:pt x="379" y="368"/>
                    <a:pt x="379" y="368"/>
                    <a:pt x="379" y="368"/>
                  </a:cubicBezTo>
                  <a:cubicBezTo>
                    <a:pt x="369" y="380"/>
                    <a:pt x="355" y="390"/>
                    <a:pt x="340" y="397"/>
                  </a:cubicBezTo>
                  <a:cubicBezTo>
                    <a:pt x="315" y="406"/>
                    <a:pt x="288" y="406"/>
                    <a:pt x="265" y="396"/>
                  </a:cubicBezTo>
                  <a:cubicBezTo>
                    <a:pt x="261" y="407"/>
                    <a:pt x="261" y="407"/>
                    <a:pt x="261" y="407"/>
                  </a:cubicBezTo>
                  <a:close/>
                  <a:moveTo>
                    <a:pt x="392" y="370"/>
                  </a:moveTo>
                  <a:cubicBezTo>
                    <a:pt x="392" y="370"/>
                    <a:pt x="392" y="370"/>
                    <a:pt x="392" y="370"/>
                  </a:cubicBezTo>
                  <a:cubicBezTo>
                    <a:pt x="399" y="365"/>
                    <a:pt x="409" y="364"/>
                    <a:pt x="416" y="370"/>
                  </a:cubicBezTo>
                  <a:cubicBezTo>
                    <a:pt x="423" y="375"/>
                    <a:pt x="425" y="385"/>
                    <a:pt x="421" y="393"/>
                  </a:cubicBezTo>
                  <a:cubicBezTo>
                    <a:pt x="435" y="405"/>
                    <a:pt x="435" y="405"/>
                    <a:pt x="435" y="405"/>
                  </a:cubicBezTo>
                  <a:cubicBezTo>
                    <a:pt x="470" y="360"/>
                    <a:pt x="481" y="298"/>
                    <a:pt x="458" y="241"/>
                  </a:cubicBezTo>
                  <a:cubicBezTo>
                    <a:pt x="453" y="229"/>
                    <a:pt x="447" y="217"/>
                    <a:pt x="439" y="206"/>
                  </a:cubicBezTo>
                  <a:cubicBezTo>
                    <a:pt x="424" y="217"/>
                    <a:pt x="424" y="217"/>
                    <a:pt x="424" y="217"/>
                  </a:cubicBezTo>
                  <a:cubicBezTo>
                    <a:pt x="428" y="225"/>
                    <a:pt x="425" y="235"/>
                    <a:pt x="418" y="240"/>
                  </a:cubicBezTo>
                  <a:cubicBezTo>
                    <a:pt x="411" y="245"/>
                    <a:pt x="401" y="244"/>
                    <a:pt x="395" y="239"/>
                  </a:cubicBezTo>
                  <a:cubicBezTo>
                    <a:pt x="386" y="246"/>
                    <a:pt x="386" y="246"/>
                    <a:pt x="386" y="246"/>
                  </a:cubicBezTo>
                  <a:cubicBezTo>
                    <a:pt x="390" y="252"/>
                    <a:pt x="394" y="259"/>
                    <a:pt x="396" y="266"/>
                  </a:cubicBezTo>
                  <a:cubicBezTo>
                    <a:pt x="410" y="300"/>
                    <a:pt x="404" y="336"/>
                    <a:pt x="383" y="363"/>
                  </a:cubicBezTo>
                  <a:cubicBezTo>
                    <a:pt x="392" y="370"/>
                    <a:pt x="392" y="370"/>
                    <a:pt x="392" y="370"/>
                  </a:cubicBezTo>
                  <a:close/>
                  <a:moveTo>
                    <a:pt x="391" y="233"/>
                  </a:moveTo>
                  <a:cubicBezTo>
                    <a:pt x="391" y="233"/>
                    <a:pt x="391" y="233"/>
                    <a:pt x="391" y="233"/>
                  </a:cubicBezTo>
                  <a:cubicBezTo>
                    <a:pt x="387" y="226"/>
                    <a:pt x="389" y="216"/>
                    <a:pt x="397" y="211"/>
                  </a:cubicBezTo>
                  <a:cubicBezTo>
                    <a:pt x="404" y="205"/>
                    <a:pt x="414" y="206"/>
                    <a:pt x="420" y="212"/>
                  </a:cubicBezTo>
                  <a:cubicBezTo>
                    <a:pt x="435" y="201"/>
                    <a:pt x="435" y="201"/>
                    <a:pt x="435" y="201"/>
                  </a:cubicBezTo>
                  <a:cubicBezTo>
                    <a:pt x="392" y="144"/>
                    <a:pt x="315" y="120"/>
                    <a:pt x="244" y="146"/>
                  </a:cubicBezTo>
                  <a:cubicBezTo>
                    <a:pt x="251" y="163"/>
                    <a:pt x="251" y="163"/>
                    <a:pt x="251" y="163"/>
                  </a:cubicBezTo>
                  <a:cubicBezTo>
                    <a:pt x="260" y="162"/>
                    <a:pt x="268" y="166"/>
                    <a:pt x="272" y="175"/>
                  </a:cubicBezTo>
                  <a:cubicBezTo>
                    <a:pt x="275" y="183"/>
                    <a:pt x="272" y="192"/>
                    <a:pt x="264" y="197"/>
                  </a:cubicBezTo>
                  <a:cubicBezTo>
                    <a:pt x="269" y="208"/>
                    <a:pt x="269" y="208"/>
                    <a:pt x="269" y="208"/>
                  </a:cubicBezTo>
                  <a:cubicBezTo>
                    <a:pt x="310" y="193"/>
                    <a:pt x="356" y="207"/>
                    <a:pt x="382" y="240"/>
                  </a:cubicBezTo>
                  <a:cubicBezTo>
                    <a:pt x="391" y="233"/>
                    <a:pt x="391" y="233"/>
                    <a:pt x="391" y="233"/>
                  </a:cubicBezTo>
                  <a:close/>
                  <a:moveTo>
                    <a:pt x="242" y="141"/>
                  </a:moveTo>
                  <a:cubicBezTo>
                    <a:pt x="242" y="141"/>
                    <a:pt x="242" y="141"/>
                    <a:pt x="242" y="141"/>
                  </a:cubicBezTo>
                  <a:cubicBezTo>
                    <a:pt x="315" y="114"/>
                    <a:pt x="395" y="139"/>
                    <a:pt x="440" y="197"/>
                  </a:cubicBezTo>
                  <a:cubicBezTo>
                    <a:pt x="459" y="183"/>
                    <a:pt x="459" y="183"/>
                    <a:pt x="459" y="183"/>
                  </a:cubicBezTo>
                  <a:cubicBezTo>
                    <a:pt x="408" y="115"/>
                    <a:pt x="316" y="87"/>
                    <a:pt x="233" y="118"/>
                  </a:cubicBezTo>
                  <a:cubicBezTo>
                    <a:pt x="242" y="141"/>
                    <a:pt x="242" y="141"/>
                    <a:pt x="242" y="141"/>
                  </a:cubicBezTo>
                  <a:close/>
                  <a:moveTo>
                    <a:pt x="444" y="203"/>
                  </a:moveTo>
                  <a:cubicBezTo>
                    <a:pt x="444" y="203"/>
                    <a:pt x="444" y="203"/>
                    <a:pt x="444" y="203"/>
                  </a:cubicBezTo>
                  <a:cubicBezTo>
                    <a:pt x="452" y="214"/>
                    <a:pt x="458" y="226"/>
                    <a:pt x="463" y="239"/>
                  </a:cubicBezTo>
                  <a:cubicBezTo>
                    <a:pt x="487" y="298"/>
                    <a:pt x="475" y="362"/>
                    <a:pt x="440" y="408"/>
                  </a:cubicBezTo>
                  <a:cubicBezTo>
                    <a:pt x="459" y="423"/>
                    <a:pt x="459" y="423"/>
                    <a:pt x="459" y="423"/>
                  </a:cubicBezTo>
                  <a:cubicBezTo>
                    <a:pt x="500" y="370"/>
                    <a:pt x="513" y="297"/>
                    <a:pt x="486" y="230"/>
                  </a:cubicBezTo>
                  <a:cubicBezTo>
                    <a:pt x="480" y="215"/>
                    <a:pt x="472" y="201"/>
                    <a:pt x="463" y="188"/>
                  </a:cubicBezTo>
                  <a:cubicBezTo>
                    <a:pt x="444" y="203"/>
                    <a:pt x="444" y="203"/>
                    <a:pt x="444" y="203"/>
                  </a:cubicBezTo>
                  <a:close/>
                  <a:moveTo>
                    <a:pt x="436" y="413"/>
                  </a:moveTo>
                  <a:cubicBezTo>
                    <a:pt x="436" y="413"/>
                    <a:pt x="436" y="413"/>
                    <a:pt x="436" y="413"/>
                  </a:cubicBezTo>
                  <a:cubicBezTo>
                    <a:pt x="418" y="435"/>
                    <a:pt x="394" y="453"/>
                    <a:pt x="366" y="464"/>
                  </a:cubicBezTo>
                  <a:cubicBezTo>
                    <a:pt x="323" y="481"/>
                    <a:pt x="276" y="479"/>
                    <a:pt x="236" y="462"/>
                  </a:cubicBezTo>
                  <a:cubicBezTo>
                    <a:pt x="227" y="485"/>
                    <a:pt x="227" y="485"/>
                    <a:pt x="227" y="485"/>
                  </a:cubicBezTo>
                  <a:cubicBezTo>
                    <a:pt x="272" y="504"/>
                    <a:pt x="325" y="506"/>
                    <a:pt x="375" y="486"/>
                  </a:cubicBezTo>
                  <a:cubicBezTo>
                    <a:pt x="407" y="474"/>
                    <a:pt x="434" y="453"/>
                    <a:pt x="455" y="428"/>
                  </a:cubicBezTo>
                  <a:cubicBezTo>
                    <a:pt x="436" y="413"/>
                    <a:pt x="436" y="413"/>
                    <a:pt x="436" y="413"/>
                  </a:cubicBezTo>
                  <a:close/>
                  <a:moveTo>
                    <a:pt x="230" y="460"/>
                  </a:moveTo>
                  <a:cubicBezTo>
                    <a:pt x="230" y="460"/>
                    <a:pt x="230" y="460"/>
                    <a:pt x="230" y="460"/>
                  </a:cubicBezTo>
                  <a:cubicBezTo>
                    <a:pt x="191" y="442"/>
                    <a:pt x="159" y="409"/>
                    <a:pt x="142" y="366"/>
                  </a:cubicBezTo>
                  <a:cubicBezTo>
                    <a:pt x="131" y="338"/>
                    <a:pt x="127" y="308"/>
                    <a:pt x="131" y="280"/>
                  </a:cubicBezTo>
                  <a:cubicBezTo>
                    <a:pt x="107" y="277"/>
                    <a:pt x="107" y="277"/>
                    <a:pt x="107" y="277"/>
                  </a:cubicBezTo>
                  <a:cubicBezTo>
                    <a:pt x="103" y="309"/>
                    <a:pt x="106" y="343"/>
                    <a:pt x="119" y="375"/>
                  </a:cubicBezTo>
                  <a:cubicBezTo>
                    <a:pt x="139" y="425"/>
                    <a:pt x="176" y="462"/>
                    <a:pt x="221" y="482"/>
                  </a:cubicBezTo>
                  <a:cubicBezTo>
                    <a:pt x="230" y="460"/>
                    <a:pt x="230" y="460"/>
                    <a:pt x="230" y="460"/>
                  </a:cubicBezTo>
                  <a:close/>
                  <a:moveTo>
                    <a:pt x="132" y="274"/>
                  </a:moveTo>
                  <a:cubicBezTo>
                    <a:pt x="132" y="274"/>
                    <a:pt x="132" y="274"/>
                    <a:pt x="132" y="274"/>
                  </a:cubicBezTo>
                  <a:cubicBezTo>
                    <a:pt x="142" y="217"/>
                    <a:pt x="179" y="167"/>
                    <a:pt x="236" y="143"/>
                  </a:cubicBezTo>
                  <a:cubicBezTo>
                    <a:pt x="227" y="120"/>
                    <a:pt x="227" y="120"/>
                    <a:pt x="227" y="120"/>
                  </a:cubicBezTo>
                  <a:cubicBezTo>
                    <a:pt x="162" y="147"/>
                    <a:pt x="119" y="205"/>
                    <a:pt x="108" y="270"/>
                  </a:cubicBezTo>
                  <a:cubicBezTo>
                    <a:pt x="132" y="274"/>
                    <a:pt x="132" y="274"/>
                    <a:pt x="132" y="274"/>
                  </a:cubicBezTo>
                  <a:close/>
                  <a:moveTo>
                    <a:pt x="280" y="246"/>
                  </a:moveTo>
                  <a:cubicBezTo>
                    <a:pt x="280" y="246"/>
                    <a:pt x="280" y="246"/>
                    <a:pt x="280" y="246"/>
                  </a:cubicBezTo>
                  <a:cubicBezTo>
                    <a:pt x="249" y="258"/>
                    <a:pt x="233" y="294"/>
                    <a:pt x="246" y="325"/>
                  </a:cubicBezTo>
                  <a:cubicBezTo>
                    <a:pt x="258" y="357"/>
                    <a:pt x="294" y="372"/>
                    <a:pt x="325" y="360"/>
                  </a:cubicBezTo>
                  <a:cubicBezTo>
                    <a:pt x="356" y="347"/>
                    <a:pt x="372" y="312"/>
                    <a:pt x="359" y="280"/>
                  </a:cubicBezTo>
                  <a:cubicBezTo>
                    <a:pt x="347" y="249"/>
                    <a:pt x="312" y="233"/>
                    <a:pt x="280" y="246"/>
                  </a:cubicBezTo>
                  <a:close/>
                  <a:moveTo>
                    <a:pt x="227" y="110"/>
                  </a:moveTo>
                  <a:cubicBezTo>
                    <a:pt x="227" y="110"/>
                    <a:pt x="227" y="110"/>
                    <a:pt x="227" y="110"/>
                  </a:cubicBezTo>
                  <a:cubicBezTo>
                    <a:pt x="120" y="152"/>
                    <a:pt x="68" y="272"/>
                    <a:pt x="110" y="379"/>
                  </a:cubicBezTo>
                  <a:cubicBezTo>
                    <a:pt x="152" y="485"/>
                    <a:pt x="272" y="537"/>
                    <a:pt x="378" y="495"/>
                  </a:cubicBezTo>
                  <a:cubicBezTo>
                    <a:pt x="485" y="453"/>
                    <a:pt x="537" y="333"/>
                    <a:pt x="495" y="227"/>
                  </a:cubicBezTo>
                  <a:cubicBezTo>
                    <a:pt x="453" y="121"/>
                    <a:pt x="333" y="68"/>
                    <a:pt x="227" y="110"/>
                  </a:cubicBezTo>
                  <a:close/>
                  <a:moveTo>
                    <a:pt x="219" y="91"/>
                  </a:moveTo>
                  <a:cubicBezTo>
                    <a:pt x="219" y="91"/>
                    <a:pt x="219" y="91"/>
                    <a:pt x="219" y="91"/>
                  </a:cubicBezTo>
                  <a:cubicBezTo>
                    <a:pt x="102" y="137"/>
                    <a:pt x="45" y="269"/>
                    <a:pt x="91" y="386"/>
                  </a:cubicBezTo>
                  <a:cubicBezTo>
                    <a:pt x="137" y="503"/>
                    <a:pt x="269" y="561"/>
                    <a:pt x="386" y="515"/>
                  </a:cubicBezTo>
                  <a:cubicBezTo>
                    <a:pt x="503" y="468"/>
                    <a:pt x="561" y="336"/>
                    <a:pt x="515" y="219"/>
                  </a:cubicBezTo>
                  <a:cubicBezTo>
                    <a:pt x="469" y="102"/>
                    <a:pt x="336" y="45"/>
                    <a:pt x="219" y="91"/>
                  </a:cubicBezTo>
                  <a:close/>
                </a:path>
              </a:pathLst>
            </a:custGeom>
            <a:solidFill>
              <a:srgbClr val="C4B7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3760" y="1042"/>
              <a:ext cx="1204" cy="1202"/>
            </a:xfrm>
            <a:custGeom>
              <a:avLst/>
              <a:gdLst>
                <a:gd name="T0" fmla="*/ 599 w 699"/>
                <a:gd name="T1" fmla="*/ 399 h 698"/>
                <a:gd name="T2" fmla="*/ 181 w 699"/>
                <a:gd name="T3" fmla="*/ 541 h 698"/>
                <a:gd name="T4" fmla="*/ 267 w 699"/>
                <a:gd name="T5" fmla="*/ 107 h 698"/>
                <a:gd name="T6" fmla="*/ 315 w 699"/>
                <a:gd name="T7" fmla="*/ 272 h 698"/>
                <a:gd name="T8" fmla="*/ 297 w 699"/>
                <a:gd name="T9" fmla="*/ 283 h 698"/>
                <a:gd name="T10" fmla="*/ 281 w 699"/>
                <a:gd name="T11" fmla="*/ 299 h 698"/>
                <a:gd name="T12" fmla="*/ 271 w 699"/>
                <a:gd name="T13" fmla="*/ 319 h 698"/>
                <a:gd name="T14" fmla="*/ 265 w 699"/>
                <a:gd name="T15" fmla="*/ 339 h 698"/>
                <a:gd name="T16" fmla="*/ 266 w 699"/>
                <a:gd name="T17" fmla="*/ 360 h 698"/>
                <a:gd name="T18" fmla="*/ 270 w 699"/>
                <a:gd name="T19" fmla="*/ 378 h 698"/>
                <a:gd name="T20" fmla="*/ 280 w 699"/>
                <a:gd name="T21" fmla="*/ 397 h 698"/>
                <a:gd name="T22" fmla="*/ 297 w 699"/>
                <a:gd name="T23" fmla="*/ 415 h 698"/>
                <a:gd name="T24" fmla="*/ 315 w 699"/>
                <a:gd name="T25" fmla="*/ 426 h 698"/>
                <a:gd name="T26" fmla="*/ 335 w 699"/>
                <a:gd name="T27" fmla="*/ 432 h 698"/>
                <a:gd name="T28" fmla="*/ 357 w 699"/>
                <a:gd name="T29" fmla="*/ 433 h 698"/>
                <a:gd name="T30" fmla="*/ 378 w 699"/>
                <a:gd name="T31" fmla="*/ 428 h 698"/>
                <a:gd name="T32" fmla="*/ 397 w 699"/>
                <a:gd name="T33" fmla="*/ 418 h 698"/>
                <a:gd name="T34" fmla="*/ 403 w 699"/>
                <a:gd name="T35" fmla="*/ 414 h 698"/>
                <a:gd name="T36" fmla="*/ 418 w 699"/>
                <a:gd name="T37" fmla="*/ 398 h 698"/>
                <a:gd name="T38" fmla="*/ 428 w 699"/>
                <a:gd name="T39" fmla="*/ 379 h 698"/>
                <a:gd name="T40" fmla="*/ 433 w 699"/>
                <a:gd name="T41" fmla="*/ 357 h 698"/>
                <a:gd name="T42" fmla="*/ 432 w 699"/>
                <a:gd name="T43" fmla="*/ 335 h 698"/>
                <a:gd name="T44" fmla="*/ 427 w 699"/>
                <a:gd name="T45" fmla="*/ 316 h 698"/>
                <a:gd name="T46" fmla="*/ 417 w 699"/>
                <a:gd name="T47" fmla="*/ 298 h 698"/>
                <a:gd name="T48" fmla="*/ 387 w 699"/>
                <a:gd name="T49" fmla="*/ 273 h 698"/>
                <a:gd name="T50" fmla="*/ 380 w 699"/>
                <a:gd name="T51" fmla="*/ 270 h 698"/>
                <a:gd name="T52" fmla="*/ 360 w 699"/>
                <a:gd name="T53" fmla="*/ 265 h 698"/>
                <a:gd name="T54" fmla="*/ 340 w 699"/>
                <a:gd name="T55" fmla="*/ 265 h 698"/>
                <a:gd name="T56" fmla="*/ 375 w 699"/>
                <a:gd name="T57" fmla="*/ 207 h 698"/>
                <a:gd name="T58" fmla="*/ 551 w 699"/>
                <a:gd name="T59" fmla="*/ 374 h 698"/>
                <a:gd name="T60" fmla="*/ 398 w 699"/>
                <a:gd name="T61" fmla="*/ 484 h 698"/>
                <a:gd name="T62" fmla="*/ 214 w 699"/>
                <a:gd name="T63" fmla="*/ 397 h 698"/>
                <a:gd name="T64" fmla="*/ 376 w 699"/>
                <a:gd name="T65" fmla="*/ 416 h 698"/>
                <a:gd name="T66" fmla="*/ 459 w 699"/>
                <a:gd name="T67" fmla="*/ 50 h 698"/>
                <a:gd name="T68" fmla="*/ 300 w 699"/>
                <a:gd name="T69" fmla="*/ 34 h 698"/>
                <a:gd name="T70" fmla="*/ 145 w 699"/>
                <a:gd name="T71" fmla="*/ 104 h 698"/>
                <a:gd name="T72" fmla="*/ 22 w 699"/>
                <a:gd name="T73" fmla="*/ 245 h 698"/>
                <a:gd name="T74" fmla="*/ 49 w 699"/>
                <a:gd name="T75" fmla="*/ 426 h 698"/>
                <a:gd name="T76" fmla="*/ 112 w 699"/>
                <a:gd name="T77" fmla="*/ 597 h 698"/>
                <a:gd name="T78" fmla="*/ 288 w 699"/>
                <a:gd name="T79" fmla="*/ 661 h 698"/>
                <a:gd name="T80" fmla="*/ 457 w 699"/>
                <a:gd name="T81" fmla="*/ 648 h 698"/>
                <a:gd name="T82" fmla="*/ 621 w 699"/>
                <a:gd name="T83" fmla="*/ 559 h 698"/>
                <a:gd name="T84" fmla="*/ 690 w 699"/>
                <a:gd name="T85" fmla="*/ 394 h 698"/>
                <a:gd name="T86" fmla="*/ 667 w 699"/>
                <a:gd name="T87" fmla="*/ 218 h 698"/>
                <a:gd name="T88" fmla="*/ 529 w 699"/>
                <a:gd name="T89" fmla="*/ 143 h 698"/>
                <a:gd name="T90" fmla="*/ 445 w 699"/>
                <a:gd name="T91" fmla="*/ 109 h 698"/>
                <a:gd name="T92" fmla="*/ 358 w 699"/>
                <a:gd name="T93" fmla="*/ 79 h 698"/>
                <a:gd name="T94" fmla="*/ 262 w 699"/>
                <a:gd name="T95" fmla="*/ 90 h 698"/>
                <a:gd name="T96" fmla="*/ 186 w 699"/>
                <a:gd name="T97" fmla="*/ 134 h 698"/>
                <a:gd name="T98" fmla="*/ 132 w 699"/>
                <a:gd name="T99" fmla="*/ 209 h 698"/>
                <a:gd name="T100" fmla="*/ 84 w 699"/>
                <a:gd name="T101" fmla="*/ 282 h 698"/>
                <a:gd name="T102" fmla="*/ 81 w 699"/>
                <a:gd name="T103" fmla="*/ 379 h 698"/>
                <a:gd name="T104" fmla="*/ 115 w 699"/>
                <a:gd name="T105" fmla="*/ 458 h 698"/>
                <a:gd name="T106" fmla="*/ 158 w 699"/>
                <a:gd name="T107" fmla="*/ 540 h 698"/>
                <a:gd name="T108" fmla="*/ 236 w 699"/>
                <a:gd name="T109" fmla="*/ 597 h 698"/>
                <a:gd name="T110" fmla="*/ 323 w 699"/>
                <a:gd name="T111" fmla="*/ 606 h 698"/>
                <a:gd name="T112" fmla="*/ 415 w 699"/>
                <a:gd name="T113" fmla="*/ 611 h 698"/>
                <a:gd name="T114" fmla="*/ 504 w 699"/>
                <a:gd name="T115" fmla="*/ 574 h 698"/>
                <a:gd name="T116" fmla="*/ 557 w 699"/>
                <a:gd name="T117" fmla="*/ 504 h 698"/>
                <a:gd name="T118" fmla="*/ 608 w 699"/>
                <a:gd name="T119" fmla="*/ 426 h 698"/>
                <a:gd name="T120" fmla="*/ 622 w 699"/>
                <a:gd name="T121" fmla="*/ 331 h 698"/>
                <a:gd name="T122" fmla="*/ 599 w 699"/>
                <a:gd name="T123" fmla="*/ 247 h 698"/>
                <a:gd name="T124" fmla="*/ 541 w 699"/>
                <a:gd name="T125" fmla="*/ 175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99" h="698">
                  <a:moveTo>
                    <a:pt x="286" y="133"/>
                  </a:moveTo>
                  <a:cubicBezTo>
                    <a:pt x="292" y="131"/>
                    <a:pt x="298" y="130"/>
                    <a:pt x="304" y="129"/>
                  </a:cubicBezTo>
                  <a:cubicBezTo>
                    <a:pt x="307" y="119"/>
                    <a:pt x="309" y="108"/>
                    <a:pt x="308" y="97"/>
                  </a:cubicBezTo>
                  <a:cubicBezTo>
                    <a:pt x="316" y="96"/>
                    <a:pt x="324" y="95"/>
                    <a:pt x="333" y="94"/>
                  </a:cubicBezTo>
                  <a:cubicBezTo>
                    <a:pt x="334" y="105"/>
                    <a:pt x="338" y="115"/>
                    <a:pt x="344" y="124"/>
                  </a:cubicBezTo>
                  <a:cubicBezTo>
                    <a:pt x="350" y="124"/>
                    <a:pt x="356" y="124"/>
                    <a:pt x="362" y="124"/>
                  </a:cubicBezTo>
                  <a:cubicBezTo>
                    <a:pt x="368" y="116"/>
                    <a:pt x="373" y="106"/>
                    <a:pt x="375" y="95"/>
                  </a:cubicBezTo>
                  <a:cubicBezTo>
                    <a:pt x="383" y="96"/>
                    <a:pt x="391" y="97"/>
                    <a:pt x="399" y="99"/>
                  </a:cubicBezTo>
                  <a:cubicBezTo>
                    <a:pt x="398" y="109"/>
                    <a:pt x="399" y="120"/>
                    <a:pt x="403" y="131"/>
                  </a:cubicBezTo>
                  <a:cubicBezTo>
                    <a:pt x="408" y="132"/>
                    <a:pt x="414" y="134"/>
                    <a:pt x="420" y="136"/>
                  </a:cubicBezTo>
                  <a:cubicBezTo>
                    <a:pt x="428" y="129"/>
                    <a:pt x="435" y="121"/>
                    <a:pt x="439" y="110"/>
                  </a:cubicBezTo>
                  <a:cubicBezTo>
                    <a:pt x="447" y="114"/>
                    <a:pt x="455" y="117"/>
                    <a:pt x="462" y="120"/>
                  </a:cubicBezTo>
                  <a:cubicBezTo>
                    <a:pt x="458" y="130"/>
                    <a:pt x="457" y="141"/>
                    <a:pt x="457" y="152"/>
                  </a:cubicBezTo>
                  <a:cubicBezTo>
                    <a:pt x="463" y="155"/>
                    <a:pt x="468" y="158"/>
                    <a:pt x="473" y="161"/>
                  </a:cubicBezTo>
                  <a:cubicBezTo>
                    <a:pt x="482" y="157"/>
                    <a:pt x="491" y="151"/>
                    <a:pt x="498" y="142"/>
                  </a:cubicBezTo>
                  <a:cubicBezTo>
                    <a:pt x="505" y="147"/>
                    <a:pt x="511" y="152"/>
                    <a:pt x="518" y="157"/>
                  </a:cubicBezTo>
                  <a:cubicBezTo>
                    <a:pt x="511" y="166"/>
                    <a:pt x="507" y="176"/>
                    <a:pt x="505" y="186"/>
                  </a:cubicBezTo>
                  <a:cubicBezTo>
                    <a:pt x="509" y="191"/>
                    <a:pt x="513" y="195"/>
                    <a:pt x="517" y="199"/>
                  </a:cubicBezTo>
                  <a:cubicBezTo>
                    <a:pt x="528" y="198"/>
                    <a:pt x="538" y="194"/>
                    <a:pt x="547" y="187"/>
                  </a:cubicBezTo>
                  <a:cubicBezTo>
                    <a:pt x="552" y="194"/>
                    <a:pt x="557" y="201"/>
                    <a:pt x="561" y="207"/>
                  </a:cubicBezTo>
                  <a:cubicBezTo>
                    <a:pt x="553" y="214"/>
                    <a:pt x="547" y="222"/>
                    <a:pt x="541" y="232"/>
                  </a:cubicBezTo>
                  <a:cubicBezTo>
                    <a:pt x="544" y="237"/>
                    <a:pt x="547" y="243"/>
                    <a:pt x="550" y="248"/>
                  </a:cubicBezTo>
                  <a:cubicBezTo>
                    <a:pt x="561" y="249"/>
                    <a:pt x="571" y="248"/>
                    <a:pt x="582" y="244"/>
                  </a:cubicBezTo>
                  <a:cubicBezTo>
                    <a:pt x="585" y="252"/>
                    <a:pt x="588" y="259"/>
                    <a:pt x="591" y="267"/>
                  </a:cubicBezTo>
                  <a:cubicBezTo>
                    <a:pt x="581" y="271"/>
                    <a:pt x="573" y="278"/>
                    <a:pt x="565" y="286"/>
                  </a:cubicBezTo>
                  <a:cubicBezTo>
                    <a:pt x="567" y="292"/>
                    <a:pt x="568" y="298"/>
                    <a:pt x="569" y="303"/>
                  </a:cubicBezTo>
                  <a:cubicBezTo>
                    <a:pt x="579" y="307"/>
                    <a:pt x="590" y="309"/>
                    <a:pt x="601" y="308"/>
                  </a:cubicBezTo>
                  <a:cubicBezTo>
                    <a:pt x="602" y="316"/>
                    <a:pt x="603" y="324"/>
                    <a:pt x="604" y="332"/>
                  </a:cubicBezTo>
                  <a:cubicBezTo>
                    <a:pt x="593" y="334"/>
                    <a:pt x="583" y="338"/>
                    <a:pt x="574" y="344"/>
                  </a:cubicBezTo>
                  <a:cubicBezTo>
                    <a:pt x="574" y="350"/>
                    <a:pt x="574" y="356"/>
                    <a:pt x="574" y="362"/>
                  </a:cubicBezTo>
                  <a:cubicBezTo>
                    <a:pt x="582" y="368"/>
                    <a:pt x="592" y="373"/>
                    <a:pt x="603" y="374"/>
                  </a:cubicBezTo>
                  <a:cubicBezTo>
                    <a:pt x="602" y="382"/>
                    <a:pt x="601" y="391"/>
                    <a:pt x="599" y="399"/>
                  </a:cubicBezTo>
                  <a:cubicBezTo>
                    <a:pt x="589" y="398"/>
                    <a:pt x="578" y="399"/>
                    <a:pt x="568" y="402"/>
                  </a:cubicBezTo>
                  <a:cubicBezTo>
                    <a:pt x="566" y="408"/>
                    <a:pt x="564" y="414"/>
                    <a:pt x="563" y="420"/>
                  </a:cubicBezTo>
                  <a:cubicBezTo>
                    <a:pt x="569" y="428"/>
                    <a:pt x="577" y="435"/>
                    <a:pt x="588" y="439"/>
                  </a:cubicBezTo>
                  <a:cubicBezTo>
                    <a:pt x="585" y="447"/>
                    <a:pt x="581" y="454"/>
                    <a:pt x="578" y="462"/>
                  </a:cubicBezTo>
                  <a:cubicBezTo>
                    <a:pt x="568" y="458"/>
                    <a:pt x="557" y="457"/>
                    <a:pt x="546" y="457"/>
                  </a:cubicBezTo>
                  <a:cubicBezTo>
                    <a:pt x="543" y="462"/>
                    <a:pt x="540" y="467"/>
                    <a:pt x="537" y="472"/>
                  </a:cubicBezTo>
                  <a:cubicBezTo>
                    <a:pt x="541" y="482"/>
                    <a:pt x="548" y="491"/>
                    <a:pt x="556" y="498"/>
                  </a:cubicBezTo>
                  <a:cubicBezTo>
                    <a:pt x="551" y="504"/>
                    <a:pt x="546" y="511"/>
                    <a:pt x="541" y="517"/>
                  </a:cubicBezTo>
                  <a:cubicBezTo>
                    <a:pt x="532" y="511"/>
                    <a:pt x="523" y="507"/>
                    <a:pt x="512" y="504"/>
                  </a:cubicBezTo>
                  <a:cubicBezTo>
                    <a:pt x="507" y="509"/>
                    <a:pt x="503" y="513"/>
                    <a:pt x="499" y="517"/>
                  </a:cubicBezTo>
                  <a:cubicBezTo>
                    <a:pt x="500" y="527"/>
                    <a:pt x="504" y="537"/>
                    <a:pt x="511" y="546"/>
                  </a:cubicBezTo>
                  <a:cubicBezTo>
                    <a:pt x="504" y="551"/>
                    <a:pt x="497" y="556"/>
                    <a:pt x="491" y="561"/>
                  </a:cubicBezTo>
                  <a:cubicBezTo>
                    <a:pt x="484" y="553"/>
                    <a:pt x="476" y="546"/>
                    <a:pt x="466" y="541"/>
                  </a:cubicBezTo>
                  <a:cubicBezTo>
                    <a:pt x="461" y="544"/>
                    <a:pt x="455" y="547"/>
                    <a:pt x="450" y="550"/>
                  </a:cubicBezTo>
                  <a:cubicBezTo>
                    <a:pt x="449" y="560"/>
                    <a:pt x="450" y="571"/>
                    <a:pt x="454" y="581"/>
                  </a:cubicBezTo>
                  <a:cubicBezTo>
                    <a:pt x="446" y="584"/>
                    <a:pt x="439" y="587"/>
                    <a:pt x="431" y="590"/>
                  </a:cubicBezTo>
                  <a:cubicBezTo>
                    <a:pt x="427" y="581"/>
                    <a:pt x="420" y="572"/>
                    <a:pt x="412" y="565"/>
                  </a:cubicBezTo>
                  <a:cubicBezTo>
                    <a:pt x="406" y="566"/>
                    <a:pt x="400" y="568"/>
                    <a:pt x="395" y="569"/>
                  </a:cubicBezTo>
                  <a:cubicBezTo>
                    <a:pt x="391" y="579"/>
                    <a:pt x="389" y="589"/>
                    <a:pt x="390" y="601"/>
                  </a:cubicBezTo>
                  <a:cubicBezTo>
                    <a:pt x="382" y="602"/>
                    <a:pt x="374" y="602"/>
                    <a:pt x="366" y="603"/>
                  </a:cubicBezTo>
                  <a:cubicBezTo>
                    <a:pt x="364" y="593"/>
                    <a:pt x="360" y="583"/>
                    <a:pt x="354" y="574"/>
                  </a:cubicBezTo>
                  <a:cubicBezTo>
                    <a:pt x="348" y="574"/>
                    <a:pt x="342" y="574"/>
                    <a:pt x="336" y="573"/>
                  </a:cubicBezTo>
                  <a:cubicBezTo>
                    <a:pt x="330" y="582"/>
                    <a:pt x="326" y="591"/>
                    <a:pt x="324" y="603"/>
                  </a:cubicBezTo>
                  <a:cubicBezTo>
                    <a:pt x="316" y="601"/>
                    <a:pt x="307" y="600"/>
                    <a:pt x="299" y="599"/>
                  </a:cubicBezTo>
                  <a:cubicBezTo>
                    <a:pt x="300" y="589"/>
                    <a:pt x="299" y="578"/>
                    <a:pt x="296" y="567"/>
                  </a:cubicBezTo>
                  <a:cubicBezTo>
                    <a:pt x="290" y="566"/>
                    <a:pt x="284" y="564"/>
                    <a:pt x="278" y="562"/>
                  </a:cubicBezTo>
                  <a:cubicBezTo>
                    <a:pt x="270" y="569"/>
                    <a:pt x="264" y="577"/>
                    <a:pt x="259" y="587"/>
                  </a:cubicBezTo>
                  <a:cubicBezTo>
                    <a:pt x="251" y="584"/>
                    <a:pt x="244" y="581"/>
                    <a:pt x="236" y="578"/>
                  </a:cubicBezTo>
                  <a:cubicBezTo>
                    <a:pt x="240" y="568"/>
                    <a:pt x="241" y="557"/>
                    <a:pt x="241" y="546"/>
                  </a:cubicBezTo>
                  <a:cubicBezTo>
                    <a:pt x="236" y="543"/>
                    <a:pt x="231" y="540"/>
                    <a:pt x="226" y="537"/>
                  </a:cubicBezTo>
                  <a:cubicBezTo>
                    <a:pt x="216" y="541"/>
                    <a:pt x="207" y="547"/>
                    <a:pt x="200" y="556"/>
                  </a:cubicBezTo>
                  <a:cubicBezTo>
                    <a:pt x="194" y="551"/>
                    <a:pt x="187" y="546"/>
                    <a:pt x="181" y="541"/>
                  </a:cubicBezTo>
                  <a:cubicBezTo>
                    <a:pt x="187" y="532"/>
                    <a:pt x="191" y="522"/>
                    <a:pt x="194" y="511"/>
                  </a:cubicBezTo>
                  <a:cubicBezTo>
                    <a:pt x="189" y="507"/>
                    <a:pt x="185" y="503"/>
                    <a:pt x="181" y="498"/>
                  </a:cubicBezTo>
                  <a:cubicBezTo>
                    <a:pt x="171" y="500"/>
                    <a:pt x="161" y="504"/>
                    <a:pt x="152" y="510"/>
                  </a:cubicBezTo>
                  <a:cubicBezTo>
                    <a:pt x="147" y="504"/>
                    <a:pt x="142" y="497"/>
                    <a:pt x="137" y="490"/>
                  </a:cubicBezTo>
                  <a:cubicBezTo>
                    <a:pt x="145" y="484"/>
                    <a:pt x="152" y="475"/>
                    <a:pt x="157" y="466"/>
                  </a:cubicBezTo>
                  <a:cubicBezTo>
                    <a:pt x="154" y="460"/>
                    <a:pt x="151" y="455"/>
                    <a:pt x="148" y="450"/>
                  </a:cubicBezTo>
                  <a:cubicBezTo>
                    <a:pt x="138" y="449"/>
                    <a:pt x="127" y="450"/>
                    <a:pt x="117" y="454"/>
                  </a:cubicBezTo>
                  <a:cubicBezTo>
                    <a:pt x="114" y="446"/>
                    <a:pt x="111" y="438"/>
                    <a:pt x="108" y="431"/>
                  </a:cubicBezTo>
                  <a:cubicBezTo>
                    <a:pt x="117" y="426"/>
                    <a:pt x="126" y="420"/>
                    <a:pt x="133" y="412"/>
                  </a:cubicBezTo>
                  <a:cubicBezTo>
                    <a:pt x="132" y="406"/>
                    <a:pt x="130" y="400"/>
                    <a:pt x="129" y="394"/>
                  </a:cubicBezTo>
                  <a:cubicBezTo>
                    <a:pt x="119" y="391"/>
                    <a:pt x="109" y="389"/>
                    <a:pt x="97" y="390"/>
                  </a:cubicBezTo>
                  <a:cubicBezTo>
                    <a:pt x="97" y="382"/>
                    <a:pt x="96" y="374"/>
                    <a:pt x="95" y="365"/>
                  </a:cubicBezTo>
                  <a:cubicBezTo>
                    <a:pt x="105" y="364"/>
                    <a:pt x="115" y="360"/>
                    <a:pt x="124" y="354"/>
                  </a:cubicBezTo>
                  <a:cubicBezTo>
                    <a:pt x="124" y="348"/>
                    <a:pt x="124" y="342"/>
                    <a:pt x="125" y="336"/>
                  </a:cubicBezTo>
                  <a:cubicBezTo>
                    <a:pt x="116" y="330"/>
                    <a:pt x="107" y="325"/>
                    <a:pt x="95" y="323"/>
                  </a:cubicBezTo>
                  <a:cubicBezTo>
                    <a:pt x="97" y="315"/>
                    <a:pt x="98" y="307"/>
                    <a:pt x="99" y="299"/>
                  </a:cubicBezTo>
                  <a:cubicBezTo>
                    <a:pt x="110" y="300"/>
                    <a:pt x="120" y="299"/>
                    <a:pt x="131" y="295"/>
                  </a:cubicBezTo>
                  <a:cubicBezTo>
                    <a:pt x="132" y="290"/>
                    <a:pt x="134" y="284"/>
                    <a:pt x="136" y="278"/>
                  </a:cubicBezTo>
                  <a:cubicBezTo>
                    <a:pt x="129" y="270"/>
                    <a:pt x="121" y="263"/>
                    <a:pt x="111" y="259"/>
                  </a:cubicBezTo>
                  <a:cubicBezTo>
                    <a:pt x="114" y="251"/>
                    <a:pt x="117" y="243"/>
                    <a:pt x="120" y="236"/>
                  </a:cubicBezTo>
                  <a:cubicBezTo>
                    <a:pt x="130" y="240"/>
                    <a:pt x="141" y="241"/>
                    <a:pt x="152" y="241"/>
                  </a:cubicBezTo>
                  <a:cubicBezTo>
                    <a:pt x="155" y="236"/>
                    <a:pt x="158" y="230"/>
                    <a:pt x="161" y="225"/>
                  </a:cubicBezTo>
                  <a:cubicBezTo>
                    <a:pt x="157" y="216"/>
                    <a:pt x="151" y="207"/>
                    <a:pt x="142" y="200"/>
                  </a:cubicBezTo>
                  <a:cubicBezTo>
                    <a:pt x="147" y="193"/>
                    <a:pt x="152" y="187"/>
                    <a:pt x="158" y="181"/>
                  </a:cubicBezTo>
                  <a:cubicBezTo>
                    <a:pt x="166" y="187"/>
                    <a:pt x="176" y="191"/>
                    <a:pt x="187" y="193"/>
                  </a:cubicBezTo>
                  <a:cubicBezTo>
                    <a:pt x="191" y="189"/>
                    <a:pt x="195" y="185"/>
                    <a:pt x="200" y="181"/>
                  </a:cubicBezTo>
                  <a:cubicBezTo>
                    <a:pt x="198" y="170"/>
                    <a:pt x="194" y="161"/>
                    <a:pt x="188" y="151"/>
                  </a:cubicBezTo>
                  <a:cubicBezTo>
                    <a:pt x="194" y="146"/>
                    <a:pt x="201" y="142"/>
                    <a:pt x="208" y="137"/>
                  </a:cubicBezTo>
                  <a:cubicBezTo>
                    <a:pt x="214" y="145"/>
                    <a:pt x="223" y="151"/>
                    <a:pt x="233" y="157"/>
                  </a:cubicBezTo>
                  <a:cubicBezTo>
                    <a:pt x="238" y="154"/>
                    <a:pt x="243" y="151"/>
                    <a:pt x="248" y="148"/>
                  </a:cubicBezTo>
                  <a:cubicBezTo>
                    <a:pt x="249" y="137"/>
                    <a:pt x="248" y="127"/>
                    <a:pt x="244" y="116"/>
                  </a:cubicBezTo>
                  <a:cubicBezTo>
                    <a:pt x="252" y="113"/>
                    <a:pt x="260" y="110"/>
                    <a:pt x="267" y="107"/>
                  </a:cubicBezTo>
                  <a:cubicBezTo>
                    <a:pt x="272" y="117"/>
                    <a:pt x="278" y="125"/>
                    <a:pt x="286" y="133"/>
                  </a:cubicBezTo>
                  <a:close/>
                  <a:moveTo>
                    <a:pt x="279" y="158"/>
                  </a:moveTo>
                  <a:cubicBezTo>
                    <a:pt x="279" y="158"/>
                    <a:pt x="279" y="158"/>
                    <a:pt x="279" y="158"/>
                  </a:cubicBezTo>
                  <a:cubicBezTo>
                    <a:pt x="301" y="214"/>
                    <a:pt x="301" y="214"/>
                    <a:pt x="301" y="214"/>
                  </a:cubicBezTo>
                  <a:cubicBezTo>
                    <a:pt x="310" y="210"/>
                    <a:pt x="319" y="208"/>
                    <a:pt x="328" y="207"/>
                  </a:cubicBezTo>
                  <a:cubicBezTo>
                    <a:pt x="322" y="147"/>
                    <a:pt x="322" y="147"/>
                    <a:pt x="322" y="147"/>
                  </a:cubicBezTo>
                  <a:cubicBezTo>
                    <a:pt x="307" y="149"/>
                    <a:pt x="293" y="153"/>
                    <a:pt x="279" y="158"/>
                  </a:cubicBezTo>
                  <a:close/>
                  <a:moveTo>
                    <a:pt x="323" y="269"/>
                  </a:moveTo>
                  <a:cubicBezTo>
                    <a:pt x="323" y="269"/>
                    <a:pt x="323" y="269"/>
                    <a:pt x="323" y="269"/>
                  </a:cubicBezTo>
                  <a:cubicBezTo>
                    <a:pt x="322" y="269"/>
                    <a:pt x="322" y="269"/>
                    <a:pt x="322" y="269"/>
                  </a:cubicBezTo>
                  <a:cubicBezTo>
                    <a:pt x="322" y="269"/>
                    <a:pt x="322" y="269"/>
                    <a:pt x="322" y="269"/>
                  </a:cubicBezTo>
                  <a:cubicBezTo>
                    <a:pt x="322" y="269"/>
                    <a:pt x="322" y="269"/>
                    <a:pt x="322" y="269"/>
                  </a:cubicBezTo>
                  <a:cubicBezTo>
                    <a:pt x="322" y="269"/>
                    <a:pt x="322" y="269"/>
                    <a:pt x="322" y="269"/>
                  </a:cubicBezTo>
                  <a:cubicBezTo>
                    <a:pt x="322" y="269"/>
                    <a:pt x="322" y="269"/>
                    <a:pt x="322" y="269"/>
                  </a:cubicBezTo>
                  <a:cubicBezTo>
                    <a:pt x="321" y="270"/>
                    <a:pt x="321" y="270"/>
                    <a:pt x="321" y="270"/>
                  </a:cubicBezTo>
                  <a:cubicBezTo>
                    <a:pt x="321" y="270"/>
                    <a:pt x="321" y="270"/>
                    <a:pt x="321" y="270"/>
                  </a:cubicBezTo>
                  <a:cubicBezTo>
                    <a:pt x="320" y="270"/>
                    <a:pt x="320" y="270"/>
                    <a:pt x="320" y="270"/>
                  </a:cubicBezTo>
                  <a:cubicBezTo>
                    <a:pt x="320" y="270"/>
                    <a:pt x="320" y="270"/>
                    <a:pt x="320" y="270"/>
                  </a:cubicBezTo>
                  <a:cubicBezTo>
                    <a:pt x="320" y="270"/>
                    <a:pt x="320" y="270"/>
                    <a:pt x="320" y="270"/>
                  </a:cubicBezTo>
                  <a:cubicBezTo>
                    <a:pt x="320" y="270"/>
                    <a:pt x="320" y="270"/>
                    <a:pt x="320" y="270"/>
                  </a:cubicBezTo>
                  <a:cubicBezTo>
                    <a:pt x="320" y="270"/>
                    <a:pt x="320" y="270"/>
                    <a:pt x="320" y="270"/>
                  </a:cubicBezTo>
                  <a:cubicBezTo>
                    <a:pt x="320" y="270"/>
                    <a:pt x="320" y="270"/>
                    <a:pt x="320" y="270"/>
                  </a:cubicBezTo>
                  <a:cubicBezTo>
                    <a:pt x="320" y="270"/>
                    <a:pt x="319" y="270"/>
                    <a:pt x="318" y="270"/>
                  </a:cubicBezTo>
                  <a:cubicBezTo>
                    <a:pt x="318" y="271"/>
                    <a:pt x="317" y="271"/>
                    <a:pt x="316" y="271"/>
                  </a:cubicBezTo>
                  <a:cubicBezTo>
                    <a:pt x="316" y="271"/>
                    <a:pt x="316" y="271"/>
                    <a:pt x="316" y="271"/>
                  </a:cubicBezTo>
                  <a:cubicBezTo>
                    <a:pt x="316" y="271"/>
                    <a:pt x="316" y="271"/>
                    <a:pt x="316" y="271"/>
                  </a:cubicBezTo>
                  <a:cubicBezTo>
                    <a:pt x="316" y="271"/>
                    <a:pt x="316" y="271"/>
                    <a:pt x="316" y="271"/>
                  </a:cubicBezTo>
                  <a:cubicBezTo>
                    <a:pt x="316" y="271"/>
                    <a:pt x="316" y="271"/>
                    <a:pt x="316" y="271"/>
                  </a:cubicBezTo>
                  <a:cubicBezTo>
                    <a:pt x="316" y="271"/>
                    <a:pt x="316" y="271"/>
                    <a:pt x="316" y="271"/>
                  </a:cubicBezTo>
                  <a:cubicBezTo>
                    <a:pt x="316" y="271"/>
                    <a:pt x="316" y="271"/>
                    <a:pt x="316" y="271"/>
                  </a:cubicBezTo>
                  <a:cubicBezTo>
                    <a:pt x="316" y="271"/>
                    <a:pt x="316" y="271"/>
                    <a:pt x="316" y="271"/>
                  </a:cubicBezTo>
                  <a:cubicBezTo>
                    <a:pt x="316" y="272"/>
                    <a:pt x="315" y="272"/>
                    <a:pt x="315" y="272"/>
                  </a:cubicBezTo>
                  <a:cubicBezTo>
                    <a:pt x="315" y="272"/>
                    <a:pt x="315" y="272"/>
                    <a:pt x="315" y="272"/>
                  </a:cubicBezTo>
                  <a:cubicBezTo>
                    <a:pt x="315" y="272"/>
                    <a:pt x="315" y="272"/>
                    <a:pt x="315" y="272"/>
                  </a:cubicBezTo>
                  <a:cubicBezTo>
                    <a:pt x="314" y="272"/>
                    <a:pt x="314" y="272"/>
                    <a:pt x="314" y="272"/>
                  </a:cubicBezTo>
                  <a:cubicBezTo>
                    <a:pt x="314" y="272"/>
                    <a:pt x="314" y="272"/>
                    <a:pt x="314" y="272"/>
                  </a:cubicBezTo>
                  <a:cubicBezTo>
                    <a:pt x="314" y="272"/>
                    <a:pt x="314" y="272"/>
                    <a:pt x="314" y="272"/>
                  </a:cubicBezTo>
                  <a:cubicBezTo>
                    <a:pt x="310" y="274"/>
                    <a:pt x="306" y="277"/>
                    <a:pt x="302" y="279"/>
                  </a:cubicBezTo>
                  <a:cubicBezTo>
                    <a:pt x="302" y="279"/>
                    <a:pt x="302" y="279"/>
                    <a:pt x="302" y="279"/>
                  </a:cubicBezTo>
                  <a:cubicBezTo>
                    <a:pt x="301" y="279"/>
                    <a:pt x="301" y="279"/>
                    <a:pt x="301" y="279"/>
                  </a:cubicBezTo>
                  <a:cubicBezTo>
                    <a:pt x="301" y="279"/>
                    <a:pt x="301" y="279"/>
                    <a:pt x="301" y="279"/>
                  </a:cubicBezTo>
                  <a:cubicBezTo>
                    <a:pt x="301" y="280"/>
                    <a:pt x="301" y="280"/>
                    <a:pt x="301" y="280"/>
                  </a:cubicBezTo>
                  <a:cubicBezTo>
                    <a:pt x="301" y="280"/>
                    <a:pt x="301" y="280"/>
                    <a:pt x="301" y="280"/>
                  </a:cubicBezTo>
                  <a:cubicBezTo>
                    <a:pt x="300" y="280"/>
                    <a:pt x="300" y="280"/>
                    <a:pt x="300" y="280"/>
                  </a:cubicBezTo>
                  <a:cubicBezTo>
                    <a:pt x="300" y="280"/>
                    <a:pt x="300" y="280"/>
                    <a:pt x="300" y="280"/>
                  </a:cubicBezTo>
                  <a:cubicBezTo>
                    <a:pt x="300" y="280"/>
                    <a:pt x="300" y="280"/>
                    <a:pt x="300" y="280"/>
                  </a:cubicBezTo>
                  <a:cubicBezTo>
                    <a:pt x="300" y="280"/>
                    <a:pt x="300" y="280"/>
                    <a:pt x="300" y="280"/>
                  </a:cubicBezTo>
                  <a:cubicBezTo>
                    <a:pt x="299" y="281"/>
                    <a:pt x="299" y="281"/>
                    <a:pt x="299" y="281"/>
                  </a:cubicBezTo>
                  <a:cubicBezTo>
                    <a:pt x="299" y="281"/>
                    <a:pt x="299" y="281"/>
                    <a:pt x="299" y="281"/>
                  </a:cubicBezTo>
                  <a:cubicBezTo>
                    <a:pt x="299" y="281"/>
                    <a:pt x="299" y="281"/>
                    <a:pt x="299" y="281"/>
                  </a:cubicBezTo>
                  <a:cubicBezTo>
                    <a:pt x="299" y="281"/>
                    <a:pt x="299" y="281"/>
                    <a:pt x="299" y="281"/>
                  </a:cubicBezTo>
                  <a:cubicBezTo>
                    <a:pt x="299" y="281"/>
                    <a:pt x="299" y="281"/>
                    <a:pt x="299" y="281"/>
                  </a:cubicBezTo>
                  <a:cubicBezTo>
                    <a:pt x="298" y="281"/>
                    <a:pt x="298" y="281"/>
                    <a:pt x="298" y="281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7" y="282"/>
                    <a:pt x="297" y="282"/>
                    <a:pt x="297" y="282"/>
                  </a:cubicBezTo>
                  <a:cubicBezTo>
                    <a:pt x="297" y="282"/>
                    <a:pt x="297" y="282"/>
                    <a:pt x="297" y="282"/>
                  </a:cubicBezTo>
                  <a:cubicBezTo>
                    <a:pt x="297" y="282"/>
                    <a:pt x="297" y="282"/>
                    <a:pt x="297" y="282"/>
                  </a:cubicBezTo>
                  <a:cubicBezTo>
                    <a:pt x="297" y="283"/>
                    <a:pt x="297" y="283"/>
                    <a:pt x="297" y="283"/>
                  </a:cubicBezTo>
                  <a:cubicBezTo>
                    <a:pt x="297" y="283"/>
                    <a:pt x="297" y="283"/>
                    <a:pt x="297" y="283"/>
                  </a:cubicBezTo>
                  <a:cubicBezTo>
                    <a:pt x="297" y="283"/>
                    <a:pt x="297" y="283"/>
                    <a:pt x="297" y="283"/>
                  </a:cubicBezTo>
                  <a:cubicBezTo>
                    <a:pt x="297" y="283"/>
                    <a:pt x="297" y="283"/>
                    <a:pt x="297" y="283"/>
                  </a:cubicBezTo>
                  <a:cubicBezTo>
                    <a:pt x="297" y="283"/>
                    <a:pt x="297" y="283"/>
                    <a:pt x="297" y="283"/>
                  </a:cubicBezTo>
                  <a:cubicBezTo>
                    <a:pt x="297" y="283"/>
                    <a:pt x="297" y="283"/>
                    <a:pt x="297" y="283"/>
                  </a:cubicBezTo>
                  <a:cubicBezTo>
                    <a:pt x="296" y="283"/>
                    <a:pt x="296" y="283"/>
                    <a:pt x="296" y="283"/>
                  </a:cubicBezTo>
                  <a:cubicBezTo>
                    <a:pt x="296" y="283"/>
                    <a:pt x="296" y="283"/>
                    <a:pt x="296" y="283"/>
                  </a:cubicBezTo>
                  <a:cubicBezTo>
                    <a:pt x="296" y="283"/>
                    <a:pt x="296" y="283"/>
                    <a:pt x="296" y="283"/>
                  </a:cubicBezTo>
                  <a:cubicBezTo>
                    <a:pt x="296" y="283"/>
                    <a:pt x="296" y="283"/>
                    <a:pt x="296" y="283"/>
                  </a:cubicBezTo>
                  <a:cubicBezTo>
                    <a:pt x="292" y="286"/>
                    <a:pt x="289" y="290"/>
                    <a:pt x="286" y="293"/>
                  </a:cubicBezTo>
                  <a:cubicBezTo>
                    <a:pt x="286" y="293"/>
                    <a:pt x="286" y="293"/>
                    <a:pt x="286" y="293"/>
                  </a:cubicBezTo>
                  <a:cubicBezTo>
                    <a:pt x="286" y="293"/>
                    <a:pt x="286" y="293"/>
                    <a:pt x="286" y="293"/>
                  </a:cubicBezTo>
                  <a:cubicBezTo>
                    <a:pt x="286" y="293"/>
                    <a:pt x="286" y="293"/>
                    <a:pt x="286" y="293"/>
                  </a:cubicBezTo>
                  <a:cubicBezTo>
                    <a:pt x="285" y="294"/>
                    <a:pt x="285" y="294"/>
                    <a:pt x="285" y="294"/>
                  </a:cubicBezTo>
                  <a:cubicBezTo>
                    <a:pt x="285" y="294"/>
                    <a:pt x="285" y="294"/>
                    <a:pt x="285" y="294"/>
                  </a:cubicBezTo>
                  <a:cubicBezTo>
                    <a:pt x="285" y="295"/>
                    <a:pt x="285" y="295"/>
                    <a:pt x="285" y="295"/>
                  </a:cubicBezTo>
                  <a:cubicBezTo>
                    <a:pt x="284" y="295"/>
                    <a:pt x="284" y="295"/>
                    <a:pt x="284" y="295"/>
                  </a:cubicBezTo>
                  <a:cubicBezTo>
                    <a:pt x="284" y="295"/>
                    <a:pt x="284" y="295"/>
                    <a:pt x="284" y="295"/>
                  </a:cubicBezTo>
                  <a:cubicBezTo>
                    <a:pt x="284" y="296"/>
                    <a:pt x="284" y="296"/>
                    <a:pt x="284" y="296"/>
                  </a:cubicBezTo>
                  <a:cubicBezTo>
                    <a:pt x="284" y="296"/>
                    <a:pt x="284" y="296"/>
                    <a:pt x="284" y="296"/>
                  </a:cubicBezTo>
                  <a:cubicBezTo>
                    <a:pt x="284" y="296"/>
                    <a:pt x="284" y="296"/>
                    <a:pt x="284" y="296"/>
                  </a:cubicBezTo>
                  <a:cubicBezTo>
                    <a:pt x="283" y="296"/>
                    <a:pt x="283" y="296"/>
                    <a:pt x="283" y="296"/>
                  </a:cubicBezTo>
                  <a:cubicBezTo>
                    <a:pt x="283" y="297"/>
                    <a:pt x="283" y="297"/>
                    <a:pt x="283" y="297"/>
                  </a:cubicBezTo>
                  <a:cubicBezTo>
                    <a:pt x="283" y="297"/>
                    <a:pt x="283" y="297"/>
                    <a:pt x="283" y="297"/>
                  </a:cubicBezTo>
                  <a:cubicBezTo>
                    <a:pt x="282" y="297"/>
                    <a:pt x="282" y="297"/>
                    <a:pt x="282" y="297"/>
                  </a:cubicBezTo>
                  <a:cubicBezTo>
                    <a:pt x="282" y="297"/>
                    <a:pt x="282" y="297"/>
                    <a:pt x="282" y="297"/>
                  </a:cubicBezTo>
                  <a:cubicBezTo>
                    <a:pt x="282" y="298"/>
                    <a:pt x="282" y="298"/>
                    <a:pt x="282" y="298"/>
                  </a:cubicBezTo>
                  <a:cubicBezTo>
                    <a:pt x="282" y="298"/>
                    <a:pt x="282" y="298"/>
                    <a:pt x="282" y="298"/>
                  </a:cubicBezTo>
                  <a:cubicBezTo>
                    <a:pt x="282" y="298"/>
                    <a:pt x="282" y="298"/>
                    <a:pt x="282" y="298"/>
                  </a:cubicBezTo>
                  <a:cubicBezTo>
                    <a:pt x="282" y="298"/>
                    <a:pt x="282" y="298"/>
                    <a:pt x="282" y="298"/>
                  </a:cubicBezTo>
                  <a:cubicBezTo>
                    <a:pt x="282" y="298"/>
                    <a:pt x="282" y="298"/>
                    <a:pt x="282" y="298"/>
                  </a:cubicBezTo>
                  <a:cubicBezTo>
                    <a:pt x="281" y="299"/>
                    <a:pt x="281" y="299"/>
                    <a:pt x="281" y="299"/>
                  </a:cubicBezTo>
                  <a:cubicBezTo>
                    <a:pt x="281" y="299"/>
                    <a:pt x="281" y="299"/>
                    <a:pt x="281" y="299"/>
                  </a:cubicBezTo>
                  <a:cubicBezTo>
                    <a:pt x="281" y="299"/>
                    <a:pt x="281" y="299"/>
                    <a:pt x="281" y="299"/>
                  </a:cubicBezTo>
                  <a:cubicBezTo>
                    <a:pt x="281" y="299"/>
                    <a:pt x="281" y="299"/>
                    <a:pt x="281" y="299"/>
                  </a:cubicBezTo>
                  <a:cubicBezTo>
                    <a:pt x="281" y="300"/>
                    <a:pt x="281" y="300"/>
                    <a:pt x="281" y="300"/>
                  </a:cubicBezTo>
                  <a:cubicBezTo>
                    <a:pt x="281" y="300"/>
                    <a:pt x="281" y="300"/>
                    <a:pt x="281" y="300"/>
                  </a:cubicBezTo>
                  <a:cubicBezTo>
                    <a:pt x="281" y="300"/>
                    <a:pt x="281" y="300"/>
                    <a:pt x="281" y="300"/>
                  </a:cubicBezTo>
                  <a:cubicBezTo>
                    <a:pt x="280" y="300"/>
                    <a:pt x="280" y="300"/>
                    <a:pt x="280" y="300"/>
                  </a:cubicBezTo>
                  <a:cubicBezTo>
                    <a:pt x="278" y="304"/>
                    <a:pt x="276" y="307"/>
                    <a:pt x="274" y="311"/>
                  </a:cubicBezTo>
                  <a:cubicBezTo>
                    <a:pt x="274" y="311"/>
                    <a:pt x="274" y="311"/>
                    <a:pt x="274" y="311"/>
                  </a:cubicBezTo>
                  <a:cubicBezTo>
                    <a:pt x="273" y="312"/>
                    <a:pt x="273" y="312"/>
                    <a:pt x="273" y="312"/>
                  </a:cubicBezTo>
                  <a:cubicBezTo>
                    <a:pt x="273" y="312"/>
                    <a:pt x="273" y="312"/>
                    <a:pt x="273" y="312"/>
                  </a:cubicBezTo>
                  <a:cubicBezTo>
                    <a:pt x="273" y="312"/>
                    <a:pt x="273" y="312"/>
                    <a:pt x="273" y="312"/>
                  </a:cubicBezTo>
                  <a:cubicBezTo>
                    <a:pt x="273" y="313"/>
                    <a:pt x="273" y="313"/>
                    <a:pt x="273" y="313"/>
                  </a:cubicBezTo>
                  <a:cubicBezTo>
                    <a:pt x="273" y="313"/>
                    <a:pt x="273" y="313"/>
                    <a:pt x="273" y="313"/>
                  </a:cubicBezTo>
                  <a:cubicBezTo>
                    <a:pt x="272" y="314"/>
                    <a:pt x="272" y="314"/>
                    <a:pt x="272" y="314"/>
                  </a:cubicBezTo>
                  <a:cubicBezTo>
                    <a:pt x="272" y="314"/>
                    <a:pt x="272" y="314"/>
                    <a:pt x="272" y="314"/>
                  </a:cubicBezTo>
                  <a:cubicBezTo>
                    <a:pt x="272" y="314"/>
                    <a:pt x="272" y="314"/>
                    <a:pt x="272" y="314"/>
                  </a:cubicBezTo>
                  <a:cubicBezTo>
                    <a:pt x="272" y="314"/>
                    <a:pt x="272" y="314"/>
                    <a:pt x="272" y="314"/>
                  </a:cubicBezTo>
                  <a:cubicBezTo>
                    <a:pt x="272" y="314"/>
                    <a:pt x="272" y="314"/>
                    <a:pt x="272" y="314"/>
                  </a:cubicBezTo>
                  <a:cubicBezTo>
                    <a:pt x="272" y="315"/>
                    <a:pt x="272" y="315"/>
                    <a:pt x="272" y="315"/>
                  </a:cubicBezTo>
                  <a:cubicBezTo>
                    <a:pt x="272" y="315"/>
                    <a:pt x="272" y="315"/>
                    <a:pt x="272" y="315"/>
                  </a:cubicBezTo>
                  <a:cubicBezTo>
                    <a:pt x="272" y="316"/>
                    <a:pt x="272" y="316"/>
                    <a:pt x="272" y="316"/>
                  </a:cubicBezTo>
                  <a:cubicBezTo>
                    <a:pt x="272" y="316"/>
                    <a:pt x="272" y="316"/>
                    <a:pt x="272" y="316"/>
                  </a:cubicBezTo>
                  <a:cubicBezTo>
                    <a:pt x="272" y="316"/>
                    <a:pt x="272" y="316"/>
                    <a:pt x="272" y="316"/>
                  </a:cubicBezTo>
                  <a:cubicBezTo>
                    <a:pt x="271" y="316"/>
                    <a:pt x="271" y="316"/>
                    <a:pt x="271" y="316"/>
                  </a:cubicBezTo>
                  <a:cubicBezTo>
                    <a:pt x="271" y="316"/>
                    <a:pt x="271" y="316"/>
                    <a:pt x="271" y="316"/>
                  </a:cubicBezTo>
                  <a:cubicBezTo>
                    <a:pt x="271" y="316"/>
                    <a:pt x="271" y="316"/>
                    <a:pt x="271" y="316"/>
                  </a:cubicBezTo>
                  <a:cubicBezTo>
                    <a:pt x="271" y="317"/>
                    <a:pt x="271" y="317"/>
                    <a:pt x="271" y="317"/>
                  </a:cubicBezTo>
                  <a:cubicBezTo>
                    <a:pt x="271" y="318"/>
                    <a:pt x="271" y="318"/>
                    <a:pt x="271" y="318"/>
                  </a:cubicBezTo>
                  <a:cubicBezTo>
                    <a:pt x="271" y="318"/>
                    <a:pt x="271" y="318"/>
                    <a:pt x="271" y="318"/>
                  </a:cubicBezTo>
                  <a:cubicBezTo>
                    <a:pt x="271" y="318"/>
                    <a:pt x="271" y="318"/>
                    <a:pt x="271" y="318"/>
                  </a:cubicBezTo>
                  <a:cubicBezTo>
                    <a:pt x="271" y="318"/>
                    <a:pt x="271" y="318"/>
                    <a:pt x="271" y="318"/>
                  </a:cubicBezTo>
                  <a:cubicBezTo>
                    <a:pt x="271" y="318"/>
                    <a:pt x="271" y="318"/>
                    <a:pt x="271" y="318"/>
                  </a:cubicBezTo>
                  <a:cubicBezTo>
                    <a:pt x="271" y="318"/>
                    <a:pt x="271" y="318"/>
                    <a:pt x="271" y="318"/>
                  </a:cubicBezTo>
                  <a:cubicBezTo>
                    <a:pt x="271" y="319"/>
                    <a:pt x="271" y="319"/>
                    <a:pt x="271" y="319"/>
                  </a:cubicBezTo>
                  <a:cubicBezTo>
                    <a:pt x="270" y="319"/>
                    <a:pt x="270" y="319"/>
                    <a:pt x="270" y="319"/>
                  </a:cubicBezTo>
                  <a:cubicBezTo>
                    <a:pt x="270" y="319"/>
                    <a:pt x="270" y="319"/>
                    <a:pt x="270" y="319"/>
                  </a:cubicBezTo>
                  <a:cubicBezTo>
                    <a:pt x="270" y="319"/>
                    <a:pt x="270" y="319"/>
                    <a:pt x="270" y="319"/>
                  </a:cubicBezTo>
                  <a:cubicBezTo>
                    <a:pt x="270" y="319"/>
                    <a:pt x="270" y="319"/>
                    <a:pt x="270" y="319"/>
                  </a:cubicBezTo>
                  <a:cubicBezTo>
                    <a:pt x="269" y="323"/>
                    <a:pt x="267" y="328"/>
                    <a:pt x="267" y="332"/>
                  </a:cubicBezTo>
                  <a:cubicBezTo>
                    <a:pt x="267" y="332"/>
                    <a:pt x="267" y="332"/>
                    <a:pt x="267" y="332"/>
                  </a:cubicBezTo>
                  <a:cubicBezTo>
                    <a:pt x="267" y="332"/>
                    <a:pt x="267" y="332"/>
                    <a:pt x="267" y="332"/>
                  </a:cubicBezTo>
                  <a:cubicBezTo>
                    <a:pt x="267" y="332"/>
                    <a:pt x="267" y="332"/>
                    <a:pt x="267" y="332"/>
                  </a:cubicBezTo>
                  <a:cubicBezTo>
                    <a:pt x="266" y="333"/>
                    <a:pt x="266" y="333"/>
                    <a:pt x="266" y="333"/>
                  </a:cubicBezTo>
                  <a:cubicBezTo>
                    <a:pt x="266" y="333"/>
                    <a:pt x="266" y="333"/>
                    <a:pt x="266" y="333"/>
                  </a:cubicBezTo>
                  <a:cubicBezTo>
                    <a:pt x="266" y="333"/>
                    <a:pt x="266" y="333"/>
                    <a:pt x="266" y="333"/>
                  </a:cubicBezTo>
                  <a:cubicBezTo>
                    <a:pt x="266" y="333"/>
                    <a:pt x="266" y="333"/>
                    <a:pt x="266" y="333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6" y="335"/>
                    <a:pt x="266" y="335"/>
                    <a:pt x="266" y="335"/>
                  </a:cubicBezTo>
                  <a:cubicBezTo>
                    <a:pt x="266" y="335"/>
                    <a:pt x="266" y="335"/>
                    <a:pt x="266" y="335"/>
                  </a:cubicBezTo>
                  <a:cubicBezTo>
                    <a:pt x="266" y="335"/>
                    <a:pt x="266" y="335"/>
                    <a:pt x="266" y="335"/>
                  </a:cubicBezTo>
                  <a:cubicBezTo>
                    <a:pt x="266" y="335"/>
                    <a:pt x="266" y="335"/>
                    <a:pt x="266" y="335"/>
                  </a:cubicBezTo>
                  <a:cubicBezTo>
                    <a:pt x="266" y="336"/>
                    <a:pt x="266" y="336"/>
                    <a:pt x="266" y="336"/>
                  </a:cubicBezTo>
                  <a:cubicBezTo>
                    <a:pt x="266" y="336"/>
                    <a:pt x="266" y="336"/>
                    <a:pt x="266" y="336"/>
                  </a:cubicBezTo>
                  <a:cubicBezTo>
                    <a:pt x="266" y="336"/>
                    <a:pt x="266" y="336"/>
                    <a:pt x="266" y="336"/>
                  </a:cubicBezTo>
                  <a:cubicBezTo>
                    <a:pt x="266" y="336"/>
                    <a:pt x="266" y="336"/>
                    <a:pt x="266" y="336"/>
                  </a:cubicBezTo>
                  <a:cubicBezTo>
                    <a:pt x="266" y="336"/>
                    <a:pt x="266" y="336"/>
                    <a:pt x="266" y="336"/>
                  </a:cubicBezTo>
                  <a:cubicBezTo>
                    <a:pt x="266" y="337"/>
                    <a:pt x="266" y="337"/>
                    <a:pt x="266" y="337"/>
                  </a:cubicBezTo>
                  <a:cubicBezTo>
                    <a:pt x="266" y="337"/>
                    <a:pt x="266" y="337"/>
                    <a:pt x="266" y="337"/>
                  </a:cubicBezTo>
                  <a:cubicBezTo>
                    <a:pt x="266" y="338"/>
                    <a:pt x="266" y="338"/>
                    <a:pt x="266" y="338"/>
                  </a:cubicBezTo>
                  <a:cubicBezTo>
                    <a:pt x="266" y="338"/>
                    <a:pt x="266" y="338"/>
                    <a:pt x="266" y="338"/>
                  </a:cubicBezTo>
                  <a:cubicBezTo>
                    <a:pt x="266" y="338"/>
                    <a:pt x="266" y="338"/>
                    <a:pt x="266" y="338"/>
                  </a:cubicBezTo>
                  <a:cubicBezTo>
                    <a:pt x="265" y="339"/>
                    <a:pt x="265" y="339"/>
                    <a:pt x="265" y="339"/>
                  </a:cubicBezTo>
                  <a:cubicBezTo>
                    <a:pt x="265" y="339"/>
                    <a:pt x="265" y="339"/>
                    <a:pt x="265" y="339"/>
                  </a:cubicBezTo>
                  <a:cubicBezTo>
                    <a:pt x="265" y="339"/>
                    <a:pt x="265" y="339"/>
                    <a:pt x="265" y="339"/>
                  </a:cubicBezTo>
                  <a:cubicBezTo>
                    <a:pt x="265" y="339"/>
                    <a:pt x="265" y="339"/>
                    <a:pt x="265" y="339"/>
                  </a:cubicBezTo>
                  <a:cubicBezTo>
                    <a:pt x="265" y="340"/>
                    <a:pt x="265" y="340"/>
                    <a:pt x="265" y="340"/>
                  </a:cubicBezTo>
                  <a:cubicBezTo>
                    <a:pt x="265" y="340"/>
                    <a:pt x="265" y="340"/>
                    <a:pt x="265" y="340"/>
                  </a:cubicBezTo>
                  <a:cubicBezTo>
                    <a:pt x="265" y="340"/>
                    <a:pt x="265" y="340"/>
                    <a:pt x="265" y="340"/>
                  </a:cubicBezTo>
                  <a:cubicBezTo>
                    <a:pt x="265" y="341"/>
                    <a:pt x="265" y="341"/>
                    <a:pt x="265" y="341"/>
                  </a:cubicBezTo>
                  <a:cubicBezTo>
                    <a:pt x="265" y="345"/>
                    <a:pt x="265" y="349"/>
                    <a:pt x="265" y="354"/>
                  </a:cubicBezTo>
                  <a:cubicBezTo>
                    <a:pt x="265" y="354"/>
                    <a:pt x="265" y="354"/>
                    <a:pt x="265" y="354"/>
                  </a:cubicBezTo>
                  <a:cubicBezTo>
                    <a:pt x="265" y="354"/>
                    <a:pt x="265" y="354"/>
                    <a:pt x="265" y="354"/>
                  </a:cubicBezTo>
                  <a:cubicBezTo>
                    <a:pt x="265" y="354"/>
                    <a:pt x="265" y="354"/>
                    <a:pt x="265" y="354"/>
                  </a:cubicBezTo>
                  <a:cubicBezTo>
                    <a:pt x="265" y="354"/>
                    <a:pt x="265" y="354"/>
                    <a:pt x="265" y="354"/>
                  </a:cubicBezTo>
                  <a:cubicBezTo>
                    <a:pt x="265" y="355"/>
                    <a:pt x="265" y="355"/>
                    <a:pt x="265" y="355"/>
                  </a:cubicBezTo>
                  <a:cubicBezTo>
                    <a:pt x="265" y="356"/>
                    <a:pt x="265" y="356"/>
                    <a:pt x="265" y="356"/>
                  </a:cubicBezTo>
                  <a:cubicBezTo>
                    <a:pt x="265" y="356"/>
                    <a:pt x="265" y="356"/>
                    <a:pt x="265" y="356"/>
                  </a:cubicBezTo>
                  <a:cubicBezTo>
                    <a:pt x="265" y="356"/>
                    <a:pt x="265" y="356"/>
                    <a:pt x="265" y="356"/>
                  </a:cubicBezTo>
                  <a:cubicBezTo>
                    <a:pt x="265" y="356"/>
                    <a:pt x="265" y="356"/>
                    <a:pt x="265" y="356"/>
                  </a:cubicBezTo>
                  <a:cubicBezTo>
                    <a:pt x="265" y="356"/>
                    <a:pt x="265" y="356"/>
                    <a:pt x="265" y="356"/>
                  </a:cubicBezTo>
                  <a:cubicBezTo>
                    <a:pt x="265" y="356"/>
                    <a:pt x="265" y="356"/>
                    <a:pt x="265" y="356"/>
                  </a:cubicBezTo>
                  <a:cubicBezTo>
                    <a:pt x="265" y="358"/>
                    <a:pt x="265" y="358"/>
                    <a:pt x="265" y="358"/>
                  </a:cubicBezTo>
                  <a:cubicBezTo>
                    <a:pt x="265" y="358"/>
                    <a:pt x="265" y="358"/>
                    <a:pt x="265" y="358"/>
                  </a:cubicBezTo>
                  <a:cubicBezTo>
                    <a:pt x="265" y="358"/>
                    <a:pt x="265" y="358"/>
                    <a:pt x="265" y="358"/>
                  </a:cubicBezTo>
                  <a:cubicBezTo>
                    <a:pt x="265" y="358"/>
                    <a:pt x="265" y="358"/>
                    <a:pt x="265" y="358"/>
                  </a:cubicBezTo>
                  <a:cubicBezTo>
                    <a:pt x="265" y="358"/>
                    <a:pt x="265" y="358"/>
                    <a:pt x="265" y="358"/>
                  </a:cubicBezTo>
                  <a:cubicBezTo>
                    <a:pt x="265" y="358"/>
                    <a:pt x="265" y="358"/>
                    <a:pt x="265" y="358"/>
                  </a:cubicBezTo>
                  <a:cubicBezTo>
                    <a:pt x="265" y="359"/>
                    <a:pt x="265" y="359"/>
                    <a:pt x="265" y="359"/>
                  </a:cubicBezTo>
                  <a:cubicBezTo>
                    <a:pt x="265" y="359"/>
                    <a:pt x="265" y="359"/>
                    <a:pt x="265" y="359"/>
                  </a:cubicBezTo>
                  <a:cubicBezTo>
                    <a:pt x="266" y="360"/>
                    <a:pt x="266" y="360"/>
                    <a:pt x="266" y="360"/>
                  </a:cubicBezTo>
                  <a:cubicBezTo>
                    <a:pt x="266" y="360"/>
                    <a:pt x="266" y="360"/>
                    <a:pt x="266" y="360"/>
                  </a:cubicBezTo>
                  <a:cubicBezTo>
                    <a:pt x="266" y="360"/>
                    <a:pt x="266" y="360"/>
                    <a:pt x="266" y="360"/>
                  </a:cubicBezTo>
                  <a:cubicBezTo>
                    <a:pt x="266" y="360"/>
                    <a:pt x="266" y="360"/>
                    <a:pt x="266" y="360"/>
                  </a:cubicBezTo>
                  <a:cubicBezTo>
                    <a:pt x="266" y="360"/>
                    <a:pt x="266" y="360"/>
                    <a:pt x="266" y="360"/>
                  </a:cubicBezTo>
                  <a:cubicBezTo>
                    <a:pt x="266" y="360"/>
                    <a:pt x="266" y="360"/>
                    <a:pt x="266" y="360"/>
                  </a:cubicBezTo>
                  <a:cubicBezTo>
                    <a:pt x="266" y="361"/>
                    <a:pt x="266" y="361"/>
                    <a:pt x="266" y="361"/>
                  </a:cubicBezTo>
                  <a:cubicBezTo>
                    <a:pt x="266" y="361"/>
                    <a:pt x="266" y="361"/>
                    <a:pt x="266" y="361"/>
                  </a:cubicBezTo>
                  <a:cubicBezTo>
                    <a:pt x="266" y="362"/>
                    <a:pt x="266" y="362"/>
                    <a:pt x="266" y="362"/>
                  </a:cubicBezTo>
                  <a:cubicBezTo>
                    <a:pt x="266" y="362"/>
                    <a:pt x="266" y="362"/>
                    <a:pt x="266" y="362"/>
                  </a:cubicBezTo>
                  <a:cubicBezTo>
                    <a:pt x="266" y="362"/>
                    <a:pt x="266" y="362"/>
                    <a:pt x="266" y="362"/>
                  </a:cubicBezTo>
                  <a:cubicBezTo>
                    <a:pt x="266" y="362"/>
                    <a:pt x="266" y="362"/>
                    <a:pt x="266" y="362"/>
                  </a:cubicBezTo>
                  <a:cubicBezTo>
                    <a:pt x="266" y="362"/>
                    <a:pt x="266" y="362"/>
                    <a:pt x="266" y="362"/>
                  </a:cubicBezTo>
                  <a:cubicBezTo>
                    <a:pt x="266" y="362"/>
                    <a:pt x="266" y="362"/>
                    <a:pt x="266" y="362"/>
                  </a:cubicBezTo>
                  <a:cubicBezTo>
                    <a:pt x="266" y="363"/>
                    <a:pt x="266" y="363"/>
                    <a:pt x="266" y="363"/>
                  </a:cubicBezTo>
                  <a:cubicBezTo>
                    <a:pt x="266" y="363"/>
                    <a:pt x="266" y="363"/>
                    <a:pt x="266" y="363"/>
                  </a:cubicBezTo>
                  <a:cubicBezTo>
                    <a:pt x="266" y="363"/>
                    <a:pt x="266" y="363"/>
                    <a:pt x="266" y="363"/>
                  </a:cubicBezTo>
                  <a:cubicBezTo>
                    <a:pt x="266" y="363"/>
                    <a:pt x="266" y="363"/>
                    <a:pt x="266" y="363"/>
                  </a:cubicBezTo>
                  <a:cubicBezTo>
                    <a:pt x="267" y="367"/>
                    <a:pt x="268" y="371"/>
                    <a:pt x="269" y="375"/>
                  </a:cubicBezTo>
                  <a:cubicBezTo>
                    <a:pt x="269" y="375"/>
                    <a:pt x="269" y="375"/>
                    <a:pt x="269" y="375"/>
                  </a:cubicBezTo>
                  <a:cubicBezTo>
                    <a:pt x="269" y="376"/>
                    <a:pt x="269" y="376"/>
                    <a:pt x="269" y="376"/>
                  </a:cubicBezTo>
                  <a:cubicBezTo>
                    <a:pt x="269" y="376"/>
                    <a:pt x="269" y="376"/>
                    <a:pt x="269" y="376"/>
                  </a:cubicBezTo>
                  <a:cubicBezTo>
                    <a:pt x="269" y="376"/>
                    <a:pt x="269" y="376"/>
                    <a:pt x="269" y="376"/>
                  </a:cubicBezTo>
                  <a:cubicBezTo>
                    <a:pt x="269" y="376"/>
                    <a:pt x="269" y="376"/>
                    <a:pt x="269" y="376"/>
                  </a:cubicBezTo>
                  <a:cubicBezTo>
                    <a:pt x="269" y="376"/>
                    <a:pt x="269" y="376"/>
                    <a:pt x="269" y="376"/>
                  </a:cubicBezTo>
                  <a:cubicBezTo>
                    <a:pt x="269" y="376"/>
                    <a:pt x="269" y="376"/>
                    <a:pt x="269" y="376"/>
                  </a:cubicBezTo>
                  <a:cubicBezTo>
                    <a:pt x="269" y="376"/>
                    <a:pt x="269" y="376"/>
                    <a:pt x="269" y="376"/>
                  </a:cubicBezTo>
                  <a:cubicBezTo>
                    <a:pt x="269" y="376"/>
                    <a:pt x="269" y="376"/>
                    <a:pt x="269" y="376"/>
                  </a:cubicBezTo>
                  <a:cubicBezTo>
                    <a:pt x="270" y="377"/>
                    <a:pt x="270" y="377"/>
                    <a:pt x="270" y="377"/>
                  </a:cubicBezTo>
                  <a:cubicBezTo>
                    <a:pt x="270" y="377"/>
                    <a:pt x="270" y="377"/>
                    <a:pt x="270" y="377"/>
                  </a:cubicBezTo>
                  <a:cubicBezTo>
                    <a:pt x="270" y="377"/>
                    <a:pt x="270" y="377"/>
                    <a:pt x="270" y="377"/>
                  </a:cubicBezTo>
                  <a:cubicBezTo>
                    <a:pt x="270" y="377"/>
                    <a:pt x="270" y="377"/>
                    <a:pt x="270" y="377"/>
                  </a:cubicBezTo>
                  <a:cubicBezTo>
                    <a:pt x="270" y="378"/>
                    <a:pt x="270" y="378"/>
                    <a:pt x="270" y="378"/>
                  </a:cubicBezTo>
                  <a:cubicBezTo>
                    <a:pt x="270" y="378"/>
                    <a:pt x="270" y="378"/>
                    <a:pt x="270" y="378"/>
                  </a:cubicBezTo>
                  <a:cubicBezTo>
                    <a:pt x="270" y="378"/>
                    <a:pt x="270" y="378"/>
                    <a:pt x="270" y="378"/>
                  </a:cubicBezTo>
                  <a:cubicBezTo>
                    <a:pt x="270" y="378"/>
                    <a:pt x="270" y="378"/>
                    <a:pt x="270" y="378"/>
                  </a:cubicBezTo>
                  <a:cubicBezTo>
                    <a:pt x="270" y="378"/>
                    <a:pt x="270" y="378"/>
                    <a:pt x="270" y="378"/>
                  </a:cubicBezTo>
                  <a:cubicBezTo>
                    <a:pt x="270" y="378"/>
                    <a:pt x="270" y="378"/>
                    <a:pt x="270" y="378"/>
                  </a:cubicBezTo>
                  <a:cubicBezTo>
                    <a:pt x="270" y="379"/>
                    <a:pt x="271" y="379"/>
                    <a:pt x="271" y="380"/>
                  </a:cubicBezTo>
                  <a:cubicBezTo>
                    <a:pt x="271" y="380"/>
                    <a:pt x="271" y="381"/>
                    <a:pt x="271" y="381"/>
                  </a:cubicBezTo>
                  <a:cubicBezTo>
                    <a:pt x="271" y="382"/>
                    <a:pt x="271" y="382"/>
                    <a:pt x="271" y="382"/>
                  </a:cubicBezTo>
                  <a:cubicBezTo>
                    <a:pt x="272" y="382"/>
                    <a:pt x="272" y="382"/>
                    <a:pt x="272" y="382"/>
                  </a:cubicBezTo>
                  <a:cubicBezTo>
                    <a:pt x="272" y="382"/>
                    <a:pt x="272" y="382"/>
                    <a:pt x="272" y="382"/>
                  </a:cubicBezTo>
                  <a:cubicBezTo>
                    <a:pt x="272" y="382"/>
                    <a:pt x="272" y="382"/>
                    <a:pt x="272" y="382"/>
                  </a:cubicBezTo>
                  <a:cubicBezTo>
                    <a:pt x="272" y="382"/>
                    <a:pt x="272" y="382"/>
                    <a:pt x="272" y="382"/>
                  </a:cubicBezTo>
                  <a:cubicBezTo>
                    <a:pt x="272" y="382"/>
                    <a:pt x="272" y="382"/>
                    <a:pt x="272" y="382"/>
                  </a:cubicBezTo>
                  <a:cubicBezTo>
                    <a:pt x="272" y="382"/>
                    <a:pt x="272" y="382"/>
                    <a:pt x="272" y="382"/>
                  </a:cubicBezTo>
                  <a:cubicBezTo>
                    <a:pt x="272" y="382"/>
                    <a:pt x="272" y="382"/>
                    <a:pt x="272" y="382"/>
                  </a:cubicBezTo>
                  <a:cubicBezTo>
                    <a:pt x="272" y="382"/>
                    <a:pt x="272" y="382"/>
                    <a:pt x="272" y="382"/>
                  </a:cubicBezTo>
                  <a:cubicBezTo>
                    <a:pt x="272" y="383"/>
                    <a:pt x="272" y="383"/>
                    <a:pt x="272" y="383"/>
                  </a:cubicBezTo>
                  <a:cubicBezTo>
                    <a:pt x="272" y="383"/>
                    <a:pt x="272" y="383"/>
                    <a:pt x="272" y="383"/>
                  </a:cubicBezTo>
                  <a:cubicBezTo>
                    <a:pt x="272" y="383"/>
                    <a:pt x="272" y="383"/>
                    <a:pt x="272" y="383"/>
                  </a:cubicBezTo>
                  <a:cubicBezTo>
                    <a:pt x="272" y="383"/>
                    <a:pt x="272" y="383"/>
                    <a:pt x="272" y="383"/>
                  </a:cubicBezTo>
                  <a:cubicBezTo>
                    <a:pt x="272" y="383"/>
                    <a:pt x="272" y="383"/>
                    <a:pt x="272" y="383"/>
                  </a:cubicBezTo>
                  <a:cubicBezTo>
                    <a:pt x="272" y="383"/>
                    <a:pt x="272" y="383"/>
                    <a:pt x="272" y="383"/>
                  </a:cubicBezTo>
                  <a:cubicBezTo>
                    <a:pt x="272" y="384"/>
                    <a:pt x="272" y="384"/>
                    <a:pt x="272" y="384"/>
                  </a:cubicBezTo>
                  <a:cubicBezTo>
                    <a:pt x="273" y="384"/>
                    <a:pt x="273" y="384"/>
                    <a:pt x="273" y="384"/>
                  </a:cubicBezTo>
                  <a:cubicBezTo>
                    <a:pt x="273" y="384"/>
                    <a:pt x="273" y="384"/>
                    <a:pt x="273" y="384"/>
                  </a:cubicBezTo>
                  <a:cubicBezTo>
                    <a:pt x="274" y="388"/>
                    <a:pt x="276" y="392"/>
                    <a:pt x="279" y="395"/>
                  </a:cubicBezTo>
                  <a:cubicBezTo>
                    <a:pt x="279" y="395"/>
                    <a:pt x="279" y="395"/>
                    <a:pt x="279" y="395"/>
                  </a:cubicBezTo>
                  <a:cubicBezTo>
                    <a:pt x="279" y="396"/>
                    <a:pt x="279" y="396"/>
                    <a:pt x="279" y="396"/>
                  </a:cubicBezTo>
                  <a:cubicBezTo>
                    <a:pt x="279" y="396"/>
                    <a:pt x="279" y="396"/>
                    <a:pt x="279" y="396"/>
                  </a:cubicBezTo>
                  <a:cubicBezTo>
                    <a:pt x="279" y="396"/>
                    <a:pt x="279" y="396"/>
                    <a:pt x="279" y="396"/>
                  </a:cubicBezTo>
                  <a:cubicBezTo>
                    <a:pt x="279" y="396"/>
                    <a:pt x="279" y="396"/>
                    <a:pt x="279" y="396"/>
                  </a:cubicBezTo>
                  <a:cubicBezTo>
                    <a:pt x="279" y="396"/>
                    <a:pt x="279" y="396"/>
                    <a:pt x="279" y="396"/>
                  </a:cubicBezTo>
                  <a:cubicBezTo>
                    <a:pt x="279" y="396"/>
                    <a:pt x="279" y="396"/>
                    <a:pt x="279" y="396"/>
                  </a:cubicBezTo>
                  <a:cubicBezTo>
                    <a:pt x="279" y="396"/>
                    <a:pt x="279" y="396"/>
                    <a:pt x="279" y="396"/>
                  </a:cubicBezTo>
                  <a:cubicBezTo>
                    <a:pt x="280" y="397"/>
                    <a:pt x="280" y="397"/>
                    <a:pt x="280" y="397"/>
                  </a:cubicBezTo>
                  <a:cubicBezTo>
                    <a:pt x="280" y="397"/>
                    <a:pt x="280" y="397"/>
                    <a:pt x="280" y="397"/>
                  </a:cubicBezTo>
                  <a:cubicBezTo>
                    <a:pt x="280" y="397"/>
                    <a:pt x="280" y="397"/>
                    <a:pt x="280" y="397"/>
                  </a:cubicBezTo>
                  <a:cubicBezTo>
                    <a:pt x="280" y="398"/>
                    <a:pt x="280" y="398"/>
                    <a:pt x="280" y="398"/>
                  </a:cubicBezTo>
                  <a:cubicBezTo>
                    <a:pt x="280" y="398"/>
                    <a:pt x="280" y="398"/>
                    <a:pt x="280" y="398"/>
                  </a:cubicBezTo>
                  <a:cubicBezTo>
                    <a:pt x="280" y="398"/>
                    <a:pt x="280" y="398"/>
                    <a:pt x="280" y="398"/>
                  </a:cubicBezTo>
                  <a:cubicBezTo>
                    <a:pt x="281" y="398"/>
                    <a:pt x="281" y="398"/>
                    <a:pt x="281" y="398"/>
                  </a:cubicBezTo>
                  <a:cubicBezTo>
                    <a:pt x="281" y="399"/>
                    <a:pt x="281" y="399"/>
                    <a:pt x="281" y="399"/>
                  </a:cubicBezTo>
                  <a:cubicBezTo>
                    <a:pt x="281" y="399"/>
                    <a:pt x="281" y="399"/>
                    <a:pt x="281" y="399"/>
                  </a:cubicBezTo>
                  <a:cubicBezTo>
                    <a:pt x="281" y="399"/>
                    <a:pt x="281" y="399"/>
                    <a:pt x="281" y="399"/>
                  </a:cubicBezTo>
                  <a:cubicBezTo>
                    <a:pt x="281" y="399"/>
                    <a:pt x="281" y="399"/>
                    <a:pt x="281" y="399"/>
                  </a:cubicBezTo>
                  <a:cubicBezTo>
                    <a:pt x="282" y="399"/>
                    <a:pt x="282" y="399"/>
                    <a:pt x="282" y="399"/>
                  </a:cubicBezTo>
                  <a:cubicBezTo>
                    <a:pt x="282" y="399"/>
                    <a:pt x="282" y="399"/>
                    <a:pt x="282" y="399"/>
                  </a:cubicBezTo>
                  <a:cubicBezTo>
                    <a:pt x="282" y="400"/>
                    <a:pt x="283" y="401"/>
                    <a:pt x="284" y="403"/>
                  </a:cubicBezTo>
                  <a:cubicBezTo>
                    <a:pt x="284" y="403"/>
                    <a:pt x="284" y="403"/>
                    <a:pt x="284" y="403"/>
                  </a:cubicBezTo>
                  <a:cubicBezTo>
                    <a:pt x="287" y="406"/>
                    <a:pt x="290" y="409"/>
                    <a:pt x="293" y="412"/>
                  </a:cubicBezTo>
                  <a:cubicBezTo>
                    <a:pt x="293" y="412"/>
                    <a:pt x="293" y="412"/>
                    <a:pt x="293" y="412"/>
                  </a:cubicBezTo>
                  <a:cubicBezTo>
                    <a:pt x="294" y="412"/>
                    <a:pt x="294" y="412"/>
                    <a:pt x="294" y="412"/>
                  </a:cubicBezTo>
                  <a:cubicBezTo>
                    <a:pt x="294" y="412"/>
                    <a:pt x="294" y="412"/>
                    <a:pt x="294" y="412"/>
                  </a:cubicBezTo>
                  <a:cubicBezTo>
                    <a:pt x="294" y="412"/>
                    <a:pt x="294" y="412"/>
                    <a:pt x="294" y="412"/>
                  </a:cubicBezTo>
                  <a:cubicBezTo>
                    <a:pt x="295" y="413"/>
                    <a:pt x="295" y="413"/>
                    <a:pt x="295" y="413"/>
                  </a:cubicBezTo>
                  <a:cubicBezTo>
                    <a:pt x="295" y="413"/>
                    <a:pt x="295" y="413"/>
                    <a:pt x="295" y="413"/>
                  </a:cubicBezTo>
                  <a:cubicBezTo>
                    <a:pt x="295" y="414"/>
                    <a:pt x="295" y="414"/>
                    <a:pt x="295" y="414"/>
                  </a:cubicBezTo>
                  <a:cubicBezTo>
                    <a:pt x="295" y="414"/>
                    <a:pt x="295" y="414"/>
                    <a:pt x="295" y="414"/>
                  </a:cubicBezTo>
                  <a:cubicBezTo>
                    <a:pt x="295" y="414"/>
                    <a:pt x="295" y="414"/>
                    <a:pt x="295" y="414"/>
                  </a:cubicBezTo>
                  <a:cubicBezTo>
                    <a:pt x="295" y="414"/>
                    <a:pt x="295" y="414"/>
                    <a:pt x="295" y="414"/>
                  </a:cubicBezTo>
                  <a:cubicBezTo>
                    <a:pt x="296" y="414"/>
                    <a:pt x="296" y="414"/>
                    <a:pt x="296" y="414"/>
                  </a:cubicBezTo>
                  <a:cubicBezTo>
                    <a:pt x="296" y="414"/>
                    <a:pt x="296" y="414"/>
                    <a:pt x="296" y="414"/>
                  </a:cubicBezTo>
                  <a:cubicBezTo>
                    <a:pt x="296" y="415"/>
                    <a:pt x="296" y="415"/>
                    <a:pt x="296" y="415"/>
                  </a:cubicBezTo>
                  <a:cubicBezTo>
                    <a:pt x="296" y="415"/>
                    <a:pt x="296" y="415"/>
                    <a:pt x="296" y="415"/>
                  </a:cubicBezTo>
                  <a:cubicBezTo>
                    <a:pt x="297" y="415"/>
                    <a:pt x="297" y="415"/>
                    <a:pt x="297" y="415"/>
                  </a:cubicBezTo>
                  <a:cubicBezTo>
                    <a:pt x="297" y="415"/>
                    <a:pt x="297" y="415"/>
                    <a:pt x="297" y="415"/>
                  </a:cubicBezTo>
                  <a:cubicBezTo>
                    <a:pt x="297" y="415"/>
                    <a:pt x="297" y="415"/>
                    <a:pt x="297" y="415"/>
                  </a:cubicBezTo>
                  <a:cubicBezTo>
                    <a:pt x="297" y="415"/>
                    <a:pt x="297" y="415"/>
                    <a:pt x="297" y="415"/>
                  </a:cubicBezTo>
                  <a:cubicBezTo>
                    <a:pt x="297" y="415"/>
                    <a:pt x="297" y="415"/>
                    <a:pt x="297" y="415"/>
                  </a:cubicBezTo>
                  <a:cubicBezTo>
                    <a:pt x="297" y="415"/>
                    <a:pt x="297" y="415"/>
                    <a:pt x="297" y="415"/>
                  </a:cubicBezTo>
                  <a:cubicBezTo>
                    <a:pt x="298" y="416"/>
                    <a:pt x="298" y="416"/>
                    <a:pt x="298" y="416"/>
                  </a:cubicBezTo>
                  <a:cubicBezTo>
                    <a:pt x="298" y="416"/>
                    <a:pt x="298" y="416"/>
                    <a:pt x="298" y="416"/>
                  </a:cubicBezTo>
                  <a:cubicBezTo>
                    <a:pt x="298" y="416"/>
                    <a:pt x="298" y="416"/>
                    <a:pt x="298" y="416"/>
                  </a:cubicBezTo>
                  <a:cubicBezTo>
                    <a:pt x="299" y="416"/>
                    <a:pt x="299" y="416"/>
                    <a:pt x="299" y="416"/>
                  </a:cubicBezTo>
                  <a:cubicBezTo>
                    <a:pt x="299" y="416"/>
                    <a:pt x="299" y="416"/>
                    <a:pt x="299" y="416"/>
                  </a:cubicBezTo>
                  <a:cubicBezTo>
                    <a:pt x="299" y="416"/>
                    <a:pt x="299" y="416"/>
                    <a:pt x="299" y="416"/>
                  </a:cubicBezTo>
                  <a:cubicBezTo>
                    <a:pt x="299" y="417"/>
                    <a:pt x="299" y="417"/>
                    <a:pt x="299" y="417"/>
                  </a:cubicBezTo>
                  <a:cubicBezTo>
                    <a:pt x="299" y="417"/>
                    <a:pt x="299" y="417"/>
                    <a:pt x="299" y="417"/>
                  </a:cubicBezTo>
                  <a:cubicBezTo>
                    <a:pt x="299" y="417"/>
                    <a:pt x="299" y="417"/>
                    <a:pt x="299" y="417"/>
                  </a:cubicBezTo>
                  <a:cubicBezTo>
                    <a:pt x="299" y="417"/>
                    <a:pt x="299" y="417"/>
                    <a:pt x="299" y="417"/>
                  </a:cubicBezTo>
                  <a:cubicBezTo>
                    <a:pt x="299" y="417"/>
                    <a:pt x="299" y="417"/>
                    <a:pt x="299" y="417"/>
                  </a:cubicBezTo>
                  <a:cubicBezTo>
                    <a:pt x="299" y="417"/>
                    <a:pt x="299" y="417"/>
                    <a:pt x="299" y="417"/>
                  </a:cubicBezTo>
                  <a:cubicBezTo>
                    <a:pt x="300" y="417"/>
                    <a:pt x="300" y="417"/>
                    <a:pt x="300" y="417"/>
                  </a:cubicBezTo>
                  <a:cubicBezTo>
                    <a:pt x="300" y="417"/>
                    <a:pt x="300" y="417"/>
                    <a:pt x="300" y="417"/>
                  </a:cubicBezTo>
                  <a:cubicBezTo>
                    <a:pt x="300" y="418"/>
                    <a:pt x="300" y="418"/>
                    <a:pt x="300" y="418"/>
                  </a:cubicBezTo>
                  <a:cubicBezTo>
                    <a:pt x="300" y="418"/>
                    <a:pt x="300" y="418"/>
                    <a:pt x="300" y="418"/>
                  </a:cubicBezTo>
                  <a:cubicBezTo>
                    <a:pt x="304" y="420"/>
                    <a:pt x="308" y="422"/>
                    <a:pt x="311" y="424"/>
                  </a:cubicBezTo>
                  <a:cubicBezTo>
                    <a:pt x="312" y="424"/>
                    <a:pt x="312" y="424"/>
                    <a:pt x="312" y="424"/>
                  </a:cubicBezTo>
                  <a:cubicBezTo>
                    <a:pt x="312" y="424"/>
                    <a:pt x="312" y="424"/>
                    <a:pt x="312" y="424"/>
                  </a:cubicBezTo>
                  <a:cubicBezTo>
                    <a:pt x="312" y="425"/>
                    <a:pt x="312" y="425"/>
                    <a:pt x="312" y="425"/>
                  </a:cubicBezTo>
                  <a:cubicBezTo>
                    <a:pt x="312" y="425"/>
                    <a:pt x="312" y="425"/>
                    <a:pt x="312" y="425"/>
                  </a:cubicBezTo>
                  <a:cubicBezTo>
                    <a:pt x="312" y="425"/>
                    <a:pt x="312" y="425"/>
                    <a:pt x="312" y="425"/>
                  </a:cubicBezTo>
                  <a:cubicBezTo>
                    <a:pt x="313" y="425"/>
                    <a:pt x="313" y="425"/>
                    <a:pt x="313" y="425"/>
                  </a:cubicBezTo>
                  <a:cubicBezTo>
                    <a:pt x="313" y="425"/>
                    <a:pt x="313" y="425"/>
                    <a:pt x="313" y="425"/>
                  </a:cubicBezTo>
                  <a:cubicBezTo>
                    <a:pt x="313" y="425"/>
                    <a:pt x="313" y="425"/>
                    <a:pt x="313" y="425"/>
                  </a:cubicBezTo>
                  <a:cubicBezTo>
                    <a:pt x="313" y="425"/>
                    <a:pt x="313" y="425"/>
                    <a:pt x="313" y="425"/>
                  </a:cubicBezTo>
                  <a:cubicBezTo>
                    <a:pt x="314" y="426"/>
                    <a:pt x="314" y="426"/>
                    <a:pt x="314" y="426"/>
                  </a:cubicBezTo>
                  <a:cubicBezTo>
                    <a:pt x="314" y="426"/>
                    <a:pt x="314" y="426"/>
                    <a:pt x="314" y="426"/>
                  </a:cubicBezTo>
                  <a:cubicBezTo>
                    <a:pt x="315" y="426"/>
                    <a:pt x="315" y="426"/>
                    <a:pt x="315" y="426"/>
                  </a:cubicBezTo>
                  <a:cubicBezTo>
                    <a:pt x="315" y="426"/>
                    <a:pt x="315" y="426"/>
                    <a:pt x="315" y="426"/>
                  </a:cubicBezTo>
                  <a:cubicBezTo>
                    <a:pt x="315" y="426"/>
                    <a:pt x="315" y="426"/>
                    <a:pt x="315" y="426"/>
                  </a:cubicBezTo>
                  <a:cubicBezTo>
                    <a:pt x="315" y="426"/>
                    <a:pt x="315" y="426"/>
                    <a:pt x="315" y="426"/>
                  </a:cubicBezTo>
                  <a:cubicBezTo>
                    <a:pt x="315" y="426"/>
                    <a:pt x="315" y="426"/>
                    <a:pt x="315" y="426"/>
                  </a:cubicBezTo>
                  <a:cubicBezTo>
                    <a:pt x="316" y="426"/>
                    <a:pt x="316" y="426"/>
                    <a:pt x="316" y="426"/>
                  </a:cubicBezTo>
                  <a:cubicBezTo>
                    <a:pt x="316" y="426"/>
                    <a:pt x="316" y="426"/>
                    <a:pt x="316" y="426"/>
                  </a:cubicBezTo>
                  <a:cubicBezTo>
                    <a:pt x="316" y="427"/>
                    <a:pt x="316" y="427"/>
                    <a:pt x="316" y="427"/>
                  </a:cubicBezTo>
                  <a:cubicBezTo>
                    <a:pt x="316" y="427"/>
                    <a:pt x="316" y="427"/>
                    <a:pt x="316" y="427"/>
                  </a:cubicBezTo>
                  <a:cubicBezTo>
                    <a:pt x="317" y="427"/>
                    <a:pt x="317" y="427"/>
                    <a:pt x="317" y="427"/>
                  </a:cubicBezTo>
                  <a:cubicBezTo>
                    <a:pt x="317" y="427"/>
                    <a:pt x="317" y="427"/>
                    <a:pt x="317" y="427"/>
                  </a:cubicBezTo>
                  <a:cubicBezTo>
                    <a:pt x="317" y="427"/>
                    <a:pt x="317" y="427"/>
                    <a:pt x="317" y="427"/>
                  </a:cubicBezTo>
                  <a:cubicBezTo>
                    <a:pt x="318" y="427"/>
                    <a:pt x="318" y="427"/>
                    <a:pt x="318" y="427"/>
                  </a:cubicBezTo>
                  <a:cubicBezTo>
                    <a:pt x="318" y="427"/>
                    <a:pt x="318" y="427"/>
                    <a:pt x="318" y="427"/>
                  </a:cubicBezTo>
                  <a:cubicBezTo>
                    <a:pt x="318" y="427"/>
                    <a:pt x="318" y="427"/>
                    <a:pt x="318" y="427"/>
                  </a:cubicBezTo>
                  <a:cubicBezTo>
                    <a:pt x="318" y="427"/>
                    <a:pt x="318" y="427"/>
                    <a:pt x="318" y="427"/>
                  </a:cubicBezTo>
                  <a:cubicBezTo>
                    <a:pt x="318" y="427"/>
                    <a:pt x="318" y="427"/>
                    <a:pt x="318" y="427"/>
                  </a:cubicBezTo>
                  <a:cubicBezTo>
                    <a:pt x="318" y="427"/>
                    <a:pt x="318" y="427"/>
                    <a:pt x="318" y="427"/>
                  </a:cubicBezTo>
                  <a:cubicBezTo>
                    <a:pt x="319" y="427"/>
                    <a:pt x="319" y="427"/>
                    <a:pt x="319" y="427"/>
                  </a:cubicBezTo>
                  <a:cubicBezTo>
                    <a:pt x="319" y="427"/>
                    <a:pt x="319" y="427"/>
                    <a:pt x="319" y="427"/>
                  </a:cubicBezTo>
                  <a:cubicBezTo>
                    <a:pt x="319" y="428"/>
                    <a:pt x="319" y="428"/>
                    <a:pt x="319" y="428"/>
                  </a:cubicBezTo>
                  <a:cubicBezTo>
                    <a:pt x="320" y="428"/>
                    <a:pt x="320" y="428"/>
                    <a:pt x="320" y="428"/>
                  </a:cubicBezTo>
                  <a:cubicBezTo>
                    <a:pt x="324" y="429"/>
                    <a:pt x="328" y="431"/>
                    <a:pt x="332" y="431"/>
                  </a:cubicBezTo>
                  <a:cubicBezTo>
                    <a:pt x="332" y="431"/>
                    <a:pt x="332" y="431"/>
                    <a:pt x="332" y="431"/>
                  </a:cubicBezTo>
                  <a:cubicBezTo>
                    <a:pt x="333" y="432"/>
                    <a:pt x="333" y="432"/>
                    <a:pt x="333" y="432"/>
                  </a:cubicBezTo>
                  <a:cubicBezTo>
                    <a:pt x="333" y="432"/>
                    <a:pt x="333" y="432"/>
                    <a:pt x="333" y="432"/>
                  </a:cubicBezTo>
                  <a:cubicBezTo>
                    <a:pt x="333" y="432"/>
                    <a:pt x="333" y="432"/>
                    <a:pt x="333" y="432"/>
                  </a:cubicBezTo>
                  <a:cubicBezTo>
                    <a:pt x="333" y="432"/>
                    <a:pt x="333" y="432"/>
                    <a:pt x="333" y="432"/>
                  </a:cubicBezTo>
                  <a:cubicBezTo>
                    <a:pt x="333" y="432"/>
                    <a:pt x="333" y="432"/>
                    <a:pt x="333" y="432"/>
                  </a:cubicBezTo>
                  <a:cubicBezTo>
                    <a:pt x="334" y="432"/>
                    <a:pt x="334" y="432"/>
                    <a:pt x="334" y="432"/>
                  </a:cubicBezTo>
                  <a:cubicBezTo>
                    <a:pt x="334" y="432"/>
                    <a:pt x="334" y="432"/>
                    <a:pt x="334" y="432"/>
                  </a:cubicBezTo>
                  <a:cubicBezTo>
                    <a:pt x="334" y="432"/>
                    <a:pt x="334" y="432"/>
                    <a:pt x="334" y="432"/>
                  </a:cubicBezTo>
                  <a:cubicBezTo>
                    <a:pt x="334" y="432"/>
                    <a:pt x="334" y="432"/>
                    <a:pt x="334" y="432"/>
                  </a:cubicBezTo>
                  <a:cubicBezTo>
                    <a:pt x="334" y="432"/>
                    <a:pt x="334" y="432"/>
                    <a:pt x="334" y="432"/>
                  </a:cubicBezTo>
                  <a:cubicBezTo>
                    <a:pt x="335" y="432"/>
                    <a:pt x="335" y="432"/>
                    <a:pt x="335" y="432"/>
                  </a:cubicBezTo>
                  <a:cubicBezTo>
                    <a:pt x="335" y="432"/>
                    <a:pt x="335" y="432"/>
                    <a:pt x="335" y="432"/>
                  </a:cubicBezTo>
                  <a:cubicBezTo>
                    <a:pt x="335" y="432"/>
                    <a:pt x="335" y="432"/>
                    <a:pt x="335" y="432"/>
                  </a:cubicBezTo>
                  <a:cubicBezTo>
                    <a:pt x="337" y="432"/>
                    <a:pt x="337" y="432"/>
                    <a:pt x="337" y="432"/>
                  </a:cubicBezTo>
                  <a:cubicBezTo>
                    <a:pt x="337" y="432"/>
                    <a:pt x="337" y="432"/>
                    <a:pt x="337" y="432"/>
                  </a:cubicBezTo>
                  <a:cubicBezTo>
                    <a:pt x="337" y="432"/>
                    <a:pt x="337" y="432"/>
                    <a:pt x="337" y="432"/>
                  </a:cubicBezTo>
                  <a:cubicBezTo>
                    <a:pt x="337" y="432"/>
                    <a:pt x="337" y="432"/>
                    <a:pt x="337" y="432"/>
                  </a:cubicBezTo>
                  <a:cubicBezTo>
                    <a:pt x="337" y="432"/>
                    <a:pt x="337" y="432"/>
                    <a:pt x="337" y="432"/>
                  </a:cubicBezTo>
                  <a:cubicBezTo>
                    <a:pt x="339" y="433"/>
                    <a:pt x="339" y="433"/>
                    <a:pt x="339" y="433"/>
                  </a:cubicBezTo>
                  <a:cubicBezTo>
                    <a:pt x="339" y="433"/>
                    <a:pt x="339" y="433"/>
                    <a:pt x="339" y="433"/>
                  </a:cubicBezTo>
                  <a:cubicBezTo>
                    <a:pt x="339" y="433"/>
                    <a:pt x="339" y="433"/>
                    <a:pt x="339" y="433"/>
                  </a:cubicBezTo>
                  <a:cubicBezTo>
                    <a:pt x="339" y="433"/>
                    <a:pt x="339" y="433"/>
                    <a:pt x="339" y="433"/>
                  </a:cubicBezTo>
                  <a:cubicBezTo>
                    <a:pt x="339" y="433"/>
                    <a:pt x="339" y="433"/>
                    <a:pt x="339" y="433"/>
                  </a:cubicBezTo>
                  <a:cubicBezTo>
                    <a:pt x="339" y="433"/>
                    <a:pt x="339" y="433"/>
                    <a:pt x="339" y="433"/>
                  </a:cubicBezTo>
                  <a:cubicBezTo>
                    <a:pt x="339" y="433"/>
                    <a:pt x="339" y="433"/>
                    <a:pt x="339" y="433"/>
                  </a:cubicBezTo>
                  <a:cubicBezTo>
                    <a:pt x="340" y="433"/>
                    <a:pt x="340" y="433"/>
                    <a:pt x="340" y="433"/>
                  </a:cubicBezTo>
                  <a:cubicBezTo>
                    <a:pt x="341" y="433"/>
                    <a:pt x="341" y="433"/>
                    <a:pt x="341" y="433"/>
                  </a:cubicBezTo>
                  <a:cubicBezTo>
                    <a:pt x="341" y="433"/>
                    <a:pt x="341" y="433"/>
                    <a:pt x="341" y="433"/>
                  </a:cubicBezTo>
                  <a:cubicBezTo>
                    <a:pt x="341" y="433"/>
                    <a:pt x="341" y="433"/>
                    <a:pt x="341" y="433"/>
                  </a:cubicBezTo>
                  <a:cubicBezTo>
                    <a:pt x="341" y="433"/>
                    <a:pt x="341" y="433"/>
                    <a:pt x="341" y="433"/>
                  </a:cubicBezTo>
                  <a:cubicBezTo>
                    <a:pt x="346" y="433"/>
                    <a:pt x="350" y="433"/>
                    <a:pt x="354" y="433"/>
                  </a:cubicBezTo>
                  <a:cubicBezTo>
                    <a:pt x="354" y="433"/>
                    <a:pt x="354" y="433"/>
                    <a:pt x="354" y="433"/>
                  </a:cubicBezTo>
                  <a:cubicBezTo>
                    <a:pt x="354" y="433"/>
                    <a:pt x="354" y="433"/>
                    <a:pt x="354" y="433"/>
                  </a:cubicBezTo>
                  <a:cubicBezTo>
                    <a:pt x="355" y="433"/>
                    <a:pt x="355" y="433"/>
                    <a:pt x="355" y="433"/>
                  </a:cubicBezTo>
                  <a:cubicBezTo>
                    <a:pt x="355" y="433"/>
                    <a:pt x="355" y="433"/>
                    <a:pt x="355" y="433"/>
                  </a:cubicBezTo>
                  <a:cubicBezTo>
                    <a:pt x="355" y="433"/>
                    <a:pt x="355" y="433"/>
                    <a:pt x="355" y="433"/>
                  </a:cubicBezTo>
                  <a:cubicBezTo>
                    <a:pt x="356" y="433"/>
                    <a:pt x="356" y="433"/>
                    <a:pt x="356" y="433"/>
                  </a:cubicBezTo>
                  <a:cubicBezTo>
                    <a:pt x="356" y="433"/>
                    <a:pt x="356" y="433"/>
                    <a:pt x="356" y="433"/>
                  </a:cubicBezTo>
                  <a:cubicBezTo>
                    <a:pt x="356" y="433"/>
                    <a:pt x="356" y="433"/>
                    <a:pt x="356" y="433"/>
                  </a:cubicBezTo>
                  <a:cubicBezTo>
                    <a:pt x="356" y="433"/>
                    <a:pt x="356" y="433"/>
                    <a:pt x="356" y="433"/>
                  </a:cubicBezTo>
                  <a:cubicBezTo>
                    <a:pt x="356" y="433"/>
                    <a:pt x="356" y="433"/>
                    <a:pt x="356" y="433"/>
                  </a:cubicBezTo>
                  <a:cubicBezTo>
                    <a:pt x="357" y="433"/>
                    <a:pt x="357" y="433"/>
                    <a:pt x="357" y="433"/>
                  </a:cubicBezTo>
                  <a:cubicBezTo>
                    <a:pt x="357" y="433"/>
                    <a:pt x="357" y="433"/>
                    <a:pt x="357" y="433"/>
                  </a:cubicBezTo>
                  <a:cubicBezTo>
                    <a:pt x="357" y="433"/>
                    <a:pt x="357" y="433"/>
                    <a:pt x="357" y="433"/>
                  </a:cubicBezTo>
                  <a:cubicBezTo>
                    <a:pt x="358" y="433"/>
                    <a:pt x="358" y="433"/>
                    <a:pt x="358" y="433"/>
                  </a:cubicBezTo>
                  <a:cubicBezTo>
                    <a:pt x="358" y="433"/>
                    <a:pt x="358" y="433"/>
                    <a:pt x="358" y="433"/>
                  </a:cubicBezTo>
                  <a:cubicBezTo>
                    <a:pt x="358" y="433"/>
                    <a:pt x="358" y="433"/>
                    <a:pt x="358" y="433"/>
                  </a:cubicBezTo>
                  <a:cubicBezTo>
                    <a:pt x="359" y="433"/>
                    <a:pt x="359" y="433"/>
                    <a:pt x="359" y="433"/>
                  </a:cubicBezTo>
                  <a:cubicBezTo>
                    <a:pt x="359" y="433"/>
                    <a:pt x="359" y="433"/>
                    <a:pt x="359" y="433"/>
                  </a:cubicBezTo>
                  <a:cubicBezTo>
                    <a:pt x="359" y="433"/>
                    <a:pt x="359" y="433"/>
                    <a:pt x="359" y="433"/>
                  </a:cubicBezTo>
                  <a:cubicBezTo>
                    <a:pt x="359" y="433"/>
                    <a:pt x="360" y="433"/>
                    <a:pt x="360" y="432"/>
                  </a:cubicBezTo>
                  <a:cubicBezTo>
                    <a:pt x="360" y="432"/>
                    <a:pt x="360" y="432"/>
                    <a:pt x="360" y="432"/>
                  </a:cubicBezTo>
                  <a:cubicBezTo>
                    <a:pt x="361" y="432"/>
                    <a:pt x="361" y="432"/>
                    <a:pt x="361" y="432"/>
                  </a:cubicBezTo>
                  <a:cubicBezTo>
                    <a:pt x="361" y="432"/>
                    <a:pt x="361" y="432"/>
                    <a:pt x="361" y="432"/>
                  </a:cubicBezTo>
                  <a:cubicBezTo>
                    <a:pt x="361" y="432"/>
                    <a:pt x="361" y="432"/>
                    <a:pt x="361" y="432"/>
                  </a:cubicBezTo>
                  <a:cubicBezTo>
                    <a:pt x="361" y="432"/>
                    <a:pt x="361" y="432"/>
                    <a:pt x="361" y="432"/>
                  </a:cubicBezTo>
                  <a:cubicBezTo>
                    <a:pt x="361" y="432"/>
                    <a:pt x="361" y="432"/>
                    <a:pt x="361" y="432"/>
                  </a:cubicBezTo>
                  <a:cubicBezTo>
                    <a:pt x="362" y="432"/>
                    <a:pt x="362" y="432"/>
                    <a:pt x="362" y="432"/>
                  </a:cubicBezTo>
                  <a:cubicBezTo>
                    <a:pt x="362" y="432"/>
                    <a:pt x="362" y="432"/>
                    <a:pt x="362" y="432"/>
                  </a:cubicBezTo>
                  <a:cubicBezTo>
                    <a:pt x="362" y="432"/>
                    <a:pt x="362" y="432"/>
                    <a:pt x="362" y="432"/>
                  </a:cubicBezTo>
                  <a:cubicBezTo>
                    <a:pt x="362" y="432"/>
                    <a:pt x="362" y="432"/>
                    <a:pt x="362" y="432"/>
                  </a:cubicBezTo>
                  <a:cubicBezTo>
                    <a:pt x="363" y="432"/>
                    <a:pt x="363" y="432"/>
                    <a:pt x="363" y="432"/>
                  </a:cubicBezTo>
                  <a:cubicBezTo>
                    <a:pt x="363" y="432"/>
                    <a:pt x="363" y="432"/>
                    <a:pt x="363" y="432"/>
                  </a:cubicBezTo>
                  <a:cubicBezTo>
                    <a:pt x="363" y="432"/>
                    <a:pt x="363" y="432"/>
                    <a:pt x="363" y="432"/>
                  </a:cubicBezTo>
                  <a:cubicBezTo>
                    <a:pt x="363" y="432"/>
                    <a:pt x="363" y="432"/>
                    <a:pt x="363" y="432"/>
                  </a:cubicBezTo>
                  <a:cubicBezTo>
                    <a:pt x="363" y="432"/>
                    <a:pt x="363" y="432"/>
                    <a:pt x="363" y="432"/>
                  </a:cubicBezTo>
                  <a:cubicBezTo>
                    <a:pt x="363" y="432"/>
                    <a:pt x="363" y="432"/>
                    <a:pt x="363" y="432"/>
                  </a:cubicBezTo>
                  <a:cubicBezTo>
                    <a:pt x="367" y="431"/>
                    <a:pt x="372" y="430"/>
                    <a:pt x="376" y="429"/>
                  </a:cubicBezTo>
                  <a:cubicBezTo>
                    <a:pt x="376" y="429"/>
                    <a:pt x="376" y="429"/>
                    <a:pt x="376" y="429"/>
                  </a:cubicBezTo>
                  <a:cubicBezTo>
                    <a:pt x="376" y="429"/>
                    <a:pt x="376" y="429"/>
                    <a:pt x="376" y="429"/>
                  </a:cubicBezTo>
                  <a:cubicBezTo>
                    <a:pt x="376" y="429"/>
                    <a:pt x="376" y="429"/>
                    <a:pt x="376" y="429"/>
                  </a:cubicBezTo>
                  <a:cubicBezTo>
                    <a:pt x="376" y="429"/>
                    <a:pt x="376" y="429"/>
                    <a:pt x="376" y="429"/>
                  </a:cubicBezTo>
                  <a:cubicBezTo>
                    <a:pt x="376" y="429"/>
                    <a:pt x="376" y="429"/>
                    <a:pt x="376" y="429"/>
                  </a:cubicBezTo>
                  <a:cubicBezTo>
                    <a:pt x="377" y="429"/>
                    <a:pt x="377" y="429"/>
                    <a:pt x="377" y="429"/>
                  </a:cubicBezTo>
                  <a:cubicBezTo>
                    <a:pt x="378" y="428"/>
                    <a:pt x="378" y="428"/>
                    <a:pt x="378" y="428"/>
                  </a:cubicBezTo>
                  <a:cubicBezTo>
                    <a:pt x="378" y="428"/>
                    <a:pt x="378" y="428"/>
                    <a:pt x="378" y="428"/>
                  </a:cubicBezTo>
                  <a:cubicBezTo>
                    <a:pt x="378" y="428"/>
                    <a:pt x="378" y="428"/>
                    <a:pt x="378" y="428"/>
                  </a:cubicBezTo>
                  <a:cubicBezTo>
                    <a:pt x="378" y="428"/>
                    <a:pt x="378" y="428"/>
                    <a:pt x="378" y="428"/>
                  </a:cubicBezTo>
                  <a:cubicBezTo>
                    <a:pt x="378" y="428"/>
                    <a:pt x="378" y="428"/>
                    <a:pt x="378" y="428"/>
                  </a:cubicBezTo>
                  <a:cubicBezTo>
                    <a:pt x="378" y="428"/>
                    <a:pt x="378" y="428"/>
                    <a:pt x="378" y="428"/>
                  </a:cubicBezTo>
                  <a:cubicBezTo>
                    <a:pt x="378" y="428"/>
                    <a:pt x="378" y="428"/>
                    <a:pt x="378" y="428"/>
                  </a:cubicBezTo>
                  <a:cubicBezTo>
                    <a:pt x="378" y="428"/>
                    <a:pt x="378" y="428"/>
                    <a:pt x="378" y="428"/>
                  </a:cubicBezTo>
                  <a:cubicBezTo>
                    <a:pt x="379" y="428"/>
                    <a:pt x="379" y="428"/>
                    <a:pt x="380" y="427"/>
                  </a:cubicBezTo>
                  <a:cubicBezTo>
                    <a:pt x="381" y="427"/>
                    <a:pt x="381" y="427"/>
                    <a:pt x="382" y="427"/>
                  </a:cubicBezTo>
                  <a:cubicBezTo>
                    <a:pt x="382" y="427"/>
                    <a:pt x="382" y="427"/>
                    <a:pt x="382" y="427"/>
                  </a:cubicBezTo>
                  <a:cubicBezTo>
                    <a:pt x="382" y="427"/>
                    <a:pt x="382" y="427"/>
                    <a:pt x="382" y="427"/>
                  </a:cubicBezTo>
                  <a:cubicBezTo>
                    <a:pt x="382" y="426"/>
                    <a:pt x="382" y="426"/>
                    <a:pt x="382" y="426"/>
                  </a:cubicBezTo>
                  <a:cubicBezTo>
                    <a:pt x="382" y="426"/>
                    <a:pt x="382" y="426"/>
                    <a:pt x="382" y="426"/>
                  </a:cubicBezTo>
                  <a:cubicBezTo>
                    <a:pt x="382" y="426"/>
                    <a:pt x="382" y="426"/>
                    <a:pt x="382" y="426"/>
                  </a:cubicBezTo>
                  <a:cubicBezTo>
                    <a:pt x="382" y="426"/>
                    <a:pt x="382" y="426"/>
                    <a:pt x="382" y="426"/>
                  </a:cubicBezTo>
                  <a:cubicBezTo>
                    <a:pt x="382" y="426"/>
                    <a:pt x="382" y="426"/>
                    <a:pt x="382" y="426"/>
                  </a:cubicBezTo>
                  <a:cubicBezTo>
                    <a:pt x="384" y="426"/>
                    <a:pt x="384" y="426"/>
                    <a:pt x="384" y="426"/>
                  </a:cubicBezTo>
                  <a:cubicBezTo>
                    <a:pt x="384" y="426"/>
                    <a:pt x="384" y="426"/>
                    <a:pt x="384" y="426"/>
                  </a:cubicBezTo>
                  <a:cubicBezTo>
                    <a:pt x="384" y="426"/>
                    <a:pt x="384" y="426"/>
                    <a:pt x="384" y="426"/>
                  </a:cubicBezTo>
                  <a:cubicBezTo>
                    <a:pt x="384" y="426"/>
                    <a:pt x="384" y="426"/>
                    <a:pt x="384" y="426"/>
                  </a:cubicBezTo>
                  <a:cubicBezTo>
                    <a:pt x="384" y="426"/>
                    <a:pt x="384" y="426"/>
                    <a:pt x="384" y="426"/>
                  </a:cubicBezTo>
                  <a:cubicBezTo>
                    <a:pt x="384" y="426"/>
                    <a:pt x="384" y="426"/>
                    <a:pt x="384" y="426"/>
                  </a:cubicBezTo>
                  <a:cubicBezTo>
                    <a:pt x="384" y="426"/>
                    <a:pt x="384" y="426"/>
                    <a:pt x="384" y="426"/>
                  </a:cubicBezTo>
                  <a:cubicBezTo>
                    <a:pt x="388" y="424"/>
                    <a:pt x="392" y="422"/>
                    <a:pt x="396" y="419"/>
                  </a:cubicBezTo>
                  <a:cubicBezTo>
                    <a:pt x="396" y="419"/>
                    <a:pt x="396" y="419"/>
                    <a:pt x="396" y="419"/>
                  </a:cubicBezTo>
                  <a:cubicBezTo>
                    <a:pt x="396" y="419"/>
                    <a:pt x="396" y="419"/>
                    <a:pt x="396" y="419"/>
                  </a:cubicBezTo>
                  <a:cubicBezTo>
                    <a:pt x="396" y="419"/>
                    <a:pt x="396" y="419"/>
                    <a:pt x="396" y="419"/>
                  </a:cubicBezTo>
                  <a:cubicBezTo>
                    <a:pt x="396" y="419"/>
                    <a:pt x="396" y="419"/>
                    <a:pt x="396" y="419"/>
                  </a:cubicBezTo>
                  <a:cubicBezTo>
                    <a:pt x="397" y="419"/>
                    <a:pt x="397" y="419"/>
                    <a:pt x="397" y="419"/>
                  </a:cubicBezTo>
                  <a:cubicBezTo>
                    <a:pt x="397" y="419"/>
                    <a:pt x="397" y="419"/>
                    <a:pt x="397" y="419"/>
                  </a:cubicBezTo>
                  <a:cubicBezTo>
                    <a:pt x="397" y="419"/>
                    <a:pt x="397" y="419"/>
                    <a:pt x="397" y="419"/>
                  </a:cubicBezTo>
                  <a:cubicBezTo>
                    <a:pt x="397" y="418"/>
                    <a:pt x="397" y="418"/>
                    <a:pt x="397" y="418"/>
                  </a:cubicBezTo>
                  <a:cubicBezTo>
                    <a:pt x="397" y="418"/>
                    <a:pt x="397" y="418"/>
                    <a:pt x="397" y="418"/>
                  </a:cubicBezTo>
                  <a:cubicBezTo>
                    <a:pt x="398" y="418"/>
                    <a:pt x="398" y="418"/>
                    <a:pt x="398" y="418"/>
                  </a:cubicBezTo>
                  <a:cubicBezTo>
                    <a:pt x="398" y="418"/>
                    <a:pt x="398" y="418"/>
                    <a:pt x="398" y="418"/>
                  </a:cubicBezTo>
                  <a:cubicBezTo>
                    <a:pt x="398" y="418"/>
                    <a:pt x="398" y="418"/>
                    <a:pt x="398" y="418"/>
                  </a:cubicBezTo>
                  <a:cubicBezTo>
                    <a:pt x="398" y="418"/>
                    <a:pt x="398" y="418"/>
                    <a:pt x="398" y="418"/>
                  </a:cubicBezTo>
                  <a:cubicBezTo>
                    <a:pt x="398" y="418"/>
                    <a:pt x="398" y="418"/>
                    <a:pt x="398" y="418"/>
                  </a:cubicBezTo>
                  <a:cubicBezTo>
                    <a:pt x="398" y="418"/>
                    <a:pt x="398" y="418"/>
                    <a:pt x="398" y="418"/>
                  </a:cubicBezTo>
                  <a:cubicBezTo>
                    <a:pt x="398" y="417"/>
                    <a:pt x="398" y="417"/>
                    <a:pt x="398" y="417"/>
                  </a:cubicBezTo>
                  <a:cubicBezTo>
                    <a:pt x="398" y="417"/>
                    <a:pt x="398" y="417"/>
                    <a:pt x="398" y="417"/>
                  </a:cubicBezTo>
                  <a:cubicBezTo>
                    <a:pt x="399" y="417"/>
                    <a:pt x="399" y="417"/>
                    <a:pt x="399" y="417"/>
                  </a:cubicBezTo>
                  <a:cubicBezTo>
                    <a:pt x="399" y="417"/>
                    <a:pt x="399" y="417"/>
                    <a:pt x="399" y="417"/>
                  </a:cubicBezTo>
                  <a:cubicBezTo>
                    <a:pt x="399" y="417"/>
                    <a:pt x="399" y="417"/>
                    <a:pt x="399" y="417"/>
                  </a:cubicBezTo>
                  <a:cubicBezTo>
                    <a:pt x="400" y="417"/>
                    <a:pt x="400" y="417"/>
                    <a:pt x="400" y="417"/>
                  </a:cubicBezTo>
                  <a:cubicBezTo>
                    <a:pt x="400" y="416"/>
                    <a:pt x="400" y="416"/>
                    <a:pt x="400" y="416"/>
                  </a:cubicBezTo>
                  <a:cubicBezTo>
                    <a:pt x="400" y="416"/>
                    <a:pt x="400" y="416"/>
                    <a:pt x="400" y="416"/>
                  </a:cubicBezTo>
                  <a:cubicBezTo>
                    <a:pt x="400" y="416"/>
                    <a:pt x="400" y="416"/>
                    <a:pt x="400" y="416"/>
                  </a:cubicBezTo>
                  <a:cubicBezTo>
                    <a:pt x="401" y="416"/>
                    <a:pt x="401" y="416"/>
                    <a:pt x="401" y="416"/>
                  </a:cubicBezTo>
                  <a:cubicBezTo>
                    <a:pt x="401" y="416"/>
                    <a:pt x="401" y="416"/>
                    <a:pt x="401" y="416"/>
                  </a:cubicBezTo>
                  <a:cubicBezTo>
                    <a:pt x="401" y="415"/>
                    <a:pt x="401" y="415"/>
                    <a:pt x="401" y="415"/>
                  </a:cubicBezTo>
                  <a:cubicBezTo>
                    <a:pt x="401" y="415"/>
                    <a:pt x="401" y="415"/>
                    <a:pt x="401" y="415"/>
                  </a:cubicBezTo>
                  <a:cubicBezTo>
                    <a:pt x="401" y="415"/>
                    <a:pt x="401" y="415"/>
                    <a:pt x="401" y="415"/>
                  </a:cubicBezTo>
                  <a:cubicBezTo>
                    <a:pt x="401" y="415"/>
                    <a:pt x="401" y="415"/>
                    <a:pt x="401" y="415"/>
                  </a:cubicBezTo>
                  <a:cubicBezTo>
                    <a:pt x="401" y="415"/>
                    <a:pt x="401" y="415"/>
                    <a:pt x="401" y="415"/>
                  </a:cubicBezTo>
                  <a:cubicBezTo>
                    <a:pt x="402" y="415"/>
                    <a:pt x="402" y="415"/>
                    <a:pt x="402" y="415"/>
                  </a:cubicBezTo>
                  <a:cubicBezTo>
                    <a:pt x="402" y="415"/>
                    <a:pt x="402" y="415"/>
                    <a:pt x="402" y="415"/>
                  </a:cubicBezTo>
                  <a:cubicBezTo>
                    <a:pt x="402" y="415"/>
                    <a:pt x="402" y="415"/>
                    <a:pt x="402" y="415"/>
                  </a:cubicBezTo>
                  <a:cubicBezTo>
                    <a:pt x="402" y="414"/>
                    <a:pt x="402" y="414"/>
                    <a:pt x="402" y="414"/>
                  </a:cubicBezTo>
                  <a:cubicBezTo>
                    <a:pt x="403" y="414"/>
                    <a:pt x="403" y="414"/>
                    <a:pt x="403" y="414"/>
                  </a:cubicBezTo>
                  <a:cubicBezTo>
                    <a:pt x="403" y="414"/>
                    <a:pt x="403" y="414"/>
                    <a:pt x="403" y="414"/>
                  </a:cubicBezTo>
                  <a:cubicBezTo>
                    <a:pt x="403" y="414"/>
                    <a:pt x="403" y="414"/>
                    <a:pt x="403" y="414"/>
                  </a:cubicBezTo>
                  <a:cubicBezTo>
                    <a:pt x="403" y="414"/>
                    <a:pt x="403" y="414"/>
                    <a:pt x="403" y="414"/>
                  </a:cubicBezTo>
                  <a:cubicBezTo>
                    <a:pt x="403" y="414"/>
                    <a:pt x="403" y="414"/>
                    <a:pt x="403" y="414"/>
                  </a:cubicBezTo>
                  <a:cubicBezTo>
                    <a:pt x="406" y="411"/>
                    <a:pt x="409" y="408"/>
                    <a:pt x="412" y="405"/>
                  </a:cubicBezTo>
                  <a:cubicBezTo>
                    <a:pt x="413" y="404"/>
                    <a:pt x="413" y="404"/>
                    <a:pt x="413" y="404"/>
                  </a:cubicBezTo>
                  <a:cubicBezTo>
                    <a:pt x="413" y="404"/>
                    <a:pt x="413" y="404"/>
                    <a:pt x="413" y="404"/>
                  </a:cubicBezTo>
                  <a:cubicBezTo>
                    <a:pt x="413" y="404"/>
                    <a:pt x="413" y="404"/>
                    <a:pt x="413" y="404"/>
                  </a:cubicBezTo>
                  <a:cubicBezTo>
                    <a:pt x="413" y="404"/>
                    <a:pt x="413" y="404"/>
                    <a:pt x="413" y="404"/>
                  </a:cubicBezTo>
                  <a:cubicBezTo>
                    <a:pt x="413" y="403"/>
                    <a:pt x="413" y="403"/>
                    <a:pt x="413" y="403"/>
                  </a:cubicBezTo>
                  <a:cubicBezTo>
                    <a:pt x="414" y="403"/>
                    <a:pt x="414" y="403"/>
                    <a:pt x="414" y="403"/>
                  </a:cubicBezTo>
                  <a:cubicBezTo>
                    <a:pt x="414" y="403"/>
                    <a:pt x="414" y="403"/>
                    <a:pt x="414" y="403"/>
                  </a:cubicBezTo>
                  <a:cubicBezTo>
                    <a:pt x="414" y="403"/>
                    <a:pt x="414" y="403"/>
                    <a:pt x="414" y="403"/>
                  </a:cubicBezTo>
                  <a:cubicBezTo>
                    <a:pt x="414" y="403"/>
                    <a:pt x="414" y="403"/>
                    <a:pt x="414" y="403"/>
                  </a:cubicBezTo>
                  <a:cubicBezTo>
                    <a:pt x="414" y="402"/>
                    <a:pt x="414" y="402"/>
                    <a:pt x="414" y="402"/>
                  </a:cubicBezTo>
                  <a:cubicBezTo>
                    <a:pt x="415" y="402"/>
                    <a:pt x="415" y="402"/>
                    <a:pt x="415" y="402"/>
                  </a:cubicBezTo>
                  <a:cubicBezTo>
                    <a:pt x="415" y="402"/>
                    <a:pt x="415" y="402"/>
                    <a:pt x="415" y="402"/>
                  </a:cubicBezTo>
                  <a:cubicBezTo>
                    <a:pt x="415" y="402"/>
                    <a:pt x="415" y="402"/>
                    <a:pt x="415" y="402"/>
                  </a:cubicBezTo>
                  <a:cubicBezTo>
                    <a:pt x="415" y="402"/>
                    <a:pt x="415" y="402"/>
                    <a:pt x="415" y="402"/>
                  </a:cubicBezTo>
                  <a:cubicBezTo>
                    <a:pt x="415" y="401"/>
                    <a:pt x="415" y="401"/>
                    <a:pt x="415" y="401"/>
                  </a:cubicBezTo>
                  <a:cubicBezTo>
                    <a:pt x="415" y="401"/>
                    <a:pt x="415" y="401"/>
                    <a:pt x="415" y="401"/>
                  </a:cubicBezTo>
                  <a:cubicBezTo>
                    <a:pt x="416" y="401"/>
                    <a:pt x="416" y="401"/>
                    <a:pt x="416" y="401"/>
                  </a:cubicBezTo>
                  <a:cubicBezTo>
                    <a:pt x="416" y="401"/>
                    <a:pt x="416" y="401"/>
                    <a:pt x="416" y="401"/>
                  </a:cubicBezTo>
                  <a:cubicBezTo>
                    <a:pt x="416" y="401"/>
                    <a:pt x="416" y="401"/>
                    <a:pt x="416" y="401"/>
                  </a:cubicBezTo>
                  <a:cubicBezTo>
                    <a:pt x="416" y="401"/>
                    <a:pt x="416" y="401"/>
                    <a:pt x="416" y="401"/>
                  </a:cubicBezTo>
                  <a:cubicBezTo>
                    <a:pt x="416" y="400"/>
                    <a:pt x="416" y="400"/>
                    <a:pt x="416" y="400"/>
                  </a:cubicBezTo>
                  <a:cubicBezTo>
                    <a:pt x="416" y="400"/>
                    <a:pt x="416" y="400"/>
                    <a:pt x="416" y="400"/>
                  </a:cubicBezTo>
                  <a:cubicBezTo>
                    <a:pt x="417" y="399"/>
                    <a:pt x="417" y="399"/>
                    <a:pt x="417" y="399"/>
                  </a:cubicBezTo>
                  <a:cubicBezTo>
                    <a:pt x="417" y="399"/>
                    <a:pt x="417" y="399"/>
                    <a:pt x="417" y="399"/>
                  </a:cubicBezTo>
                  <a:cubicBezTo>
                    <a:pt x="417" y="399"/>
                    <a:pt x="417" y="399"/>
                    <a:pt x="417" y="399"/>
                  </a:cubicBezTo>
                  <a:cubicBezTo>
                    <a:pt x="417" y="399"/>
                    <a:pt x="417" y="399"/>
                    <a:pt x="417" y="399"/>
                  </a:cubicBezTo>
                  <a:cubicBezTo>
                    <a:pt x="417" y="399"/>
                    <a:pt x="417" y="399"/>
                    <a:pt x="417" y="399"/>
                  </a:cubicBezTo>
                  <a:cubicBezTo>
                    <a:pt x="417" y="399"/>
                    <a:pt x="417" y="399"/>
                    <a:pt x="417" y="399"/>
                  </a:cubicBezTo>
                  <a:cubicBezTo>
                    <a:pt x="417" y="399"/>
                    <a:pt x="417" y="399"/>
                    <a:pt x="417" y="399"/>
                  </a:cubicBezTo>
                  <a:cubicBezTo>
                    <a:pt x="417" y="399"/>
                    <a:pt x="417" y="399"/>
                    <a:pt x="417" y="399"/>
                  </a:cubicBezTo>
                  <a:cubicBezTo>
                    <a:pt x="418" y="398"/>
                    <a:pt x="418" y="398"/>
                    <a:pt x="418" y="398"/>
                  </a:cubicBezTo>
                  <a:cubicBezTo>
                    <a:pt x="418" y="398"/>
                    <a:pt x="418" y="398"/>
                    <a:pt x="418" y="398"/>
                  </a:cubicBezTo>
                  <a:cubicBezTo>
                    <a:pt x="418" y="398"/>
                    <a:pt x="418" y="398"/>
                    <a:pt x="418" y="398"/>
                  </a:cubicBezTo>
                  <a:cubicBezTo>
                    <a:pt x="420" y="394"/>
                    <a:pt x="423" y="390"/>
                    <a:pt x="425" y="387"/>
                  </a:cubicBezTo>
                  <a:cubicBezTo>
                    <a:pt x="425" y="387"/>
                    <a:pt x="425" y="387"/>
                    <a:pt x="425" y="387"/>
                  </a:cubicBezTo>
                  <a:cubicBezTo>
                    <a:pt x="425" y="386"/>
                    <a:pt x="425" y="386"/>
                    <a:pt x="425" y="386"/>
                  </a:cubicBezTo>
                  <a:cubicBezTo>
                    <a:pt x="425" y="386"/>
                    <a:pt x="425" y="386"/>
                    <a:pt x="425" y="386"/>
                  </a:cubicBezTo>
                  <a:cubicBezTo>
                    <a:pt x="425" y="385"/>
                    <a:pt x="425" y="385"/>
                    <a:pt x="425" y="385"/>
                  </a:cubicBezTo>
                  <a:cubicBezTo>
                    <a:pt x="425" y="385"/>
                    <a:pt x="425" y="385"/>
                    <a:pt x="425" y="385"/>
                  </a:cubicBezTo>
                  <a:cubicBezTo>
                    <a:pt x="425" y="385"/>
                    <a:pt x="425" y="385"/>
                    <a:pt x="425" y="385"/>
                  </a:cubicBezTo>
                  <a:cubicBezTo>
                    <a:pt x="425" y="385"/>
                    <a:pt x="425" y="385"/>
                    <a:pt x="425" y="385"/>
                  </a:cubicBezTo>
                  <a:cubicBezTo>
                    <a:pt x="425" y="385"/>
                    <a:pt x="425" y="385"/>
                    <a:pt x="425" y="385"/>
                  </a:cubicBezTo>
                  <a:cubicBezTo>
                    <a:pt x="425" y="385"/>
                    <a:pt x="425" y="385"/>
                    <a:pt x="425" y="385"/>
                  </a:cubicBezTo>
                  <a:cubicBezTo>
                    <a:pt x="426" y="384"/>
                    <a:pt x="426" y="384"/>
                    <a:pt x="426" y="384"/>
                  </a:cubicBezTo>
                  <a:cubicBezTo>
                    <a:pt x="426" y="384"/>
                    <a:pt x="426" y="384"/>
                    <a:pt x="426" y="384"/>
                  </a:cubicBezTo>
                  <a:cubicBezTo>
                    <a:pt x="426" y="383"/>
                    <a:pt x="426" y="383"/>
                    <a:pt x="426" y="383"/>
                  </a:cubicBezTo>
                  <a:cubicBezTo>
                    <a:pt x="426" y="383"/>
                    <a:pt x="426" y="383"/>
                    <a:pt x="426" y="383"/>
                  </a:cubicBezTo>
                  <a:cubicBezTo>
                    <a:pt x="426" y="383"/>
                    <a:pt x="426" y="383"/>
                    <a:pt x="426" y="383"/>
                  </a:cubicBezTo>
                  <a:cubicBezTo>
                    <a:pt x="426" y="383"/>
                    <a:pt x="426" y="383"/>
                    <a:pt x="426" y="383"/>
                  </a:cubicBezTo>
                  <a:cubicBezTo>
                    <a:pt x="427" y="382"/>
                    <a:pt x="427" y="382"/>
                    <a:pt x="427" y="382"/>
                  </a:cubicBezTo>
                  <a:cubicBezTo>
                    <a:pt x="427" y="382"/>
                    <a:pt x="427" y="382"/>
                    <a:pt x="427" y="382"/>
                  </a:cubicBezTo>
                  <a:cubicBezTo>
                    <a:pt x="427" y="382"/>
                    <a:pt x="427" y="382"/>
                    <a:pt x="427" y="382"/>
                  </a:cubicBezTo>
                  <a:cubicBezTo>
                    <a:pt x="427" y="382"/>
                    <a:pt x="427" y="382"/>
                    <a:pt x="427" y="382"/>
                  </a:cubicBezTo>
                  <a:cubicBezTo>
                    <a:pt x="427" y="381"/>
                    <a:pt x="427" y="381"/>
                    <a:pt x="427" y="381"/>
                  </a:cubicBezTo>
                  <a:cubicBezTo>
                    <a:pt x="427" y="381"/>
                    <a:pt x="427" y="381"/>
                    <a:pt x="427" y="381"/>
                  </a:cubicBezTo>
                  <a:cubicBezTo>
                    <a:pt x="427" y="381"/>
                    <a:pt x="427" y="381"/>
                    <a:pt x="427" y="381"/>
                  </a:cubicBezTo>
                  <a:cubicBezTo>
                    <a:pt x="428" y="380"/>
                    <a:pt x="428" y="380"/>
                    <a:pt x="428" y="380"/>
                  </a:cubicBezTo>
                  <a:cubicBezTo>
                    <a:pt x="428" y="380"/>
                    <a:pt x="428" y="380"/>
                    <a:pt x="428" y="380"/>
                  </a:cubicBezTo>
                  <a:cubicBezTo>
                    <a:pt x="428" y="380"/>
                    <a:pt x="428" y="380"/>
                    <a:pt x="428" y="380"/>
                  </a:cubicBezTo>
                  <a:cubicBezTo>
                    <a:pt x="428" y="380"/>
                    <a:pt x="428" y="380"/>
                    <a:pt x="428" y="380"/>
                  </a:cubicBezTo>
                  <a:cubicBezTo>
                    <a:pt x="428" y="379"/>
                    <a:pt x="428" y="379"/>
                    <a:pt x="428" y="379"/>
                  </a:cubicBezTo>
                  <a:cubicBezTo>
                    <a:pt x="428" y="379"/>
                    <a:pt x="428" y="379"/>
                    <a:pt x="428" y="379"/>
                  </a:cubicBezTo>
                  <a:cubicBezTo>
                    <a:pt x="428" y="379"/>
                    <a:pt x="428" y="379"/>
                    <a:pt x="428" y="379"/>
                  </a:cubicBezTo>
                  <a:cubicBezTo>
                    <a:pt x="428" y="379"/>
                    <a:pt x="428" y="379"/>
                    <a:pt x="428" y="379"/>
                  </a:cubicBezTo>
                  <a:cubicBezTo>
                    <a:pt x="428" y="379"/>
                    <a:pt x="428" y="379"/>
                    <a:pt x="428" y="379"/>
                  </a:cubicBezTo>
                  <a:cubicBezTo>
                    <a:pt x="428" y="378"/>
                    <a:pt x="428" y="378"/>
                    <a:pt x="428" y="378"/>
                  </a:cubicBezTo>
                  <a:cubicBezTo>
                    <a:pt x="428" y="378"/>
                    <a:pt x="428" y="378"/>
                    <a:pt x="428" y="378"/>
                  </a:cubicBezTo>
                  <a:cubicBezTo>
                    <a:pt x="430" y="374"/>
                    <a:pt x="431" y="370"/>
                    <a:pt x="432" y="366"/>
                  </a:cubicBezTo>
                  <a:cubicBezTo>
                    <a:pt x="432" y="366"/>
                    <a:pt x="432" y="366"/>
                    <a:pt x="432" y="366"/>
                  </a:cubicBezTo>
                  <a:cubicBezTo>
                    <a:pt x="432" y="364"/>
                    <a:pt x="432" y="364"/>
                    <a:pt x="432" y="364"/>
                  </a:cubicBezTo>
                  <a:cubicBezTo>
                    <a:pt x="432" y="364"/>
                    <a:pt x="432" y="364"/>
                    <a:pt x="432" y="364"/>
                  </a:cubicBezTo>
                  <a:cubicBezTo>
                    <a:pt x="432" y="364"/>
                    <a:pt x="432" y="364"/>
                    <a:pt x="432" y="364"/>
                  </a:cubicBezTo>
                  <a:cubicBezTo>
                    <a:pt x="432" y="364"/>
                    <a:pt x="432" y="364"/>
                    <a:pt x="432" y="364"/>
                  </a:cubicBezTo>
                  <a:cubicBezTo>
                    <a:pt x="432" y="362"/>
                    <a:pt x="432" y="362"/>
                    <a:pt x="432" y="362"/>
                  </a:cubicBezTo>
                  <a:cubicBezTo>
                    <a:pt x="432" y="362"/>
                    <a:pt x="432" y="362"/>
                    <a:pt x="432" y="362"/>
                  </a:cubicBezTo>
                  <a:cubicBezTo>
                    <a:pt x="432" y="362"/>
                    <a:pt x="432" y="362"/>
                    <a:pt x="432" y="362"/>
                  </a:cubicBezTo>
                  <a:cubicBezTo>
                    <a:pt x="433" y="362"/>
                    <a:pt x="433" y="362"/>
                    <a:pt x="433" y="362"/>
                  </a:cubicBezTo>
                  <a:cubicBezTo>
                    <a:pt x="433" y="362"/>
                    <a:pt x="433" y="362"/>
                    <a:pt x="433" y="362"/>
                  </a:cubicBezTo>
                  <a:cubicBezTo>
                    <a:pt x="433" y="362"/>
                    <a:pt x="433" y="362"/>
                    <a:pt x="433" y="362"/>
                  </a:cubicBezTo>
                  <a:cubicBezTo>
                    <a:pt x="433" y="362"/>
                    <a:pt x="433" y="362"/>
                    <a:pt x="433" y="362"/>
                  </a:cubicBezTo>
                  <a:cubicBezTo>
                    <a:pt x="433" y="361"/>
                    <a:pt x="433" y="361"/>
                    <a:pt x="433" y="361"/>
                  </a:cubicBezTo>
                  <a:cubicBezTo>
                    <a:pt x="433" y="361"/>
                    <a:pt x="433" y="361"/>
                    <a:pt x="433" y="361"/>
                  </a:cubicBezTo>
                  <a:cubicBezTo>
                    <a:pt x="433" y="361"/>
                    <a:pt x="433" y="361"/>
                    <a:pt x="433" y="361"/>
                  </a:cubicBezTo>
                  <a:cubicBezTo>
                    <a:pt x="433" y="360"/>
                    <a:pt x="433" y="360"/>
                    <a:pt x="433" y="360"/>
                  </a:cubicBezTo>
                  <a:cubicBezTo>
                    <a:pt x="433" y="360"/>
                    <a:pt x="433" y="360"/>
                    <a:pt x="433" y="360"/>
                  </a:cubicBezTo>
                  <a:cubicBezTo>
                    <a:pt x="433" y="360"/>
                    <a:pt x="433" y="360"/>
                    <a:pt x="433" y="360"/>
                  </a:cubicBezTo>
                  <a:cubicBezTo>
                    <a:pt x="433" y="360"/>
                    <a:pt x="433" y="360"/>
                    <a:pt x="433" y="360"/>
                  </a:cubicBezTo>
                  <a:cubicBezTo>
                    <a:pt x="433" y="359"/>
                    <a:pt x="433" y="359"/>
                    <a:pt x="433" y="359"/>
                  </a:cubicBezTo>
                  <a:cubicBezTo>
                    <a:pt x="433" y="359"/>
                    <a:pt x="433" y="359"/>
                    <a:pt x="433" y="359"/>
                  </a:cubicBezTo>
                  <a:cubicBezTo>
                    <a:pt x="433" y="359"/>
                    <a:pt x="433" y="359"/>
                    <a:pt x="433" y="359"/>
                  </a:cubicBezTo>
                  <a:cubicBezTo>
                    <a:pt x="433" y="359"/>
                    <a:pt x="433" y="359"/>
                    <a:pt x="433" y="359"/>
                  </a:cubicBezTo>
                  <a:cubicBezTo>
                    <a:pt x="433" y="359"/>
                    <a:pt x="433" y="359"/>
                    <a:pt x="433" y="359"/>
                  </a:cubicBezTo>
                  <a:cubicBezTo>
                    <a:pt x="433" y="357"/>
                    <a:pt x="433" y="357"/>
                    <a:pt x="433" y="357"/>
                  </a:cubicBezTo>
                  <a:cubicBezTo>
                    <a:pt x="433" y="357"/>
                    <a:pt x="433" y="357"/>
                    <a:pt x="433" y="357"/>
                  </a:cubicBezTo>
                  <a:cubicBezTo>
                    <a:pt x="433" y="357"/>
                    <a:pt x="433" y="357"/>
                    <a:pt x="433" y="357"/>
                  </a:cubicBezTo>
                  <a:cubicBezTo>
                    <a:pt x="433" y="357"/>
                    <a:pt x="433" y="357"/>
                    <a:pt x="433" y="357"/>
                  </a:cubicBezTo>
                  <a:cubicBezTo>
                    <a:pt x="433" y="357"/>
                    <a:pt x="433" y="357"/>
                    <a:pt x="433" y="357"/>
                  </a:cubicBezTo>
                  <a:cubicBezTo>
                    <a:pt x="434" y="353"/>
                    <a:pt x="434" y="348"/>
                    <a:pt x="433" y="344"/>
                  </a:cubicBezTo>
                  <a:cubicBezTo>
                    <a:pt x="433" y="344"/>
                    <a:pt x="433" y="344"/>
                    <a:pt x="433" y="344"/>
                  </a:cubicBezTo>
                  <a:cubicBezTo>
                    <a:pt x="433" y="343"/>
                    <a:pt x="433" y="343"/>
                    <a:pt x="433" y="342"/>
                  </a:cubicBezTo>
                  <a:cubicBezTo>
                    <a:pt x="433" y="342"/>
                    <a:pt x="433" y="342"/>
                    <a:pt x="433" y="342"/>
                  </a:cubicBezTo>
                  <a:cubicBezTo>
                    <a:pt x="433" y="342"/>
                    <a:pt x="433" y="342"/>
                    <a:pt x="433" y="342"/>
                  </a:cubicBezTo>
                  <a:cubicBezTo>
                    <a:pt x="433" y="342"/>
                    <a:pt x="433" y="342"/>
                    <a:pt x="433" y="342"/>
                  </a:cubicBezTo>
                  <a:cubicBezTo>
                    <a:pt x="433" y="341"/>
                    <a:pt x="433" y="341"/>
                    <a:pt x="433" y="341"/>
                  </a:cubicBezTo>
                  <a:cubicBezTo>
                    <a:pt x="433" y="341"/>
                    <a:pt x="433" y="341"/>
                    <a:pt x="433" y="341"/>
                  </a:cubicBezTo>
                  <a:cubicBezTo>
                    <a:pt x="433" y="340"/>
                    <a:pt x="433" y="340"/>
                    <a:pt x="433" y="340"/>
                  </a:cubicBezTo>
                  <a:cubicBezTo>
                    <a:pt x="433" y="340"/>
                    <a:pt x="433" y="340"/>
                    <a:pt x="433" y="340"/>
                  </a:cubicBezTo>
                  <a:cubicBezTo>
                    <a:pt x="433" y="340"/>
                    <a:pt x="433" y="340"/>
                    <a:pt x="433" y="340"/>
                  </a:cubicBezTo>
                  <a:cubicBezTo>
                    <a:pt x="433" y="340"/>
                    <a:pt x="433" y="340"/>
                    <a:pt x="433" y="340"/>
                  </a:cubicBezTo>
                  <a:cubicBezTo>
                    <a:pt x="433" y="339"/>
                    <a:pt x="433" y="339"/>
                    <a:pt x="433" y="339"/>
                  </a:cubicBezTo>
                  <a:cubicBezTo>
                    <a:pt x="433" y="339"/>
                    <a:pt x="433" y="339"/>
                    <a:pt x="433" y="339"/>
                  </a:cubicBezTo>
                  <a:cubicBezTo>
                    <a:pt x="433" y="339"/>
                    <a:pt x="433" y="339"/>
                    <a:pt x="433" y="339"/>
                  </a:cubicBezTo>
                  <a:cubicBezTo>
                    <a:pt x="433" y="339"/>
                    <a:pt x="433" y="339"/>
                    <a:pt x="433" y="339"/>
                  </a:cubicBezTo>
                  <a:cubicBezTo>
                    <a:pt x="433" y="338"/>
                    <a:pt x="433" y="338"/>
                    <a:pt x="433" y="338"/>
                  </a:cubicBezTo>
                  <a:cubicBezTo>
                    <a:pt x="433" y="338"/>
                    <a:pt x="433" y="338"/>
                    <a:pt x="433" y="338"/>
                  </a:cubicBezTo>
                  <a:cubicBezTo>
                    <a:pt x="433" y="338"/>
                    <a:pt x="433" y="338"/>
                    <a:pt x="433" y="338"/>
                  </a:cubicBezTo>
                  <a:cubicBezTo>
                    <a:pt x="433" y="338"/>
                    <a:pt x="433" y="338"/>
                    <a:pt x="433" y="338"/>
                  </a:cubicBezTo>
                  <a:cubicBezTo>
                    <a:pt x="433" y="337"/>
                    <a:pt x="433" y="337"/>
                    <a:pt x="433" y="337"/>
                  </a:cubicBezTo>
                  <a:cubicBezTo>
                    <a:pt x="433" y="337"/>
                    <a:pt x="433" y="337"/>
                    <a:pt x="433" y="337"/>
                  </a:cubicBezTo>
                  <a:cubicBezTo>
                    <a:pt x="433" y="337"/>
                    <a:pt x="433" y="337"/>
                    <a:pt x="433" y="337"/>
                  </a:cubicBezTo>
                  <a:cubicBezTo>
                    <a:pt x="433" y="337"/>
                    <a:pt x="433" y="337"/>
                    <a:pt x="433" y="337"/>
                  </a:cubicBezTo>
                  <a:cubicBezTo>
                    <a:pt x="433" y="336"/>
                    <a:pt x="433" y="336"/>
                    <a:pt x="433" y="336"/>
                  </a:cubicBezTo>
                  <a:cubicBezTo>
                    <a:pt x="433" y="336"/>
                    <a:pt x="433" y="336"/>
                    <a:pt x="433" y="336"/>
                  </a:cubicBezTo>
                  <a:cubicBezTo>
                    <a:pt x="433" y="336"/>
                    <a:pt x="433" y="336"/>
                    <a:pt x="433" y="336"/>
                  </a:cubicBezTo>
                  <a:cubicBezTo>
                    <a:pt x="432" y="335"/>
                    <a:pt x="432" y="335"/>
                    <a:pt x="432" y="335"/>
                  </a:cubicBezTo>
                  <a:cubicBezTo>
                    <a:pt x="432" y="335"/>
                    <a:pt x="432" y="335"/>
                    <a:pt x="432" y="335"/>
                  </a:cubicBezTo>
                  <a:cubicBezTo>
                    <a:pt x="432" y="335"/>
                    <a:pt x="432" y="335"/>
                    <a:pt x="432" y="335"/>
                  </a:cubicBezTo>
                  <a:cubicBezTo>
                    <a:pt x="432" y="335"/>
                    <a:pt x="432" y="335"/>
                    <a:pt x="432" y="335"/>
                  </a:cubicBezTo>
                  <a:cubicBezTo>
                    <a:pt x="432" y="335"/>
                    <a:pt x="432" y="335"/>
                    <a:pt x="432" y="335"/>
                  </a:cubicBezTo>
                  <a:cubicBezTo>
                    <a:pt x="432" y="335"/>
                    <a:pt x="432" y="335"/>
                    <a:pt x="432" y="335"/>
                  </a:cubicBezTo>
                  <a:cubicBezTo>
                    <a:pt x="432" y="335"/>
                    <a:pt x="432" y="335"/>
                    <a:pt x="432" y="335"/>
                  </a:cubicBezTo>
                  <a:cubicBezTo>
                    <a:pt x="432" y="331"/>
                    <a:pt x="431" y="326"/>
                    <a:pt x="429" y="322"/>
                  </a:cubicBezTo>
                  <a:cubicBezTo>
                    <a:pt x="429" y="322"/>
                    <a:pt x="429" y="322"/>
                    <a:pt x="429" y="322"/>
                  </a:cubicBezTo>
                  <a:cubicBezTo>
                    <a:pt x="429" y="322"/>
                    <a:pt x="429" y="322"/>
                    <a:pt x="429" y="322"/>
                  </a:cubicBezTo>
                  <a:cubicBezTo>
                    <a:pt x="429" y="322"/>
                    <a:pt x="429" y="322"/>
                    <a:pt x="429" y="322"/>
                  </a:cubicBezTo>
                  <a:cubicBezTo>
                    <a:pt x="429" y="322"/>
                    <a:pt x="429" y="322"/>
                    <a:pt x="429" y="322"/>
                  </a:cubicBezTo>
                  <a:cubicBezTo>
                    <a:pt x="429" y="322"/>
                    <a:pt x="429" y="322"/>
                    <a:pt x="429" y="322"/>
                  </a:cubicBezTo>
                  <a:cubicBezTo>
                    <a:pt x="429" y="322"/>
                    <a:pt x="429" y="322"/>
                    <a:pt x="429" y="322"/>
                  </a:cubicBezTo>
                  <a:cubicBezTo>
                    <a:pt x="429" y="321"/>
                    <a:pt x="429" y="321"/>
                    <a:pt x="429" y="321"/>
                  </a:cubicBezTo>
                  <a:cubicBezTo>
                    <a:pt x="429" y="321"/>
                    <a:pt x="429" y="321"/>
                    <a:pt x="429" y="321"/>
                  </a:cubicBezTo>
                  <a:cubicBezTo>
                    <a:pt x="429" y="320"/>
                    <a:pt x="429" y="320"/>
                    <a:pt x="429" y="320"/>
                  </a:cubicBezTo>
                  <a:cubicBezTo>
                    <a:pt x="429" y="320"/>
                    <a:pt x="429" y="320"/>
                    <a:pt x="429" y="320"/>
                  </a:cubicBezTo>
                  <a:cubicBezTo>
                    <a:pt x="429" y="320"/>
                    <a:pt x="429" y="320"/>
                    <a:pt x="429" y="320"/>
                  </a:cubicBezTo>
                  <a:cubicBezTo>
                    <a:pt x="429" y="320"/>
                    <a:pt x="429" y="320"/>
                    <a:pt x="429" y="320"/>
                  </a:cubicBezTo>
                  <a:cubicBezTo>
                    <a:pt x="429" y="320"/>
                    <a:pt x="429" y="320"/>
                    <a:pt x="429" y="320"/>
                  </a:cubicBezTo>
                  <a:cubicBezTo>
                    <a:pt x="428" y="320"/>
                    <a:pt x="428" y="320"/>
                    <a:pt x="428" y="320"/>
                  </a:cubicBezTo>
                  <a:cubicBezTo>
                    <a:pt x="428" y="320"/>
                    <a:pt x="428" y="320"/>
                    <a:pt x="428" y="320"/>
                  </a:cubicBezTo>
                  <a:cubicBezTo>
                    <a:pt x="428" y="320"/>
                    <a:pt x="428" y="320"/>
                    <a:pt x="428" y="320"/>
                  </a:cubicBezTo>
                  <a:cubicBezTo>
                    <a:pt x="428" y="320"/>
                    <a:pt x="428" y="320"/>
                    <a:pt x="428" y="320"/>
                  </a:cubicBezTo>
                  <a:cubicBezTo>
                    <a:pt x="428" y="320"/>
                    <a:pt x="428" y="320"/>
                    <a:pt x="428" y="320"/>
                  </a:cubicBezTo>
                  <a:cubicBezTo>
                    <a:pt x="428" y="319"/>
                    <a:pt x="428" y="319"/>
                    <a:pt x="428" y="318"/>
                  </a:cubicBezTo>
                  <a:cubicBezTo>
                    <a:pt x="427" y="317"/>
                    <a:pt x="427" y="317"/>
                    <a:pt x="427" y="316"/>
                  </a:cubicBezTo>
                  <a:cubicBezTo>
                    <a:pt x="427" y="316"/>
                    <a:pt x="427" y="316"/>
                    <a:pt x="427" y="316"/>
                  </a:cubicBezTo>
                  <a:cubicBezTo>
                    <a:pt x="427" y="316"/>
                    <a:pt x="427" y="316"/>
                    <a:pt x="427" y="316"/>
                  </a:cubicBezTo>
                  <a:cubicBezTo>
                    <a:pt x="427" y="316"/>
                    <a:pt x="427" y="316"/>
                    <a:pt x="427" y="316"/>
                  </a:cubicBezTo>
                  <a:cubicBezTo>
                    <a:pt x="427" y="316"/>
                    <a:pt x="427" y="316"/>
                    <a:pt x="427" y="316"/>
                  </a:cubicBezTo>
                  <a:cubicBezTo>
                    <a:pt x="427" y="316"/>
                    <a:pt x="427" y="316"/>
                    <a:pt x="427" y="316"/>
                  </a:cubicBezTo>
                  <a:cubicBezTo>
                    <a:pt x="427" y="316"/>
                    <a:pt x="427" y="316"/>
                    <a:pt x="427" y="316"/>
                  </a:cubicBezTo>
                  <a:cubicBezTo>
                    <a:pt x="427" y="316"/>
                    <a:pt x="427" y="316"/>
                    <a:pt x="427" y="316"/>
                  </a:cubicBezTo>
                  <a:cubicBezTo>
                    <a:pt x="427" y="316"/>
                    <a:pt x="427" y="316"/>
                    <a:pt x="427" y="316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426" y="315"/>
                    <a:pt x="426" y="315"/>
                    <a:pt x="426" y="315"/>
                  </a:cubicBezTo>
                  <a:cubicBezTo>
                    <a:pt x="426" y="315"/>
                    <a:pt x="426" y="315"/>
                    <a:pt x="426" y="315"/>
                  </a:cubicBezTo>
                  <a:cubicBezTo>
                    <a:pt x="426" y="315"/>
                    <a:pt x="426" y="315"/>
                    <a:pt x="426" y="315"/>
                  </a:cubicBezTo>
                  <a:cubicBezTo>
                    <a:pt x="426" y="314"/>
                    <a:pt x="426" y="314"/>
                    <a:pt x="426" y="314"/>
                  </a:cubicBezTo>
                  <a:cubicBezTo>
                    <a:pt x="426" y="314"/>
                    <a:pt x="426" y="314"/>
                    <a:pt x="426" y="314"/>
                  </a:cubicBezTo>
                  <a:cubicBezTo>
                    <a:pt x="426" y="314"/>
                    <a:pt x="426" y="314"/>
                    <a:pt x="426" y="314"/>
                  </a:cubicBezTo>
                  <a:cubicBezTo>
                    <a:pt x="426" y="314"/>
                    <a:pt x="426" y="314"/>
                    <a:pt x="426" y="314"/>
                  </a:cubicBezTo>
                  <a:cubicBezTo>
                    <a:pt x="426" y="314"/>
                    <a:pt x="426" y="314"/>
                    <a:pt x="426" y="314"/>
                  </a:cubicBezTo>
                  <a:cubicBezTo>
                    <a:pt x="426" y="314"/>
                    <a:pt x="426" y="314"/>
                    <a:pt x="426" y="314"/>
                  </a:cubicBezTo>
                  <a:cubicBezTo>
                    <a:pt x="426" y="314"/>
                    <a:pt x="426" y="314"/>
                    <a:pt x="426" y="314"/>
                  </a:cubicBezTo>
                  <a:cubicBezTo>
                    <a:pt x="424" y="310"/>
                    <a:pt x="422" y="306"/>
                    <a:pt x="420" y="302"/>
                  </a:cubicBezTo>
                  <a:cubicBezTo>
                    <a:pt x="420" y="302"/>
                    <a:pt x="420" y="302"/>
                    <a:pt x="420" y="302"/>
                  </a:cubicBezTo>
                  <a:cubicBezTo>
                    <a:pt x="420" y="302"/>
                    <a:pt x="420" y="302"/>
                    <a:pt x="420" y="302"/>
                  </a:cubicBezTo>
                  <a:cubicBezTo>
                    <a:pt x="419" y="302"/>
                    <a:pt x="419" y="302"/>
                    <a:pt x="419" y="302"/>
                  </a:cubicBezTo>
                  <a:cubicBezTo>
                    <a:pt x="419" y="302"/>
                    <a:pt x="419" y="302"/>
                    <a:pt x="419" y="302"/>
                  </a:cubicBezTo>
                  <a:cubicBezTo>
                    <a:pt x="419" y="302"/>
                    <a:pt x="419" y="302"/>
                    <a:pt x="419" y="302"/>
                  </a:cubicBezTo>
                  <a:cubicBezTo>
                    <a:pt x="419" y="302"/>
                    <a:pt x="419" y="302"/>
                    <a:pt x="419" y="302"/>
                  </a:cubicBezTo>
                  <a:cubicBezTo>
                    <a:pt x="419" y="302"/>
                    <a:pt x="419" y="302"/>
                    <a:pt x="419" y="302"/>
                  </a:cubicBezTo>
                  <a:cubicBezTo>
                    <a:pt x="419" y="302"/>
                    <a:pt x="419" y="302"/>
                    <a:pt x="419" y="302"/>
                  </a:cubicBezTo>
                  <a:cubicBezTo>
                    <a:pt x="419" y="301"/>
                    <a:pt x="419" y="301"/>
                    <a:pt x="419" y="301"/>
                  </a:cubicBezTo>
                  <a:cubicBezTo>
                    <a:pt x="418" y="301"/>
                    <a:pt x="418" y="301"/>
                    <a:pt x="418" y="301"/>
                  </a:cubicBezTo>
                  <a:cubicBezTo>
                    <a:pt x="418" y="300"/>
                    <a:pt x="418" y="300"/>
                    <a:pt x="418" y="300"/>
                  </a:cubicBezTo>
                  <a:cubicBezTo>
                    <a:pt x="418" y="300"/>
                    <a:pt x="418" y="300"/>
                    <a:pt x="418" y="300"/>
                  </a:cubicBezTo>
                  <a:cubicBezTo>
                    <a:pt x="418" y="300"/>
                    <a:pt x="418" y="300"/>
                    <a:pt x="418" y="300"/>
                  </a:cubicBezTo>
                  <a:cubicBezTo>
                    <a:pt x="418" y="300"/>
                    <a:pt x="418" y="300"/>
                    <a:pt x="418" y="300"/>
                  </a:cubicBezTo>
                  <a:cubicBezTo>
                    <a:pt x="418" y="300"/>
                    <a:pt x="418" y="300"/>
                    <a:pt x="418" y="300"/>
                  </a:cubicBezTo>
                  <a:cubicBezTo>
                    <a:pt x="418" y="300"/>
                    <a:pt x="418" y="300"/>
                    <a:pt x="418" y="300"/>
                  </a:cubicBezTo>
                  <a:cubicBezTo>
                    <a:pt x="418" y="299"/>
                    <a:pt x="417" y="299"/>
                    <a:pt x="417" y="299"/>
                  </a:cubicBezTo>
                  <a:cubicBezTo>
                    <a:pt x="417" y="298"/>
                    <a:pt x="417" y="298"/>
                    <a:pt x="417" y="298"/>
                  </a:cubicBezTo>
                  <a:cubicBezTo>
                    <a:pt x="417" y="298"/>
                    <a:pt x="417" y="298"/>
                    <a:pt x="417" y="298"/>
                  </a:cubicBezTo>
                  <a:cubicBezTo>
                    <a:pt x="416" y="297"/>
                    <a:pt x="415" y="296"/>
                    <a:pt x="414" y="295"/>
                  </a:cubicBezTo>
                  <a:cubicBezTo>
                    <a:pt x="414" y="295"/>
                    <a:pt x="414" y="295"/>
                    <a:pt x="414" y="295"/>
                  </a:cubicBezTo>
                  <a:cubicBezTo>
                    <a:pt x="411" y="292"/>
                    <a:pt x="408" y="289"/>
                    <a:pt x="405" y="286"/>
                  </a:cubicBezTo>
                  <a:cubicBezTo>
                    <a:pt x="405" y="285"/>
                    <a:pt x="405" y="285"/>
                    <a:pt x="405" y="285"/>
                  </a:cubicBezTo>
                  <a:cubicBezTo>
                    <a:pt x="405" y="285"/>
                    <a:pt x="405" y="285"/>
                    <a:pt x="405" y="285"/>
                  </a:cubicBezTo>
                  <a:cubicBezTo>
                    <a:pt x="405" y="285"/>
                    <a:pt x="405" y="285"/>
                    <a:pt x="405" y="285"/>
                  </a:cubicBezTo>
                  <a:cubicBezTo>
                    <a:pt x="404" y="285"/>
                    <a:pt x="404" y="285"/>
                    <a:pt x="404" y="285"/>
                  </a:cubicBezTo>
                  <a:cubicBezTo>
                    <a:pt x="404" y="285"/>
                    <a:pt x="404" y="285"/>
                    <a:pt x="404" y="285"/>
                  </a:cubicBezTo>
                  <a:cubicBezTo>
                    <a:pt x="404" y="284"/>
                    <a:pt x="404" y="284"/>
                    <a:pt x="404" y="284"/>
                  </a:cubicBezTo>
                  <a:cubicBezTo>
                    <a:pt x="404" y="284"/>
                    <a:pt x="404" y="284"/>
                    <a:pt x="404" y="284"/>
                  </a:cubicBezTo>
                  <a:cubicBezTo>
                    <a:pt x="403" y="284"/>
                    <a:pt x="403" y="284"/>
                    <a:pt x="403" y="284"/>
                  </a:cubicBezTo>
                  <a:cubicBezTo>
                    <a:pt x="403" y="284"/>
                    <a:pt x="403" y="284"/>
                    <a:pt x="403" y="284"/>
                  </a:cubicBezTo>
                  <a:cubicBezTo>
                    <a:pt x="403" y="284"/>
                    <a:pt x="403" y="284"/>
                    <a:pt x="403" y="284"/>
                  </a:cubicBezTo>
                  <a:cubicBezTo>
                    <a:pt x="403" y="284"/>
                    <a:pt x="403" y="284"/>
                    <a:pt x="403" y="284"/>
                  </a:cubicBezTo>
                  <a:cubicBezTo>
                    <a:pt x="403" y="284"/>
                    <a:pt x="403" y="284"/>
                    <a:pt x="403" y="284"/>
                  </a:cubicBezTo>
                  <a:cubicBezTo>
                    <a:pt x="403" y="284"/>
                    <a:pt x="403" y="284"/>
                    <a:pt x="403" y="284"/>
                  </a:cubicBezTo>
                  <a:cubicBezTo>
                    <a:pt x="402" y="283"/>
                    <a:pt x="402" y="283"/>
                    <a:pt x="402" y="283"/>
                  </a:cubicBezTo>
                  <a:cubicBezTo>
                    <a:pt x="402" y="283"/>
                    <a:pt x="402" y="283"/>
                    <a:pt x="402" y="283"/>
                  </a:cubicBezTo>
                  <a:cubicBezTo>
                    <a:pt x="402" y="283"/>
                    <a:pt x="402" y="283"/>
                    <a:pt x="402" y="283"/>
                  </a:cubicBezTo>
                  <a:cubicBezTo>
                    <a:pt x="401" y="283"/>
                    <a:pt x="401" y="283"/>
                    <a:pt x="401" y="283"/>
                  </a:cubicBezTo>
                  <a:cubicBezTo>
                    <a:pt x="401" y="282"/>
                    <a:pt x="401" y="282"/>
                    <a:pt x="401" y="282"/>
                  </a:cubicBezTo>
                  <a:cubicBezTo>
                    <a:pt x="401" y="282"/>
                    <a:pt x="401" y="282"/>
                    <a:pt x="401" y="282"/>
                  </a:cubicBezTo>
                  <a:cubicBezTo>
                    <a:pt x="401" y="282"/>
                    <a:pt x="401" y="282"/>
                    <a:pt x="401" y="282"/>
                  </a:cubicBezTo>
                  <a:cubicBezTo>
                    <a:pt x="401" y="282"/>
                    <a:pt x="401" y="282"/>
                    <a:pt x="401" y="282"/>
                  </a:cubicBezTo>
                  <a:cubicBezTo>
                    <a:pt x="401" y="282"/>
                    <a:pt x="401" y="282"/>
                    <a:pt x="401" y="282"/>
                  </a:cubicBezTo>
                  <a:cubicBezTo>
                    <a:pt x="400" y="282"/>
                    <a:pt x="400" y="282"/>
                    <a:pt x="400" y="281"/>
                  </a:cubicBezTo>
                  <a:cubicBezTo>
                    <a:pt x="399" y="281"/>
                    <a:pt x="399" y="281"/>
                    <a:pt x="399" y="281"/>
                  </a:cubicBezTo>
                  <a:cubicBezTo>
                    <a:pt x="398" y="280"/>
                    <a:pt x="398" y="280"/>
                    <a:pt x="398" y="280"/>
                  </a:cubicBezTo>
                  <a:cubicBezTo>
                    <a:pt x="398" y="280"/>
                    <a:pt x="398" y="280"/>
                    <a:pt x="398" y="280"/>
                  </a:cubicBezTo>
                  <a:cubicBezTo>
                    <a:pt x="395" y="278"/>
                    <a:pt x="391" y="275"/>
                    <a:pt x="387" y="273"/>
                  </a:cubicBezTo>
                  <a:cubicBezTo>
                    <a:pt x="387" y="273"/>
                    <a:pt x="387" y="273"/>
                    <a:pt x="387" y="273"/>
                  </a:cubicBezTo>
                  <a:cubicBezTo>
                    <a:pt x="387" y="273"/>
                    <a:pt x="387" y="273"/>
                    <a:pt x="387" y="273"/>
                  </a:cubicBezTo>
                  <a:cubicBezTo>
                    <a:pt x="386" y="273"/>
                    <a:pt x="386" y="273"/>
                    <a:pt x="386" y="273"/>
                  </a:cubicBezTo>
                  <a:cubicBezTo>
                    <a:pt x="386" y="273"/>
                    <a:pt x="386" y="273"/>
                    <a:pt x="386" y="273"/>
                  </a:cubicBezTo>
                  <a:cubicBezTo>
                    <a:pt x="386" y="273"/>
                    <a:pt x="386" y="273"/>
                    <a:pt x="386" y="273"/>
                  </a:cubicBezTo>
                  <a:cubicBezTo>
                    <a:pt x="386" y="273"/>
                    <a:pt x="386" y="273"/>
                    <a:pt x="386" y="273"/>
                  </a:cubicBezTo>
                  <a:cubicBezTo>
                    <a:pt x="386" y="273"/>
                    <a:pt x="386" y="273"/>
                    <a:pt x="386" y="273"/>
                  </a:cubicBezTo>
                  <a:cubicBezTo>
                    <a:pt x="386" y="273"/>
                    <a:pt x="386" y="273"/>
                    <a:pt x="386" y="273"/>
                  </a:cubicBezTo>
                  <a:cubicBezTo>
                    <a:pt x="385" y="273"/>
                    <a:pt x="385" y="273"/>
                    <a:pt x="385" y="273"/>
                  </a:cubicBezTo>
                  <a:cubicBezTo>
                    <a:pt x="385" y="273"/>
                    <a:pt x="385" y="273"/>
                    <a:pt x="385" y="273"/>
                  </a:cubicBezTo>
                  <a:cubicBezTo>
                    <a:pt x="384" y="272"/>
                    <a:pt x="384" y="272"/>
                    <a:pt x="384" y="272"/>
                  </a:cubicBezTo>
                  <a:cubicBezTo>
                    <a:pt x="384" y="272"/>
                    <a:pt x="384" y="272"/>
                    <a:pt x="384" y="272"/>
                  </a:cubicBezTo>
                  <a:cubicBezTo>
                    <a:pt x="384" y="272"/>
                    <a:pt x="384" y="272"/>
                    <a:pt x="384" y="272"/>
                  </a:cubicBezTo>
                  <a:cubicBezTo>
                    <a:pt x="384" y="272"/>
                    <a:pt x="384" y="272"/>
                    <a:pt x="384" y="272"/>
                  </a:cubicBezTo>
                  <a:cubicBezTo>
                    <a:pt x="384" y="272"/>
                    <a:pt x="384" y="272"/>
                    <a:pt x="384" y="272"/>
                  </a:cubicBezTo>
                  <a:cubicBezTo>
                    <a:pt x="384" y="272"/>
                    <a:pt x="384" y="272"/>
                    <a:pt x="384" y="272"/>
                  </a:cubicBezTo>
                  <a:cubicBezTo>
                    <a:pt x="384" y="272"/>
                    <a:pt x="384" y="272"/>
                    <a:pt x="384" y="272"/>
                  </a:cubicBezTo>
                  <a:cubicBezTo>
                    <a:pt x="383" y="272"/>
                    <a:pt x="383" y="272"/>
                    <a:pt x="383" y="272"/>
                  </a:cubicBezTo>
                  <a:cubicBezTo>
                    <a:pt x="383" y="272"/>
                    <a:pt x="383" y="272"/>
                    <a:pt x="383" y="272"/>
                  </a:cubicBezTo>
                  <a:cubicBezTo>
                    <a:pt x="383" y="271"/>
                    <a:pt x="383" y="271"/>
                    <a:pt x="383" y="271"/>
                  </a:cubicBezTo>
                  <a:cubicBezTo>
                    <a:pt x="382" y="271"/>
                    <a:pt x="382" y="271"/>
                    <a:pt x="382" y="271"/>
                  </a:cubicBezTo>
                  <a:cubicBezTo>
                    <a:pt x="382" y="271"/>
                    <a:pt x="382" y="271"/>
                    <a:pt x="382" y="271"/>
                  </a:cubicBezTo>
                  <a:cubicBezTo>
                    <a:pt x="382" y="271"/>
                    <a:pt x="382" y="271"/>
                    <a:pt x="382" y="271"/>
                  </a:cubicBezTo>
                  <a:cubicBezTo>
                    <a:pt x="382" y="271"/>
                    <a:pt x="382" y="271"/>
                    <a:pt x="382" y="271"/>
                  </a:cubicBezTo>
                  <a:cubicBezTo>
                    <a:pt x="382" y="271"/>
                    <a:pt x="382" y="271"/>
                    <a:pt x="382" y="271"/>
                  </a:cubicBezTo>
                  <a:cubicBezTo>
                    <a:pt x="382" y="271"/>
                    <a:pt x="382" y="271"/>
                    <a:pt x="382" y="271"/>
                  </a:cubicBezTo>
                  <a:cubicBezTo>
                    <a:pt x="382" y="271"/>
                    <a:pt x="382" y="271"/>
                    <a:pt x="382" y="271"/>
                  </a:cubicBezTo>
                  <a:cubicBezTo>
                    <a:pt x="382" y="271"/>
                    <a:pt x="382" y="271"/>
                    <a:pt x="382" y="271"/>
                  </a:cubicBezTo>
                  <a:cubicBezTo>
                    <a:pt x="380" y="271"/>
                    <a:pt x="380" y="271"/>
                    <a:pt x="380" y="271"/>
                  </a:cubicBezTo>
                  <a:cubicBezTo>
                    <a:pt x="380" y="270"/>
                    <a:pt x="380" y="270"/>
                    <a:pt x="380" y="270"/>
                  </a:cubicBezTo>
                  <a:cubicBezTo>
                    <a:pt x="380" y="270"/>
                    <a:pt x="380" y="270"/>
                    <a:pt x="380" y="270"/>
                  </a:cubicBezTo>
                  <a:cubicBezTo>
                    <a:pt x="380" y="270"/>
                    <a:pt x="380" y="270"/>
                    <a:pt x="380" y="270"/>
                  </a:cubicBezTo>
                  <a:cubicBezTo>
                    <a:pt x="380" y="270"/>
                    <a:pt x="380" y="270"/>
                    <a:pt x="380" y="270"/>
                  </a:cubicBezTo>
                  <a:cubicBezTo>
                    <a:pt x="380" y="270"/>
                    <a:pt x="380" y="270"/>
                    <a:pt x="380" y="270"/>
                  </a:cubicBezTo>
                  <a:cubicBezTo>
                    <a:pt x="380" y="270"/>
                    <a:pt x="380" y="270"/>
                    <a:pt x="380" y="270"/>
                  </a:cubicBezTo>
                  <a:cubicBezTo>
                    <a:pt x="380" y="270"/>
                    <a:pt x="380" y="270"/>
                    <a:pt x="380" y="270"/>
                  </a:cubicBezTo>
                  <a:cubicBezTo>
                    <a:pt x="379" y="270"/>
                    <a:pt x="379" y="270"/>
                    <a:pt x="379" y="270"/>
                  </a:cubicBezTo>
                  <a:cubicBezTo>
                    <a:pt x="379" y="270"/>
                    <a:pt x="379" y="270"/>
                    <a:pt x="379" y="270"/>
                  </a:cubicBezTo>
                  <a:cubicBezTo>
                    <a:pt x="375" y="268"/>
                    <a:pt x="370" y="267"/>
                    <a:pt x="366" y="266"/>
                  </a:cubicBezTo>
                  <a:cubicBezTo>
                    <a:pt x="366" y="266"/>
                    <a:pt x="366" y="266"/>
                    <a:pt x="366" y="266"/>
                  </a:cubicBezTo>
                  <a:cubicBezTo>
                    <a:pt x="366" y="266"/>
                    <a:pt x="366" y="266"/>
                    <a:pt x="366" y="266"/>
                  </a:cubicBezTo>
                  <a:cubicBezTo>
                    <a:pt x="365" y="266"/>
                    <a:pt x="365" y="266"/>
                    <a:pt x="365" y="266"/>
                  </a:cubicBezTo>
                  <a:cubicBezTo>
                    <a:pt x="365" y="266"/>
                    <a:pt x="365" y="266"/>
                    <a:pt x="365" y="266"/>
                  </a:cubicBezTo>
                  <a:cubicBezTo>
                    <a:pt x="365" y="266"/>
                    <a:pt x="365" y="266"/>
                    <a:pt x="365" y="266"/>
                  </a:cubicBezTo>
                  <a:cubicBezTo>
                    <a:pt x="365" y="266"/>
                    <a:pt x="365" y="266"/>
                    <a:pt x="365" y="266"/>
                  </a:cubicBezTo>
                  <a:cubicBezTo>
                    <a:pt x="365" y="266"/>
                    <a:pt x="365" y="266"/>
                    <a:pt x="365" y="266"/>
                  </a:cubicBezTo>
                  <a:cubicBezTo>
                    <a:pt x="364" y="266"/>
                    <a:pt x="364" y="266"/>
                    <a:pt x="364" y="266"/>
                  </a:cubicBezTo>
                  <a:cubicBezTo>
                    <a:pt x="364" y="266"/>
                    <a:pt x="364" y="266"/>
                    <a:pt x="364" y="266"/>
                  </a:cubicBezTo>
                  <a:cubicBezTo>
                    <a:pt x="364" y="266"/>
                    <a:pt x="364" y="266"/>
                    <a:pt x="364" y="266"/>
                  </a:cubicBezTo>
                  <a:cubicBezTo>
                    <a:pt x="364" y="266"/>
                    <a:pt x="364" y="266"/>
                    <a:pt x="364" y="266"/>
                  </a:cubicBezTo>
                  <a:cubicBezTo>
                    <a:pt x="364" y="266"/>
                    <a:pt x="364" y="266"/>
                    <a:pt x="364" y="266"/>
                  </a:cubicBezTo>
                  <a:cubicBezTo>
                    <a:pt x="363" y="266"/>
                    <a:pt x="363" y="266"/>
                    <a:pt x="363" y="266"/>
                  </a:cubicBezTo>
                  <a:cubicBezTo>
                    <a:pt x="363" y="266"/>
                    <a:pt x="363" y="266"/>
                    <a:pt x="363" y="266"/>
                  </a:cubicBezTo>
                  <a:cubicBezTo>
                    <a:pt x="363" y="266"/>
                    <a:pt x="363" y="266"/>
                    <a:pt x="363" y="266"/>
                  </a:cubicBezTo>
                  <a:cubicBezTo>
                    <a:pt x="363" y="266"/>
                    <a:pt x="363" y="266"/>
                    <a:pt x="363" y="266"/>
                  </a:cubicBezTo>
                  <a:cubicBezTo>
                    <a:pt x="363" y="266"/>
                    <a:pt x="363" y="266"/>
                    <a:pt x="363" y="266"/>
                  </a:cubicBezTo>
                  <a:cubicBezTo>
                    <a:pt x="363" y="266"/>
                    <a:pt x="363" y="266"/>
                    <a:pt x="363" y="266"/>
                  </a:cubicBezTo>
                  <a:cubicBezTo>
                    <a:pt x="362" y="265"/>
                    <a:pt x="362" y="265"/>
                    <a:pt x="362" y="265"/>
                  </a:cubicBezTo>
                  <a:cubicBezTo>
                    <a:pt x="362" y="265"/>
                    <a:pt x="362" y="265"/>
                    <a:pt x="362" y="265"/>
                  </a:cubicBezTo>
                  <a:cubicBezTo>
                    <a:pt x="362" y="265"/>
                    <a:pt x="362" y="265"/>
                    <a:pt x="362" y="265"/>
                  </a:cubicBezTo>
                  <a:cubicBezTo>
                    <a:pt x="361" y="265"/>
                    <a:pt x="361" y="265"/>
                    <a:pt x="361" y="265"/>
                  </a:cubicBezTo>
                  <a:cubicBezTo>
                    <a:pt x="361" y="265"/>
                    <a:pt x="361" y="265"/>
                    <a:pt x="361" y="265"/>
                  </a:cubicBezTo>
                  <a:cubicBezTo>
                    <a:pt x="361" y="265"/>
                    <a:pt x="361" y="265"/>
                    <a:pt x="361" y="265"/>
                  </a:cubicBezTo>
                  <a:cubicBezTo>
                    <a:pt x="361" y="265"/>
                    <a:pt x="361" y="265"/>
                    <a:pt x="361" y="265"/>
                  </a:cubicBezTo>
                  <a:cubicBezTo>
                    <a:pt x="361" y="265"/>
                    <a:pt x="361" y="265"/>
                    <a:pt x="361" y="265"/>
                  </a:cubicBezTo>
                  <a:cubicBezTo>
                    <a:pt x="360" y="265"/>
                    <a:pt x="360" y="265"/>
                    <a:pt x="360" y="265"/>
                  </a:cubicBezTo>
                  <a:cubicBezTo>
                    <a:pt x="360" y="265"/>
                    <a:pt x="360" y="265"/>
                    <a:pt x="360" y="265"/>
                  </a:cubicBezTo>
                  <a:cubicBezTo>
                    <a:pt x="360" y="265"/>
                    <a:pt x="360" y="265"/>
                    <a:pt x="360" y="265"/>
                  </a:cubicBezTo>
                  <a:cubicBezTo>
                    <a:pt x="360" y="265"/>
                    <a:pt x="360" y="265"/>
                    <a:pt x="360" y="265"/>
                  </a:cubicBezTo>
                  <a:cubicBezTo>
                    <a:pt x="360" y="265"/>
                    <a:pt x="360" y="265"/>
                    <a:pt x="360" y="265"/>
                  </a:cubicBezTo>
                  <a:cubicBezTo>
                    <a:pt x="359" y="265"/>
                    <a:pt x="359" y="265"/>
                    <a:pt x="359" y="265"/>
                  </a:cubicBezTo>
                  <a:cubicBezTo>
                    <a:pt x="359" y="265"/>
                    <a:pt x="359" y="265"/>
                    <a:pt x="359" y="265"/>
                  </a:cubicBezTo>
                  <a:cubicBezTo>
                    <a:pt x="359" y="265"/>
                    <a:pt x="359" y="265"/>
                    <a:pt x="359" y="265"/>
                  </a:cubicBezTo>
                  <a:cubicBezTo>
                    <a:pt x="358" y="265"/>
                    <a:pt x="358" y="265"/>
                    <a:pt x="358" y="265"/>
                  </a:cubicBezTo>
                  <a:cubicBezTo>
                    <a:pt x="358" y="265"/>
                    <a:pt x="358" y="265"/>
                    <a:pt x="358" y="265"/>
                  </a:cubicBezTo>
                  <a:cubicBezTo>
                    <a:pt x="357" y="265"/>
                    <a:pt x="357" y="265"/>
                    <a:pt x="357" y="265"/>
                  </a:cubicBezTo>
                  <a:cubicBezTo>
                    <a:pt x="357" y="265"/>
                    <a:pt x="357" y="265"/>
                    <a:pt x="357" y="265"/>
                  </a:cubicBezTo>
                  <a:cubicBezTo>
                    <a:pt x="357" y="265"/>
                    <a:pt x="357" y="265"/>
                    <a:pt x="357" y="265"/>
                  </a:cubicBezTo>
                  <a:cubicBezTo>
                    <a:pt x="353" y="264"/>
                    <a:pt x="348" y="264"/>
                    <a:pt x="344" y="265"/>
                  </a:cubicBezTo>
                  <a:cubicBezTo>
                    <a:pt x="344" y="265"/>
                    <a:pt x="344" y="265"/>
                    <a:pt x="344" y="265"/>
                  </a:cubicBezTo>
                  <a:cubicBezTo>
                    <a:pt x="343" y="265"/>
                    <a:pt x="343" y="265"/>
                    <a:pt x="343" y="265"/>
                  </a:cubicBezTo>
                  <a:cubicBezTo>
                    <a:pt x="343" y="265"/>
                    <a:pt x="343" y="265"/>
                    <a:pt x="343" y="265"/>
                  </a:cubicBezTo>
                  <a:cubicBezTo>
                    <a:pt x="343" y="265"/>
                    <a:pt x="343" y="265"/>
                    <a:pt x="343" y="265"/>
                  </a:cubicBezTo>
                  <a:cubicBezTo>
                    <a:pt x="343" y="265"/>
                    <a:pt x="343" y="265"/>
                    <a:pt x="343" y="265"/>
                  </a:cubicBezTo>
                  <a:cubicBezTo>
                    <a:pt x="342" y="265"/>
                    <a:pt x="342" y="265"/>
                    <a:pt x="342" y="265"/>
                  </a:cubicBezTo>
                  <a:cubicBezTo>
                    <a:pt x="342" y="265"/>
                    <a:pt x="342" y="265"/>
                    <a:pt x="342" y="265"/>
                  </a:cubicBezTo>
                  <a:cubicBezTo>
                    <a:pt x="342" y="265"/>
                    <a:pt x="342" y="265"/>
                    <a:pt x="342" y="265"/>
                  </a:cubicBezTo>
                  <a:cubicBezTo>
                    <a:pt x="342" y="265"/>
                    <a:pt x="342" y="265"/>
                    <a:pt x="342" y="265"/>
                  </a:cubicBezTo>
                  <a:cubicBezTo>
                    <a:pt x="342" y="265"/>
                    <a:pt x="342" y="265"/>
                    <a:pt x="342" y="265"/>
                  </a:cubicBezTo>
                  <a:cubicBezTo>
                    <a:pt x="342" y="265"/>
                    <a:pt x="342" y="265"/>
                    <a:pt x="342" y="265"/>
                  </a:cubicBezTo>
                  <a:cubicBezTo>
                    <a:pt x="342" y="265"/>
                    <a:pt x="342" y="265"/>
                    <a:pt x="342" y="265"/>
                  </a:cubicBezTo>
                  <a:cubicBezTo>
                    <a:pt x="341" y="265"/>
                    <a:pt x="341" y="265"/>
                    <a:pt x="341" y="265"/>
                  </a:cubicBezTo>
                  <a:cubicBezTo>
                    <a:pt x="340" y="265"/>
                    <a:pt x="340" y="265"/>
                    <a:pt x="340" y="265"/>
                  </a:cubicBezTo>
                  <a:cubicBezTo>
                    <a:pt x="340" y="265"/>
                    <a:pt x="340" y="265"/>
                    <a:pt x="340" y="265"/>
                  </a:cubicBezTo>
                  <a:cubicBezTo>
                    <a:pt x="340" y="265"/>
                    <a:pt x="340" y="265"/>
                    <a:pt x="340" y="265"/>
                  </a:cubicBezTo>
                  <a:cubicBezTo>
                    <a:pt x="340" y="265"/>
                    <a:pt x="340" y="265"/>
                    <a:pt x="340" y="265"/>
                  </a:cubicBezTo>
                  <a:cubicBezTo>
                    <a:pt x="340" y="265"/>
                    <a:pt x="340" y="265"/>
                    <a:pt x="340" y="265"/>
                  </a:cubicBezTo>
                  <a:cubicBezTo>
                    <a:pt x="340" y="265"/>
                    <a:pt x="340" y="265"/>
                    <a:pt x="340" y="265"/>
                  </a:cubicBezTo>
                  <a:cubicBezTo>
                    <a:pt x="340" y="265"/>
                    <a:pt x="340" y="265"/>
                    <a:pt x="340" y="265"/>
                  </a:cubicBezTo>
                  <a:cubicBezTo>
                    <a:pt x="339" y="265"/>
                    <a:pt x="339" y="265"/>
                    <a:pt x="339" y="265"/>
                  </a:cubicBezTo>
                  <a:cubicBezTo>
                    <a:pt x="338" y="265"/>
                    <a:pt x="338" y="265"/>
                    <a:pt x="338" y="265"/>
                  </a:cubicBezTo>
                  <a:cubicBezTo>
                    <a:pt x="338" y="265"/>
                    <a:pt x="338" y="265"/>
                    <a:pt x="338" y="265"/>
                  </a:cubicBezTo>
                  <a:cubicBezTo>
                    <a:pt x="338" y="265"/>
                    <a:pt x="338" y="265"/>
                    <a:pt x="338" y="265"/>
                  </a:cubicBezTo>
                  <a:cubicBezTo>
                    <a:pt x="338" y="265"/>
                    <a:pt x="338" y="265"/>
                    <a:pt x="338" y="265"/>
                  </a:cubicBezTo>
                  <a:cubicBezTo>
                    <a:pt x="338" y="265"/>
                    <a:pt x="338" y="265"/>
                    <a:pt x="338" y="265"/>
                  </a:cubicBezTo>
                  <a:cubicBezTo>
                    <a:pt x="338" y="265"/>
                    <a:pt x="338" y="265"/>
                    <a:pt x="338" y="265"/>
                  </a:cubicBezTo>
                  <a:cubicBezTo>
                    <a:pt x="338" y="265"/>
                    <a:pt x="338" y="265"/>
                    <a:pt x="338" y="265"/>
                  </a:cubicBezTo>
                  <a:cubicBezTo>
                    <a:pt x="337" y="265"/>
                    <a:pt x="337" y="265"/>
                    <a:pt x="337" y="265"/>
                  </a:cubicBezTo>
                  <a:cubicBezTo>
                    <a:pt x="337" y="265"/>
                    <a:pt x="337" y="265"/>
                    <a:pt x="337" y="265"/>
                  </a:cubicBezTo>
                  <a:cubicBezTo>
                    <a:pt x="337" y="265"/>
                    <a:pt x="337" y="265"/>
                    <a:pt x="337" y="265"/>
                  </a:cubicBezTo>
                  <a:cubicBezTo>
                    <a:pt x="336" y="265"/>
                    <a:pt x="336" y="265"/>
                    <a:pt x="336" y="265"/>
                  </a:cubicBezTo>
                  <a:cubicBezTo>
                    <a:pt x="336" y="265"/>
                    <a:pt x="336" y="265"/>
                    <a:pt x="336" y="265"/>
                  </a:cubicBezTo>
                  <a:cubicBezTo>
                    <a:pt x="336" y="265"/>
                    <a:pt x="336" y="265"/>
                    <a:pt x="336" y="265"/>
                  </a:cubicBezTo>
                  <a:cubicBezTo>
                    <a:pt x="335" y="266"/>
                    <a:pt x="335" y="266"/>
                    <a:pt x="335" y="266"/>
                  </a:cubicBezTo>
                  <a:cubicBezTo>
                    <a:pt x="335" y="266"/>
                    <a:pt x="335" y="266"/>
                    <a:pt x="335" y="266"/>
                  </a:cubicBezTo>
                  <a:cubicBezTo>
                    <a:pt x="331" y="266"/>
                    <a:pt x="327" y="267"/>
                    <a:pt x="323" y="269"/>
                  </a:cubicBezTo>
                  <a:close/>
                  <a:moveTo>
                    <a:pt x="292" y="217"/>
                  </a:moveTo>
                  <a:cubicBezTo>
                    <a:pt x="292" y="217"/>
                    <a:pt x="292" y="217"/>
                    <a:pt x="292" y="217"/>
                  </a:cubicBezTo>
                  <a:cubicBezTo>
                    <a:pt x="271" y="161"/>
                    <a:pt x="271" y="161"/>
                    <a:pt x="271" y="161"/>
                  </a:cubicBezTo>
                  <a:cubicBezTo>
                    <a:pt x="257" y="167"/>
                    <a:pt x="244" y="174"/>
                    <a:pt x="232" y="183"/>
                  </a:cubicBezTo>
                  <a:cubicBezTo>
                    <a:pt x="267" y="231"/>
                    <a:pt x="267" y="231"/>
                    <a:pt x="267" y="231"/>
                  </a:cubicBezTo>
                  <a:cubicBezTo>
                    <a:pt x="275" y="225"/>
                    <a:pt x="283" y="221"/>
                    <a:pt x="292" y="217"/>
                  </a:cubicBezTo>
                  <a:close/>
                  <a:moveTo>
                    <a:pt x="338" y="206"/>
                  </a:moveTo>
                  <a:cubicBezTo>
                    <a:pt x="338" y="206"/>
                    <a:pt x="338" y="206"/>
                    <a:pt x="338" y="206"/>
                  </a:cubicBezTo>
                  <a:cubicBezTo>
                    <a:pt x="347" y="205"/>
                    <a:pt x="357" y="205"/>
                    <a:pt x="366" y="206"/>
                  </a:cubicBezTo>
                  <a:cubicBezTo>
                    <a:pt x="375" y="147"/>
                    <a:pt x="375" y="147"/>
                    <a:pt x="375" y="147"/>
                  </a:cubicBezTo>
                  <a:cubicBezTo>
                    <a:pt x="360" y="145"/>
                    <a:pt x="346" y="145"/>
                    <a:pt x="331" y="146"/>
                  </a:cubicBezTo>
                  <a:cubicBezTo>
                    <a:pt x="338" y="206"/>
                    <a:pt x="338" y="206"/>
                    <a:pt x="338" y="206"/>
                  </a:cubicBezTo>
                  <a:close/>
                  <a:moveTo>
                    <a:pt x="375" y="207"/>
                  </a:moveTo>
                  <a:cubicBezTo>
                    <a:pt x="375" y="207"/>
                    <a:pt x="375" y="207"/>
                    <a:pt x="375" y="207"/>
                  </a:cubicBezTo>
                  <a:cubicBezTo>
                    <a:pt x="384" y="209"/>
                    <a:pt x="394" y="212"/>
                    <a:pt x="402" y="215"/>
                  </a:cubicBezTo>
                  <a:cubicBezTo>
                    <a:pt x="426" y="161"/>
                    <a:pt x="426" y="161"/>
                    <a:pt x="426" y="161"/>
                  </a:cubicBezTo>
                  <a:cubicBezTo>
                    <a:pt x="412" y="155"/>
                    <a:pt x="398" y="151"/>
                    <a:pt x="384" y="149"/>
                  </a:cubicBezTo>
                  <a:cubicBezTo>
                    <a:pt x="375" y="207"/>
                    <a:pt x="375" y="207"/>
                    <a:pt x="375" y="207"/>
                  </a:cubicBezTo>
                  <a:close/>
                  <a:moveTo>
                    <a:pt x="411" y="219"/>
                  </a:moveTo>
                  <a:cubicBezTo>
                    <a:pt x="411" y="219"/>
                    <a:pt x="411" y="219"/>
                    <a:pt x="411" y="219"/>
                  </a:cubicBezTo>
                  <a:cubicBezTo>
                    <a:pt x="419" y="223"/>
                    <a:pt x="427" y="228"/>
                    <a:pt x="435" y="234"/>
                  </a:cubicBezTo>
                  <a:cubicBezTo>
                    <a:pt x="472" y="187"/>
                    <a:pt x="472" y="187"/>
                    <a:pt x="472" y="187"/>
                  </a:cubicBezTo>
                  <a:cubicBezTo>
                    <a:pt x="460" y="178"/>
                    <a:pt x="448" y="170"/>
                    <a:pt x="434" y="164"/>
                  </a:cubicBezTo>
                  <a:cubicBezTo>
                    <a:pt x="411" y="219"/>
                    <a:pt x="411" y="219"/>
                    <a:pt x="411" y="219"/>
                  </a:cubicBezTo>
                  <a:close/>
                  <a:moveTo>
                    <a:pt x="442" y="239"/>
                  </a:moveTo>
                  <a:cubicBezTo>
                    <a:pt x="442" y="239"/>
                    <a:pt x="442" y="239"/>
                    <a:pt x="442" y="239"/>
                  </a:cubicBezTo>
                  <a:cubicBezTo>
                    <a:pt x="449" y="245"/>
                    <a:pt x="456" y="252"/>
                    <a:pt x="462" y="260"/>
                  </a:cubicBezTo>
                  <a:cubicBezTo>
                    <a:pt x="510" y="224"/>
                    <a:pt x="510" y="224"/>
                    <a:pt x="510" y="224"/>
                  </a:cubicBezTo>
                  <a:cubicBezTo>
                    <a:pt x="501" y="213"/>
                    <a:pt x="491" y="202"/>
                    <a:pt x="479" y="193"/>
                  </a:cubicBezTo>
                  <a:cubicBezTo>
                    <a:pt x="442" y="239"/>
                    <a:pt x="442" y="239"/>
                    <a:pt x="442" y="239"/>
                  </a:cubicBezTo>
                  <a:close/>
                  <a:moveTo>
                    <a:pt x="467" y="267"/>
                  </a:moveTo>
                  <a:cubicBezTo>
                    <a:pt x="467" y="267"/>
                    <a:pt x="467" y="267"/>
                    <a:pt x="467" y="267"/>
                  </a:cubicBezTo>
                  <a:cubicBezTo>
                    <a:pt x="473" y="275"/>
                    <a:pt x="477" y="283"/>
                    <a:pt x="481" y="292"/>
                  </a:cubicBezTo>
                  <a:cubicBezTo>
                    <a:pt x="537" y="270"/>
                    <a:pt x="537" y="270"/>
                    <a:pt x="537" y="270"/>
                  </a:cubicBezTo>
                  <a:cubicBezTo>
                    <a:pt x="531" y="256"/>
                    <a:pt x="524" y="243"/>
                    <a:pt x="515" y="232"/>
                  </a:cubicBezTo>
                  <a:cubicBezTo>
                    <a:pt x="467" y="267"/>
                    <a:pt x="467" y="267"/>
                    <a:pt x="467" y="267"/>
                  </a:cubicBezTo>
                  <a:close/>
                  <a:moveTo>
                    <a:pt x="485" y="300"/>
                  </a:moveTo>
                  <a:cubicBezTo>
                    <a:pt x="485" y="300"/>
                    <a:pt x="485" y="300"/>
                    <a:pt x="485" y="300"/>
                  </a:cubicBezTo>
                  <a:cubicBezTo>
                    <a:pt x="488" y="310"/>
                    <a:pt x="490" y="319"/>
                    <a:pt x="491" y="328"/>
                  </a:cubicBezTo>
                  <a:cubicBezTo>
                    <a:pt x="551" y="321"/>
                    <a:pt x="551" y="321"/>
                    <a:pt x="551" y="321"/>
                  </a:cubicBezTo>
                  <a:cubicBezTo>
                    <a:pt x="549" y="307"/>
                    <a:pt x="545" y="293"/>
                    <a:pt x="540" y="279"/>
                  </a:cubicBezTo>
                  <a:cubicBezTo>
                    <a:pt x="485" y="300"/>
                    <a:pt x="485" y="300"/>
                    <a:pt x="485" y="300"/>
                  </a:cubicBezTo>
                  <a:close/>
                  <a:moveTo>
                    <a:pt x="492" y="337"/>
                  </a:moveTo>
                  <a:cubicBezTo>
                    <a:pt x="492" y="337"/>
                    <a:pt x="492" y="337"/>
                    <a:pt x="492" y="337"/>
                  </a:cubicBezTo>
                  <a:cubicBezTo>
                    <a:pt x="493" y="347"/>
                    <a:pt x="493" y="356"/>
                    <a:pt x="492" y="366"/>
                  </a:cubicBezTo>
                  <a:cubicBezTo>
                    <a:pt x="551" y="374"/>
                    <a:pt x="551" y="374"/>
                    <a:pt x="551" y="374"/>
                  </a:cubicBezTo>
                  <a:cubicBezTo>
                    <a:pt x="553" y="360"/>
                    <a:pt x="553" y="345"/>
                    <a:pt x="552" y="330"/>
                  </a:cubicBezTo>
                  <a:cubicBezTo>
                    <a:pt x="492" y="337"/>
                    <a:pt x="492" y="337"/>
                    <a:pt x="492" y="337"/>
                  </a:cubicBezTo>
                  <a:close/>
                  <a:moveTo>
                    <a:pt x="491" y="375"/>
                  </a:moveTo>
                  <a:cubicBezTo>
                    <a:pt x="491" y="375"/>
                    <a:pt x="491" y="375"/>
                    <a:pt x="491" y="375"/>
                  </a:cubicBezTo>
                  <a:cubicBezTo>
                    <a:pt x="489" y="384"/>
                    <a:pt x="486" y="393"/>
                    <a:pt x="483" y="402"/>
                  </a:cubicBezTo>
                  <a:cubicBezTo>
                    <a:pt x="537" y="426"/>
                    <a:pt x="537" y="426"/>
                    <a:pt x="537" y="426"/>
                  </a:cubicBezTo>
                  <a:cubicBezTo>
                    <a:pt x="543" y="412"/>
                    <a:pt x="547" y="398"/>
                    <a:pt x="550" y="383"/>
                  </a:cubicBezTo>
                  <a:cubicBezTo>
                    <a:pt x="491" y="375"/>
                    <a:pt x="491" y="375"/>
                    <a:pt x="491" y="375"/>
                  </a:cubicBezTo>
                  <a:close/>
                  <a:moveTo>
                    <a:pt x="479" y="410"/>
                  </a:moveTo>
                  <a:cubicBezTo>
                    <a:pt x="479" y="410"/>
                    <a:pt x="479" y="410"/>
                    <a:pt x="479" y="410"/>
                  </a:cubicBezTo>
                  <a:cubicBezTo>
                    <a:pt x="475" y="419"/>
                    <a:pt x="470" y="427"/>
                    <a:pt x="464" y="435"/>
                  </a:cubicBezTo>
                  <a:cubicBezTo>
                    <a:pt x="511" y="472"/>
                    <a:pt x="511" y="472"/>
                    <a:pt x="511" y="472"/>
                  </a:cubicBezTo>
                  <a:cubicBezTo>
                    <a:pt x="520" y="460"/>
                    <a:pt x="528" y="447"/>
                    <a:pt x="534" y="434"/>
                  </a:cubicBezTo>
                  <a:cubicBezTo>
                    <a:pt x="479" y="410"/>
                    <a:pt x="479" y="410"/>
                    <a:pt x="479" y="410"/>
                  </a:cubicBezTo>
                  <a:close/>
                  <a:moveTo>
                    <a:pt x="459" y="442"/>
                  </a:moveTo>
                  <a:cubicBezTo>
                    <a:pt x="459" y="442"/>
                    <a:pt x="459" y="442"/>
                    <a:pt x="459" y="442"/>
                  </a:cubicBezTo>
                  <a:cubicBezTo>
                    <a:pt x="453" y="449"/>
                    <a:pt x="446" y="456"/>
                    <a:pt x="438" y="462"/>
                  </a:cubicBezTo>
                  <a:cubicBezTo>
                    <a:pt x="474" y="510"/>
                    <a:pt x="474" y="510"/>
                    <a:pt x="474" y="510"/>
                  </a:cubicBezTo>
                  <a:cubicBezTo>
                    <a:pt x="486" y="500"/>
                    <a:pt x="496" y="490"/>
                    <a:pt x="505" y="479"/>
                  </a:cubicBezTo>
                  <a:cubicBezTo>
                    <a:pt x="459" y="442"/>
                    <a:pt x="459" y="442"/>
                    <a:pt x="459" y="442"/>
                  </a:cubicBezTo>
                  <a:close/>
                  <a:moveTo>
                    <a:pt x="431" y="467"/>
                  </a:moveTo>
                  <a:cubicBezTo>
                    <a:pt x="431" y="467"/>
                    <a:pt x="431" y="467"/>
                    <a:pt x="431" y="467"/>
                  </a:cubicBezTo>
                  <a:cubicBezTo>
                    <a:pt x="423" y="472"/>
                    <a:pt x="415" y="477"/>
                    <a:pt x="406" y="481"/>
                  </a:cubicBezTo>
                  <a:cubicBezTo>
                    <a:pt x="428" y="536"/>
                    <a:pt x="428" y="536"/>
                    <a:pt x="428" y="536"/>
                  </a:cubicBezTo>
                  <a:cubicBezTo>
                    <a:pt x="442" y="530"/>
                    <a:pt x="455" y="523"/>
                    <a:pt x="466" y="515"/>
                  </a:cubicBezTo>
                  <a:cubicBezTo>
                    <a:pt x="431" y="467"/>
                    <a:pt x="431" y="467"/>
                    <a:pt x="431" y="467"/>
                  </a:cubicBezTo>
                  <a:close/>
                  <a:moveTo>
                    <a:pt x="398" y="484"/>
                  </a:moveTo>
                  <a:cubicBezTo>
                    <a:pt x="398" y="484"/>
                    <a:pt x="398" y="484"/>
                    <a:pt x="398" y="484"/>
                  </a:cubicBezTo>
                  <a:cubicBezTo>
                    <a:pt x="388" y="487"/>
                    <a:pt x="379" y="490"/>
                    <a:pt x="370" y="491"/>
                  </a:cubicBezTo>
                  <a:cubicBezTo>
                    <a:pt x="377" y="550"/>
                    <a:pt x="377" y="550"/>
                    <a:pt x="377" y="550"/>
                  </a:cubicBezTo>
                  <a:cubicBezTo>
                    <a:pt x="391" y="548"/>
                    <a:pt x="405" y="545"/>
                    <a:pt x="419" y="540"/>
                  </a:cubicBezTo>
                  <a:cubicBezTo>
                    <a:pt x="398" y="484"/>
                    <a:pt x="398" y="484"/>
                    <a:pt x="398" y="484"/>
                  </a:cubicBezTo>
                  <a:close/>
                  <a:moveTo>
                    <a:pt x="361" y="492"/>
                  </a:moveTo>
                  <a:cubicBezTo>
                    <a:pt x="361" y="492"/>
                    <a:pt x="361" y="492"/>
                    <a:pt x="361" y="492"/>
                  </a:cubicBezTo>
                  <a:cubicBezTo>
                    <a:pt x="351" y="493"/>
                    <a:pt x="342" y="493"/>
                    <a:pt x="332" y="492"/>
                  </a:cubicBezTo>
                  <a:cubicBezTo>
                    <a:pt x="324" y="551"/>
                    <a:pt x="324" y="551"/>
                    <a:pt x="324" y="551"/>
                  </a:cubicBezTo>
                  <a:cubicBezTo>
                    <a:pt x="338" y="552"/>
                    <a:pt x="353" y="553"/>
                    <a:pt x="368" y="551"/>
                  </a:cubicBezTo>
                  <a:cubicBezTo>
                    <a:pt x="361" y="492"/>
                    <a:pt x="361" y="492"/>
                    <a:pt x="361" y="492"/>
                  </a:cubicBezTo>
                  <a:close/>
                  <a:moveTo>
                    <a:pt x="323" y="490"/>
                  </a:moveTo>
                  <a:cubicBezTo>
                    <a:pt x="323" y="490"/>
                    <a:pt x="323" y="490"/>
                    <a:pt x="323" y="490"/>
                  </a:cubicBezTo>
                  <a:cubicBezTo>
                    <a:pt x="314" y="489"/>
                    <a:pt x="305" y="486"/>
                    <a:pt x="296" y="482"/>
                  </a:cubicBezTo>
                  <a:cubicBezTo>
                    <a:pt x="272" y="537"/>
                    <a:pt x="272" y="537"/>
                    <a:pt x="272" y="537"/>
                  </a:cubicBezTo>
                  <a:cubicBezTo>
                    <a:pt x="286" y="543"/>
                    <a:pt x="300" y="547"/>
                    <a:pt x="315" y="549"/>
                  </a:cubicBezTo>
                  <a:cubicBezTo>
                    <a:pt x="323" y="490"/>
                    <a:pt x="323" y="490"/>
                    <a:pt x="323" y="490"/>
                  </a:cubicBezTo>
                  <a:close/>
                  <a:moveTo>
                    <a:pt x="288" y="479"/>
                  </a:moveTo>
                  <a:cubicBezTo>
                    <a:pt x="288" y="479"/>
                    <a:pt x="288" y="479"/>
                    <a:pt x="288" y="479"/>
                  </a:cubicBezTo>
                  <a:cubicBezTo>
                    <a:pt x="279" y="475"/>
                    <a:pt x="271" y="470"/>
                    <a:pt x="263" y="464"/>
                  </a:cubicBezTo>
                  <a:cubicBezTo>
                    <a:pt x="226" y="511"/>
                    <a:pt x="226" y="511"/>
                    <a:pt x="226" y="511"/>
                  </a:cubicBezTo>
                  <a:cubicBezTo>
                    <a:pt x="238" y="520"/>
                    <a:pt x="251" y="527"/>
                    <a:pt x="264" y="533"/>
                  </a:cubicBezTo>
                  <a:cubicBezTo>
                    <a:pt x="288" y="479"/>
                    <a:pt x="288" y="479"/>
                    <a:pt x="288" y="479"/>
                  </a:cubicBezTo>
                  <a:close/>
                  <a:moveTo>
                    <a:pt x="256" y="458"/>
                  </a:moveTo>
                  <a:cubicBezTo>
                    <a:pt x="256" y="458"/>
                    <a:pt x="256" y="458"/>
                    <a:pt x="256" y="458"/>
                  </a:cubicBezTo>
                  <a:cubicBezTo>
                    <a:pt x="249" y="452"/>
                    <a:pt x="242" y="446"/>
                    <a:pt x="236" y="438"/>
                  </a:cubicBezTo>
                  <a:cubicBezTo>
                    <a:pt x="189" y="473"/>
                    <a:pt x="189" y="473"/>
                    <a:pt x="189" y="473"/>
                  </a:cubicBezTo>
                  <a:cubicBezTo>
                    <a:pt x="198" y="485"/>
                    <a:pt x="208" y="496"/>
                    <a:pt x="219" y="505"/>
                  </a:cubicBezTo>
                  <a:cubicBezTo>
                    <a:pt x="256" y="458"/>
                    <a:pt x="256" y="458"/>
                    <a:pt x="256" y="458"/>
                  </a:cubicBezTo>
                  <a:close/>
                  <a:moveTo>
                    <a:pt x="231" y="431"/>
                  </a:moveTo>
                  <a:cubicBezTo>
                    <a:pt x="231" y="431"/>
                    <a:pt x="231" y="431"/>
                    <a:pt x="231" y="431"/>
                  </a:cubicBezTo>
                  <a:cubicBezTo>
                    <a:pt x="226" y="423"/>
                    <a:pt x="221" y="415"/>
                    <a:pt x="217" y="406"/>
                  </a:cubicBezTo>
                  <a:cubicBezTo>
                    <a:pt x="162" y="428"/>
                    <a:pt x="162" y="428"/>
                    <a:pt x="162" y="428"/>
                  </a:cubicBezTo>
                  <a:cubicBezTo>
                    <a:pt x="168" y="441"/>
                    <a:pt x="175" y="454"/>
                    <a:pt x="183" y="466"/>
                  </a:cubicBezTo>
                  <a:cubicBezTo>
                    <a:pt x="231" y="431"/>
                    <a:pt x="231" y="431"/>
                    <a:pt x="231" y="431"/>
                  </a:cubicBezTo>
                  <a:close/>
                  <a:moveTo>
                    <a:pt x="214" y="397"/>
                  </a:moveTo>
                  <a:cubicBezTo>
                    <a:pt x="214" y="397"/>
                    <a:pt x="214" y="397"/>
                    <a:pt x="214" y="397"/>
                  </a:cubicBezTo>
                  <a:cubicBezTo>
                    <a:pt x="211" y="388"/>
                    <a:pt x="208" y="379"/>
                    <a:pt x="207" y="370"/>
                  </a:cubicBezTo>
                  <a:cubicBezTo>
                    <a:pt x="148" y="376"/>
                    <a:pt x="148" y="376"/>
                    <a:pt x="148" y="376"/>
                  </a:cubicBezTo>
                  <a:cubicBezTo>
                    <a:pt x="150" y="391"/>
                    <a:pt x="153" y="405"/>
                    <a:pt x="158" y="419"/>
                  </a:cubicBezTo>
                  <a:cubicBezTo>
                    <a:pt x="214" y="397"/>
                    <a:pt x="214" y="397"/>
                    <a:pt x="214" y="397"/>
                  </a:cubicBezTo>
                  <a:close/>
                  <a:moveTo>
                    <a:pt x="206" y="361"/>
                  </a:moveTo>
                  <a:cubicBezTo>
                    <a:pt x="206" y="361"/>
                    <a:pt x="206" y="361"/>
                    <a:pt x="206" y="361"/>
                  </a:cubicBezTo>
                  <a:cubicBezTo>
                    <a:pt x="205" y="351"/>
                    <a:pt x="205" y="341"/>
                    <a:pt x="206" y="332"/>
                  </a:cubicBezTo>
                  <a:cubicBezTo>
                    <a:pt x="148" y="323"/>
                    <a:pt x="148" y="323"/>
                    <a:pt x="148" y="323"/>
                  </a:cubicBezTo>
                  <a:cubicBezTo>
                    <a:pt x="146" y="338"/>
                    <a:pt x="145" y="353"/>
                    <a:pt x="147" y="367"/>
                  </a:cubicBezTo>
                  <a:cubicBezTo>
                    <a:pt x="206" y="361"/>
                    <a:pt x="206" y="361"/>
                    <a:pt x="206" y="361"/>
                  </a:cubicBezTo>
                  <a:close/>
                  <a:moveTo>
                    <a:pt x="208" y="323"/>
                  </a:moveTo>
                  <a:cubicBezTo>
                    <a:pt x="208" y="323"/>
                    <a:pt x="208" y="323"/>
                    <a:pt x="208" y="323"/>
                  </a:cubicBezTo>
                  <a:cubicBezTo>
                    <a:pt x="210" y="314"/>
                    <a:pt x="212" y="305"/>
                    <a:pt x="216" y="296"/>
                  </a:cubicBezTo>
                  <a:cubicBezTo>
                    <a:pt x="161" y="272"/>
                    <a:pt x="161" y="272"/>
                    <a:pt x="161" y="272"/>
                  </a:cubicBezTo>
                  <a:cubicBezTo>
                    <a:pt x="155" y="286"/>
                    <a:pt x="151" y="300"/>
                    <a:pt x="149" y="314"/>
                  </a:cubicBezTo>
                  <a:cubicBezTo>
                    <a:pt x="208" y="323"/>
                    <a:pt x="208" y="323"/>
                    <a:pt x="208" y="323"/>
                  </a:cubicBezTo>
                  <a:close/>
                  <a:moveTo>
                    <a:pt x="219" y="287"/>
                  </a:moveTo>
                  <a:cubicBezTo>
                    <a:pt x="219" y="287"/>
                    <a:pt x="219" y="287"/>
                    <a:pt x="219" y="287"/>
                  </a:cubicBezTo>
                  <a:cubicBezTo>
                    <a:pt x="223" y="279"/>
                    <a:pt x="228" y="271"/>
                    <a:pt x="234" y="263"/>
                  </a:cubicBezTo>
                  <a:cubicBezTo>
                    <a:pt x="187" y="226"/>
                    <a:pt x="187" y="226"/>
                    <a:pt x="187" y="226"/>
                  </a:cubicBezTo>
                  <a:cubicBezTo>
                    <a:pt x="178" y="238"/>
                    <a:pt x="171" y="250"/>
                    <a:pt x="165" y="264"/>
                  </a:cubicBezTo>
                  <a:cubicBezTo>
                    <a:pt x="219" y="287"/>
                    <a:pt x="219" y="287"/>
                    <a:pt x="219" y="287"/>
                  </a:cubicBezTo>
                  <a:close/>
                  <a:moveTo>
                    <a:pt x="240" y="256"/>
                  </a:moveTo>
                  <a:cubicBezTo>
                    <a:pt x="240" y="256"/>
                    <a:pt x="240" y="256"/>
                    <a:pt x="240" y="256"/>
                  </a:cubicBezTo>
                  <a:cubicBezTo>
                    <a:pt x="246" y="249"/>
                    <a:pt x="253" y="242"/>
                    <a:pt x="260" y="236"/>
                  </a:cubicBezTo>
                  <a:cubicBezTo>
                    <a:pt x="225" y="188"/>
                    <a:pt x="225" y="188"/>
                    <a:pt x="225" y="188"/>
                  </a:cubicBezTo>
                  <a:cubicBezTo>
                    <a:pt x="213" y="197"/>
                    <a:pt x="202" y="208"/>
                    <a:pt x="193" y="219"/>
                  </a:cubicBezTo>
                  <a:cubicBezTo>
                    <a:pt x="240" y="256"/>
                    <a:pt x="240" y="256"/>
                    <a:pt x="240" y="256"/>
                  </a:cubicBezTo>
                  <a:close/>
                  <a:moveTo>
                    <a:pt x="323" y="281"/>
                  </a:moveTo>
                  <a:cubicBezTo>
                    <a:pt x="323" y="281"/>
                    <a:pt x="323" y="281"/>
                    <a:pt x="323" y="281"/>
                  </a:cubicBezTo>
                  <a:cubicBezTo>
                    <a:pt x="285" y="296"/>
                    <a:pt x="267" y="338"/>
                    <a:pt x="282" y="375"/>
                  </a:cubicBezTo>
                  <a:cubicBezTo>
                    <a:pt x="296" y="413"/>
                    <a:pt x="339" y="431"/>
                    <a:pt x="376" y="416"/>
                  </a:cubicBezTo>
                  <a:cubicBezTo>
                    <a:pt x="413" y="402"/>
                    <a:pt x="432" y="360"/>
                    <a:pt x="417" y="322"/>
                  </a:cubicBezTo>
                  <a:cubicBezTo>
                    <a:pt x="402" y="285"/>
                    <a:pt x="360" y="267"/>
                    <a:pt x="323" y="281"/>
                  </a:cubicBezTo>
                  <a:close/>
                  <a:moveTo>
                    <a:pt x="587" y="95"/>
                  </a:moveTo>
                  <a:cubicBezTo>
                    <a:pt x="587" y="95"/>
                    <a:pt x="587" y="95"/>
                    <a:pt x="587" y="95"/>
                  </a:cubicBezTo>
                  <a:cubicBezTo>
                    <a:pt x="586" y="94"/>
                    <a:pt x="584" y="94"/>
                    <a:pt x="582" y="96"/>
                  </a:cubicBezTo>
                  <a:cubicBezTo>
                    <a:pt x="559" y="109"/>
                    <a:pt x="559" y="109"/>
                    <a:pt x="559" y="109"/>
                  </a:cubicBezTo>
                  <a:cubicBezTo>
                    <a:pt x="551" y="113"/>
                    <a:pt x="551" y="113"/>
                    <a:pt x="551" y="113"/>
                  </a:cubicBezTo>
                  <a:cubicBezTo>
                    <a:pt x="554" y="106"/>
                    <a:pt x="554" y="106"/>
                    <a:pt x="554" y="106"/>
                  </a:cubicBezTo>
                  <a:cubicBezTo>
                    <a:pt x="564" y="81"/>
                    <a:pt x="564" y="81"/>
                    <a:pt x="564" y="81"/>
                  </a:cubicBezTo>
                  <a:cubicBezTo>
                    <a:pt x="565" y="78"/>
                    <a:pt x="565" y="76"/>
                    <a:pt x="565" y="75"/>
                  </a:cubicBezTo>
                  <a:cubicBezTo>
                    <a:pt x="564" y="74"/>
                    <a:pt x="562" y="75"/>
                    <a:pt x="559" y="77"/>
                  </a:cubicBezTo>
                  <a:cubicBezTo>
                    <a:pt x="537" y="92"/>
                    <a:pt x="537" y="92"/>
                    <a:pt x="537" y="92"/>
                  </a:cubicBezTo>
                  <a:cubicBezTo>
                    <a:pt x="530" y="97"/>
                    <a:pt x="530" y="97"/>
                    <a:pt x="530" y="97"/>
                  </a:cubicBezTo>
                  <a:cubicBezTo>
                    <a:pt x="532" y="89"/>
                    <a:pt x="532" y="89"/>
                    <a:pt x="532" y="89"/>
                  </a:cubicBezTo>
                  <a:cubicBezTo>
                    <a:pt x="540" y="63"/>
                    <a:pt x="540" y="63"/>
                    <a:pt x="540" y="63"/>
                  </a:cubicBezTo>
                  <a:cubicBezTo>
                    <a:pt x="541" y="60"/>
                    <a:pt x="541" y="58"/>
                    <a:pt x="539" y="57"/>
                  </a:cubicBezTo>
                  <a:cubicBezTo>
                    <a:pt x="539" y="57"/>
                    <a:pt x="537" y="57"/>
                    <a:pt x="534" y="59"/>
                  </a:cubicBezTo>
                  <a:cubicBezTo>
                    <a:pt x="514" y="76"/>
                    <a:pt x="514" y="76"/>
                    <a:pt x="514" y="76"/>
                  </a:cubicBezTo>
                  <a:cubicBezTo>
                    <a:pt x="507" y="82"/>
                    <a:pt x="507" y="82"/>
                    <a:pt x="507" y="82"/>
                  </a:cubicBezTo>
                  <a:cubicBezTo>
                    <a:pt x="509" y="74"/>
                    <a:pt x="509" y="74"/>
                    <a:pt x="509" y="74"/>
                  </a:cubicBezTo>
                  <a:cubicBezTo>
                    <a:pt x="514" y="48"/>
                    <a:pt x="514" y="48"/>
                    <a:pt x="514" y="48"/>
                  </a:cubicBezTo>
                  <a:cubicBezTo>
                    <a:pt x="515" y="45"/>
                    <a:pt x="515" y="44"/>
                    <a:pt x="514" y="43"/>
                  </a:cubicBezTo>
                  <a:cubicBezTo>
                    <a:pt x="514" y="41"/>
                    <a:pt x="511" y="42"/>
                    <a:pt x="509" y="44"/>
                  </a:cubicBezTo>
                  <a:cubicBezTo>
                    <a:pt x="490" y="63"/>
                    <a:pt x="490" y="63"/>
                    <a:pt x="490" y="63"/>
                  </a:cubicBezTo>
                  <a:cubicBezTo>
                    <a:pt x="483" y="70"/>
                    <a:pt x="483" y="70"/>
                    <a:pt x="483" y="70"/>
                  </a:cubicBezTo>
                  <a:cubicBezTo>
                    <a:pt x="484" y="61"/>
                    <a:pt x="484" y="61"/>
                    <a:pt x="484" y="61"/>
                  </a:cubicBezTo>
                  <a:cubicBezTo>
                    <a:pt x="487" y="34"/>
                    <a:pt x="487" y="34"/>
                    <a:pt x="487" y="34"/>
                  </a:cubicBezTo>
                  <a:cubicBezTo>
                    <a:pt x="487" y="32"/>
                    <a:pt x="487" y="30"/>
                    <a:pt x="487" y="29"/>
                  </a:cubicBezTo>
                  <a:cubicBezTo>
                    <a:pt x="486" y="28"/>
                    <a:pt x="484" y="28"/>
                    <a:pt x="481" y="32"/>
                  </a:cubicBezTo>
                  <a:cubicBezTo>
                    <a:pt x="464" y="52"/>
                    <a:pt x="464" y="52"/>
                    <a:pt x="464" y="52"/>
                  </a:cubicBezTo>
                  <a:cubicBezTo>
                    <a:pt x="459" y="58"/>
                    <a:pt x="459" y="58"/>
                    <a:pt x="459" y="58"/>
                  </a:cubicBezTo>
                  <a:cubicBezTo>
                    <a:pt x="459" y="50"/>
                    <a:pt x="459" y="50"/>
                    <a:pt x="459" y="50"/>
                  </a:cubicBezTo>
                  <a:cubicBezTo>
                    <a:pt x="460" y="23"/>
                    <a:pt x="460" y="23"/>
                    <a:pt x="460" y="23"/>
                  </a:cubicBezTo>
                  <a:cubicBezTo>
                    <a:pt x="460" y="17"/>
                    <a:pt x="457" y="16"/>
                    <a:pt x="453" y="21"/>
                  </a:cubicBezTo>
                  <a:cubicBezTo>
                    <a:pt x="438" y="43"/>
                    <a:pt x="438" y="43"/>
                    <a:pt x="438" y="43"/>
                  </a:cubicBezTo>
                  <a:cubicBezTo>
                    <a:pt x="433" y="51"/>
                    <a:pt x="433" y="51"/>
                    <a:pt x="433" y="51"/>
                  </a:cubicBezTo>
                  <a:cubicBezTo>
                    <a:pt x="432" y="42"/>
                    <a:pt x="432" y="42"/>
                    <a:pt x="432" y="42"/>
                  </a:cubicBezTo>
                  <a:cubicBezTo>
                    <a:pt x="430" y="15"/>
                    <a:pt x="430" y="15"/>
                    <a:pt x="430" y="15"/>
                  </a:cubicBezTo>
                  <a:cubicBezTo>
                    <a:pt x="430" y="9"/>
                    <a:pt x="427" y="8"/>
                    <a:pt x="424" y="13"/>
                  </a:cubicBezTo>
                  <a:cubicBezTo>
                    <a:pt x="411" y="37"/>
                    <a:pt x="411" y="37"/>
                    <a:pt x="411" y="37"/>
                  </a:cubicBezTo>
                  <a:cubicBezTo>
                    <a:pt x="407" y="44"/>
                    <a:pt x="407" y="44"/>
                    <a:pt x="407" y="44"/>
                  </a:cubicBezTo>
                  <a:cubicBezTo>
                    <a:pt x="405" y="36"/>
                    <a:pt x="405" y="36"/>
                    <a:pt x="405" y="36"/>
                  </a:cubicBezTo>
                  <a:cubicBezTo>
                    <a:pt x="401" y="9"/>
                    <a:pt x="401" y="9"/>
                    <a:pt x="401" y="9"/>
                  </a:cubicBezTo>
                  <a:cubicBezTo>
                    <a:pt x="401" y="8"/>
                    <a:pt x="401" y="6"/>
                    <a:pt x="400" y="6"/>
                  </a:cubicBezTo>
                  <a:cubicBezTo>
                    <a:pt x="399" y="3"/>
                    <a:pt x="397" y="4"/>
                    <a:pt x="395" y="8"/>
                  </a:cubicBezTo>
                  <a:cubicBezTo>
                    <a:pt x="384" y="33"/>
                    <a:pt x="384" y="33"/>
                    <a:pt x="384" y="33"/>
                  </a:cubicBezTo>
                  <a:cubicBezTo>
                    <a:pt x="380" y="41"/>
                    <a:pt x="380" y="41"/>
                    <a:pt x="380" y="41"/>
                  </a:cubicBezTo>
                  <a:cubicBezTo>
                    <a:pt x="378" y="32"/>
                    <a:pt x="378" y="32"/>
                    <a:pt x="378" y="32"/>
                  </a:cubicBezTo>
                  <a:cubicBezTo>
                    <a:pt x="371" y="6"/>
                    <a:pt x="371" y="6"/>
                    <a:pt x="371" y="6"/>
                  </a:cubicBezTo>
                  <a:cubicBezTo>
                    <a:pt x="371" y="4"/>
                    <a:pt x="370" y="3"/>
                    <a:pt x="370" y="2"/>
                  </a:cubicBezTo>
                  <a:cubicBezTo>
                    <a:pt x="368" y="0"/>
                    <a:pt x="366" y="1"/>
                    <a:pt x="365" y="6"/>
                  </a:cubicBezTo>
                  <a:cubicBezTo>
                    <a:pt x="356" y="31"/>
                    <a:pt x="356" y="31"/>
                    <a:pt x="356" y="31"/>
                  </a:cubicBezTo>
                  <a:cubicBezTo>
                    <a:pt x="353" y="38"/>
                    <a:pt x="353" y="38"/>
                    <a:pt x="353" y="38"/>
                  </a:cubicBezTo>
                  <a:cubicBezTo>
                    <a:pt x="350" y="31"/>
                    <a:pt x="350" y="31"/>
                    <a:pt x="350" y="31"/>
                  </a:cubicBezTo>
                  <a:cubicBezTo>
                    <a:pt x="342" y="5"/>
                    <a:pt x="342" y="5"/>
                    <a:pt x="342" y="5"/>
                  </a:cubicBezTo>
                  <a:cubicBezTo>
                    <a:pt x="341" y="4"/>
                    <a:pt x="341" y="3"/>
                    <a:pt x="340" y="2"/>
                  </a:cubicBezTo>
                  <a:cubicBezTo>
                    <a:pt x="338" y="0"/>
                    <a:pt x="336" y="1"/>
                    <a:pt x="335" y="5"/>
                  </a:cubicBezTo>
                  <a:cubicBezTo>
                    <a:pt x="328" y="31"/>
                    <a:pt x="328" y="31"/>
                    <a:pt x="328" y="31"/>
                  </a:cubicBezTo>
                  <a:cubicBezTo>
                    <a:pt x="326" y="40"/>
                    <a:pt x="326" y="40"/>
                    <a:pt x="326" y="40"/>
                  </a:cubicBezTo>
                  <a:cubicBezTo>
                    <a:pt x="322" y="32"/>
                    <a:pt x="322" y="32"/>
                    <a:pt x="322" y="32"/>
                  </a:cubicBezTo>
                  <a:cubicBezTo>
                    <a:pt x="311" y="7"/>
                    <a:pt x="311" y="7"/>
                    <a:pt x="311" y="7"/>
                  </a:cubicBezTo>
                  <a:cubicBezTo>
                    <a:pt x="311" y="6"/>
                    <a:pt x="310" y="5"/>
                    <a:pt x="309" y="4"/>
                  </a:cubicBezTo>
                  <a:cubicBezTo>
                    <a:pt x="307" y="2"/>
                    <a:pt x="306" y="3"/>
                    <a:pt x="305" y="8"/>
                  </a:cubicBezTo>
                  <a:cubicBezTo>
                    <a:pt x="300" y="34"/>
                    <a:pt x="300" y="34"/>
                    <a:pt x="300" y="34"/>
                  </a:cubicBezTo>
                  <a:cubicBezTo>
                    <a:pt x="299" y="43"/>
                    <a:pt x="299" y="43"/>
                    <a:pt x="299" y="43"/>
                  </a:cubicBezTo>
                  <a:cubicBezTo>
                    <a:pt x="295" y="35"/>
                    <a:pt x="295" y="35"/>
                    <a:pt x="295" y="35"/>
                  </a:cubicBezTo>
                  <a:cubicBezTo>
                    <a:pt x="282" y="12"/>
                    <a:pt x="282" y="12"/>
                    <a:pt x="282" y="12"/>
                  </a:cubicBezTo>
                  <a:cubicBezTo>
                    <a:pt x="279" y="6"/>
                    <a:pt x="276" y="7"/>
                    <a:pt x="276" y="13"/>
                  </a:cubicBezTo>
                  <a:cubicBezTo>
                    <a:pt x="273" y="40"/>
                    <a:pt x="273" y="40"/>
                    <a:pt x="273" y="40"/>
                  </a:cubicBezTo>
                  <a:cubicBezTo>
                    <a:pt x="273" y="49"/>
                    <a:pt x="273" y="49"/>
                    <a:pt x="273" y="49"/>
                  </a:cubicBezTo>
                  <a:cubicBezTo>
                    <a:pt x="267" y="41"/>
                    <a:pt x="267" y="41"/>
                    <a:pt x="267" y="41"/>
                  </a:cubicBezTo>
                  <a:cubicBezTo>
                    <a:pt x="253" y="19"/>
                    <a:pt x="253" y="19"/>
                    <a:pt x="253" y="19"/>
                  </a:cubicBezTo>
                  <a:cubicBezTo>
                    <a:pt x="249" y="14"/>
                    <a:pt x="246" y="15"/>
                    <a:pt x="246" y="21"/>
                  </a:cubicBezTo>
                  <a:cubicBezTo>
                    <a:pt x="246" y="48"/>
                    <a:pt x="246" y="48"/>
                    <a:pt x="246" y="48"/>
                  </a:cubicBezTo>
                  <a:cubicBezTo>
                    <a:pt x="246" y="56"/>
                    <a:pt x="246" y="56"/>
                    <a:pt x="246" y="56"/>
                  </a:cubicBezTo>
                  <a:cubicBezTo>
                    <a:pt x="241" y="50"/>
                    <a:pt x="241" y="50"/>
                    <a:pt x="241" y="50"/>
                  </a:cubicBezTo>
                  <a:cubicBezTo>
                    <a:pt x="225" y="29"/>
                    <a:pt x="225" y="29"/>
                    <a:pt x="225" y="29"/>
                  </a:cubicBezTo>
                  <a:cubicBezTo>
                    <a:pt x="221" y="24"/>
                    <a:pt x="218" y="25"/>
                    <a:pt x="218" y="31"/>
                  </a:cubicBezTo>
                  <a:cubicBezTo>
                    <a:pt x="221" y="58"/>
                    <a:pt x="221" y="58"/>
                    <a:pt x="221" y="58"/>
                  </a:cubicBezTo>
                  <a:cubicBezTo>
                    <a:pt x="222" y="67"/>
                    <a:pt x="222" y="67"/>
                    <a:pt x="222" y="67"/>
                  </a:cubicBezTo>
                  <a:cubicBezTo>
                    <a:pt x="215" y="60"/>
                    <a:pt x="215" y="60"/>
                    <a:pt x="215" y="60"/>
                  </a:cubicBezTo>
                  <a:cubicBezTo>
                    <a:pt x="197" y="41"/>
                    <a:pt x="197" y="41"/>
                    <a:pt x="197" y="41"/>
                  </a:cubicBezTo>
                  <a:cubicBezTo>
                    <a:pt x="192" y="36"/>
                    <a:pt x="190" y="38"/>
                    <a:pt x="191" y="44"/>
                  </a:cubicBezTo>
                  <a:cubicBezTo>
                    <a:pt x="196" y="70"/>
                    <a:pt x="196" y="70"/>
                    <a:pt x="196" y="70"/>
                  </a:cubicBezTo>
                  <a:cubicBezTo>
                    <a:pt x="197" y="78"/>
                    <a:pt x="197" y="78"/>
                    <a:pt x="197" y="78"/>
                  </a:cubicBezTo>
                  <a:cubicBezTo>
                    <a:pt x="191" y="73"/>
                    <a:pt x="191" y="73"/>
                    <a:pt x="191" y="73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66" y="51"/>
                    <a:pt x="164" y="52"/>
                    <a:pt x="165" y="59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5" y="93"/>
                    <a:pt x="175" y="93"/>
                    <a:pt x="175" y="93"/>
                  </a:cubicBezTo>
                  <a:cubicBezTo>
                    <a:pt x="167" y="88"/>
                    <a:pt x="167" y="88"/>
                    <a:pt x="167" y="88"/>
                  </a:cubicBezTo>
                  <a:cubicBezTo>
                    <a:pt x="146" y="72"/>
                    <a:pt x="146" y="72"/>
                    <a:pt x="146" y="72"/>
                  </a:cubicBezTo>
                  <a:cubicBezTo>
                    <a:pt x="141" y="68"/>
                    <a:pt x="138" y="70"/>
                    <a:pt x="140" y="76"/>
                  </a:cubicBezTo>
                  <a:cubicBezTo>
                    <a:pt x="150" y="101"/>
                    <a:pt x="150" y="101"/>
                    <a:pt x="150" y="101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45" y="104"/>
                    <a:pt x="145" y="104"/>
                    <a:pt x="145" y="104"/>
                  </a:cubicBezTo>
                  <a:cubicBezTo>
                    <a:pt x="123" y="91"/>
                    <a:pt x="123" y="91"/>
                    <a:pt x="123" y="91"/>
                  </a:cubicBezTo>
                  <a:cubicBezTo>
                    <a:pt x="117" y="87"/>
                    <a:pt x="115" y="89"/>
                    <a:pt x="118" y="95"/>
                  </a:cubicBezTo>
                  <a:cubicBezTo>
                    <a:pt x="129" y="119"/>
                    <a:pt x="129" y="119"/>
                    <a:pt x="129" y="119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25" y="123"/>
                    <a:pt x="125" y="123"/>
                    <a:pt x="125" y="123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95" y="109"/>
                    <a:pt x="93" y="111"/>
                    <a:pt x="96" y="116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4" y="147"/>
                    <a:pt x="114" y="147"/>
                    <a:pt x="114" y="147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81" y="134"/>
                    <a:pt x="81" y="134"/>
                    <a:pt x="81" y="134"/>
                  </a:cubicBezTo>
                  <a:cubicBezTo>
                    <a:pt x="75" y="131"/>
                    <a:pt x="73" y="134"/>
                    <a:pt x="77" y="139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8" y="168"/>
                    <a:pt x="98" y="168"/>
                    <a:pt x="98" y="168"/>
                  </a:cubicBezTo>
                  <a:cubicBezTo>
                    <a:pt x="89" y="166"/>
                    <a:pt x="89" y="166"/>
                    <a:pt x="89" y="166"/>
                  </a:cubicBezTo>
                  <a:cubicBezTo>
                    <a:pt x="63" y="158"/>
                    <a:pt x="63" y="158"/>
                    <a:pt x="63" y="158"/>
                  </a:cubicBezTo>
                  <a:cubicBezTo>
                    <a:pt x="57" y="156"/>
                    <a:pt x="56" y="159"/>
                    <a:pt x="60" y="164"/>
                  </a:cubicBezTo>
                  <a:cubicBezTo>
                    <a:pt x="77" y="184"/>
                    <a:pt x="77" y="184"/>
                    <a:pt x="77" y="184"/>
                  </a:cubicBezTo>
                  <a:cubicBezTo>
                    <a:pt x="82" y="191"/>
                    <a:pt x="82" y="191"/>
                    <a:pt x="82" y="191"/>
                  </a:cubicBezTo>
                  <a:cubicBezTo>
                    <a:pt x="74" y="189"/>
                    <a:pt x="74" y="189"/>
                    <a:pt x="74" y="189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42" y="182"/>
                    <a:pt x="40" y="185"/>
                    <a:pt x="45" y="189"/>
                  </a:cubicBezTo>
                  <a:cubicBezTo>
                    <a:pt x="64" y="208"/>
                    <a:pt x="64" y="208"/>
                    <a:pt x="64" y="208"/>
                  </a:cubicBezTo>
                  <a:cubicBezTo>
                    <a:pt x="70" y="215"/>
                    <a:pt x="70" y="215"/>
                    <a:pt x="70" y="215"/>
                  </a:cubicBezTo>
                  <a:cubicBezTo>
                    <a:pt x="61" y="214"/>
                    <a:pt x="61" y="214"/>
                    <a:pt x="61" y="214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28" y="210"/>
                    <a:pt x="27" y="213"/>
                    <a:pt x="32" y="217"/>
                  </a:cubicBezTo>
                  <a:cubicBezTo>
                    <a:pt x="52" y="234"/>
                    <a:pt x="52" y="234"/>
                    <a:pt x="52" y="234"/>
                  </a:cubicBezTo>
                  <a:cubicBezTo>
                    <a:pt x="59" y="239"/>
                    <a:pt x="59" y="239"/>
                    <a:pt x="59" y="239"/>
                  </a:cubicBezTo>
                  <a:cubicBezTo>
                    <a:pt x="50" y="239"/>
                    <a:pt x="50" y="239"/>
                    <a:pt x="50" y="239"/>
                  </a:cubicBezTo>
                  <a:cubicBezTo>
                    <a:pt x="24" y="238"/>
                    <a:pt x="24" y="238"/>
                    <a:pt x="24" y="238"/>
                  </a:cubicBezTo>
                  <a:cubicBezTo>
                    <a:pt x="17" y="238"/>
                    <a:pt x="17" y="241"/>
                    <a:pt x="22" y="245"/>
                  </a:cubicBezTo>
                  <a:cubicBezTo>
                    <a:pt x="44" y="260"/>
                    <a:pt x="44" y="260"/>
                    <a:pt x="44" y="260"/>
                  </a:cubicBezTo>
                  <a:cubicBezTo>
                    <a:pt x="51" y="265"/>
                    <a:pt x="51" y="265"/>
                    <a:pt x="51" y="265"/>
                  </a:cubicBezTo>
                  <a:cubicBezTo>
                    <a:pt x="42" y="266"/>
                    <a:pt x="42" y="266"/>
                    <a:pt x="42" y="266"/>
                  </a:cubicBezTo>
                  <a:cubicBezTo>
                    <a:pt x="15" y="268"/>
                    <a:pt x="15" y="268"/>
                    <a:pt x="15" y="268"/>
                  </a:cubicBezTo>
                  <a:cubicBezTo>
                    <a:pt x="9" y="268"/>
                    <a:pt x="8" y="271"/>
                    <a:pt x="14" y="274"/>
                  </a:cubicBezTo>
                  <a:cubicBezTo>
                    <a:pt x="37" y="287"/>
                    <a:pt x="37" y="287"/>
                    <a:pt x="37" y="287"/>
                  </a:cubicBezTo>
                  <a:cubicBezTo>
                    <a:pt x="44" y="291"/>
                    <a:pt x="44" y="291"/>
                    <a:pt x="44" y="291"/>
                  </a:cubicBezTo>
                  <a:cubicBezTo>
                    <a:pt x="36" y="293"/>
                    <a:pt x="36" y="293"/>
                    <a:pt x="36" y="293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3" y="298"/>
                    <a:pt x="3" y="300"/>
                    <a:pt x="9" y="303"/>
                  </a:cubicBezTo>
                  <a:cubicBezTo>
                    <a:pt x="33" y="314"/>
                    <a:pt x="33" y="314"/>
                    <a:pt x="33" y="314"/>
                  </a:cubicBezTo>
                  <a:cubicBezTo>
                    <a:pt x="41" y="318"/>
                    <a:pt x="41" y="318"/>
                    <a:pt x="41" y="318"/>
                  </a:cubicBezTo>
                  <a:cubicBezTo>
                    <a:pt x="32" y="321"/>
                    <a:pt x="32" y="321"/>
                    <a:pt x="32" y="321"/>
                  </a:cubicBezTo>
                  <a:cubicBezTo>
                    <a:pt x="6" y="327"/>
                    <a:pt x="6" y="327"/>
                    <a:pt x="6" y="327"/>
                  </a:cubicBezTo>
                  <a:cubicBezTo>
                    <a:pt x="0" y="328"/>
                    <a:pt x="0" y="331"/>
                    <a:pt x="6" y="333"/>
                  </a:cubicBezTo>
                  <a:cubicBezTo>
                    <a:pt x="31" y="342"/>
                    <a:pt x="31" y="342"/>
                    <a:pt x="31" y="342"/>
                  </a:cubicBezTo>
                  <a:cubicBezTo>
                    <a:pt x="39" y="345"/>
                    <a:pt x="39" y="345"/>
                    <a:pt x="39" y="345"/>
                  </a:cubicBezTo>
                  <a:cubicBezTo>
                    <a:pt x="31" y="348"/>
                    <a:pt x="31" y="348"/>
                    <a:pt x="31" y="348"/>
                  </a:cubicBezTo>
                  <a:cubicBezTo>
                    <a:pt x="6" y="356"/>
                    <a:pt x="6" y="356"/>
                    <a:pt x="6" y="356"/>
                  </a:cubicBezTo>
                  <a:cubicBezTo>
                    <a:pt x="0" y="358"/>
                    <a:pt x="0" y="361"/>
                    <a:pt x="6" y="363"/>
                  </a:cubicBezTo>
                  <a:cubicBezTo>
                    <a:pt x="32" y="370"/>
                    <a:pt x="32" y="370"/>
                    <a:pt x="32" y="370"/>
                  </a:cubicBezTo>
                  <a:cubicBezTo>
                    <a:pt x="41" y="372"/>
                    <a:pt x="41" y="372"/>
                    <a:pt x="41" y="372"/>
                  </a:cubicBezTo>
                  <a:cubicBezTo>
                    <a:pt x="32" y="376"/>
                    <a:pt x="32" y="376"/>
                    <a:pt x="32" y="376"/>
                  </a:cubicBezTo>
                  <a:cubicBezTo>
                    <a:pt x="8" y="387"/>
                    <a:pt x="8" y="387"/>
                    <a:pt x="8" y="387"/>
                  </a:cubicBezTo>
                  <a:cubicBezTo>
                    <a:pt x="2" y="389"/>
                    <a:pt x="2" y="392"/>
                    <a:pt x="8" y="393"/>
                  </a:cubicBezTo>
                  <a:cubicBezTo>
                    <a:pt x="35" y="398"/>
                    <a:pt x="35" y="398"/>
                    <a:pt x="35" y="398"/>
                  </a:cubicBezTo>
                  <a:cubicBezTo>
                    <a:pt x="43" y="399"/>
                    <a:pt x="43" y="399"/>
                    <a:pt x="43" y="399"/>
                  </a:cubicBezTo>
                  <a:cubicBezTo>
                    <a:pt x="36" y="403"/>
                    <a:pt x="36" y="403"/>
                    <a:pt x="36" y="403"/>
                  </a:cubicBezTo>
                  <a:cubicBezTo>
                    <a:pt x="12" y="416"/>
                    <a:pt x="12" y="416"/>
                    <a:pt x="12" y="416"/>
                  </a:cubicBezTo>
                  <a:cubicBezTo>
                    <a:pt x="7" y="419"/>
                    <a:pt x="7" y="422"/>
                    <a:pt x="14" y="422"/>
                  </a:cubicBezTo>
                  <a:cubicBezTo>
                    <a:pt x="40" y="425"/>
                    <a:pt x="40" y="425"/>
                    <a:pt x="40" y="425"/>
                  </a:cubicBezTo>
                  <a:cubicBezTo>
                    <a:pt x="49" y="426"/>
                    <a:pt x="49" y="426"/>
                    <a:pt x="49" y="426"/>
                  </a:cubicBezTo>
                  <a:cubicBezTo>
                    <a:pt x="42" y="431"/>
                    <a:pt x="42" y="431"/>
                    <a:pt x="42" y="431"/>
                  </a:cubicBezTo>
                  <a:cubicBezTo>
                    <a:pt x="19" y="445"/>
                    <a:pt x="19" y="445"/>
                    <a:pt x="19" y="445"/>
                  </a:cubicBezTo>
                  <a:cubicBezTo>
                    <a:pt x="14" y="449"/>
                    <a:pt x="15" y="452"/>
                    <a:pt x="21" y="452"/>
                  </a:cubicBezTo>
                  <a:cubicBezTo>
                    <a:pt x="48" y="452"/>
                    <a:pt x="48" y="452"/>
                    <a:pt x="48" y="452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0" y="457"/>
                    <a:pt x="50" y="457"/>
                    <a:pt x="50" y="457"/>
                  </a:cubicBezTo>
                  <a:cubicBezTo>
                    <a:pt x="29" y="473"/>
                    <a:pt x="29" y="473"/>
                    <a:pt x="29" y="473"/>
                  </a:cubicBezTo>
                  <a:cubicBezTo>
                    <a:pt x="24" y="477"/>
                    <a:pt x="25" y="480"/>
                    <a:pt x="31" y="480"/>
                  </a:cubicBezTo>
                  <a:cubicBezTo>
                    <a:pt x="58" y="477"/>
                    <a:pt x="58" y="477"/>
                    <a:pt x="58" y="477"/>
                  </a:cubicBezTo>
                  <a:cubicBezTo>
                    <a:pt x="67" y="476"/>
                    <a:pt x="67" y="476"/>
                    <a:pt x="67" y="476"/>
                  </a:cubicBezTo>
                  <a:cubicBezTo>
                    <a:pt x="61" y="483"/>
                    <a:pt x="61" y="483"/>
                    <a:pt x="61" y="483"/>
                  </a:cubicBezTo>
                  <a:cubicBezTo>
                    <a:pt x="41" y="501"/>
                    <a:pt x="41" y="501"/>
                    <a:pt x="41" y="501"/>
                  </a:cubicBezTo>
                  <a:cubicBezTo>
                    <a:pt x="37" y="506"/>
                    <a:pt x="38" y="508"/>
                    <a:pt x="44" y="507"/>
                  </a:cubicBezTo>
                  <a:cubicBezTo>
                    <a:pt x="70" y="502"/>
                    <a:pt x="70" y="502"/>
                    <a:pt x="70" y="502"/>
                  </a:cubicBezTo>
                  <a:cubicBezTo>
                    <a:pt x="79" y="501"/>
                    <a:pt x="79" y="501"/>
                    <a:pt x="79" y="501"/>
                  </a:cubicBezTo>
                  <a:cubicBezTo>
                    <a:pt x="73" y="507"/>
                    <a:pt x="73" y="507"/>
                    <a:pt x="73" y="507"/>
                  </a:cubicBezTo>
                  <a:cubicBezTo>
                    <a:pt x="55" y="527"/>
                    <a:pt x="55" y="527"/>
                    <a:pt x="55" y="527"/>
                  </a:cubicBezTo>
                  <a:cubicBezTo>
                    <a:pt x="51" y="532"/>
                    <a:pt x="53" y="534"/>
                    <a:pt x="59" y="533"/>
                  </a:cubicBezTo>
                  <a:cubicBezTo>
                    <a:pt x="85" y="526"/>
                    <a:pt x="85" y="526"/>
                    <a:pt x="85" y="526"/>
                  </a:cubicBezTo>
                  <a:cubicBezTo>
                    <a:pt x="94" y="523"/>
                    <a:pt x="94" y="523"/>
                    <a:pt x="94" y="523"/>
                  </a:cubicBezTo>
                  <a:cubicBezTo>
                    <a:pt x="88" y="531"/>
                    <a:pt x="88" y="531"/>
                    <a:pt x="88" y="531"/>
                  </a:cubicBezTo>
                  <a:cubicBezTo>
                    <a:pt x="72" y="552"/>
                    <a:pt x="72" y="552"/>
                    <a:pt x="72" y="552"/>
                  </a:cubicBezTo>
                  <a:cubicBezTo>
                    <a:pt x="69" y="558"/>
                    <a:pt x="70" y="560"/>
                    <a:pt x="76" y="558"/>
                  </a:cubicBezTo>
                  <a:cubicBezTo>
                    <a:pt x="101" y="549"/>
                    <a:pt x="101" y="549"/>
                    <a:pt x="101" y="549"/>
                  </a:cubicBezTo>
                  <a:cubicBezTo>
                    <a:pt x="109" y="546"/>
                    <a:pt x="109" y="546"/>
                    <a:pt x="109" y="546"/>
                  </a:cubicBezTo>
                  <a:cubicBezTo>
                    <a:pt x="105" y="553"/>
                    <a:pt x="105" y="553"/>
                    <a:pt x="105" y="553"/>
                  </a:cubicBezTo>
                  <a:cubicBezTo>
                    <a:pt x="91" y="576"/>
                    <a:pt x="91" y="576"/>
                    <a:pt x="91" y="576"/>
                  </a:cubicBezTo>
                  <a:cubicBezTo>
                    <a:pt x="88" y="581"/>
                    <a:pt x="90" y="583"/>
                    <a:pt x="95" y="580"/>
                  </a:cubicBezTo>
                  <a:cubicBezTo>
                    <a:pt x="120" y="569"/>
                    <a:pt x="120" y="569"/>
                    <a:pt x="120" y="569"/>
                  </a:cubicBezTo>
                  <a:cubicBezTo>
                    <a:pt x="128" y="565"/>
                    <a:pt x="128" y="565"/>
                    <a:pt x="128" y="565"/>
                  </a:cubicBezTo>
                  <a:cubicBezTo>
                    <a:pt x="124" y="573"/>
                    <a:pt x="124" y="573"/>
                    <a:pt x="124" y="573"/>
                  </a:cubicBezTo>
                  <a:cubicBezTo>
                    <a:pt x="112" y="597"/>
                    <a:pt x="112" y="597"/>
                    <a:pt x="112" y="597"/>
                  </a:cubicBezTo>
                  <a:cubicBezTo>
                    <a:pt x="109" y="603"/>
                    <a:pt x="111" y="605"/>
                    <a:pt x="117" y="602"/>
                  </a:cubicBezTo>
                  <a:cubicBezTo>
                    <a:pt x="140" y="588"/>
                    <a:pt x="140" y="588"/>
                    <a:pt x="140" y="588"/>
                  </a:cubicBezTo>
                  <a:cubicBezTo>
                    <a:pt x="147" y="584"/>
                    <a:pt x="147" y="584"/>
                    <a:pt x="147" y="584"/>
                  </a:cubicBezTo>
                  <a:cubicBezTo>
                    <a:pt x="144" y="592"/>
                    <a:pt x="144" y="592"/>
                    <a:pt x="144" y="592"/>
                  </a:cubicBezTo>
                  <a:cubicBezTo>
                    <a:pt x="134" y="617"/>
                    <a:pt x="134" y="617"/>
                    <a:pt x="134" y="617"/>
                  </a:cubicBezTo>
                  <a:cubicBezTo>
                    <a:pt x="132" y="623"/>
                    <a:pt x="134" y="625"/>
                    <a:pt x="139" y="621"/>
                  </a:cubicBezTo>
                  <a:cubicBezTo>
                    <a:pt x="161" y="606"/>
                    <a:pt x="161" y="606"/>
                    <a:pt x="161" y="606"/>
                  </a:cubicBezTo>
                  <a:cubicBezTo>
                    <a:pt x="169" y="600"/>
                    <a:pt x="169" y="600"/>
                    <a:pt x="169" y="600"/>
                  </a:cubicBezTo>
                  <a:cubicBezTo>
                    <a:pt x="166" y="609"/>
                    <a:pt x="166" y="609"/>
                    <a:pt x="166" y="609"/>
                  </a:cubicBezTo>
                  <a:cubicBezTo>
                    <a:pt x="159" y="635"/>
                    <a:pt x="159" y="635"/>
                    <a:pt x="159" y="635"/>
                  </a:cubicBezTo>
                  <a:cubicBezTo>
                    <a:pt x="157" y="641"/>
                    <a:pt x="159" y="643"/>
                    <a:pt x="164" y="638"/>
                  </a:cubicBezTo>
                  <a:cubicBezTo>
                    <a:pt x="185" y="621"/>
                    <a:pt x="185" y="621"/>
                    <a:pt x="185" y="621"/>
                  </a:cubicBezTo>
                  <a:cubicBezTo>
                    <a:pt x="191" y="616"/>
                    <a:pt x="191" y="616"/>
                    <a:pt x="191" y="616"/>
                  </a:cubicBezTo>
                  <a:cubicBezTo>
                    <a:pt x="189" y="624"/>
                    <a:pt x="189" y="624"/>
                    <a:pt x="189" y="624"/>
                  </a:cubicBezTo>
                  <a:cubicBezTo>
                    <a:pt x="184" y="650"/>
                    <a:pt x="184" y="650"/>
                    <a:pt x="184" y="650"/>
                  </a:cubicBezTo>
                  <a:cubicBezTo>
                    <a:pt x="183" y="656"/>
                    <a:pt x="185" y="658"/>
                    <a:pt x="190" y="653"/>
                  </a:cubicBezTo>
                  <a:cubicBezTo>
                    <a:pt x="209" y="634"/>
                    <a:pt x="209" y="634"/>
                    <a:pt x="209" y="634"/>
                  </a:cubicBezTo>
                  <a:cubicBezTo>
                    <a:pt x="215" y="628"/>
                    <a:pt x="215" y="628"/>
                    <a:pt x="215" y="628"/>
                  </a:cubicBezTo>
                  <a:cubicBezTo>
                    <a:pt x="214" y="637"/>
                    <a:pt x="214" y="637"/>
                    <a:pt x="214" y="637"/>
                  </a:cubicBezTo>
                  <a:cubicBezTo>
                    <a:pt x="211" y="664"/>
                    <a:pt x="211" y="664"/>
                    <a:pt x="211" y="664"/>
                  </a:cubicBezTo>
                  <a:cubicBezTo>
                    <a:pt x="211" y="670"/>
                    <a:pt x="213" y="671"/>
                    <a:pt x="217" y="666"/>
                  </a:cubicBezTo>
                  <a:cubicBezTo>
                    <a:pt x="234" y="646"/>
                    <a:pt x="234" y="646"/>
                    <a:pt x="234" y="646"/>
                  </a:cubicBezTo>
                  <a:cubicBezTo>
                    <a:pt x="240" y="639"/>
                    <a:pt x="240" y="639"/>
                    <a:pt x="240" y="639"/>
                  </a:cubicBezTo>
                  <a:cubicBezTo>
                    <a:pt x="240" y="648"/>
                    <a:pt x="240" y="648"/>
                    <a:pt x="240" y="648"/>
                  </a:cubicBezTo>
                  <a:cubicBezTo>
                    <a:pt x="239" y="674"/>
                    <a:pt x="239" y="674"/>
                    <a:pt x="239" y="674"/>
                  </a:cubicBezTo>
                  <a:cubicBezTo>
                    <a:pt x="239" y="681"/>
                    <a:pt x="242" y="682"/>
                    <a:pt x="245" y="676"/>
                  </a:cubicBezTo>
                  <a:cubicBezTo>
                    <a:pt x="260" y="654"/>
                    <a:pt x="260" y="654"/>
                    <a:pt x="260" y="654"/>
                  </a:cubicBezTo>
                  <a:cubicBezTo>
                    <a:pt x="266" y="647"/>
                    <a:pt x="266" y="647"/>
                    <a:pt x="266" y="647"/>
                  </a:cubicBezTo>
                  <a:cubicBezTo>
                    <a:pt x="266" y="656"/>
                    <a:pt x="266" y="656"/>
                    <a:pt x="266" y="656"/>
                  </a:cubicBezTo>
                  <a:cubicBezTo>
                    <a:pt x="268" y="683"/>
                    <a:pt x="268" y="683"/>
                    <a:pt x="268" y="683"/>
                  </a:cubicBezTo>
                  <a:cubicBezTo>
                    <a:pt x="268" y="689"/>
                    <a:pt x="271" y="690"/>
                    <a:pt x="274" y="684"/>
                  </a:cubicBezTo>
                  <a:cubicBezTo>
                    <a:pt x="288" y="661"/>
                    <a:pt x="288" y="661"/>
                    <a:pt x="288" y="661"/>
                  </a:cubicBezTo>
                  <a:cubicBezTo>
                    <a:pt x="292" y="654"/>
                    <a:pt x="292" y="654"/>
                    <a:pt x="292" y="654"/>
                  </a:cubicBezTo>
                  <a:cubicBezTo>
                    <a:pt x="293" y="662"/>
                    <a:pt x="293" y="662"/>
                    <a:pt x="293" y="662"/>
                  </a:cubicBezTo>
                  <a:cubicBezTo>
                    <a:pt x="297" y="689"/>
                    <a:pt x="297" y="689"/>
                    <a:pt x="297" y="689"/>
                  </a:cubicBezTo>
                  <a:cubicBezTo>
                    <a:pt x="298" y="695"/>
                    <a:pt x="301" y="695"/>
                    <a:pt x="304" y="689"/>
                  </a:cubicBezTo>
                  <a:cubicBezTo>
                    <a:pt x="315" y="665"/>
                    <a:pt x="315" y="665"/>
                    <a:pt x="315" y="665"/>
                  </a:cubicBezTo>
                  <a:cubicBezTo>
                    <a:pt x="319" y="657"/>
                    <a:pt x="319" y="657"/>
                    <a:pt x="319" y="657"/>
                  </a:cubicBezTo>
                  <a:cubicBezTo>
                    <a:pt x="321" y="666"/>
                    <a:pt x="321" y="666"/>
                    <a:pt x="321" y="666"/>
                  </a:cubicBezTo>
                  <a:cubicBezTo>
                    <a:pt x="327" y="692"/>
                    <a:pt x="327" y="692"/>
                    <a:pt x="327" y="692"/>
                  </a:cubicBezTo>
                  <a:cubicBezTo>
                    <a:pt x="329" y="698"/>
                    <a:pt x="332" y="698"/>
                    <a:pt x="334" y="692"/>
                  </a:cubicBezTo>
                  <a:cubicBezTo>
                    <a:pt x="343" y="667"/>
                    <a:pt x="343" y="667"/>
                    <a:pt x="343" y="667"/>
                  </a:cubicBezTo>
                  <a:cubicBezTo>
                    <a:pt x="346" y="659"/>
                    <a:pt x="346" y="659"/>
                    <a:pt x="346" y="659"/>
                  </a:cubicBezTo>
                  <a:cubicBezTo>
                    <a:pt x="348" y="667"/>
                    <a:pt x="348" y="667"/>
                    <a:pt x="348" y="667"/>
                  </a:cubicBezTo>
                  <a:cubicBezTo>
                    <a:pt x="357" y="692"/>
                    <a:pt x="357" y="692"/>
                    <a:pt x="357" y="692"/>
                  </a:cubicBezTo>
                  <a:cubicBezTo>
                    <a:pt x="359" y="698"/>
                    <a:pt x="362" y="698"/>
                    <a:pt x="363" y="692"/>
                  </a:cubicBezTo>
                  <a:cubicBezTo>
                    <a:pt x="370" y="666"/>
                    <a:pt x="370" y="666"/>
                    <a:pt x="370" y="666"/>
                  </a:cubicBezTo>
                  <a:cubicBezTo>
                    <a:pt x="373" y="657"/>
                    <a:pt x="373" y="657"/>
                    <a:pt x="373" y="657"/>
                  </a:cubicBezTo>
                  <a:cubicBezTo>
                    <a:pt x="376" y="666"/>
                    <a:pt x="376" y="666"/>
                    <a:pt x="376" y="666"/>
                  </a:cubicBezTo>
                  <a:cubicBezTo>
                    <a:pt x="387" y="690"/>
                    <a:pt x="387" y="690"/>
                    <a:pt x="387" y="690"/>
                  </a:cubicBezTo>
                  <a:cubicBezTo>
                    <a:pt x="390" y="696"/>
                    <a:pt x="393" y="696"/>
                    <a:pt x="394" y="690"/>
                  </a:cubicBezTo>
                  <a:cubicBezTo>
                    <a:pt x="398" y="663"/>
                    <a:pt x="398" y="663"/>
                    <a:pt x="398" y="663"/>
                  </a:cubicBezTo>
                  <a:cubicBezTo>
                    <a:pt x="400" y="655"/>
                    <a:pt x="400" y="655"/>
                    <a:pt x="400" y="655"/>
                  </a:cubicBezTo>
                  <a:cubicBezTo>
                    <a:pt x="404" y="662"/>
                    <a:pt x="404" y="662"/>
                    <a:pt x="404" y="662"/>
                  </a:cubicBezTo>
                  <a:cubicBezTo>
                    <a:pt x="416" y="686"/>
                    <a:pt x="416" y="686"/>
                    <a:pt x="416" y="686"/>
                  </a:cubicBezTo>
                  <a:cubicBezTo>
                    <a:pt x="419" y="691"/>
                    <a:pt x="422" y="691"/>
                    <a:pt x="423" y="685"/>
                  </a:cubicBezTo>
                  <a:cubicBezTo>
                    <a:pt x="425" y="658"/>
                    <a:pt x="425" y="658"/>
                    <a:pt x="425" y="658"/>
                  </a:cubicBezTo>
                  <a:cubicBezTo>
                    <a:pt x="426" y="649"/>
                    <a:pt x="426" y="649"/>
                    <a:pt x="426" y="649"/>
                  </a:cubicBezTo>
                  <a:cubicBezTo>
                    <a:pt x="431" y="656"/>
                    <a:pt x="431" y="656"/>
                    <a:pt x="431" y="656"/>
                  </a:cubicBezTo>
                  <a:cubicBezTo>
                    <a:pt x="446" y="679"/>
                    <a:pt x="446" y="679"/>
                    <a:pt x="446" y="679"/>
                  </a:cubicBezTo>
                  <a:cubicBezTo>
                    <a:pt x="449" y="684"/>
                    <a:pt x="452" y="683"/>
                    <a:pt x="452" y="677"/>
                  </a:cubicBezTo>
                  <a:cubicBezTo>
                    <a:pt x="452" y="650"/>
                    <a:pt x="452" y="650"/>
                    <a:pt x="452" y="650"/>
                  </a:cubicBezTo>
                  <a:cubicBezTo>
                    <a:pt x="452" y="642"/>
                    <a:pt x="452" y="642"/>
                    <a:pt x="452" y="642"/>
                  </a:cubicBezTo>
                  <a:cubicBezTo>
                    <a:pt x="457" y="648"/>
                    <a:pt x="457" y="648"/>
                    <a:pt x="457" y="648"/>
                  </a:cubicBezTo>
                  <a:cubicBezTo>
                    <a:pt x="474" y="669"/>
                    <a:pt x="474" y="669"/>
                    <a:pt x="474" y="669"/>
                  </a:cubicBezTo>
                  <a:cubicBezTo>
                    <a:pt x="478" y="674"/>
                    <a:pt x="481" y="673"/>
                    <a:pt x="480" y="667"/>
                  </a:cubicBezTo>
                  <a:cubicBezTo>
                    <a:pt x="478" y="640"/>
                    <a:pt x="478" y="640"/>
                    <a:pt x="478" y="640"/>
                  </a:cubicBezTo>
                  <a:cubicBezTo>
                    <a:pt x="477" y="631"/>
                    <a:pt x="477" y="631"/>
                    <a:pt x="477" y="631"/>
                  </a:cubicBezTo>
                  <a:cubicBezTo>
                    <a:pt x="483" y="637"/>
                    <a:pt x="483" y="637"/>
                    <a:pt x="483" y="637"/>
                  </a:cubicBezTo>
                  <a:cubicBezTo>
                    <a:pt x="502" y="657"/>
                    <a:pt x="502" y="657"/>
                    <a:pt x="502" y="657"/>
                  </a:cubicBezTo>
                  <a:cubicBezTo>
                    <a:pt x="506" y="661"/>
                    <a:pt x="509" y="660"/>
                    <a:pt x="508" y="654"/>
                  </a:cubicBezTo>
                  <a:cubicBezTo>
                    <a:pt x="503" y="628"/>
                    <a:pt x="503" y="628"/>
                    <a:pt x="503" y="628"/>
                  </a:cubicBezTo>
                  <a:cubicBezTo>
                    <a:pt x="501" y="619"/>
                    <a:pt x="501" y="619"/>
                    <a:pt x="501" y="619"/>
                  </a:cubicBezTo>
                  <a:cubicBezTo>
                    <a:pt x="508" y="625"/>
                    <a:pt x="508" y="625"/>
                    <a:pt x="508" y="625"/>
                  </a:cubicBezTo>
                  <a:cubicBezTo>
                    <a:pt x="528" y="643"/>
                    <a:pt x="528" y="643"/>
                    <a:pt x="528" y="643"/>
                  </a:cubicBezTo>
                  <a:cubicBezTo>
                    <a:pt x="532" y="647"/>
                    <a:pt x="535" y="645"/>
                    <a:pt x="533" y="639"/>
                  </a:cubicBezTo>
                  <a:cubicBezTo>
                    <a:pt x="526" y="613"/>
                    <a:pt x="526" y="613"/>
                    <a:pt x="526" y="613"/>
                  </a:cubicBezTo>
                  <a:cubicBezTo>
                    <a:pt x="524" y="604"/>
                    <a:pt x="524" y="604"/>
                    <a:pt x="524" y="604"/>
                  </a:cubicBezTo>
                  <a:cubicBezTo>
                    <a:pt x="531" y="610"/>
                    <a:pt x="531" y="610"/>
                    <a:pt x="531" y="610"/>
                  </a:cubicBezTo>
                  <a:cubicBezTo>
                    <a:pt x="553" y="626"/>
                    <a:pt x="553" y="626"/>
                    <a:pt x="553" y="626"/>
                  </a:cubicBezTo>
                  <a:cubicBezTo>
                    <a:pt x="558" y="629"/>
                    <a:pt x="560" y="628"/>
                    <a:pt x="558" y="622"/>
                  </a:cubicBezTo>
                  <a:cubicBezTo>
                    <a:pt x="549" y="597"/>
                    <a:pt x="549" y="597"/>
                    <a:pt x="549" y="597"/>
                  </a:cubicBezTo>
                  <a:cubicBezTo>
                    <a:pt x="546" y="589"/>
                    <a:pt x="546" y="589"/>
                    <a:pt x="546" y="589"/>
                  </a:cubicBezTo>
                  <a:cubicBezTo>
                    <a:pt x="553" y="593"/>
                    <a:pt x="553" y="593"/>
                    <a:pt x="553" y="593"/>
                  </a:cubicBezTo>
                  <a:cubicBezTo>
                    <a:pt x="576" y="607"/>
                    <a:pt x="576" y="607"/>
                    <a:pt x="576" y="607"/>
                  </a:cubicBezTo>
                  <a:cubicBezTo>
                    <a:pt x="581" y="610"/>
                    <a:pt x="584" y="609"/>
                    <a:pt x="581" y="603"/>
                  </a:cubicBezTo>
                  <a:cubicBezTo>
                    <a:pt x="569" y="579"/>
                    <a:pt x="569" y="579"/>
                    <a:pt x="569" y="579"/>
                  </a:cubicBezTo>
                  <a:cubicBezTo>
                    <a:pt x="566" y="570"/>
                    <a:pt x="566" y="570"/>
                    <a:pt x="566" y="570"/>
                  </a:cubicBezTo>
                  <a:cubicBezTo>
                    <a:pt x="574" y="574"/>
                    <a:pt x="574" y="574"/>
                    <a:pt x="574" y="574"/>
                  </a:cubicBezTo>
                  <a:cubicBezTo>
                    <a:pt x="598" y="586"/>
                    <a:pt x="598" y="586"/>
                    <a:pt x="598" y="586"/>
                  </a:cubicBezTo>
                  <a:cubicBezTo>
                    <a:pt x="603" y="589"/>
                    <a:pt x="606" y="587"/>
                    <a:pt x="602" y="581"/>
                  </a:cubicBezTo>
                  <a:cubicBezTo>
                    <a:pt x="589" y="558"/>
                    <a:pt x="589" y="558"/>
                    <a:pt x="589" y="558"/>
                  </a:cubicBezTo>
                  <a:cubicBezTo>
                    <a:pt x="585" y="551"/>
                    <a:pt x="585" y="551"/>
                    <a:pt x="585" y="551"/>
                  </a:cubicBezTo>
                  <a:cubicBezTo>
                    <a:pt x="592" y="554"/>
                    <a:pt x="592" y="554"/>
                    <a:pt x="592" y="554"/>
                  </a:cubicBezTo>
                  <a:cubicBezTo>
                    <a:pt x="617" y="564"/>
                    <a:pt x="617" y="564"/>
                    <a:pt x="617" y="564"/>
                  </a:cubicBezTo>
                  <a:cubicBezTo>
                    <a:pt x="623" y="566"/>
                    <a:pt x="625" y="564"/>
                    <a:pt x="621" y="559"/>
                  </a:cubicBezTo>
                  <a:cubicBezTo>
                    <a:pt x="606" y="537"/>
                    <a:pt x="606" y="537"/>
                    <a:pt x="606" y="537"/>
                  </a:cubicBezTo>
                  <a:cubicBezTo>
                    <a:pt x="601" y="529"/>
                    <a:pt x="601" y="529"/>
                    <a:pt x="601" y="529"/>
                  </a:cubicBezTo>
                  <a:cubicBezTo>
                    <a:pt x="610" y="532"/>
                    <a:pt x="610" y="532"/>
                    <a:pt x="610" y="532"/>
                  </a:cubicBezTo>
                  <a:cubicBezTo>
                    <a:pt x="635" y="539"/>
                    <a:pt x="635" y="539"/>
                    <a:pt x="635" y="539"/>
                  </a:cubicBezTo>
                  <a:cubicBezTo>
                    <a:pt x="641" y="541"/>
                    <a:pt x="643" y="539"/>
                    <a:pt x="639" y="534"/>
                  </a:cubicBezTo>
                  <a:cubicBezTo>
                    <a:pt x="622" y="513"/>
                    <a:pt x="622" y="513"/>
                    <a:pt x="622" y="513"/>
                  </a:cubicBezTo>
                  <a:cubicBezTo>
                    <a:pt x="616" y="507"/>
                    <a:pt x="616" y="507"/>
                    <a:pt x="616" y="507"/>
                  </a:cubicBezTo>
                  <a:cubicBezTo>
                    <a:pt x="624" y="509"/>
                    <a:pt x="624" y="509"/>
                    <a:pt x="624" y="509"/>
                  </a:cubicBezTo>
                  <a:cubicBezTo>
                    <a:pt x="651" y="514"/>
                    <a:pt x="651" y="514"/>
                    <a:pt x="651" y="514"/>
                  </a:cubicBezTo>
                  <a:cubicBezTo>
                    <a:pt x="657" y="515"/>
                    <a:pt x="658" y="513"/>
                    <a:pt x="654" y="508"/>
                  </a:cubicBezTo>
                  <a:cubicBezTo>
                    <a:pt x="635" y="489"/>
                    <a:pt x="635" y="489"/>
                    <a:pt x="635" y="489"/>
                  </a:cubicBezTo>
                  <a:cubicBezTo>
                    <a:pt x="628" y="483"/>
                    <a:pt x="628" y="483"/>
                    <a:pt x="628" y="483"/>
                  </a:cubicBezTo>
                  <a:cubicBezTo>
                    <a:pt x="637" y="484"/>
                    <a:pt x="637" y="484"/>
                    <a:pt x="637" y="484"/>
                  </a:cubicBezTo>
                  <a:cubicBezTo>
                    <a:pt x="664" y="487"/>
                    <a:pt x="664" y="487"/>
                    <a:pt x="664" y="487"/>
                  </a:cubicBezTo>
                  <a:cubicBezTo>
                    <a:pt x="670" y="488"/>
                    <a:pt x="671" y="485"/>
                    <a:pt x="667" y="481"/>
                  </a:cubicBezTo>
                  <a:cubicBezTo>
                    <a:pt x="646" y="464"/>
                    <a:pt x="646" y="464"/>
                    <a:pt x="646" y="464"/>
                  </a:cubicBezTo>
                  <a:cubicBezTo>
                    <a:pt x="640" y="458"/>
                    <a:pt x="640" y="458"/>
                    <a:pt x="640" y="458"/>
                  </a:cubicBezTo>
                  <a:cubicBezTo>
                    <a:pt x="648" y="459"/>
                    <a:pt x="648" y="459"/>
                    <a:pt x="648" y="459"/>
                  </a:cubicBezTo>
                  <a:cubicBezTo>
                    <a:pt x="675" y="459"/>
                    <a:pt x="675" y="459"/>
                    <a:pt x="675" y="459"/>
                  </a:cubicBezTo>
                  <a:cubicBezTo>
                    <a:pt x="679" y="459"/>
                    <a:pt x="681" y="458"/>
                    <a:pt x="680" y="455"/>
                  </a:cubicBezTo>
                  <a:cubicBezTo>
                    <a:pt x="679" y="455"/>
                    <a:pt x="678" y="454"/>
                    <a:pt x="677" y="453"/>
                  </a:cubicBezTo>
                  <a:cubicBezTo>
                    <a:pt x="655" y="438"/>
                    <a:pt x="655" y="438"/>
                    <a:pt x="655" y="438"/>
                  </a:cubicBezTo>
                  <a:cubicBezTo>
                    <a:pt x="647" y="432"/>
                    <a:pt x="647" y="432"/>
                    <a:pt x="647" y="432"/>
                  </a:cubicBezTo>
                  <a:cubicBezTo>
                    <a:pt x="656" y="432"/>
                    <a:pt x="656" y="432"/>
                    <a:pt x="656" y="432"/>
                  </a:cubicBezTo>
                  <a:cubicBezTo>
                    <a:pt x="683" y="430"/>
                    <a:pt x="683" y="430"/>
                    <a:pt x="683" y="430"/>
                  </a:cubicBezTo>
                  <a:cubicBezTo>
                    <a:pt x="688" y="430"/>
                    <a:pt x="689" y="428"/>
                    <a:pt x="688" y="426"/>
                  </a:cubicBezTo>
                  <a:cubicBezTo>
                    <a:pt x="687" y="425"/>
                    <a:pt x="686" y="424"/>
                    <a:pt x="685" y="424"/>
                  </a:cubicBezTo>
                  <a:cubicBezTo>
                    <a:pt x="661" y="410"/>
                    <a:pt x="661" y="410"/>
                    <a:pt x="661" y="410"/>
                  </a:cubicBezTo>
                  <a:cubicBezTo>
                    <a:pt x="654" y="406"/>
                    <a:pt x="654" y="406"/>
                    <a:pt x="654" y="406"/>
                  </a:cubicBezTo>
                  <a:cubicBezTo>
                    <a:pt x="662" y="405"/>
                    <a:pt x="662" y="405"/>
                    <a:pt x="662" y="405"/>
                  </a:cubicBezTo>
                  <a:cubicBezTo>
                    <a:pt x="689" y="401"/>
                    <a:pt x="689" y="401"/>
                    <a:pt x="689" y="401"/>
                  </a:cubicBezTo>
                  <a:cubicBezTo>
                    <a:pt x="695" y="400"/>
                    <a:pt x="696" y="397"/>
                    <a:pt x="690" y="394"/>
                  </a:cubicBezTo>
                  <a:cubicBezTo>
                    <a:pt x="666" y="383"/>
                    <a:pt x="666" y="383"/>
                    <a:pt x="666" y="383"/>
                  </a:cubicBezTo>
                  <a:cubicBezTo>
                    <a:pt x="657" y="379"/>
                    <a:pt x="657" y="379"/>
                    <a:pt x="657" y="379"/>
                  </a:cubicBezTo>
                  <a:cubicBezTo>
                    <a:pt x="666" y="377"/>
                    <a:pt x="666" y="377"/>
                    <a:pt x="666" y="377"/>
                  </a:cubicBezTo>
                  <a:cubicBezTo>
                    <a:pt x="692" y="371"/>
                    <a:pt x="692" y="371"/>
                    <a:pt x="692" y="371"/>
                  </a:cubicBezTo>
                  <a:cubicBezTo>
                    <a:pt x="698" y="369"/>
                    <a:pt x="699" y="366"/>
                    <a:pt x="693" y="364"/>
                  </a:cubicBezTo>
                  <a:cubicBezTo>
                    <a:pt x="667" y="355"/>
                    <a:pt x="667" y="355"/>
                    <a:pt x="667" y="355"/>
                  </a:cubicBezTo>
                  <a:cubicBezTo>
                    <a:pt x="660" y="352"/>
                    <a:pt x="660" y="352"/>
                    <a:pt x="660" y="352"/>
                  </a:cubicBezTo>
                  <a:cubicBezTo>
                    <a:pt x="667" y="350"/>
                    <a:pt x="667" y="350"/>
                    <a:pt x="667" y="350"/>
                  </a:cubicBezTo>
                  <a:cubicBezTo>
                    <a:pt x="693" y="341"/>
                    <a:pt x="693" y="341"/>
                    <a:pt x="693" y="341"/>
                  </a:cubicBezTo>
                  <a:cubicBezTo>
                    <a:pt x="699" y="339"/>
                    <a:pt x="699" y="336"/>
                    <a:pt x="693" y="335"/>
                  </a:cubicBezTo>
                  <a:cubicBezTo>
                    <a:pt x="667" y="328"/>
                    <a:pt x="667" y="328"/>
                    <a:pt x="667" y="328"/>
                  </a:cubicBezTo>
                  <a:cubicBezTo>
                    <a:pt x="658" y="325"/>
                    <a:pt x="658" y="325"/>
                    <a:pt x="658" y="325"/>
                  </a:cubicBezTo>
                  <a:cubicBezTo>
                    <a:pt x="666" y="322"/>
                    <a:pt x="666" y="322"/>
                    <a:pt x="666" y="322"/>
                  </a:cubicBezTo>
                  <a:cubicBezTo>
                    <a:pt x="691" y="311"/>
                    <a:pt x="691" y="311"/>
                    <a:pt x="691" y="311"/>
                  </a:cubicBezTo>
                  <a:cubicBezTo>
                    <a:pt x="697" y="308"/>
                    <a:pt x="696" y="305"/>
                    <a:pt x="690" y="304"/>
                  </a:cubicBezTo>
                  <a:cubicBezTo>
                    <a:pt x="664" y="300"/>
                    <a:pt x="664" y="300"/>
                    <a:pt x="664" y="300"/>
                  </a:cubicBezTo>
                  <a:cubicBezTo>
                    <a:pt x="656" y="298"/>
                    <a:pt x="656" y="298"/>
                    <a:pt x="656" y="298"/>
                  </a:cubicBezTo>
                  <a:cubicBezTo>
                    <a:pt x="663" y="294"/>
                    <a:pt x="663" y="294"/>
                    <a:pt x="663" y="294"/>
                  </a:cubicBezTo>
                  <a:cubicBezTo>
                    <a:pt x="686" y="282"/>
                    <a:pt x="686" y="282"/>
                    <a:pt x="686" y="282"/>
                  </a:cubicBezTo>
                  <a:cubicBezTo>
                    <a:pt x="689" y="280"/>
                    <a:pt x="690" y="279"/>
                    <a:pt x="690" y="278"/>
                  </a:cubicBezTo>
                  <a:cubicBezTo>
                    <a:pt x="690" y="276"/>
                    <a:pt x="688" y="276"/>
                    <a:pt x="685" y="275"/>
                  </a:cubicBezTo>
                  <a:cubicBezTo>
                    <a:pt x="658" y="273"/>
                    <a:pt x="658" y="273"/>
                    <a:pt x="658" y="273"/>
                  </a:cubicBezTo>
                  <a:cubicBezTo>
                    <a:pt x="649" y="272"/>
                    <a:pt x="649" y="272"/>
                    <a:pt x="649" y="272"/>
                  </a:cubicBezTo>
                  <a:cubicBezTo>
                    <a:pt x="657" y="267"/>
                    <a:pt x="657" y="267"/>
                    <a:pt x="657" y="267"/>
                  </a:cubicBezTo>
                  <a:cubicBezTo>
                    <a:pt x="679" y="252"/>
                    <a:pt x="679" y="252"/>
                    <a:pt x="679" y="252"/>
                  </a:cubicBezTo>
                  <a:cubicBezTo>
                    <a:pt x="682" y="250"/>
                    <a:pt x="683" y="249"/>
                    <a:pt x="682" y="248"/>
                  </a:cubicBezTo>
                  <a:cubicBezTo>
                    <a:pt x="682" y="247"/>
                    <a:pt x="680" y="246"/>
                    <a:pt x="677" y="246"/>
                  </a:cubicBezTo>
                  <a:cubicBezTo>
                    <a:pt x="650" y="246"/>
                    <a:pt x="650" y="246"/>
                    <a:pt x="650" y="246"/>
                  </a:cubicBezTo>
                  <a:cubicBezTo>
                    <a:pt x="642" y="246"/>
                    <a:pt x="642" y="246"/>
                    <a:pt x="642" y="246"/>
                  </a:cubicBezTo>
                  <a:cubicBezTo>
                    <a:pt x="649" y="241"/>
                    <a:pt x="649" y="241"/>
                    <a:pt x="649" y="241"/>
                  </a:cubicBezTo>
                  <a:cubicBezTo>
                    <a:pt x="670" y="224"/>
                    <a:pt x="670" y="224"/>
                    <a:pt x="670" y="224"/>
                  </a:cubicBezTo>
                  <a:cubicBezTo>
                    <a:pt x="674" y="220"/>
                    <a:pt x="673" y="218"/>
                    <a:pt x="667" y="218"/>
                  </a:cubicBezTo>
                  <a:cubicBezTo>
                    <a:pt x="640" y="220"/>
                    <a:pt x="640" y="220"/>
                    <a:pt x="640" y="220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38" y="215"/>
                    <a:pt x="638" y="215"/>
                    <a:pt x="638" y="215"/>
                  </a:cubicBezTo>
                  <a:cubicBezTo>
                    <a:pt x="657" y="196"/>
                    <a:pt x="657" y="196"/>
                    <a:pt x="657" y="196"/>
                  </a:cubicBezTo>
                  <a:cubicBezTo>
                    <a:pt x="662" y="192"/>
                    <a:pt x="660" y="189"/>
                    <a:pt x="654" y="191"/>
                  </a:cubicBezTo>
                  <a:cubicBezTo>
                    <a:pt x="628" y="195"/>
                    <a:pt x="628" y="195"/>
                    <a:pt x="628" y="195"/>
                  </a:cubicBezTo>
                  <a:cubicBezTo>
                    <a:pt x="620" y="197"/>
                    <a:pt x="620" y="197"/>
                    <a:pt x="620" y="197"/>
                  </a:cubicBezTo>
                  <a:cubicBezTo>
                    <a:pt x="625" y="191"/>
                    <a:pt x="625" y="191"/>
                    <a:pt x="625" y="191"/>
                  </a:cubicBezTo>
                  <a:cubicBezTo>
                    <a:pt x="643" y="171"/>
                    <a:pt x="643" y="171"/>
                    <a:pt x="643" y="171"/>
                  </a:cubicBezTo>
                  <a:cubicBezTo>
                    <a:pt x="647" y="166"/>
                    <a:pt x="646" y="163"/>
                    <a:pt x="640" y="165"/>
                  </a:cubicBezTo>
                  <a:cubicBezTo>
                    <a:pt x="614" y="172"/>
                    <a:pt x="614" y="172"/>
                    <a:pt x="614" y="172"/>
                  </a:cubicBezTo>
                  <a:cubicBezTo>
                    <a:pt x="605" y="174"/>
                    <a:pt x="605" y="174"/>
                    <a:pt x="605" y="174"/>
                  </a:cubicBezTo>
                  <a:cubicBezTo>
                    <a:pt x="610" y="167"/>
                    <a:pt x="610" y="167"/>
                    <a:pt x="610" y="167"/>
                  </a:cubicBezTo>
                  <a:cubicBezTo>
                    <a:pt x="626" y="145"/>
                    <a:pt x="626" y="145"/>
                    <a:pt x="626" y="145"/>
                  </a:cubicBezTo>
                  <a:cubicBezTo>
                    <a:pt x="630" y="140"/>
                    <a:pt x="628" y="138"/>
                    <a:pt x="622" y="140"/>
                  </a:cubicBezTo>
                  <a:cubicBezTo>
                    <a:pt x="597" y="149"/>
                    <a:pt x="597" y="149"/>
                    <a:pt x="597" y="149"/>
                  </a:cubicBezTo>
                  <a:cubicBezTo>
                    <a:pt x="589" y="152"/>
                    <a:pt x="589" y="152"/>
                    <a:pt x="589" y="152"/>
                  </a:cubicBezTo>
                  <a:cubicBezTo>
                    <a:pt x="594" y="145"/>
                    <a:pt x="594" y="145"/>
                    <a:pt x="594" y="145"/>
                  </a:cubicBezTo>
                  <a:cubicBezTo>
                    <a:pt x="608" y="122"/>
                    <a:pt x="608" y="122"/>
                    <a:pt x="608" y="122"/>
                  </a:cubicBezTo>
                  <a:cubicBezTo>
                    <a:pt x="609" y="120"/>
                    <a:pt x="610" y="118"/>
                    <a:pt x="609" y="117"/>
                  </a:cubicBezTo>
                  <a:cubicBezTo>
                    <a:pt x="608" y="116"/>
                    <a:pt x="606" y="116"/>
                    <a:pt x="603" y="117"/>
                  </a:cubicBezTo>
                  <a:cubicBezTo>
                    <a:pt x="579" y="129"/>
                    <a:pt x="579" y="129"/>
                    <a:pt x="579" y="129"/>
                  </a:cubicBezTo>
                  <a:cubicBezTo>
                    <a:pt x="571" y="133"/>
                    <a:pt x="571" y="133"/>
                    <a:pt x="571" y="133"/>
                  </a:cubicBezTo>
                  <a:cubicBezTo>
                    <a:pt x="575" y="124"/>
                    <a:pt x="575" y="124"/>
                    <a:pt x="575" y="124"/>
                  </a:cubicBezTo>
                  <a:cubicBezTo>
                    <a:pt x="587" y="100"/>
                    <a:pt x="587" y="100"/>
                    <a:pt x="587" y="100"/>
                  </a:cubicBezTo>
                  <a:cubicBezTo>
                    <a:pt x="588" y="97"/>
                    <a:pt x="588" y="96"/>
                    <a:pt x="587" y="95"/>
                  </a:cubicBezTo>
                  <a:close/>
                  <a:moveTo>
                    <a:pt x="534" y="167"/>
                  </a:moveTo>
                  <a:cubicBezTo>
                    <a:pt x="534" y="167"/>
                    <a:pt x="534" y="167"/>
                    <a:pt x="534" y="167"/>
                  </a:cubicBezTo>
                  <a:cubicBezTo>
                    <a:pt x="532" y="166"/>
                    <a:pt x="531" y="164"/>
                    <a:pt x="529" y="163"/>
                  </a:cubicBezTo>
                  <a:cubicBezTo>
                    <a:pt x="536" y="154"/>
                    <a:pt x="536" y="154"/>
                    <a:pt x="536" y="154"/>
                  </a:cubicBezTo>
                  <a:cubicBezTo>
                    <a:pt x="538" y="152"/>
                    <a:pt x="538" y="152"/>
                    <a:pt x="538" y="152"/>
                  </a:cubicBezTo>
                  <a:cubicBezTo>
                    <a:pt x="535" y="149"/>
                    <a:pt x="532" y="146"/>
                    <a:pt x="529" y="143"/>
                  </a:cubicBezTo>
                  <a:cubicBezTo>
                    <a:pt x="527" y="146"/>
                    <a:pt x="527" y="146"/>
                    <a:pt x="527" y="146"/>
                  </a:cubicBezTo>
                  <a:cubicBezTo>
                    <a:pt x="519" y="154"/>
                    <a:pt x="519" y="154"/>
                    <a:pt x="519" y="154"/>
                  </a:cubicBezTo>
                  <a:cubicBezTo>
                    <a:pt x="518" y="152"/>
                    <a:pt x="516" y="151"/>
                    <a:pt x="514" y="150"/>
                  </a:cubicBezTo>
                  <a:cubicBezTo>
                    <a:pt x="521" y="141"/>
                    <a:pt x="521" y="141"/>
                    <a:pt x="521" y="141"/>
                  </a:cubicBezTo>
                  <a:cubicBezTo>
                    <a:pt x="523" y="138"/>
                    <a:pt x="523" y="138"/>
                    <a:pt x="523" y="138"/>
                  </a:cubicBezTo>
                  <a:cubicBezTo>
                    <a:pt x="521" y="136"/>
                    <a:pt x="519" y="135"/>
                    <a:pt x="517" y="133"/>
                  </a:cubicBezTo>
                  <a:cubicBezTo>
                    <a:pt x="515" y="136"/>
                    <a:pt x="515" y="136"/>
                    <a:pt x="515" y="136"/>
                  </a:cubicBezTo>
                  <a:cubicBezTo>
                    <a:pt x="507" y="144"/>
                    <a:pt x="507" y="144"/>
                    <a:pt x="507" y="144"/>
                  </a:cubicBezTo>
                  <a:cubicBezTo>
                    <a:pt x="506" y="143"/>
                    <a:pt x="504" y="141"/>
                    <a:pt x="503" y="140"/>
                  </a:cubicBezTo>
                  <a:cubicBezTo>
                    <a:pt x="508" y="131"/>
                    <a:pt x="508" y="131"/>
                    <a:pt x="508" y="131"/>
                  </a:cubicBezTo>
                  <a:cubicBezTo>
                    <a:pt x="510" y="128"/>
                    <a:pt x="510" y="128"/>
                    <a:pt x="510" y="128"/>
                  </a:cubicBezTo>
                  <a:cubicBezTo>
                    <a:pt x="507" y="126"/>
                    <a:pt x="505" y="124"/>
                    <a:pt x="502" y="122"/>
                  </a:cubicBezTo>
                  <a:cubicBezTo>
                    <a:pt x="500" y="125"/>
                    <a:pt x="500" y="125"/>
                    <a:pt x="500" y="125"/>
                  </a:cubicBezTo>
                  <a:cubicBezTo>
                    <a:pt x="493" y="134"/>
                    <a:pt x="493" y="134"/>
                    <a:pt x="493" y="134"/>
                  </a:cubicBezTo>
                  <a:cubicBezTo>
                    <a:pt x="492" y="133"/>
                    <a:pt x="490" y="131"/>
                    <a:pt x="488" y="130"/>
                  </a:cubicBezTo>
                  <a:cubicBezTo>
                    <a:pt x="493" y="121"/>
                    <a:pt x="493" y="121"/>
                    <a:pt x="493" y="121"/>
                  </a:cubicBezTo>
                  <a:cubicBezTo>
                    <a:pt x="495" y="118"/>
                    <a:pt x="495" y="118"/>
                    <a:pt x="495" y="118"/>
                  </a:cubicBezTo>
                  <a:cubicBezTo>
                    <a:pt x="492" y="116"/>
                    <a:pt x="488" y="114"/>
                    <a:pt x="485" y="112"/>
                  </a:cubicBezTo>
                  <a:cubicBezTo>
                    <a:pt x="483" y="115"/>
                    <a:pt x="483" y="115"/>
                    <a:pt x="483" y="115"/>
                  </a:cubicBezTo>
                  <a:cubicBezTo>
                    <a:pt x="477" y="124"/>
                    <a:pt x="477" y="124"/>
                    <a:pt x="477" y="124"/>
                  </a:cubicBezTo>
                  <a:cubicBezTo>
                    <a:pt x="476" y="123"/>
                    <a:pt x="474" y="122"/>
                    <a:pt x="472" y="121"/>
                  </a:cubicBezTo>
                  <a:cubicBezTo>
                    <a:pt x="477" y="111"/>
                    <a:pt x="477" y="111"/>
                    <a:pt x="477" y="111"/>
                  </a:cubicBezTo>
                  <a:cubicBezTo>
                    <a:pt x="478" y="108"/>
                    <a:pt x="478" y="108"/>
                    <a:pt x="478" y="108"/>
                  </a:cubicBezTo>
                  <a:cubicBezTo>
                    <a:pt x="475" y="107"/>
                    <a:pt x="473" y="105"/>
                    <a:pt x="470" y="104"/>
                  </a:cubicBezTo>
                  <a:cubicBezTo>
                    <a:pt x="468" y="107"/>
                    <a:pt x="468" y="107"/>
                    <a:pt x="468" y="107"/>
                  </a:cubicBezTo>
                  <a:cubicBezTo>
                    <a:pt x="463" y="116"/>
                    <a:pt x="463" y="116"/>
                    <a:pt x="463" y="116"/>
                  </a:cubicBezTo>
                  <a:cubicBezTo>
                    <a:pt x="461" y="115"/>
                    <a:pt x="459" y="114"/>
                    <a:pt x="457" y="114"/>
                  </a:cubicBezTo>
                  <a:cubicBezTo>
                    <a:pt x="461" y="103"/>
                    <a:pt x="461" y="103"/>
                    <a:pt x="461" y="103"/>
                  </a:cubicBezTo>
                  <a:cubicBezTo>
                    <a:pt x="462" y="100"/>
                    <a:pt x="462" y="100"/>
                    <a:pt x="462" y="100"/>
                  </a:cubicBezTo>
                  <a:cubicBezTo>
                    <a:pt x="459" y="99"/>
                    <a:pt x="455" y="97"/>
                    <a:pt x="452" y="96"/>
                  </a:cubicBezTo>
                  <a:cubicBezTo>
                    <a:pt x="450" y="99"/>
                    <a:pt x="450" y="99"/>
                    <a:pt x="450" y="99"/>
                  </a:cubicBezTo>
                  <a:cubicBezTo>
                    <a:pt x="445" y="109"/>
                    <a:pt x="445" y="109"/>
                    <a:pt x="445" y="109"/>
                  </a:cubicBezTo>
                  <a:cubicBezTo>
                    <a:pt x="444" y="108"/>
                    <a:pt x="442" y="107"/>
                    <a:pt x="440" y="106"/>
                  </a:cubicBezTo>
                  <a:cubicBezTo>
                    <a:pt x="443" y="96"/>
                    <a:pt x="443" y="96"/>
                    <a:pt x="443" y="96"/>
                  </a:cubicBezTo>
                  <a:cubicBezTo>
                    <a:pt x="444" y="93"/>
                    <a:pt x="444" y="93"/>
                    <a:pt x="444" y="93"/>
                  </a:cubicBezTo>
                  <a:cubicBezTo>
                    <a:pt x="441" y="92"/>
                    <a:pt x="438" y="91"/>
                    <a:pt x="435" y="90"/>
                  </a:cubicBezTo>
                  <a:cubicBezTo>
                    <a:pt x="434" y="93"/>
                    <a:pt x="434" y="93"/>
                    <a:pt x="434" y="93"/>
                  </a:cubicBezTo>
                  <a:cubicBezTo>
                    <a:pt x="430" y="103"/>
                    <a:pt x="430" y="103"/>
                    <a:pt x="430" y="103"/>
                  </a:cubicBezTo>
                  <a:cubicBezTo>
                    <a:pt x="428" y="102"/>
                    <a:pt x="426" y="102"/>
                    <a:pt x="424" y="101"/>
                  </a:cubicBezTo>
                  <a:cubicBezTo>
                    <a:pt x="426" y="90"/>
                    <a:pt x="426" y="90"/>
                    <a:pt x="426" y="90"/>
                  </a:cubicBezTo>
                  <a:cubicBezTo>
                    <a:pt x="427" y="87"/>
                    <a:pt x="427" y="87"/>
                    <a:pt x="427" y="87"/>
                  </a:cubicBezTo>
                  <a:cubicBezTo>
                    <a:pt x="424" y="86"/>
                    <a:pt x="421" y="85"/>
                    <a:pt x="418" y="85"/>
                  </a:cubicBezTo>
                  <a:cubicBezTo>
                    <a:pt x="417" y="88"/>
                    <a:pt x="417" y="88"/>
                    <a:pt x="417" y="88"/>
                  </a:cubicBezTo>
                  <a:cubicBezTo>
                    <a:pt x="414" y="98"/>
                    <a:pt x="414" y="98"/>
                    <a:pt x="414" y="98"/>
                  </a:cubicBezTo>
                  <a:cubicBezTo>
                    <a:pt x="412" y="98"/>
                    <a:pt x="410" y="97"/>
                    <a:pt x="408" y="97"/>
                  </a:cubicBezTo>
                  <a:cubicBezTo>
                    <a:pt x="409" y="86"/>
                    <a:pt x="409" y="86"/>
                    <a:pt x="409" y="86"/>
                  </a:cubicBezTo>
                  <a:cubicBezTo>
                    <a:pt x="410" y="83"/>
                    <a:pt x="410" y="83"/>
                    <a:pt x="410" y="83"/>
                  </a:cubicBezTo>
                  <a:cubicBezTo>
                    <a:pt x="407" y="82"/>
                    <a:pt x="404" y="81"/>
                    <a:pt x="401" y="81"/>
                  </a:cubicBezTo>
                  <a:cubicBezTo>
                    <a:pt x="400" y="84"/>
                    <a:pt x="400" y="84"/>
                    <a:pt x="400" y="84"/>
                  </a:cubicBezTo>
                  <a:cubicBezTo>
                    <a:pt x="397" y="94"/>
                    <a:pt x="397" y="94"/>
                    <a:pt x="397" y="94"/>
                  </a:cubicBezTo>
                  <a:cubicBezTo>
                    <a:pt x="395" y="94"/>
                    <a:pt x="393" y="94"/>
                    <a:pt x="391" y="93"/>
                  </a:cubicBezTo>
                  <a:cubicBezTo>
                    <a:pt x="392" y="82"/>
                    <a:pt x="392" y="82"/>
                    <a:pt x="392" y="82"/>
                  </a:cubicBezTo>
                  <a:cubicBezTo>
                    <a:pt x="393" y="79"/>
                    <a:pt x="393" y="79"/>
                    <a:pt x="393" y="79"/>
                  </a:cubicBezTo>
                  <a:cubicBezTo>
                    <a:pt x="390" y="79"/>
                    <a:pt x="387" y="78"/>
                    <a:pt x="384" y="78"/>
                  </a:cubicBezTo>
                  <a:cubicBezTo>
                    <a:pt x="383" y="81"/>
                    <a:pt x="383" y="81"/>
                    <a:pt x="383" y="81"/>
                  </a:cubicBezTo>
                  <a:cubicBezTo>
                    <a:pt x="381" y="92"/>
                    <a:pt x="381" y="92"/>
                    <a:pt x="381" y="92"/>
                  </a:cubicBezTo>
                  <a:cubicBezTo>
                    <a:pt x="379" y="92"/>
                    <a:pt x="377" y="91"/>
                    <a:pt x="375" y="91"/>
                  </a:cubicBezTo>
                  <a:cubicBezTo>
                    <a:pt x="375" y="80"/>
                    <a:pt x="375" y="80"/>
                    <a:pt x="375" y="80"/>
                  </a:cubicBezTo>
                  <a:cubicBezTo>
                    <a:pt x="375" y="77"/>
                    <a:pt x="375" y="77"/>
                    <a:pt x="375" y="77"/>
                  </a:cubicBezTo>
                  <a:cubicBezTo>
                    <a:pt x="372" y="77"/>
                    <a:pt x="369" y="76"/>
                    <a:pt x="366" y="76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4" y="90"/>
                    <a:pt x="364" y="90"/>
                    <a:pt x="364" y="90"/>
                  </a:cubicBezTo>
                  <a:cubicBezTo>
                    <a:pt x="362" y="90"/>
                    <a:pt x="360" y="90"/>
                    <a:pt x="358" y="90"/>
                  </a:cubicBezTo>
                  <a:cubicBezTo>
                    <a:pt x="358" y="79"/>
                    <a:pt x="358" y="79"/>
                    <a:pt x="358" y="79"/>
                  </a:cubicBezTo>
                  <a:cubicBezTo>
                    <a:pt x="358" y="76"/>
                    <a:pt x="358" y="76"/>
                    <a:pt x="358" y="76"/>
                  </a:cubicBezTo>
                  <a:cubicBezTo>
                    <a:pt x="355" y="76"/>
                    <a:pt x="352" y="76"/>
                    <a:pt x="348" y="76"/>
                  </a:cubicBezTo>
                  <a:cubicBezTo>
                    <a:pt x="348" y="79"/>
                    <a:pt x="348" y="79"/>
                    <a:pt x="348" y="79"/>
                  </a:cubicBezTo>
                  <a:cubicBezTo>
                    <a:pt x="348" y="90"/>
                    <a:pt x="348" y="90"/>
                    <a:pt x="348" y="90"/>
                  </a:cubicBezTo>
                  <a:cubicBezTo>
                    <a:pt x="346" y="90"/>
                    <a:pt x="343" y="90"/>
                    <a:pt x="341" y="90"/>
                  </a:cubicBezTo>
                  <a:cubicBezTo>
                    <a:pt x="340" y="79"/>
                    <a:pt x="340" y="79"/>
                    <a:pt x="340" y="79"/>
                  </a:cubicBezTo>
                  <a:cubicBezTo>
                    <a:pt x="340" y="76"/>
                    <a:pt x="340" y="76"/>
                    <a:pt x="340" y="76"/>
                  </a:cubicBezTo>
                  <a:cubicBezTo>
                    <a:pt x="337" y="76"/>
                    <a:pt x="334" y="76"/>
                    <a:pt x="331" y="76"/>
                  </a:cubicBezTo>
                  <a:cubicBezTo>
                    <a:pt x="331" y="80"/>
                    <a:pt x="331" y="80"/>
                    <a:pt x="331" y="80"/>
                  </a:cubicBezTo>
                  <a:cubicBezTo>
                    <a:pt x="331" y="91"/>
                    <a:pt x="331" y="91"/>
                    <a:pt x="331" y="91"/>
                  </a:cubicBezTo>
                  <a:cubicBezTo>
                    <a:pt x="329" y="91"/>
                    <a:pt x="327" y="91"/>
                    <a:pt x="325" y="91"/>
                  </a:cubicBezTo>
                  <a:cubicBezTo>
                    <a:pt x="323" y="80"/>
                    <a:pt x="323" y="80"/>
                    <a:pt x="323" y="80"/>
                  </a:cubicBezTo>
                  <a:cubicBezTo>
                    <a:pt x="322" y="77"/>
                    <a:pt x="322" y="77"/>
                    <a:pt x="322" y="77"/>
                  </a:cubicBezTo>
                  <a:cubicBezTo>
                    <a:pt x="319" y="77"/>
                    <a:pt x="316" y="78"/>
                    <a:pt x="313" y="78"/>
                  </a:cubicBezTo>
                  <a:cubicBezTo>
                    <a:pt x="314" y="81"/>
                    <a:pt x="314" y="81"/>
                    <a:pt x="314" y="81"/>
                  </a:cubicBezTo>
                  <a:cubicBezTo>
                    <a:pt x="314" y="92"/>
                    <a:pt x="314" y="92"/>
                    <a:pt x="314" y="92"/>
                  </a:cubicBezTo>
                  <a:cubicBezTo>
                    <a:pt x="312" y="93"/>
                    <a:pt x="310" y="93"/>
                    <a:pt x="308" y="93"/>
                  </a:cubicBezTo>
                  <a:cubicBezTo>
                    <a:pt x="306" y="82"/>
                    <a:pt x="306" y="82"/>
                    <a:pt x="306" y="82"/>
                  </a:cubicBezTo>
                  <a:cubicBezTo>
                    <a:pt x="305" y="79"/>
                    <a:pt x="305" y="79"/>
                    <a:pt x="305" y="79"/>
                  </a:cubicBezTo>
                  <a:cubicBezTo>
                    <a:pt x="302" y="80"/>
                    <a:pt x="299" y="80"/>
                    <a:pt x="296" y="81"/>
                  </a:cubicBezTo>
                  <a:cubicBezTo>
                    <a:pt x="296" y="84"/>
                    <a:pt x="296" y="84"/>
                    <a:pt x="296" y="84"/>
                  </a:cubicBezTo>
                  <a:cubicBezTo>
                    <a:pt x="298" y="95"/>
                    <a:pt x="298" y="95"/>
                    <a:pt x="298" y="95"/>
                  </a:cubicBezTo>
                  <a:cubicBezTo>
                    <a:pt x="296" y="96"/>
                    <a:pt x="294" y="96"/>
                    <a:pt x="292" y="96"/>
                  </a:cubicBezTo>
                  <a:cubicBezTo>
                    <a:pt x="289" y="86"/>
                    <a:pt x="289" y="86"/>
                    <a:pt x="289" y="86"/>
                  </a:cubicBezTo>
                  <a:cubicBezTo>
                    <a:pt x="288" y="83"/>
                    <a:pt x="288" y="83"/>
                    <a:pt x="288" y="83"/>
                  </a:cubicBezTo>
                  <a:cubicBezTo>
                    <a:pt x="285" y="83"/>
                    <a:pt x="282" y="84"/>
                    <a:pt x="279" y="85"/>
                  </a:cubicBezTo>
                  <a:cubicBezTo>
                    <a:pt x="279" y="88"/>
                    <a:pt x="279" y="88"/>
                    <a:pt x="279" y="88"/>
                  </a:cubicBezTo>
                  <a:cubicBezTo>
                    <a:pt x="282" y="99"/>
                    <a:pt x="282" y="99"/>
                    <a:pt x="282" y="99"/>
                  </a:cubicBezTo>
                  <a:cubicBezTo>
                    <a:pt x="280" y="100"/>
                    <a:pt x="278" y="100"/>
                    <a:pt x="276" y="101"/>
                  </a:cubicBezTo>
                  <a:cubicBezTo>
                    <a:pt x="272" y="90"/>
                    <a:pt x="272" y="90"/>
                    <a:pt x="272" y="90"/>
                  </a:cubicBezTo>
                  <a:cubicBezTo>
                    <a:pt x="271" y="87"/>
                    <a:pt x="271" y="87"/>
                    <a:pt x="271" y="87"/>
                  </a:cubicBezTo>
                  <a:cubicBezTo>
                    <a:pt x="268" y="88"/>
                    <a:pt x="265" y="89"/>
                    <a:pt x="262" y="90"/>
                  </a:cubicBezTo>
                  <a:cubicBezTo>
                    <a:pt x="263" y="93"/>
                    <a:pt x="263" y="93"/>
                    <a:pt x="263" y="93"/>
                  </a:cubicBezTo>
                  <a:cubicBezTo>
                    <a:pt x="266" y="104"/>
                    <a:pt x="266" y="104"/>
                    <a:pt x="266" y="104"/>
                  </a:cubicBezTo>
                  <a:cubicBezTo>
                    <a:pt x="264" y="105"/>
                    <a:pt x="262" y="105"/>
                    <a:pt x="260" y="106"/>
                  </a:cubicBezTo>
                  <a:cubicBezTo>
                    <a:pt x="255" y="96"/>
                    <a:pt x="255" y="96"/>
                    <a:pt x="255" y="96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2" y="94"/>
                    <a:pt x="251" y="94"/>
                    <a:pt x="249" y="95"/>
                  </a:cubicBezTo>
                  <a:cubicBezTo>
                    <a:pt x="248" y="95"/>
                    <a:pt x="247" y="96"/>
                    <a:pt x="245" y="96"/>
                  </a:cubicBezTo>
                  <a:cubicBezTo>
                    <a:pt x="246" y="99"/>
                    <a:pt x="246" y="99"/>
                    <a:pt x="246" y="99"/>
                  </a:cubicBezTo>
                  <a:cubicBezTo>
                    <a:pt x="250" y="110"/>
                    <a:pt x="250" y="110"/>
                    <a:pt x="250" y="110"/>
                  </a:cubicBezTo>
                  <a:cubicBezTo>
                    <a:pt x="248" y="111"/>
                    <a:pt x="246" y="111"/>
                    <a:pt x="244" y="112"/>
                  </a:cubicBezTo>
                  <a:cubicBezTo>
                    <a:pt x="239" y="102"/>
                    <a:pt x="239" y="102"/>
                    <a:pt x="239" y="102"/>
                  </a:cubicBezTo>
                  <a:cubicBezTo>
                    <a:pt x="238" y="100"/>
                    <a:pt x="238" y="100"/>
                    <a:pt x="238" y="100"/>
                  </a:cubicBezTo>
                  <a:cubicBezTo>
                    <a:pt x="235" y="101"/>
                    <a:pt x="232" y="102"/>
                    <a:pt x="229" y="103"/>
                  </a:cubicBezTo>
                  <a:cubicBezTo>
                    <a:pt x="231" y="106"/>
                    <a:pt x="231" y="106"/>
                    <a:pt x="231" y="106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33" y="118"/>
                    <a:pt x="231" y="118"/>
                    <a:pt x="229" y="119"/>
                  </a:cubicBezTo>
                  <a:cubicBezTo>
                    <a:pt x="223" y="110"/>
                    <a:pt x="223" y="110"/>
                    <a:pt x="223" y="110"/>
                  </a:cubicBezTo>
                  <a:cubicBezTo>
                    <a:pt x="222" y="107"/>
                    <a:pt x="222" y="107"/>
                    <a:pt x="222" y="107"/>
                  </a:cubicBezTo>
                  <a:cubicBezTo>
                    <a:pt x="219" y="109"/>
                    <a:pt x="216" y="110"/>
                    <a:pt x="214" y="112"/>
                  </a:cubicBezTo>
                  <a:cubicBezTo>
                    <a:pt x="215" y="115"/>
                    <a:pt x="215" y="115"/>
                    <a:pt x="215" y="115"/>
                  </a:cubicBezTo>
                  <a:cubicBezTo>
                    <a:pt x="220" y="125"/>
                    <a:pt x="220" y="125"/>
                    <a:pt x="220" y="125"/>
                  </a:cubicBezTo>
                  <a:cubicBezTo>
                    <a:pt x="218" y="126"/>
                    <a:pt x="216" y="127"/>
                    <a:pt x="215" y="128"/>
                  </a:cubicBezTo>
                  <a:cubicBezTo>
                    <a:pt x="208" y="119"/>
                    <a:pt x="208" y="119"/>
                    <a:pt x="208" y="119"/>
                  </a:cubicBezTo>
                  <a:cubicBezTo>
                    <a:pt x="206" y="116"/>
                    <a:pt x="206" y="116"/>
                    <a:pt x="206" y="116"/>
                  </a:cubicBezTo>
                  <a:cubicBezTo>
                    <a:pt x="204" y="118"/>
                    <a:pt x="201" y="119"/>
                    <a:pt x="199" y="121"/>
                  </a:cubicBezTo>
                  <a:cubicBezTo>
                    <a:pt x="200" y="124"/>
                    <a:pt x="200" y="124"/>
                    <a:pt x="200" y="124"/>
                  </a:cubicBezTo>
                  <a:cubicBezTo>
                    <a:pt x="206" y="133"/>
                    <a:pt x="206" y="133"/>
                    <a:pt x="206" y="133"/>
                  </a:cubicBezTo>
                  <a:cubicBezTo>
                    <a:pt x="204" y="134"/>
                    <a:pt x="202" y="136"/>
                    <a:pt x="201" y="137"/>
                  </a:cubicBezTo>
                  <a:cubicBezTo>
                    <a:pt x="194" y="128"/>
                    <a:pt x="194" y="128"/>
                    <a:pt x="194" y="128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89" y="127"/>
                    <a:pt x="187" y="129"/>
                    <a:pt x="184" y="131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192" y="143"/>
                    <a:pt x="192" y="143"/>
                    <a:pt x="192" y="143"/>
                  </a:cubicBezTo>
                  <a:cubicBezTo>
                    <a:pt x="191" y="144"/>
                    <a:pt x="189" y="145"/>
                    <a:pt x="187" y="147"/>
                  </a:cubicBezTo>
                  <a:cubicBezTo>
                    <a:pt x="180" y="139"/>
                    <a:pt x="180" y="139"/>
                    <a:pt x="180" y="139"/>
                  </a:cubicBezTo>
                  <a:cubicBezTo>
                    <a:pt x="178" y="136"/>
                    <a:pt x="178" y="136"/>
                    <a:pt x="178" y="136"/>
                  </a:cubicBezTo>
                  <a:cubicBezTo>
                    <a:pt x="175" y="138"/>
                    <a:pt x="173" y="140"/>
                    <a:pt x="171" y="142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9" y="154"/>
                    <a:pt x="179" y="154"/>
                    <a:pt x="179" y="154"/>
                  </a:cubicBezTo>
                  <a:cubicBezTo>
                    <a:pt x="178" y="155"/>
                    <a:pt x="176" y="156"/>
                    <a:pt x="175" y="158"/>
                  </a:cubicBezTo>
                  <a:cubicBezTo>
                    <a:pt x="167" y="150"/>
                    <a:pt x="167" y="150"/>
                    <a:pt x="167" y="150"/>
                  </a:cubicBezTo>
                  <a:cubicBezTo>
                    <a:pt x="164" y="148"/>
                    <a:pt x="164" y="148"/>
                    <a:pt x="164" y="148"/>
                  </a:cubicBezTo>
                  <a:cubicBezTo>
                    <a:pt x="162" y="150"/>
                    <a:pt x="160" y="152"/>
                    <a:pt x="158" y="154"/>
                  </a:cubicBezTo>
                  <a:cubicBezTo>
                    <a:pt x="160" y="157"/>
                    <a:pt x="160" y="157"/>
                    <a:pt x="160" y="157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6" y="166"/>
                    <a:pt x="164" y="168"/>
                    <a:pt x="163" y="169"/>
                  </a:cubicBezTo>
                  <a:cubicBezTo>
                    <a:pt x="154" y="162"/>
                    <a:pt x="154" y="162"/>
                    <a:pt x="154" y="162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50" y="162"/>
                    <a:pt x="148" y="165"/>
                    <a:pt x="146" y="167"/>
                  </a:cubicBezTo>
                  <a:cubicBezTo>
                    <a:pt x="148" y="169"/>
                    <a:pt x="148" y="169"/>
                    <a:pt x="148" y="169"/>
                  </a:cubicBezTo>
                  <a:cubicBezTo>
                    <a:pt x="156" y="177"/>
                    <a:pt x="156" y="177"/>
                    <a:pt x="156" y="177"/>
                  </a:cubicBezTo>
                  <a:cubicBezTo>
                    <a:pt x="154" y="179"/>
                    <a:pt x="153" y="180"/>
                    <a:pt x="151" y="182"/>
                  </a:cubicBezTo>
                  <a:cubicBezTo>
                    <a:pt x="143" y="175"/>
                    <a:pt x="143" y="175"/>
                    <a:pt x="143" y="175"/>
                  </a:cubicBezTo>
                  <a:cubicBezTo>
                    <a:pt x="140" y="173"/>
                    <a:pt x="140" y="173"/>
                    <a:pt x="140" y="173"/>
                  </a:cubicBezTo>
                  <a:cubicBezTo>
                    <a:pt x="138" y="176"/>
                    <a:pt x="136" y="178"/>
                    <a:pt x="134" y="180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45" y="190"/>
                    <a:pt x="145" y="190"/>
                    <a:pt x="145" y="190"/>
                  </a:cubicBezTo>
                  <a:cubicBezTo>
                    <a:pt x="144" y="192"/>
                    <a:pt x="142" y="193"/>
                    <a:pt x="141" y="195"/>
                  </a:cubicBezTo>
                  <a:cubicBezTo>
                    <a:pt x="132" y="189"/>
                    <a:pt x="132" y="189"/>
                    <a:pt x="132" y="189"/>
                  </a:cubicBezTo>
                  <a:cubicBezTo>
                    <a:pt x="129" y="187"/>
                    <a:pt x="129" y="187"/>
                    <a:pt x="129" y="187"/>
                  </a:cubicBezTo>
                  <a:cubicBezTo>
                    <a:pt x="127" y="190"/>
                    <a:pt x="126" y="192"/>
                    <a:pt x="124" y="195"/>
                  </a:cubicBezTo>
                  <a:cubicBezTo>
                    <a:pt x="126" y="197"/>
                    <a:pt x="126" y="197"/>
                    <a:pt x="126" y="197"/>
                  </a:cubicBezTo>
                  <a:cubicBezTo>
                    <a:pt x="135" y="203"/>
                    <a:pt x="135" y="203"/>
                    <a:pt x="135" y="203"/>
                  </a:cubicBezTo>
                  <a:cubicBezTo>
                    <a:pt x="134" y="205"/>
                    <a:pt x="133" y="207"/>
                    <a:pt x="132" y="209"/>
                  </a:cubicBezTo>
                  <a:cubicBezTo>
                    <a:pt x="122" y="203"/>
                    <a:pt x="122" y="203"/>
                    <a:pt x="122" y="203"/>
                  </a:cubicBezTo>
                  <a:cubicBezTo>
                    <a:pt x="119" y="202"/>
                    <a:pt x="119" y="202"/>
                    <a:pt x="119" y="202"/>
                  </a:cubicBezTo>
                  <a:cubicBezTo>
                    <a:pt x="118" y="204"/>
                    <a:pt x="116" y="207"/>
                    <a:pt x="114" y="209"/>
                  </a:cubicBezTo>
                  <a:cubicBezTo>
                    <a:pt x="117" y="211"/>
                    <a:pt x="117" y="211"/>
                    <a:pt x="117" y="211"/>
                  </a:cubicBezTo>
                  <a:cubicBezTo>
                    <a:pt x="126" y="218"/>
                    <a:pt x="126" y="218"/>
                    <a:pt x="126" y="218"/>
                  </a:cubicBezTo>
                  <a:cubicBezTo>
                    <a:pt x="125" y="219"/>
                    <a:pt x="124" y="221"/>
                    <a:pt x="123" y="223"/>
                  </a:cubicBezTo>
                  <a:cubicBezTo>
                    <a:pt x="113" y="218"/>
                    <a:pt x="113" y="218"/>
                    <a:pt x="113" y="218"/>
                  </a:cubicBezTo>
                  <a:cubicBezTo>
                    <a:pt x="110" y="217"/>
                    <a:pt x="110" y="217"/>
                    <a:pt x="110" y="217"/>
                  </a:cubicBezTo>
                  <a:cubicBezTo>
                    <a:pt x="109" y="220"/>
                    <a:pt x="107" y="222"/>
                    <a:pt x="106" y="225"/>
                  </a:cubicBezTo>
                  <a:cubicBezTo>
                    <a:pt x="109" y="227"/>
                    <a:pt x="109" y="227"/>
                    <a:pt x="109" y="227"/>
                  </a:cubicBezTo>
                  <a:cubicBezTo>
                    <a:pt x="118" y="232"/>
                    <a:pt x="118" y="232"/>
                    <a:pt x="118" y="232"/>
                  </a:cubicBezTo>
                  <a:cubicBezTo>
                    <a:pt x="117" y="234"/>
                    <a:pt x="116" y="236"/>
                    <a:pt x="115" y="238"/>
                  </a:cubicBezTo>
                  <a:cubicBezTo>
                    <a:pt x="105" y="234"/>
                    <a:pt x="105" y="234"/>
                    <a:pt x="105" y="234"/>
                  </a:cubicBezTo>
                  <a:cubicBezTo>
                    <a:pt x="102" y="233"/>
                    <a:pt x="102" y="233"/>
                    <a:pt x="102" y="233"/>
                  </a:cubicBezTo>
                  <a:cubicBezTo>
                    <a:pt x="101" y="235"/>
                    <a:pt x="100" y="238"/>
                    <a:pt x="98" y="241"/>
                  </a:cubicBezTo>
                  <a:cubicBezTo>
                    <a:pt x="101" y="242"/>
                    <a:pt x="101" y="242"/>
                    <a:pt x="101" y="242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10" y="249"/>
                    <a:pt x="109" y="251"/>
                    <a:pt x="109" y="253"/>
                  </a:cubicBezTo>
                  <a:cubicBezTo>
                    <a:pt x="98" y="250"/>
                    <a:pt x="98" y="250"/>
                    <a:pt x="98" y="250"/>
                  </a:cubicBezTo>
                  <a:cubicBezTo>
                    <a:pt x="95" y="249"/>
                    <a:pt x="95" y="249"/>
                    <a:pt x="95" y="249"/>
                  </a:cubicBezTo>
                  <a:cubicBezTo>
                    <a:pt x="94" y="252"/>
                    <a:pt x="93" y="254"/>
                    <a:pt x="92" y="257"/>
                  </a:cubicBezTo>
                  <a:cubicBezTo>
                    <a:pt x="95" y="259"/>
                    <a:pt x="95" y="259"/>
                    <a:pt x="95" y="259"/>
                  </a:cubicBezTo>
                  <a:cubicBezTo>
                    <a:pt x="105" y="263"/>
                    <a:pt x="105" y="263"/>
                    <a:pt x="105" y="263"/>
                  </a:cubicBezTo>
                  <a:cubicBezTo>
                    <a:pt x="104" y="265"/>
                    <a:pt x="104" y="267"/>
                    <a:pt x="103" y="269"/>
                  </a:cubicBezTo>
                  <a:cubicBezTo>
                    <a:pt x="92" y="266"/>
                    <a:pt x="92" y="266"/>
                    <a:pt x="92" y="266"/>
                  </a:cubicBezTo>
                  <a:cubicBezTo>
                    <a:pt x="89" y="265"/>
                    <a:pt x="89" y="265"/>
                    <a:pt x="89" y="265"/>
                  </a:cubicBezTo>
                  <a:cubicBezTo>
                    <a:pt x="88" y="268"/>
                    <a:pt x="87" y="271"/>
                    <a:pt x="87" y="274"/>
                  </a:cubicBezTo>
                  <a:cubicBezTo>
                    <a:pt x="90" y="275"/>
                    <a:pt x="90" y="275"/>
                    <a:pt x="90" y="275"/>
                  </a:cubicBezTo>
                  <a:cubicBezTo>
                    <a:pt x="100" y="279"/>
                    <a:pt x="100" y="279"/>
                    <a:pt x="100" y="279"/>
                  </a:cubicBezTo>
                  <a:cubicBezTo>
                    <a:pt x="99" y="281"/>
                    <a:pt x="99" y="283"/>
                    <a:pt x="98" y="285"/>
                  </a:cubicBezTo>
                  <a:cubicBezTo>
                    <a:pt x="88" y="283"/>
                    <a:pt x="88" y="283"/>
                    <a:pt x="88" y="283"/>
                  </a:cubicBezTo>
                  <a:cubicBezTo>
                    <a:pt x="84" y="282"/>
                    <a:pt x="84" y="282"/>
                    <a:pt x="84" y="282"/>
                  </a:cubicBezTo>
                  <a:cubicBezTo>
                    <a:pt x="84" y="285"/>
                    <a:pt x="83" y="288"/>
                    <a:pt x="82" y="291"/>
                  </a:cubicBezTo>
                  <a:cubicBezTo>
                    <a:pt x="85" y="292"/>
                    <a:pt x="85" y="292"/>
                    <a:pt x="85" y="292"/>
                  </a:cubicBezTo>
                  <a:cubicBezTo>
                    <a:pt x="96" y="295"/>
                    <a:pt x="96" y="295"/>
                    <a:pt x="96" y="295"/>
                  </a:cubicBezTo>
                  <a:cubicBezTo>
                    <a:pt x="96" y="297"/>
                    <a:pt x="95" y="299"/>
                    <a:pt x="95" y="301"/>
                  </a:cubicBezTo>
                  <a:cubicBezTo>
                    <a:pt x="84" y="300"/>
                    <a:pt x="84" y="300"/>
                    <a:pt x="84" y="300"/>
                  </a:cubicBezTo>
                  <a:cubicBezTo>
                    <a:pt x="81" y="299"/>
                    <a:pt x="81" y="299"/>
                    <a:pt x="81" y="299"/>
                  </a:cubicBezTo>
                  <a:cubicBezTo>
                    <a:pt x="80" y="302"/>
                    <a:pt x="80" y="305"/>
                    <a:pt x="79" y="308"/>
                  </a:cubicBezTo>
                  <a:cubicBezTo>
                    <a:pt x="82" y="309"/>
                    <a:pt x="82" y="309"/>
                    <a:pt x="82" y="309"/>
                  </a:cubicBezTo>
                  <a:cubicBezTo>
                    <a:pt x="93" y="311"/>
                    <a:pt x="93" y="311"/>
                    <a:pt x="93" y="311"/>
                  </a:cubicBezTo>
                  <a:cubicBezTo>
                    <a:pt x="93" y="314"/>
                    <a:pt x="92" y="316"/>
                    <a:pt x="92" y="318"/>
                  </a:cubicBezTo>
                  <a:cubicBezTo>
                    <a:pt x="81" y="317"/>
                    <a:pt x="81" y="317"/>
                    <a:pt x="81" y="317"/>
                  </a:cubicBezTo>
                  <a:cubicBezTo>
                    <a:pt x="78" y="317"/>
                    <a:pt x="78" y="317"/>
                    <a:pt x="78" y="317"/>
                  </a:cubicBezTo>
                  <a:cubicBezTo>
                    <a:pt x="78" y="320"/>
                    <a:pt x="77" y="323"/>
                    <a:pt x="77" y="326"/>
                  </a:cubicBezTo>
                  <a:cubicBezTo>
                    <a:pt x="80" y="326"/>
                    <a:pt x="80" y="326"/>
                    <a:pt x="80" y="326"/>
                  </a:cubicBezTo>
                  <a:cubicBezTo>
                    <a:pt x="91" y="328"/>
                    <a:pt x="91" y="328"/>
                    <a:pt x="91" y="328"/>
                  </a:cubicBezTo>
                  <a:cubicBezTo>
                    <a:pt x="91" y="330"/>
                    <a:pt x="91" y="332"/>
                    <a:pt x="91" y="334"/>
                  </a:cubicBezTo>
                  <a:cubicBezTo>
                    <a:pt x="80" y="334"/>
                    <a:pt x="80" y="334"/>
                    <a:pt x="80" y="334"/>
                  </a:cubicBezTo>
                  <a:cubicBezTo>
                    <a:pt x="76" y="334"/>
                    <a:pt x="76" y="334"/>
                    <a:pt x="76" y="334"/>
                  </a:cubicBezTo>
                  <a:cubicBezTo>
                    <a:pt x="76" y="337"/>
                    <a:pt x="76" y="340"/>
                    <a:pt x="76" y="344"/>
                  </a:cubicBezTo>
                  <a:cubicBezTo>
                    <a:pt x="79" y="344"/>
                    <a:pt x="79" y="344"/>
                    <a:pt x="79" y="344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90" y="347"/>
                    <a:pt x="90" y="349"/>
                    <a:pt x="90" y="351"/>
                  </a:cubicBezTo>
                  <a:cubicBezTo>
                    <a:pt x="79" y="352"/>
                    <a:pt x="79" y="352"/>
                    <a:pt x="79" y="352"/>
                  </a:cubicBezTo>
                  <a:cubicBezTo>
                    <a:pt x="76" y="352"/>
                    <a:pt x="76" y="352"/>
                    <a:pt x="76" y="352"/>
                  </a:cubicBezTo>
                  <a:cubicBezTo>
                    <a:pt x="76" y="355"/>
                    <a:pt x="76" y="358"/>
                    <a:pt x="76" y="361"/>
                  </a:cubicBezTo>
                  <a:cubicBezTo>
                    <a:pt x="80" y="361"/>
                    <a:pt x="80" y="361"/>
                    <a:pt x="80" y="361"/>
                  </a:cubicBezTo>
                  <a:cubicBezTo>
                    <a:pt x="91" y="361"/>
                    <a:pt x="91" y="361"/>
                    <a:pt x="91" y="361"/>
                  </a:cubicBezTo>
                  <a:cubicBezTo>
                    <a:pt x="91" y="364"/>
                    <a:pt x="91" y="366"/>
                    <a:pt x="91" y="368"/>
                  </a:cubicBezTo>
                  <a:cubicBezTo>
                    <a:pt x="80" y="369"/>
                    <a:pt x="80" y="369"/>
                    <a:pt x="80" y="369"/>
                  </a:cubicBezTo>
                  <a:cubicBezTo>
                    <a:pt x="77" y="370"/>
                    <a:pt x="77" y="370"/>
                    <a:pt x="77" y="370"/>
                  </a:cubicBezTo>
                  <a:cubicBezTo>
                    <a:pt x="77" y="373"/>
                    <a:pt x="77" y="376"/>
                    <a:pt x="78" y="379"/>
                  </a:cubicBezTo>
                  <a:cubicBezTo>
                    <a:pt x="81" y="379"/>
                    <a:pt x="81" y="379"/>
                    <a:pt x="81" y="379"/>
                  </a:cubicBezTo>
                  <a:cubicBezTo>
                    <a:pt x="92" y="378"/>
                    <a:pt x="92" y="378"/>
                    <a:pt x="92" y="378"/>
                  </a:cubicBezTo>
                  <a:cubicBezTo>
                    <a:pt x="92" y="380"/>
                    <a:pt x="92" y="382"/>
                    <a:pt x="93" y="384"/>
                  </a:cubicBezTo>
                  <a:cubicBezTo>
                    <a:pt x="82" y="386"/>
                    <a:pt x="82" y="386"/>
                    <a:pt x="82" y="386"/>
                  </a:cubicBezTo>
                  <a:cubicBezTo>
                    <a:pt x="79" y="387"/>
                    <a:pt x="79" y="387"/>
                    <a:pt x="79" y="387"/>
                  </a:cubicBezTo>
                  <a:cubicBezTo>
                    <a:pt x="79" y="390"/>
                    <a:pt x="80" y="393"/>
                    <a:pt x="80" y="396"/>
                  </a:cubicBezTo>
                  <a:cubicBezTo>
                    <a:pt x="83" y="396"/>
                    <a:pt x="83" y="396"/>
                    <a:pt x="83" y="396"/>
                  </a:cubicBezTo>
                  <a:cubicBezTo>
                    <a:pt x="94" y="395"/>
                    <a:pt x="94" y="395"/>
                    <a:pt x="94" y="395"/>
                  </a:cubicBezTo>
                  <a:cubicBezTo>
                    <a:pt x="95" y="397"/>
                    <a:pt x="95" y="399"/>
                    <a:pt x="96" y="401"/>
                  </a:cubicBezTo>
                  <a:cubicBezTo>
                    <a:pt x="85" y="404"/>
                    <a:pt x="85" y="404"/>
                    <a:pt x="85" y="404"/>
                  </a:cubicBezTo>
                  <a:cubicBezTo>
                    <a:pt x="82" y="405"/>
                    <a:pt x="82" y="405"/>
                    <a:pt x="82" y="405"/>
                  </a:cubicBezTo>
                  <a:cubicBezTo>
                    <a:pt x="82" y="407"/>
                    <a:pt x="83" y="410"/>
                    <a:pt x="84" y="413"/>
                  </a:cubicBezTo>
                  <a:cubicBezTo>
                    <a:pt x="87" y="413"/>
                    <a:pt x="87" y="413"/>
                    <a:pt x="87" y="413"/>
                  </a:cubicBezTo>
                  <a:cubicBezTo>
                    <a:pt x="98" y="411"/>
                    <a:pt x="98" y="411"/>
                    <a:pt x="98" y="411"/>
                  </a:cubicBezTo>
                  <a:cubicBezTo>
                    <a:pt x="98" y="413"/>
                    <a:pt x="99" y="415"/>
                    <a:pt x="99" y="417"/>
                  </a:cubicBezTo>
                  <a:cubicBezTo>
                    <a:pt x="89" y="421"/>
                    <a:pt x="89" y="421"/>
                    <a:pt x="89" y="421"/>
                  </a:cubicBezTo>
                  <a:cubicBezTo>
                    <a:pt x="86" y="422"/>
                    <a:pt x="86" y="422"/>
                    <a:pt x="86" y="422"/>
                  </a:cubicBezTo>
                  <a:cubicBezTo>
                    <a:pt x="87" y="425"/>
                    <a:pt x="88" y="427"/>
                    <a:pt x="89" y="430"/>
                  </a:cubicBezTo>
                  <a:cubicBezTo>
                    <a:pt x="92" y="430"/>
                    <a:pt x="92" y="430"/>
                    <a:pt x="92" y="430"/>
                  </a:cubicBezTo>
                  <a:cubicBezTo>
                    <a:pt x="102" y="427"/>
                    <a:pt x="102" y="427"/>
                    <a:pt x="102" y="427"/>
                  </a:cubicBezTo>
                  <a:cubicBezTo>
                    <a:pt x="103" y="429"/>
                    <a:pt x="104" y="431"/>
                    <a:pt x="104" y="433"/>
                  </a:cubicBezTo>
                  <a:cubicBezTo>
                    <a:pt x="94" y="437"/>
                    <a:pt x="94" y="437"/>
                    <a:pt x="94" y="437"/>
                  </a:cubicBezTo>
                  <a:cubicBezTo>
                    <a:pt x="91" y="438"/>
                    <a:pt x="91" y="438"/>
                    <a:pt x="91" y="438"/>
                  </a:cubicBezTo>
                  <a:cubicBezTo>
                    <a:pt x="92" y="441"/>
                    <a:pt x="93" y="444"/>
                    <a:pt x="94" y="447"/>
                  </a:cubicBezTo>
                  <a:cubicBezTo>
                    <a:pt x="97" y="446"/>
                    <a:pt x="97" y="446"/>
                    <a:pt x="97" y="446"/>
                  </a:cubicBezTo>
                  <a:cubicBezTo>
                    <a:pt x="108" y="443"/>
                    <a:pt x="108" y="443"/>
                    <a:pt x="108" y="443"/>
                  </a:cubicBezTo>
                  <a:cubicBezTo>
                    <a:pt x="108" y="444"/>
                    <a:pt x="108" y="444"/>
                    <a:pt x="108" y="444"/>
                  </a:cubicBezTo>
                  <a:cubicBezTo>
                    <a:pt x="109" y="445"/>
                    <a:pt x="110" y="447"/>
                    <a:pt x="110" y="449"/>
                  </a:cubicBezTo>
                  <a:cubicBezTo>
                    <a:pt x="100" y="453"/>
                    <a:pt x="100" y="453"/>
                    <a:pt x="100" y="453"/>
                  </a:cubicBezTo>
                  <a:cubicBezTo>
                    <a:pt x="98" y="455"/>
                    <a:pt x="98" y="455"/>
                    <a:pt x="98" y="455"/>
                  </a:cubicBezTo>
                  <a:cubicBezTo>
                    <a:pt x="99" y="458"/>
                    <a:pt x="100" y="460"/>
                    <a:pt x="101" y="463"/>
                  </a:cubicBezTo>
                  <a:cubicBezTo>
                    <a:pt x="104" y="462"/>
                    <a:pt x="104" y="462"/>
                    <a:pt x="104" y="462"/>
                  </a:cubicBezTo>
                  <a:cubicBezTo>
                    <a:pt x="115" y="458"/>
                    <a:pt x="115" y="458"/>
                    <a:pt x="115" y="458"/>
                  </a:cubicBezTo>
                  <a:cubicBezTo>
                    <a:pt x="115" y="460"/>
                    <a:pt x="116" y="462"/>
                    <a:pt x="117" y="464"/>
                  </a:cubicBezTo>
                  <a:cubicBezTo>
                    <a:pt x="108" y="469"/>
                    <a:pt x="108" y="469"/>
                    <a:pt x="108" y="469"/>
                  </a:cubicBezTo>
                  <a:cubicBezTo>
                    <a:pt x="105" y="471"/>
                    <a:pt x="105" y="471"/>
                    <a:pt x="105" y="471"/>
                  </a:cubicBezTo>
                  <a:cubicBezTo>
                    <a:pt x="106" y="474"/>
                    <a:pt x="108" y="476"/>
                    <a:pt x="109" y="479"/>
                  </a:cubicBezTo>
                  <a:cubicBezTo>
                    <a:pt x="112" y="478"/>
                    <a:pt x="112" y="478"/>
                    <a:pt x="112" y="478"/>
                  </a:cubicBezTo>
                  <a:cubicBezTo>
                    <a:pt x="122" y="473"/>
                    <a:pt x="122" y="473"/>
                    <a:pt x="122" y="473"/>
                  </a:cubicBezTo>
                  <a:cubicBezTo>
                    <a:pt x="123" y="475"/>
                    <a:pt x="124" y="477"/>
                    <a:pt x="125" y="478"/>
                  </a:cubicBezTo>
                  <a:cubicBezTo>
                    <a:pt x="116" y="485"/>
                    <a:pt x="116" y="485"/>
                    <a:pt x="116" y="485"/>
                  </a:cubicBezTo>
                  <a:cubicBezTo>
                    <a:pt x="113" y="486"/>
                    <a:pt x="113" y="486"/>
                    <a:pt x="113" y="486"/>
                  </a:cubicBezTo>
                  <a:cubicBezTo>
                    <a:pt x="115" y="489"/>
                    <a:pt x="116" y="492"/>
                    <a:pt x="118" y="494"/>
                  </a:cubicBezTo>
                  <a:cubicBezTo>
                    <a:pt x="121" y="493"/>
                    <a:pt x="121" y="493"/>
                    <a:pt x="121" y="493"/>
                  </a:cubicBezTo>
                  <a:cubicBezTo>
                    <a:pt x="131" y="487"/>
                    <a:pt x="131" y="487"/>
                    <a:pt x="131" y="487"/>
                  </a:cubicBezTo>
                  <a:cubicBezTo>
                    <a:pt x="132" y="489"/>
                    <a:pt x="133" y="491"/>
                    <a:pt x="134" y="493"/>
                  </a:cubicBezTo>
                  <a:cubicBezTo>
                    <a:pt x="125" y="499"/>
                    <a:pt x="125" y="499"/>
                    <a:pt x="125" y="499"/>
                  </a:cubicBezTo>
                  <a:cubicBezTo>
                    <a:pt x="123" y="501"/>
                    <a:pt x="123" y="501"/>
                    <a:pt x="123" y="501"/>
                  </a:cubicBezTo>
                  <a:cubicBezTo>
                    <a:pt x="124" y="504"/>
                    <a:pt x="126" y="506"/>
                    <a:pt x="128" y="509"/>
                  </a:cubicBezTo>
                  <a:cubicBezTo>
                    <a:pt x="131" y="507"/>
                    <a:pt x="131" y="507"/>
                    <a:pt x="131" y="507"/>
                  </a:cubicBezTo>
                  <a:cubicBezTo>
                    <a:pt x="140" y="501"/>
                    <a:pt x="140" y="501"/>
                    <a:pt x="140" y="501"/>
                  </a:cubicBezTo>
                  <a:cubicBezTo>
                    <a:pt x="141" y="503"/>
                    <a:pt x="142" y="505"/>
                    <a:pt x="144" y="506"/>
                  </a:cubicBezTo>
                  <a:cubicBezTo>
                    <a:pt x="135" y="513"/>
                    <a:pt x="135" y="513"/>
                    <a:pt x="135" y="513"/>
                  </a:cubicBezTo>
                  <a:cubicBezTo>
                    <a:pt x="133" y="516"/>
                    <a:pt x="133" y="516"/>
                    <a:pt x="133" y="516"/>
                  </a:cubicBezTo>
                  <a:cubicBezTo>
                    <a:pt x="135" y="518"/>
                    <a:pt x="137" y="520"/>
                    <a:pt x="139" y="523"/>
                  </a:cubicBezTo>
                  <a:cubicBezTo>
                    <a:pt x="141" y="521"/>
                    <a:pt x="141" y="521"/>
                    <a:pt x="141" y="521"/>
                  </a:cubicBezTo>
                  <a:cubicBezTo>
                    <a:pt x="150" y="514"/>
                    <a:pt x="150" y="514"/>
                    <a:pt x="150" y="514"/>
                  </a:cubicBezTo>
                  <a:cubicBezTo>
                    <a:pt x="151" y="516"/>
                    <a:pt x="153" y="518"/>
                    <a:pt x="154" y="519"/>
                  </a:cubicBezTo>
                  <a:cubicBezTo>
                    <a:pt x="146" y="527"/>
                    <a:pt x="146" y="527"/>
                    <a:pt x="146" y="527"/>
                  </a:cubicBezTo>
                  <a:cubicBezTo>
                    <a:pt x="144" y="529"/>
                    <a:pt x="144" y="529"/>
                    <a:pt x="144" y="529"/>
                  </a:cubicBezTo>
                  <a:cubicBezTo>
                    <a:pt x="146" y="532"/>
                    <a:pt x="148" y="534"/>
                    <a:pt x="150" y="536"/>
                  </a:cubicBezTo>
                  <a:cubicBezTo>
                    <a:pt x="153" y="534"/>
                    <a:pt x="153" y="534"/>
                    <a:pt x="153" y="534"/>
                  </a:cubicBezTo>
                  <a:cubicBezTo>
                    <a:pt x="161" y="527"/>
                    <a:pt x="161" y="527"/>
                    <a:pt x="161" y="527"/>
                  </a:cubicBezTo>
                  <a:cubicBezTo>
                    <a:pt x="163" y="528"/>
                    <a:pt x="164" y="530"/>
                    <a:pt x="166" y="531"/>
                  </a:cubicBezTo>
                  <a:cubicBezTo>
                    <a:pt x="158" y="540"/>
                    <a:pt x="158" y="540"/>
                    <a:pt x="158" y="540"/>
                  </a:cubicBezTo>
                  <a:cubicBezTo>
                    <a:pt x="156" y="542"/>
                    <a:pt x="156" y="542"/>
                    <a:pt x="156" y="542"/>
                  </a:cubicBezTo>
                  <a:cubicBezTo>
                    <a:pt x="158" y="544"/>
                    <a:pt x="161" y="546"/>
                    <a:pt x="163" y="548"/>
                  </a:cubicBezTo>
                  <a:cubicBezTo>
                    <a:pt x="165" y="546"/>
                    <a:pt x="165" y="546"/>
                    <a:pt x="165" y="546"/>
                  </a:cubicBezTo>
                  <a:cubicBezTo>
                    <a:pt x="173" y="539"/>
                    <a:pt x="173" y="539"/>
                    <a:pt x="173" y="539"/>
                  </a:cubicBezTo>
                  <a:cubicBezTo>
                    <a:pt x="175" y="540"/>
                    <a:pt x="176" y="541"/>
                    <a:pt x="178" y="543"/>
                  </a:cubicBezTo>
                  <a:cubicBezTo>
                    <a:pt x="171" y="552"/>
                    <a:pt x="171" y="552"/>
                    <a:pt x="171" y="552"/>
                  </a:cubicBezTo>
                  <a:cubicBezTo>
                    <a:pt x="169" y="554"/>
                    <a:pt x="169" y="554"/>
                    <a:pt x="169" y="554"/>
                  </a:cubicBezTo>
                  <a:cubicBezTo>
                    <a:pt x="171" y="556"/>
                    <a:pt x="174" y="558"/>
                    <a:pt x="176" y="560"/>
                  </a:cubicBezTo>
                  <a:cubicBezTo>
                    <a:pt x="178" y="558"/>
                    <a:pt x="178" y="558"/>
                    <a:pt x="178" y="558"/>
                  </a:cubicBezTo>
                  <a:cubicBezTo>
                    <a:pt x="186" y="550"/>
                    <a:pt x="186" y="550"/>
                    <a:pt x="186" y="550"/>
                  </a:cubicBezTo>
                  <a:cubicBezTo>
                    <a:pt x="187" y="551"/>
                    <a:pt x="189" y="552"/>
                    <a:pt x="191" y="553"/>
                  </a:cubicBezTo>
                  <a:cubicBezTo>
                    <a:pt x="184" y="563"/>
                    <a:pt x="184" y="563"/>
                    <a:pt x="184" y="563"/>
                  </a:cubicBezTo>
                  <a:cubicBezTo>
                    <a:pt x="183" y="565"/>
                    <a:pt x="183" y="565"/>
                    <a:pt x="183" y="565"/>
                  </a:cubicBezTo>
                  <a:cubicBezTo>
                    <a:pt x="185" y="567"/>
                    <a:pt x="188" y="569"/>
                    <a:pt x="190" y="571"/>
                  </a:cubicBezTo>
                  <a:cubicBezTo>
                    <a:pt x="192" y="568"/>
                    <a:pt x="192" y="568"/>
                    <a:pt x="192" y="568"/>
                  </a:cubicBezTo>
                  <a:cubicBezTo>
                    <a:pt x="199" y="560"/>
                    <a:pt x="199" y="560"/>
                    <a:pt x="199" y="560"/>
                  </a:cubicBezTo>
                  <a:cubicBezTo>
                    <a:pt x="201" y="561"/>
                    <a:pt x="202" y="562"/>
                    <a:pt x="204" y="563"/>
                  </a:cubicBezTo>
                  <a:cubicBezTo>
                    <a:pt x="199" y="573"/>
                    <a:pt x="199" y="573"/>
                    <a:pt x="199" y="573"/>
                  </a:cubicBezTo>
                  <a:cubicBezTo>
                    <a:pt x="197" y="576"/>
                    <a:pt x="197" y="576"/>
                    <a:pt x="197" y="576"/>
                  </a:cubicBezTo>
                  <a:cubicBezTo>
                    <a:pt x="200" y="577"/>
                    <a:pt x="202" y="579"/>
                    <a:pt x="205" y="581"/>
                  </a:cubicBezTo>
                  <a:cubicBezTo>
                    <a:pt x="207" y="578"/>
                    <a:pt x="207" y="578"/>
                    <a:pt x="207" y="578"/>
                  </a:cubicBezTo>
                  <a:cubicBezTo>
                    <a:pt x="213" y="569"/>
                    <a:pt x="213" y="569"/>
                    <a:pt x="213" y="569"/>
                  </a:cubicBezTo>
                  <a:cubicBezTo>
                    <a:pt x="215" y="570"/>
                    <a:pt x="216" y="571"/>
                    <a:pt x="218" y="572"/>
                  </a:cubicBezTo>
                  <a:cubicBezTo>
                    <a:pt x="213" y="582"/>
                    <a:pt x="213" y="582"/>
                    <a:pt x="213" y="582"/>
                  </a:cubicBezTo>
                  <a:cubicBezTo>
                    <a:pt x="212" y="585"/>
                    <a:pt x="212" y="585"/>
                    <a:pt x="212" y="585"/>
                  </a:cubicBezTo>
                  <a:cubicBezTo>
                    <a:pt x="215" y="586"/>
                    <a:pt x="217" y="588"/>
                    <a:pt x="220" y="589"/>
                  </a:cubicBezTo>
                  <a:cubicBezTo>
                    <a:pt x="222" y="587"/>
                    <a:pt x="222" y="587"/>
                    <a:pt x="222" y="587"/>
                  </a:cubicBezTo>
                  <a:cubicBezTo>
                    <a:pt x="227" y="577"/>
                    <a:pt x="227" y="577"/>
                    <a:pt x="227" y="577"/>
                  </a:cubicBezTo>
                  <a:cubicBezTo>
                    <a:pt x="229" y="578"/>
                    <a:pt x="231" y="579"/>
                    <a:pt x="233" y="580"/>
                  </a:cubicBezTo>
                  <a:cubicBezTo>
                    <a:pt x="229" y="590"/>
                    <a:pt x="229" y="590"/>
                    <a:pt x="229" y="590"/>
                  </a:cubicBezTo>
                  <a:cubicBezTo>
                    <a:pt x="227" y="593"/>
                    <a:pt x="227" y="593"/>
                    <a:pt x="227" y="593"/>
                  </a:cubicBezTo>
                  <a:cubicBezTo>
                    <a:pt x="230" y="595"/>
                    <a:pt x="233" y="596"/>
                    <a:pt x="236" y="597"/>
                  </a:cubicBezTo>
                  <a:cubicBezTo>
                    <a:pt x="237" y="594"/>
                    <a:pt x="237" y="594"/>
                    <a:pt x="237" y="594"/>
                  </a:cubicBezTo>
                  <a:cubicBezTo>
                    <a:pt x="242" y="585"/>
                    <a:pt x="242" y="585"/>
                    <a:pt x="242" y="585"/>
                  </a:cubicBezTo>
                  <a:cubicBezTo>
                    <a:pt x="244" y="586"/>
                    <a:pt x="246" y="586"/>
                    <a:pt x="248" y="587"/>
                  </a:cubicBezTo>
                  <a:cubicBezTo>
                    <a:pt x="245" y="598"/>
                    <a:pt x="245" y="598"/>
                    <a:pt x="245" y="598"/>
                  </a:cubicBezTo>
                  <a:cubicBezTo>
                    <a:pt x="243" y="601"/>
                    <a:pt x="243" y="601"/>
                    <a:pt x="243" y="601"/>
                  </a:cubicBezTo>
                  <a:cubicBezTo>
                    <a:pt x="246" y="602"/>
                    <a:pt x="249" y="603"/>
                    <a:pt x="252" y="604"/>
                  </a:cubicBezTo>
                  <a:cubicBezTo>
                    <a:pt x="253" y="601"/>
                    <a:pt x="253" y="601"/>
                    <a:pt x="253" y="601"/>
                  </a:cubicBezTo>
                  <a:cubicBezTo>
                    <a:pt x="258" y="591"/>
                    <a:pt x="258" y="591"/>
                    <a:pt x="258" y="591"/>
                  </a:cubicBezTo>
                  <a:cubicBezTo>
                    <a:pt x="260" y="592"/>
                    <a:pt x="262" y="593"/>
                    <a:pt x="264" y="593"/>
                  </a:cubicBezTo>
                  <a:cubicBezTo>
                    <a:pt x="261" y="604"/>
                    <a:pt x="261" y="604"/>
                    <a:pt x="261" y="604"/>
                  </a:cubicBezTo>
                  <a:cubicBezTo>
                    <a:pt x="260" y="607"/>
                    <a:pt x="260" y="607"/>
                    <a:pt x="260" y="607"/>
                  </a:cubicBezTo>
                  <a:cubicBezTo>
                    <a:pt x="263" y="608"/>
                    <a:pt x="266" y="609"/>
                    <a:pt x="269" y="610"/>
                  </a:cubicBezTo>
                  <a:cubicBezTo>
                    <a:pt x="270" y="607"/>
                    <a:pt x="270" y="607"/>
                    <a:pt x="270" y="607"/>
                  </a:cubicBezTo>
                  <a:cubicBezTo>
                    <a:pt x="274" y="596"/>
                    <a:pt x="274" y="596"/>
                    <a:pt x="274" y="596"/>
                  </a:cubicBezTo>
                  <a:cubicBezTo>
                    <a:pt x="276" y="597"/>
                    <a:pt x="278" y="598"/>
                    <a:pt x="280" y="598"/>
                  </a:cubicBezTo>
                  <a:cubicBezTo>
                    <a:pt x="277" y="609"/>
                    <a:pt x="277" y="609"/>
                    <a:pt x="277" y="609"/>
                  </a:cubicBezTo>
                  <a:cubicBezTo>
                    <a:pt x="277" y="612"/>
                    <a:pt x="277" y="612"/>
                    <a:pt x="277" y="612"/>
                  </a:cubicBezTo>
                  <a:cubicBezTo>
                    <a:pt x="280" y="613"/>
                    <a:pt x="283" y="614"/>
                    <a:pt x="286" y="614"/>
                  </a:cubicBezTo>
                  <a:cubicBezTo>
                    <a:pt x="287" y="611"/>
                    <a:pt x="287" y="611"/>
                    <a:pt x="287" y="611"/>
                  </a:cubicBezTo>
                  <a:cubicBezTo>
                    <a:pt x="290" y="601"/>
                    <a:pt x="290" y="601"/>
                    <a:pt x="290" y="601"/>
                  </a:cubicBezTo>
                  <a:cubicBezTo>
                    <a:pt x="292" y="601"/>
                    <a:pt x="294" y="602"/>
                    <a:pt x="296" y="602"/>
                  </a:cubicBezTo>
                  <a:cubicBezTo>
                    <a:pt x="294" y="613"/>
                    <a:pt x="294" y="613"/>
                    <a:pt x="294" y="613"/>
                  </a:cubicBezTo>
                  <a:cubicBezTo>
                    <a:pt x="294" y="616"/>
                    <a:pt x="294" y="616"/>
                    <a:pt x="294" y="616"/>
                  </a:cubicBezTo>
                  <a:cubicBezTo>
                    <a:pt x="297" y="617"/>
                    <a:pt x="300" y="617"/>
                    <a:pt x="303" y="618"/>
                  </a:cubicBezTo>
                  <a:cubicBezTo>
                    <a:pt x="304" y="615"/>
                    <a:pt x="304" y="615"/>
                    <a:pt x="304" y="615"/>
                  </a:cubicBezTo>
                  <a:cubicBezTo>
                    <a:pt x="306" y="604"/>
                    <a:pt x="306" y="604"/>
                    <a:pt x="306" y="604"/>
                  </a:cubicBezTo>
                  <a:cubicBezTo>
                    <a:pt x="308" y="604"/>
                    <a:pt x="310" y="605"/>
                    <a:pt x="312" y="605"/>
                  </a:cubicBezTo>
                  <a:cubicBezTo>
                    <a:pt x="311" y="616"/>
                    <a:pt x="311" y="616"/>
                    <a:pt x="311" y="616"/>
                  </a:cubicBezTo>
                  <a:cubicBezTo>
                    <a:pt x="311" y="619"/>
                    <a:pt x="311" y="619"/>
                    <a:pt x="311" y="619"/>
                  </a:cubicBezTo>
                  <a:cubicBezTo>
                    <a:pt x="314" y="620"/>
                    <a:pt x="317" y="620"/>
                    <a:pt x="320" y="620"/>
                  </a:cubicBezTo>
                  <a:cubicBezTo>
                    <a:pt x="321" y="617"/>
                    <a:pt x="321" y="617"/>
                    <a:pt x="321" y="617"/>
                  </a:cubicBezTo>
                  <a:cubicBezTo>
                    <a:pt x="323" y="606"/>
                    <a:pt x="323" y="606"/>
                    <a:pt x="323" y="606"/>
                  </a:cubicBezTo>
                  <a:cubicBezTo>
                    <a:pt x="325" y="607"/>
                    <a:pt x="327" y="607"/>
                    <a:pt x="329" y="607"/>
                  </a:cubicBezTo>
                  <a:cubicBezTo>
                    <a:pt x="329" y="618"/>
                    <a:pt x="329" y="618"/>
                    <a:pt x="329" y="618"/>
                  </a:cubicBezTo>
                  <a:cubicBezTo>
                    <a:pt x="329" y="621"/>
                    <a:pt x="329" y="621"/>
                    <a:pt x="329" y="621"/>
                  </a:cubicBezTo>
                  <a:cubicBezTo>
                    <a:pt x="332" y="621"/>
                    <a:pt x="335" y="622"/>
                    <a:pt x="338" y="622"/>
                  </a:cubicBezTo>
                  <a:cubicBezTo>
                    <a:pt x="338" y="618"/>
                    <a:pt x="338" y="618"/>
                    <a:pt x="338" y="618"/>
                  </a:cubicBezTo>
                  <a:cubicBezTo>
                    <a:pt x="339" y="608"/>
                    <a:pt x="339" y="608"/>
                    <a:pt x="339" y="608"/>
                  </a:cubicBezTo>
                  <a:cubicBezTo>
                    <a:pt x="341" y="608"/>
                    <a:pt x="344" y="608"/>
                    <a:pt x="346" y="608"/>
                  </a:cubicBezTo>
                  <a:cubicBezTo>
                    <a:pt x="346" y="619"/>
                    <a:pt x="346" y="619"/>
                    <a:pt x="346" y="619"/>
                  </a:cubicBezTo>
                  <a:cubicBezTo>
                    <a:pt x="346" y="622"/>
                    <a:pt x="346" y="622"/>
                    <a:pt x="346" y="622"/>
                  </a:cubicBezTo>
                  <a:cubicBezTo>
                    <a:pt x="349" y="622"/>
                    <a:pt x="352" y="622"/>
                    <a:pt x="355" y="622"/>
                  </a:cubicBezTo>
                  <a:cubicBezTo>
                    <a:pt x="356" y="619"/>
                    <a:pt x="356" y="619"/>
                    <a:pt x="356" y="619"/>
                  </a:cubicBezTo>
                  <a:cubicBezTo>
                    <a:pt x="356" y="608"/>
                    <a:pt x="356" y="608"/>
                    <a:pt x="356" y="608"/>
                  </a:cubicBezTo>
                  <a:cubicBezTo>
                    <a:pt x="358" y="608"/>
                    <a:pt x="360" y="608"/>
                    <a:pt x="362" y="607"/>
                  </a:cubicBezTo>
                  <a:cubicBezTo>
                    <a:pt x="364" y="618"/>
                    <a:pt x="364" y="618"/>
                    <a:pt x="364" y="618"/>
                  </a:cubicBezTo>
                  <a:cubicBezTo>
                    <a:pt x="364" y="622"/>
                    <a:pt x="364" y="622"/>
                    <a:pt x="364" y="622"/>
                  </a:cubicBezTo>
                  <a:cubicBezTo>
                    <a:pt x="367" y="621"/>
                    <a:pt x="370" y="621"/>
                    <a:pt x="373" y="621"/>
                  </a:cubicBezTo>
                  <a:cubicBezTo>
                    <a:pt x="373" y="618"/>
                    <a:pt x="373" y="618"/>
                    <a:pt x="373" y="618"/>
                  </a:cubicBezTo>
                  <a:cubicBezTo>
                    <a:pt x="373" y="607"/>
                    <a:pt x="373" y="607"/>
                    <a:pt x="373" y="607"/>
                  </a:cubicBezTo>
                  <a:cubicBezTo>
                    <a:pt x="375" y="607"/>
                    <a:pt x="377" y="606"/>
                    <a:pt x="379" y="606"/>
                  </a:cubicBezTo>
                  <a:cubicBezTo>
                    <a:pt x="381" y="617"/>
                    <a:pt x="381" y="617"/>
                    <a:pt x="381" y="617"/>
                  </a:cubicBezTo>
                  <a:cubicBezTo>
                    <a:pt x="382" y="620"/>
                    <a:pt x="382" y="620"/>
                    <a:pt x="382" y="620"/>
                  </a:cubicBezTo>
                  <a:cubicBezTo>
                    <a:pt x="385" y="620"/>
                    <a:pt x="388" y="619"/>
                    <a:pt x="391" y="619"/>
                  </a:cubicBezTo>
                  <a:cubicBezTo>
                    <a:pt x="390" y="616"/>
                    <a:pt x="390" y="616"/>
                    <a:pt x="390" y="616"/>
                  </a:cubicBezTo>
                  <a:cubicBezTo>
                    <a:pt x="389" y="605"/>
                    <a:pt x="389" y="605"/>
                    <a:pt x="389" y="605"/>
                  </a:cubicBezTo>
                  <a:cubicBezTo>
                    <a:pt x="391" y="604"/>
                    <a:pt x="393" y="604"/>
                    <a:pt x="395" y="604"/>
                  </a:cubicBezTo>
                  <a:cubicBezTo>
                    <a:pt x="398" y="614"/>
                    <a:pt x="398" y="614"/>
                    <a:pt x="398" y="614"/>
                  </a:cubicBezTo>
                  <a:cubicBezTo>
                    <a:pt x="399" y="617"/>
                    <a:pt x="399" y="617"/>
                    <a:pt x="399" y="617"/>
                  </a:cubicBezTo>
                  <a:cubicBezTo>
                    <a:pt x="402" y="617"/>
                    <a:pt x="405" y="616"/>
                    <a:pt x="408" y="616"/>
                  </a:cubicBezTo>
                  <a:cubicBezTo>
                    <a:pt x="407" y="612"/>
                    <a:pt x="407" y="612"/>
                    <a:pt x="407" y="612"/>
                  </a:cubicBezTo>
                  <a:cubicBezTo>
                    <a:pt x="406" y="602"/>
                    <a:pt x="406" y="602"/>
                    <a:pt x="406" y="602"/>
                  </a:cubicBezTo>
                  <a:cubicBezTo>
                    <a:pt x="408" y="601"/>
                    <a:pt x="410" y="601"/>
                    <a:pt x="412" y="600"/>
                  </a:cubicBezTo>
                  <a:cubicBezTo>
                    <a:pt x="415" y="611"/>
                    <a:pt x="415" y="611"/>
                    <a:pt x="415" y="611"/>
                  </a:cubicBezTo>
                  <a:cubicBezTo>
                    <a:pt x="416" y="614"/>
                    <a:pt x="416" y="614"/>
                    <a:pt x="416" y="614"/>
                  </a:cubicBezTo>
                  <a:cubicBezTo>
                    <a:pt x="419" y="613"/>
                    <a:pt x="422" y="612"/>
                    <a:pt x="425" y="611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422" y="597"/>
                    <a:pt x="422" y="597"/>
                    <a:pt x="422" y="597"/>
                  </a:cubicBezTo>
                  <a:cubicBezTo>
                    <a:pt x="424" y="597"/>
                    <a:pt x="426" y="596"/>
                    <a:pt x="428" y="595"/>
                  </a:cubicBezTo>
                  <a:cubicBezTo>
                    <a:pt x="432" y="606"/>
                    <a:pt x="432" y="606"/>
                    <a:pt x="432" y="606"/>
                  </a:cubicBezTo>
                  <a:cubicBezTo>
                    <a:pt x="433" y="609"/>
                    <a:pt x="433" y="609"/>
                    <a:pt x="433" y="609"/>
                  </a:cubicBezTo>
                  <a:cubicBezTo>
                    <a:pt x="436" y="608"/>
                    <a:pt x="439" y="607"/>
                    <a:pt x="442" y="606"/>
                  </a:cubicBezTo>
                  <a:cubicBezTo>
                    <a:pt x="441" y="603"/>
                    <a:pt x="441" y="603"/>
                    <a:pt x="441" y="603"/>
                  </a:cubicBezTo>
                  <a:cubicBezTo>
                    <a:pt x="438" y="592"/>
                    <a:pt x="438" y="592"/>
                    <a:pt x="438" y="592"/>
                  </a:cubicBezTo>
                  <a:cubicBezTo>
                    <a:pt x="440" y="591"/>
                    <a:pt x="442" y="591"/>
                    <a:pt x="444" y="590"/>
                  </a:cubicBezTo>
                  <a:cubicBezTo>
                    <a:pt x="448" y="600"/>
                    <a:pt x="448" y="600"/>
                    <a:pt x="448" y="600"/>
                  </a:cubicBezTo>
                  <a:cubicBezTo>
                    <a:pt x="450" y="603"/>
                    <a:pt x="450" y="603"/>
                    <a:pt x="450" y="603"/>
                  </a:cubicBezTo>
                  <a:cubicBezTo>
                    <a:pt x="453" y="602"/>
                    <a:pt x="455" y="600"/>
                    <a:pt x="458" y="599"/>
                  </a:cubicBezTo>
                  <a:cubicBezTo>
                    <a:pt x="457" y="596"/>
                    <a:pt x="457" y="596"/>
                    <a:pt x="457" y="596"/>
                  </a:cubicBezTo>
                  <a:cubicBezTo>
                    <a:pt x="453" y="586"/>
                    <a:pt x="453" y="586"/>
                    <a:pt x="453" y="586"/>
                  </a:cubicBezTo>
                  <a:cubicBezTo>
                    <a:pt x="455" y="585"/>
                    <a:pt x="457" y="584"/>
                    <a:pt x="459" y="583"/>
                  </a:cubicBezTo>
                  <a:cubicBezTo>
                    <a:pt x="464" y="593"/>
                    <a:pt x="464" y="593"/>
                    <a:pt x="464" y="593"/>
                  </a:cubicBezTo>
                  <a:cubicBezTo>
                    <a:pt x="466" y="596"/>
                    <a:pt x="466" y="596"/>
                    <a:pt x="466" y="596"/>
                  </a:cubicBezTo>
                  <a:cubicBezTo>
                    <a:pt x="469" y="594"/>
                    <a:pt x="471" y="593"/>
                    <a:pt x="474" y="592"/>
                  </a:cubicBezTo>
                  <a:cubicBezTo>
                    <a:pt x="473" y="589"/>
                    <a:pt x="473" y="589"/>
                    <a:pt x="473" y="589"/>
                  </a:cubicBezTo>
                  <a:cubicBezTo>
                    <a:pt x="468" y="579"/>
                    <a:pt x="468" y="579"/>
                    <a:pt x="468" y="579"/>
                  </a:cubicBezTo>
                  <a:cubicBezTo>
                    <a:pt x="470" y="578"/>
                    <a:pt x="472" y="577"/>
                    <a:pt x="474" y="576"/>
                  </a:cubicBezTo>
                  <a:cubicBezTo>
                    <a:pt x="480" y="585"/>
                    <a:pt x="480" y="585"/>
                    <a:pt x="480" y="585"/>
                  </a:cubicBezTo>
                  <a:cubicBezTo>
                    <a:pt x="482" y="588"/>
                    <a:pt x="482" y="588"/>
                    <a:pt x="482" y="588"/>
                  </a:cubicBezTo>
                  <a:cubicBezTo>
                    <a:pt x="484" y="586"/>
                    <a:pt x="487" y="585"/>
                    <a:pt x="489" y="583"/>
                  </a:cubicBezTo>
                  <a:cubicBezTo>
                    <a:pt x="488" y="580"/>
                    <a:pt x="488" y="580"/>
                    <a:pt x="488" y="580"/>
                  </a:cubicBezTo>
                  <a:cubicBezTo>
                    <a:pt x="483" y="571"/>
                    <a:pt x="483" y="571"/>
                    <a:pt x="483" y="571"/>
                  </a:cubicBezTo>
                  <a:cubicBezTo>
                    <a:pt x="485" y="569"/>
                    <a:pt x="486" y="568"/>
                    <a:pt x="488" y="567"/>
                  </a:cubicBezTo>
                  <a:cubicBezTo>
                    <a:pt x="495" y="576"/>
                    <a:pt x="495" y="576"/>
                    <a:pt x="495" y="576"/>
                  </a:cubicBezTo>
                  <a:cubicBezTo>
                    <a:pt x="497" y="579"/>
                    <a:pt x="497" y="579"/>
                    <a:pt x="497" y="579"/>
                  </a:cubicBezTo>
                  <a:cubicBezTo>
                    <a:pt x="499" y="577"/>
                    <a:pt x="502" y="575"/>
                    <a:pt x="504" y="574"/>
                  </a:cubicBezTo>
                  <a:cubicBezTo>
                    <a:pt x="503" y="571"/>
                    <a:pt x="503" y="571"/>
                    <a:pt x="503" y="571"/>
                  </a:cubicBezTo>
                  <a:cubicBezTo>
                    <a:pt x="497" y="561"/>
                    <a:pt x="497" y="561"/>
                    <a:pt x="497" y="561"/>
                  </a:cubicBezTo>
                  <a:cubicBezTo>
                    <a:pt x="499" y="560"/>
                    <a:pt x="500" y="559"/>
                    <a:pt x="502" y="558"/>
                  </a:cubicBezTo>
                  <a:cubicBezTo>
                    <a:pt x="509" y="566"/>
                    <a:pt x="509" y="566"/>
                    <a:pt x="509" y="566"/>
                  </a:cubicBezTo>
                  <a:cubicBezTo>
                    <a:pt x="511" y="569"/>
                    <a:pt x="511" y="569"/>
                    <a:pt x="511" y="569"/>
                  </a:cubicBezTo>
                  <a:cubicBezTo>
                    <a:pt x="514" y="567"/>
                    <a:pt x="516" y="565"/>
                    <a:pt x="518" y="563"/>
                  </a:cubicBezTo>
                  <a:cubicBezTo>
                    <a:pt x="517" y="561"/>
                    <a:pt x="517" y="561"/>
                    <a:pt x="517" y="561"/>
                  </a:cubicBezTo>
                  <a:cubicBezTo>
                    <a:pt x="510" y="551"/>
                    <a:pt x="510" y="551"/>
                    <a:pt x="510" y="551"/>
                  </a:cubicBezTo>
                  <a:cubicBezTo>
                    <a:pt x="512" y="550"/>
                    <a:pt x="514" y="549"/>
                    <a:pt x="515" y="548"/>
                  </a:cubicBezTo>
                  <a:cubicBezTo>
                    <a:pt x="523" y="556"/>
                    <a:pt x="523" y="556"/>
                    <a:pt x="523" y="556"/>
                  </a:cubicBezTo>
                  <a:cubicBezTo>
                    <a:pt x="525" y="558"/>
                    <a:pt x="525" y="558"/>
                    <a:pt x="525" y="558"/>
                  </a:cubicBezTo>
                  <a:cubicBezTo>
                    <a:pt x="527" y="556"/>
                    <a:pt x="530" y="554"/>
                    <a:pt x="532" y="552"/>
                  </a:cubicBezTo>
                  <a:cubicBezTo>
                    <a:pt x="530" y="549"/>
                    <a:pt x="530" y="549"/>
                    <a:pt x="530" y="549"/>
                  </a:cubicBezTo>
                  <a:cubicBezTo>
                    <a:pt x="523" y="541"/>
                    <a:pt x="523" y="541"/>
                    <a:pt x="523" y="541"/>
                  </a:cubicBezTo>
                  <a:cubicBezTo>
                    <a:pt x="525" y="539"/>
                    <a:pt x="526" y="538"/>
                    <a:pt x="528" y="536"/>
                  </a:cubicBezTo>
                  <a:cubicBezTo>
                    <a:pt x="536" y="544"/>
                    <a:pt x="536" y="544"/>
                    <a:pt x="536" y="544"/>
                  </a:cubicBezTo>
                  <a:cubicBezTo>
                    <a:pt x="538" y="546"/>
                    <a:pt x="538" y="546"/>
                    <a:pt x="538" y="546"/>
                  </a:cubicBezTo>
                  <a:cubicBezTo>
                    <a:pt x="540" y="544"/>
                    <a:pt x="543" y="542"/>
                    <a:pt x="545" y="540"/>
                  </a:cubicBezTo>
                  <a:cubicBezTo>
                    <a:pt x="542" y="537"/>
                    <a:pt x="542" y="537"/>
                    <a:pt x="542" y="537"/>
                  </a:cubicBezTo>
                  <a:cubicBezTo>
                    <a:pt x="535" y="529"/>
                    <a:pt x="535" y="529"/>
                    <a:pt x="535" y="529"/>
                  </a:cubicBezTo>
                  <a:cubicBezTo>
                    <a:pt x="537" y="528"/>
                    <a:pt x="538" y="526"/>
                    <a:pt x="539" y="525"/>
                  </a:cubicBezTo>
                  <a:cubicBezTo>
                    <a:pt x="548" y="531"/>
                    <a:pt x="548" y="531"/>
                    <a:pt x="548" y="531"/>
                  </a:cubicBezTo>
                  <a:cubicBezTo>
                    <a:pt x="550" y="533"/>
                    <a:pt x="550" y="533"/>
                    <a:pt x="550" y="533"/>
                  </a:cubicBezTo>
                  <a:cubicBezTo>
                    <a:pt x="553" y="531"/>
                    <a:pt x="555" y="529"/>
                    <a:pt x="557" y="527"/>
                  </a:cubicBezTo>
                  <a:cubicBezTo>
                    <a:pt x="554" y="524"/>
                    <a:pt x="554" y="524"/>
                    <a:pt x="554" y="524"/>
                  </a:cubicBezTo>
                  <a:cubicBezTo>
                    <a:pt x="546" y="517"/>
                    <a:pt x="546" y="517"/>
                    <a:pt x="546" y="517"/>
                  </a:cubicBezTo>
                  <a:cubicBezTo>
                    <a:pt x="548" y="515"/>
                    <a:pt x="549" y="514"/>
                    <a:pt x="550" y="512"/>
                  </a:cubicBezTo>
                  <a:cubicBezTo>
                    <a:pt x="559" y="518"/>
                    <a:pt x="559" y="518"/>
                    <a:pt x="559" y="518"/>
                  </a:cubicBezTo>
                  <a:cubicBezTo>
                    <a:pt x="562" y="520"/>
                    <a:pt x="562" y="520"/>
                    <a:pt x="562" y="520"/>
                  </a:cubicBezTo>
                  <a:cubicBezTo>
                    <a:pt x="564" y="518"/>
                    <a:pt x="566" y="515"/>
                    <a:pt x="568" y="513"/>
                  </a:cubicBezTo>
                  <a:cubicBezTo>
                    <a:pt x="565" y="511"/>
                    <a:pt x="565" y="511"/>
                    <a:pt x="565" y="511"/>
                  </a:cubicBezTo>
                  <a:cubicBezTo>
                    <a:pt x="557" y="504"/>
                    <a:pt x="557" y="504"/>
                    <a:pt x="557" y="504"/>
                  </a:cubicBezTo>
                  <a:cubicBezTo>
                    <a:pt x="558" y="502"/>
                    <a:pt x="559" y="500"/>
                    <a:pt x="560" y="499"/>
                  </a:cubicBezTo>
                  <a:cubicBezTo>
                    <a:pt x="570" y="504"/>
                    <a:pt x="570" y="504"/>
                    <a:pt x="570" y="504"/>
                  </a:cubicBezTo>
                  <a:cubicBezTo>
                    <a:pt x="573" y="506"/>
                    <a:pt x="573" y="506"/>
                    <a:pt x="573" y="506"/>
                  </a:cubicBezTo>
                  <a:cubicBezTo>
                    <a:pt x="574" y="504"/>
                    <a:pt x="576" y="501"/>
                    <a:pt x="578" y="498"/>
                  </a:cubicBezTo>
                  <a:cubicBezTo>
                    <a:pt x="575" y="497"/>
                    <a:pt x="575" y="497"/>
                    <a:pt x="575" y="497"/>
                  </a:cubicBezTo>
                  <a:cubicBezTo>
                    <a:pt x="566" y="490"/>
                    <a:pt x="566" y="490"/>
                    <a:pt x="566" y="490"/>
                  </a:cubicBezTo>
                  <a:cubicBezTo>
                    <a:pt x="567" y="488"/>
                    <a:pt x="568" y="486"/>
                    <a:pt x="570" y="485"/>
                  </a:cubicBezTo>
                  <a:cubicBezTo>
                    <a:pt x="579" y="490"/>
                    <a:pt x="579" y="490"/>
                    <a:pt x="579" y="490"/>
                  </a:cubicBezTo>
                  <a:cubicBezTo>
                    <a:pt x="582" y="491"/>
                    <a:pt x="582" y="491"/>
                    <a:pt x="582" y="491"/>
                  </a:cubicBezTo>
                  <a:cubicBezTo>
                    <a:pt x="584" y="489"/>
                    <a:pt x="585" y="486"/>
                    <a:pt x="587" y="483"/>
                  </a:cubicBezTo>
                  <a:cubicBezTo>
                    <a:pt x="584" y="482"/>
                    <a:pt x="584" y="482"/>
                    <a:pt x="584" y="482"/>
                  </a:cubicBezTo>
                  <a:cubicBezTo>
                    <a:pt x="575" y="476"/>
                    <a:pt x="575" y="476"/>
                    <a:pt x="575" y="476"/>
                  </a:cubicBezTo>
                  <a:cubicBezTo>
                    <a:pt x="576" y="474"/>
                    <a:pt x="577" y="472"/>
                    <a:pt x="578" y="470"/>
                  </a:cubicBezTo>
                  <a:cubicBezTo>
                    <a:pt x="588" y="475"/>
                    <a:pt x="588" y="475"/>
                    <a:pt x="588" y="475"/>
                  </a:cubicBezTo>
                  <a:cubicBezTo>
                    <a:pt x="591" y="476"/>
                    <a:pt x="591" y="476"/>
                    <a:pt x="591" y="476"/>
                  </a:cubicBezTo>
                  <a:cubicBezTo>
                    <a:pt x="592" y="473"/>
                    <a:pt x="594" y="471"/>
                    <a:pt x="595" y="468"/>
                  </a:cubicBezTo>
                  <a:cubicBezTo>
                    <a:pt x="592" y="466"/>
                    <a:pt x="592" y="466"/>
                    <a:pt x="592" y="466"/>
                  </a:cubicBezTo>
                  <a:cubicBezTo>
                    <a:pt x="583" y="461"/>
                    <a:pt x="583" y="461"/>
                    <a:pt x="583" y="461"/>
                  </a:cubicBezTo>
                  <a:cubicBezTo>
                    <a:pt x="583" y="459"/>
                    <a:pt x="584" y="457"/>
                    <a:pt x="585" y="455"/>
                  </a:cubicBezTo>
                  <a:cubicBezTo>
                    <a:pt x="596" y="459"/>
                    <a:pt x="596" y="459"/>
                    <a:pt x="596" y="459"/>
                  </a:cubicBezTo>
                  <a:cubicBezTo>
                    <a:pt x="599" y="460"/>
                    <a:pt x="599" y="460"/>
                    <a:pt x="599" y="460"/>
                  </a:cubicBezTo>
                  <a:cubicBezTo>
                    <a:pt x="600" y="457"/>
                    <a:pt x="601" y="455"/>
                    <a:pt x="602" y="452"/>
                  </a:cubicBezTo>
                  <a:cubicBezTo>
                    <a:pt x="599" y="450"/>
                    <a:pt x="599" y="450"/>
                    <a:pt x="599" y="450"/>
                  </a:cubicBezTo>
                  <a:cubicBezTo>
                    <a:pt x="589" y="446"/>
                    <a:pt x="589" y="446"/>
                    <a:pt x="589" y="446"/>
                  </a:cubicBezTo>
                  <a:cubicBezTo>
                    <a:pt x="590" y="444"/>
                    <a:pt x="591" y="442"/>
                    <a:pt x="592" y="440"/>
                  </a:cubicBezTo>
                  <a:cubicBezTo>
                    <a:pt x="602" y="443"/>
                    <a:pt x="602" y="443"/>
                    <a:pt x="602" y="443"/>
                  </a:cubicBezTo>
                  <a:cubicBezTo>
                    <a:pt x="605" y="444"/>
                    <a:pt x="605" y="444"/>
                    <a:pt x="605" y="444"/>
                  </a:cubicBezTo>
                  <a:cubicBezTo>
                    <a:pt x="606" y="441"/>
                    <a:pt x="607" y="438"/>
                    <a:pt x="608" y="435"/>
                  </a:cubicBezTo>
                  <a:cubicBezTo>
                    <a:pt x="605" y="434"/>
                    <a:pt x="605" y="434"/>
                    <a:pt x="605" y="434"/>
                  </a:cubicBezTo>
                  <a:cubicBezTo>
                    <a:pt x="595" y="430"/>
                    <a:pt x="595" y="430"/>
                    <a:pt x="595" y="430"/>
                  </a:cubicBezTo>
                  <a:cubicBezTo>
                    <a:pt x="596" y="428"/>
                    <a:pt x="596" y="426"/>
                    <a:pt x="597" y="424"/>
                  </a:cubicBezTo>
                  <a:cubicBezTo>
                    <a:pt x="608" y="426"/>
                    <a:pt x="608" y="426"/>
                    <a:pt x="608" y="426"/>
                  </a:cubicBezTo>
                  <a:cubicBezTo>
                    <a:pt x="611" y="427"/>
                    <a:pt x="611" y="427"/>
                    <a:pt x="611" y="427"/>
                  </a:cubicBezTo>
                  <a:cubicBezTo>
                    <a:pt x="612" y="424"/>
                    <a:pt x="613" y="421"/>
                    <a:pt x="613" y="418"/>
                  </a:cubicBezTo>
                  <a:cubicBezTo>
                    <a:pt x="610" y="417"/>
                    <a:pt x="610" y="417"/>
                    <a:pt x="610" y="417"/>
                  </a:cubicBezTo>
                  <a:cubicBezTo>
                    <a:pt x="600" y="414"/>
                    <a:pt x="600" y="414"/>
                    <a:pt x="600" y="414"/>
                  </a:cubicBezTo>
                  <a:cubicBezTo>
                    <a:pt x="600" y="412"/>
                    <a:pt x="601" y="410"/>
                    <a:pt x="601" y="408"/>
                  </a:cubicBezTo>
                  <a:cubicBezTo>
                    <a:pt x="612" y="410"/>
                    <a:pt x="612" y="410"/>
                    <a:pt x="612" y="410"/>
                  </a:cubicBezTo>
                  <a:cubicBezTo>
                    <a:pt x="615" y="410"/>
                    <a:pt x="615" y="410"/>
                    <a:pt x="615" y="410"/>
                  </a:cubicBezTo>
                  <a:cubicBezTo>
                    <a:pt x="616" y="407"/>
                    <a:pt x="617" y="404"/>
                    <a:pt x="617" y="401"/>
                  </a:cubicBezTo>
                  <a:cubicBezTo>
                    <a:pt x="614" y="400"/>
                    <a:pt x="614" y="400"/>
                    <a:pt x="614" y="400"/>
                  </a:cubicBezTo>
                  <a:cubicBezTo>
                    <a:pt x="603" y="398"/>
                    <a:pt x="603" y="398"/>
                    <a:pt x="603" y="398"/>
                  </a:cubicBezTo>
                  <a:cubicBezTo>
                    <a:pt x="604" y="395"/>
                    <a:pt x="604" y="393"/>
                    <a:pt x="605" y="391"/>
                  </a:cubicBezTo>
                  <a:cubicBezTo>
                    <a:pt x="616" y="392"/>
                    <a:pt x="616" y="392"/>
                    <a:pt x="616" y="392"/>
                  </a:cubicBezTo>
                  <a:cubicBezTo>
                    <a:pt x="619" y="393"/>
                    <a:pt x="619" y="393"/>
                    <a:pt x="619" y="393"/>
                  </a:cubicBezTo>
                  <a:cubicBezTo>
                    <a:pt x="619" y="390"/>
                    <a:pt x="620" y="387"/>
                    <a:pt x="620" y="384"/>
                  </a:cubicBezTo>
                  <a:cubicBezTo>
                    <a:pt x="617" y="383"/>
                    <a:pt x="617" y="383"/>
                    <a:pt x="617" y="383"/>
                  </a:cubicBezTo>
                  <a:cubicBezTo>
                    <a:pt x="606" y="381"/>
                    <a:pt x="606" y="381"/>
                    <a:pt x="606" y="381"/>
                  </a:cubicBezTo>
                  <a:cubicBezTo>
                    <a:pt x="606" y="379"/>
                    <a:pt x="607" y="377"/>
                    <a:pt x="607" y="375"/>
                  </a:cubicBezTo>
                  <a:cubicBezTo>
                    <a:pt x="618" y="375"/>
                    <a:pt x="618" y="375"/>
                    <a:pt x="618" y="375"/>
                  </a:cubicBezTo>
                  <a:cubicBezTo>
                    <a:pt x="621" y="375"/>
                    <a:pt x="621" y="375"/>
                    <a:pt x="621" y="375"/>
                  </a:cubicBezTo>
                  <a:cubicBezTo>
                    <a:pt x="621" y="372"/>
                    <a:pt x="622" y="369"/>
                    <a:pt x="622" y="366"/>
                  </a:cubicBezTo>
                  <a:cubicBezTo>
                    <a:pt x="619" y="366"/>
                    <a:pt x="619" y="366"/>
                    <a:pt x="619" y="366"/>
                  </a:cubicBezTo>
                  <a:cubicBezTo>
                    <a:pt x="608" y="364"/>
                    <a:pt x="608" y="364"/>
                    <a:pt x="608" y="364"/>
                  </a:cubicBezTo>
                  <a:cubicBezTo>
                    <a:pt x="608" y="362"/>
                    <a:pt x="608" y="360"/>
                    <a:pt x="608" y="358"/>
                  </a:cubicBezTo>
                  <a:cubicBezTo>
                    <a:pt x="619" y="358"/>
                    <a:pt x="619" y="358"/>
                    <a:pt x="619" y="358"/>
                  </a:cubicBezTo>
                  <a:cubicBezTo>
                    <a:pt x="622" y="358"/>
                    <a:pt x="622" y="358"/>
                    <a:pt x="622" y="358"/>
                  </a:cubicBezTo>
                  <a:cubicBezTo>
                    <a:pt x="622" y="355"/>
                    <a:pt x="622" y="352"/>
                    <a:pt x="622" y="349"/>
                  </a:cubicBezTo>
                  <a:cubicBezTo>
                    <a:pt x="619" y="348"/>
                    <a:pt x="619" y="348"/>
                    <a:pt x="619" y="348"/>
                  </a:cubicBezTo>
                  <a:cubicBezTo>
                    <a:pt x="608" y="348"/>
                    <a:pt x="608" y="348"/>
                    <a:pt x="608" y="348"/>
                  </a:cubicBezTo>
                  <a:cubicBezTo>
                    <a:pt x="608" y="346"/>
                    <a:pt x="608" y="344"/>
                    <a:pt x="608" y="342"/>
                  </a:cubicBezTo>
                  <a:cubicBezTo>
                    <a:pt x="619" y="340"/>
                    <a:pt x="619" y="340"/>
                    <a:pt x="619" y="340"/>
                  </a:cubicBezTo>
                  <a:cubicBezTo>
                    <a:pt x="622" y="340"/>
                    <a:pt x="622" y="340"/>
                    <a:pt x="622" y="340"/>
                  </a:cubicBezTo>
                  <a:cubicBezTo>
                    <a:pt x="622" y="337"/>
                    <a:pt x="622" y="334"/>
                    <a:pt x="622" y="331"/>
                  </a:cubicBezTo>
                  <a:cubicBezTo>
                    <a:pt x="619" y="331"/>
                    <a:pt x="619" y="331"/>
                    <a:pt x="619" y="331"/>
                  </a:cubicBezTo>
                  <a:cubicBezTo>
                    <a:pt x="608" y="331"/>
                    <a:pt x="608" y="331"/>
                    <a:pt x="608" y="331"/>
                  </a:cubicBezTo>
                  <a:cubicBezTo>
                    <a:pt x="607" y="329"/>
                    <a:pt x="607" y="327"/>
                    <a:pt x="607" y="325"/>
                  </a:cubicBezTo>
                  <a:cubicBezTo>
                    <a:pt x="618" y="323"/>
                    <a:pt x="618" y="323"/>
                    <a:pt x="618" y="323"/>
                  </a:cubicBezTo>
                  <a:cubicBezTo>
                    <a:pt x="621" y="323"/>
                    <a:pt x="621" y="323"/>
                    <a:pt x="621" y="323"/>
                  </a:cubicBezTo>
                  <a:cubicBezTo>
                    <a:pt x="621" y="320"/>
                    <a:pt x="620" y="316"/>
                    <a:pt x="620" y="313"/>
                  </a:cubicBezTo>
                  <a:cubicBezTo>
                    <a:pt x="617" y="314"/>
                    <a:pt x="617" y="314"/>
                    <a:pt x="617" y="314"/>
                  </a:cubicBezTo>
                  <a:cubicBezTo>
                    <a:pt x="606" y="314"/>
                    <a:pt x="606" y="314"/>
                    <a:pt x="606" y="314"/>
                  </a:cubicBezTo>
                  <a:cubicBezTo>
                    <a:pt x="606" y="312"/>
                    <a:pt x="605" y="310"/>
                    <a:pt x="605" y="308"/>
                  </a:cubicBezTo>
                  <a:cubicBezTo>
                    <a:pt x="616" y="306"/>
                    <a:pt x="616" y="306"/>
                    <a:pt x="616" y="306"/>
                  </a:cubicBezTo>
                  <a:cubicBezTo>
                    <a:pt x="619" y="305"/>
                    <a:pt x="619" y="305"/>
                    <a:pt x="619" y="305"/>
                  </a:cubicBezTo>
                  <a:cubicBezTo>
                    <a:pt x="618" y="302"/>
                    <a:pt x="618" y="299"/>
                    <a:pt x="617" y="296"/>
                  </a:cubicBezTo>
                  <a:cubicBezTo>
                    <a:pt x="614" y="296"/>
                    <a:pt x="614" y="296"/>
                    <a:pt x="614" y="296"/>
                  </a:cubicBezTo>
                  <a:cubicBezTo>
                    <a:pt x="603" y="298"/>
                    <a:pt x="603" y="298"/>
                    <a:pt x="603" y="298"/>
                  </a:cubicBezTo>
                  <a:cubicBezTo>
                    <a:pt x="603" y="296"/>
                    <a:pt x="602" y="294"/>
                    <a:pt x="602" y="292"/>
                  </a:cubicBezTo>
                  <a:cubicBezTo>
                    <a:pt x="612" y="289"/>
                    <a:pt x="612" y="289"/>
                    <a:pt x="612" y="289"/>
                  </a:cubicBezTo>
                  <a:cubicBezTo>
                    <a:pt x="615" y="288"/>
                    <a:pt x="615" y="288"/>
                    <a:pt x="615" y="288"/>
                  </a:cubicBezTo>
                  <a:cubicBezTo>
                    <a:pt x="615" y="285"/>
                    <a:pt x="614" y="282"/>
                    <a:pt x="613" y="279"/>
                  </a:cubicBezTo>
                  <a:cubicBezTo>
                    <a:pt x="610" y="280"/>
                    <a:pt x="610" y="280"/>
                    <a:pt x="610" y="280"/>
                  </a:cubicBezTo>
                  <a:cubicBezTo>
                    <a:pt x="599" y="282"/>
                    <a:pt x="599" y="282"/>
                    <a:pt x="599" y="282"/>
                  </a:cubicBezTo>
                  <a:cubicBezTo>
                    <a:pt x="599" y="280"/>
                    <a:pt x="598" y="278"/>
                    <a:pt x="598" y="276"/>
                  </a:cubicBezTo>
                  <a:cubicBezTo>
                    <a:pt x="608" y="272"/>
                    <a:pt x="608" y="272"/>
                    <a:pt x="608" y="272"/>
                  </a:cubicBezTo>
                  <a:cubicBezTo>
                    <a:pt x="611" y="271"/>
                    <a:pt x="611" y="271"/>
                    <a:pt x="611" y="271"/>
                  </a:cubicBezTo>
                  <a:cubicBezTo>
                    <a:pt x="610" y="268"/>
                    <a:pt x="609" y="265"/>
                    <a:pt x="608" y="262"/>
                  </a:cubicBezTo>
                  <a:cubicBezTo>
                    <a:pt x="605" y="263"/>
                    <a:pt x="605" y="263"/>
                    <a:pt x="605" y="263"/>
                  </a:cubicBezTo>
                  <a:cubicBezTo>
                    <a:pt x="594" y="266"/>
                    <a:pt x="594" y="266"/>
                    <a:pt x="594" y="266"/>
                  </a:cubicBezTo>
                  <a:cubicBezTo>
                    <a:pt x="594" y="264"/>
                    <a:pt x="593" y="262"/>
                    <a:pt x="592" y="260"/>
                  </a:cubicBezTo>
                  <a:cubicBezTo>
                    <a:pt x="602" y="255"/>
                    <a:pt x="602" y="255"/>
                    <a:pt x="602" y="255"/>
                  </a:cubicBezTo>
                  <a:cubicBezTo>
                    <a:pt x="605" y="254"/>
                    <a:pt x="605" y="254"/>
                    <a:pt x="605" y="254"/>
                  </a:cubicBezTo>
                  <a:cubicBezTo>
                    <a:pt x="605" y="252"/>
                    <a:pt x="604" y="251"/>
                    <a:pt x="603" y="249"/>
                  </a:cubicBezTo>
                  <a:cubicBezTo>
                    <a:pt x="603" y="248"/>
                    <a:pt x="602" y="247"/>
                    <a:pt x="602" y="246"/>
                  </a:cubicBezTo>
                  <a:cubicBezTo>
                    <a:pt x="599" y="247"/>
                    <a:pt x="599" y="247"/>
                    <a:pt x="599" y="247"/>
                  </a:cubicBezTo>
                  <a:cubicBezTo>
                    <a:pt x="588" y="250"/>
                    <a:pt x="588" y="250"/>
                    <a:pt x="588" y="250"/>
                  </a:cubicBezTo>
                  <a:cubicBezTo>
                    <a:pt x="588" y="248"/>
                    <a:pt x="587" y="246"/>
                    <a:pt x="586" y="244"/>
                  </a:cubicBezTo>
                  <a:cubicBezTo>
                    <a:pt x="596" y="239"/>
                    <a:pt x="596" y="239"/>
                    <a:pt x="596" y="239"/>
                  </a:cubicBezTo>
                  <a:cubicBezTo>
                    <a:pt x="599" y="238"/>
                    <a:pt x="599" y="238"/>
                    <a:pt x="599" y="238"/>
                  </a:cubicBezTo>
                  <a:cubicBezTo>
                    <a:pt x="597" y="235"/>
                    <a:pt x="596" y="232"/>
                    <a:pt x="595" y="229"/>
                  </a:cubicBezTo>
                  <a:cubicBezTo>
                    <a:pt x="592" y="231"/>
                    <a:pt x="592" y="231"/>
                    <a:pt x="592" y="231"/>
                  </a:cubicBezTo>
                  <a:cubicBezTo>
                    <a:pt x="582" y="235"/>
                    <a:pt x="582" y="235"/>
                    <a:pt x="582" y="235"/>
                  </a:cubicBezTo>
                  <a:cubicBezTo>
                    <a:pt x="581" y="233"/>
                    <a:pt x="580" y="231"/>
                    <a:pt x="579" y="229"/>
                  </a:cubicBezTo>
                  <a:cubicBezTo>
                    <a:pt x="588" y="224"/>
                    <a:pt x="588" y="224"/>
                    <a:pt x="588" y="224"/>
                  </a:cubicBezTo>
                  <a:cubicBezTo>
                    <a:pt x="591" y="222"/>
                    <a:pt x="591" y="222"/>
                    <a:pt x="591" y="222"/>
                  </a:cubicBezTo>
                  <a:cubicBezTo>
                    <a:pt x="590" y="219"/>
                    <a:pt x="588" y="216"/>
                    <a:pt x="587" y="214"/>
                  </a:cubicBezTo>
                  <a:cubicBezTo>
                    <a:pt x="584" y="215"/>
                    <a:pt x="584" y="215"/>
                    <a:pt x="584" y="215"/>
                  </a:cubicBezTo>
                  <a:cubicBezTo>
                    <a:pt x="574" y="220"/>
                    <a:pt x="574" y="220"/>
                    <a:pt x="574" y="220"/>
                  </a:cubicBezTo>
                  <a:cubicBezTo>
                    <a:pt x="573" y="218"/>
                    <a:pt x="572" y="216"/>
                    <a:pt x="571" y="215"/>
                  </a:cubicBezTo>
                  <a:cubicBezTo>
                    <a:pt x="580" y="208"/>
                    <a:pt x="580" y="208"/>
                    <a:pt x="580" y="208"/>
                  </a:cubicBezTo>
                  <a:cubicBezTo>
                    <a:pt x="582" y="207"/>
                    <a:pt x="582" y="207"/>
                    <a:pt x="582" y="207"/>
                  </a:cubicBezTo>
                  <a:cubicBezTo>
                    <a:pt x="581" y="204"/>
                    <a:pt x="579" y="201"/>
                    <a:pt x="577" y="199"/>
                  </a:cubicBezTo>
                  <a:cubicBezTo>
                    <a:pt x="575" y="200"/>
                    <a:pt x="575" y="200"/>
                    <a:pt x="575" y="200"/>
                  </a:cubicBezTo>
                  <a:cubicBezTo>
                    <a:pt x="565" y="206"/>
                    <a:pt x="565" y="206"/>
                    <a:pt x="565" y="206"/>
                  </a:cubicBezTo>
                  <a:cubicBezTo>
                    <a:pt x="564" y="204"/>
                    <a:pt x="563" y="202"/>
                    <a:pt x="562" y="201"/>
                  </a:cubicBezTo>
                  <a:cubicBezTo>
                    <a:pt x="570" y="194"/>
                    <a:pt x="570" y="194"/>
                    <a:pt x="570" y="194"/>
                  </a:cubicBezTo>
                  <a:cubicBezTo>
                    <a:pt x="573" y="192"/>
                    <a:pt x="573" y="192"/>
                    <a:pt x="573" y="192"/>
                  </a:cubicBezTo>
                  <a:cubicBezTo>
                    <a:pt x="571" y="189"/>
                    <a:pt x="569" y="187"/>
                    <a:pt x="567" y="184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55" y="192"/>
                    <a:pt x="555" y="192"/>
                    <a:pt x="555" y="192"/>
                  </a:cubicBezTo>
                  <a:cubicBezTo>
                    <a:pt x="554" y="191"/>
                    <a:pt x="553" y="189"/>
                    <a:pt x="552" y="187"/>
                  </a:cubicBezTo>
                  <a:cubicBezTo>
                    <a:pt x="560" y="180"/>
                    <a:pt x="560" y="180"/>
                    <a:pt x="560" y="180"/>
                  </a:cubicBezTo>
                  <a:cubicBezTo>
                    <a:pt x="562" y="178"/>
                    <a:pt x="562" y="178"/>
                    <a:pt x="562" y="178"/>
                  </a:cubicBezTo>
                  <a:cubicBezTo>
                    <a:pt x="560" y="175"/>
                    <a:pt x="558" y="173"/>
                    <a:pt x="556" y="171"/>
                  </a:cubicBezTo>
                  <a:cubicBezTo>
                    <a:pt x="554" y="173"/>
                    <a:pt x="554" y="173"/>
                    <a:pt x="554" y="173"/>
                  </a:cubicBezTo>
                  <a:cubicBezTo>
                    <a:pt x="545" y="179"/>
                    <a:pt x="545" y="179"/>
                    <a:pt x="545" y="179"/>
                  </a:cubicBezTo>
                  <a:cubicBezTo>
                    <a:pt x="543" y="178"/>
                    <a:pt x="542" y="176"/>
                    <a:pt x="541" y="175"/>
                  </a:cubicBezTo>
                  <a:cubicBezTo>
                    <a:pt x="548" y="167"/>
                    <a:pt x="548" y="167"/>
                    <a:pt x="548" y="167"/>
                  </a:cubicBezTo>
                  <a:cubicBezTo>
                    <a:pt x="551" y="164"/>
                    <a:pt x="551" y="164"/>
                    <a:pt x="551" y="164"/>
                  </a:cubicBezTo>
                  <a:cubicBezTo>
                    <a:pt x="549" y="162"/>
                    <a:pt x="546" y="160"/>
                    <a:pt x="544" y="158"/>
                  </a:cubicBezTo>
                  <a:cubicBezTo>
                    <a:pt x="542" y="160"/>
                    <a:pt x="542" y="160"/>
                    <a:pt x="542" y="160"/>
                  </a:cubicBezTo>
                  <a:cubicBezTo>
                    <a:pt x="534" y="167"/>
                    <a:pt x="534" y="167"/>
                    <a:pt x="534" y="167"/>
                  </a:cubicBezTo>
                  <a:close/>
                  <a:moveTo>
                    <a:pt x="342" y="315"/>
                  </a:moveTo>
                  <a:cubicBezTo>
                    <a:pt x="342" y="315"/>
                    <a:pt x="342" y="315"/>
                    <a:pt x="342" y="315"/>
                  </a:cubicBezTo>
                  <a:cubicBezTo>
                    <a:pt x="340" y="307"/>
                    <a:pt x="340" y="307"/>
                    <a:pt x="340" y="307"/>
                  </a:cubicBezTo>
                  <a:cubicBezTo>
                    <a:pt x="328" y="312"/>
                    <a:pt x="328" y="312"/>
                    <a:pt x="328" y="312"/>
                  </a:cubicBezTo>
                  <a:cubicBezTo>
                    <a:pt x="331" y="319"/>
                    <a:pt x="331" y="319"/>
                    <a:pt x="331" y="319"/>
                  </a:cubicBezTo>
                  <a:cubicBezTo>
                    <a:pt x="317" y="328"/>
                    <a:pt x="311" y="346"/>
                    <a:pt x="317" y="362"/>
                  </a:cubicBezTo>
                  <a:cubicBezTo>
                    <a:pt x="324" y="380"/>
                    <a:pt x="344" y="388"/>
                    <a:pt x="362" y="381"/>
                  </a:cubicBezTo>
                  <a:cubicBezTo>
                    <a:pt x="380" y="374"/>
                    <a:pt x="389" y="354"/>
                    <a:pt x="382" y="336"/>
                  </a:cubicBezTo>
                  <a:cubicBezTo>
                    <a:pt x="375" y="320"/>
                    <a:pt x="359" y="311"/>
                    <a:pt x="342" y="315"/>
                  </a:cubicBezTo>
                  <a:close/>
                </a:path>
              </a:pathLst>
            </a:custGeom>
            <a:solidFill>
              <a:srgbClr val="EA5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4023" y="2190"/>
              <a:ext cx="789" cy="789"/>
            </a:xfrm>
            <a:custGeom>
              <a:avLst/>
              <a:gdLst>
                <a:gd name="T0" fmla="*/ 437 w 458"/>
                <a:gd name="T1" fmla="*/ 327 h 458"/>
                <a:gd name="T2" fmla="*/ 261 w 458"/>
                <a:gd name="T3" fmla="*/ 426 h 458"/>
                <a:gd name="T4" fmla="*/ 81 w 458"/>
                <a:gd name="T5" fmla="*/ 404 h 458"/>
                <a:gd name="T6" fmla="*/ 30 w 458"/>
                <a:gd name="T7" fmla="*/ 208 h 458"/>
                <a:gd name="T8" fmla="*/ 98 w 458"/>
                <a:gd name="T9" fmla="*/ 40 h 458"/>
                <a:gd name="T10" fmla="*/ 301 w 458"/>
                <a:gd name="T11" fmla="*/ 42 h 458"/>
                <a:gd name="T12" fmla="*/ 342 w 458"/>
                <a:gd name="T13" fmla="*/ 140 h 458"/>
                <a:gd name="T14" fmla="*/ 326 w 458"/>
                <a:gd name="T15" fmla="*/ 122 h 458"/>
                <a:gd name="T16" fmla="*/ 318 w 458"/>
                <a:gd name="T17" fmla="*/ 100 h 458"/>
                <a:gd name="T18" fmla="*/ 295 w 458"/>
                <a:gd name="T19" fmla="*/ 97 h 458"/>
                <a:gd name="T20" fmla="*/ 271 w 458"/>
                <a:gd name="T21" fmla="*/ 91 h 458"/>
                <a:gd name="T22" fmla="*/ 254 w 458"/>
                <a:gd name="T23" fmla="*/ 74 h 458"/>
                <a:gd name="T24" fmla="*/ 232 w 458"/>
                <a:gd name="T25" fmla="*/ 81 h 458"/>
                <a:gd name="T26" fmla="*/ 208 w 458"/>
                <a:gd name="T27" fmla="*/ 86 h 458"/>
                <a:gd name="T28" fmla="*/ 186 w 458"/>
                <a:gd name="T29" fmla="*/ 78 h 458"/>
                <a:gd name="T30" fmla="*/ 169 w 458"/>
                <a:gd name="T31" fmla="*/ 94 h 458"/>
                <a:gd name="T32" fmla="*/ 149 w 458"/>
                <a:gd name="T33" fmla="*/ 109 h 458"/>
                <a:gd name="T34" fmla="*/ 126 w 458"/>
                <a:gd name="T35" fmla="*/ 111 h 458"/>
                <a:gd name="T36" fmla="*/ 117 w 458"/>
                <a:gd name="T37" fmla="*/ 133 h 458"/>
                <a:gd name="T38" fmla="*/ 106 w 458"/>
                <a:gd name="T39" fmla="*/ 155 h 458"/>
                <a:gd name="T40" fmla="*/ 85 w 458"/>
                <a:gd name="T41" fmla="*/ 167 h 458"/>
                <a:gd name="T42" fmla="*/ 87 w 458"/>
                <a:gd name="T43" fmla="*/ 190 h 458"/>
                <a:gd name="T44" fmla="*/ 86 w 458"/>
                <a:gd name="T45" fmla="*/ 214 h 458"/>
                <a:gd name="T46" fmla="*/ 73 w 458"/>
                <a:gd name="T47" fmla="*/ 234 h 458"/>
                <a:gd name="T48" fmla="*/ 84 w 458"/>
                <a:gd name="T49" fmla="*/ 255 h 458"/>
                <a:gd name="T50" fmla="*/ 94 w 458"/>
                <a:gd name="T51" fmla="*/ 277 h 458"/>
                <a:gd name="T52" fmla="*/ 90 w 458"/>
                <a:gd name="T53" fmla="*/ 301 h 458"/>
                <a:gd name="T54" fmla="*/ 109 w 458"/>
                <a:gd name="T55" fmla="*/ 314 h 458"/>
                <a:gd name="T56" fmla="*/ 124 w 458"/>
                <a:gd name="T57" fmla="*/ 327 h 458"/>
                <a:gd name="T58" fmla="*/ 139 w 458"/>
                <a:gd name="T59" fmla="*/ 345 h 458"/>
                <a:gd name="T60" fmla="*/ 152 w 458"/>
                <a:gd name="T61" fmla="*/ 365 h 458"/>
                <a:gd name="T62" fmla="*/ 176 w 458"/>
                <a:gd name="T63" fmla="*/ 362 h 458"/>
                <a:gd name="T64" fmla="*/ 198 w 458"/>
                <a:gd name="T65" fmla="*/ 373 h 458"/>
                <a:gd name="T66" fmla="*/ 218 w 458"/>
                <a:gd name="T67" fmla="*/ 385 h 458"/>
                <a:gd name="T68" fmla="*/ 238 w 458"/>
                <a:gd name="T69" fmla="*/ 372 h 458"/>
                <a:gd name="T70" fmla="*/ 262 w 458"/>
                <a:gd name="T71" fmla="*/ 372 h 458"/>
                <a:gd name="T72" fmla="*/ 285 w 458"/>
                <a:gd name="T73" fmla="*/ 375 h 458"/>
                <a:gd name="T74" fmla="*/ 298 w 458"/>
                <a:gd name="T75" fmla="*/ 355 h 458"/>
                <a:gd name="T76" fmla="*/ 318 w 458"/>
                <a:gd name="T77" fmla="*/ 342 h 458"/>
                <a:gd name="T78" fmla="*/ 342 w 458"/>
                <a:gd name="T79" fmla="*/ 338 h 458"/>
                <a:gd name="T80" fmla="*/ 348 w 458"/>
                <a:gd name="T81" fmla="*/ 315 h 458"/>
                <a:gd name="T82" fmla="*/ 358 w 458"/>
                <a:gd name="T83" fmla="*/ 293 h 458"/>
                <a:gd name="T84" fmla="*/ 377 w 458"/>
                <a:gd name="T85" fmla="*/ 279 h 458"/>
                <a:gd name="T86" fmla="*/ 374 w 458"/>
                <a:gd name="T87" fmla="*/ 256 h 458"/>
                <a:gd name="T88" fmla="*/ 373 w 458"/>
                <a:gd name="T89" fmla="*/ 232 h 458"/>
                <a:gd name="T90" fmla="*/ 385 w 458"/>
                <a:gd name="T91" fmla="*/ 211 h 458"/>
                <a:gd name="T92" fmla="*/ 372 w 458"/>
                <a:gd name="T93" fmla="*/ 192 h 458"/>
                <a:gd name="T94" fmla="*/ 361 w 458"/>
                <a:gd name="T95" fmla="*/ 170 h 458"/>
                <a:gd name="T96" fmla="*/ 363 w 458"/>
                <a:gd name="T97" fmla="*/ 148 h 458"/>
                <a:gd name="T98" fmla="*/ 345 w 458"/>
                <a:gd name="T99" fmla="*/ 138 h 458"/>
                <a:gd name="T100" fmla="*/ 205 w 458"/>
                <a:gd name="T101" fmla="*/ 199 h 458"/>
                <a:gd name="T102" fmla="*/ 239 w 458"/>
                <a:gd name="T103" fmla="*/ 223 h 458"/>
                <a:gd name="T104" fmla="*/ 186 w 458"/>
                <a:gd name="T105" fmla="*/ 170 h 458"/>
                <a:gd name="T106" fmla="*/ 280 w 458"/>
                <a:gd name="T107" fmla="*/ 192 h 458"/>
                <a:gd name="T108" fmla="*/ 256 w 458"/>
                <a:gd name="T109" fmla="*/ 267 h 458"/>
                <a:gd name="T110" fmla="*/ 190 w 458"/>
                <a:gd name="T111" fmla="*/ 267 h 458"/>
                <a:gd name="T112" fmla="*/ 291 w 458"/>
                <a:gd name="T113" fmla="*/ 237 h 458"/>
                <a:gd name="T114" fmla="*/ 176 w 458"/>
                <a:gd name="T115" fmla="*/ 212 h 458"/>
                <a:gd name="T116" fmla="*/ 254 w 458"/>
                <a:gd name="T117" fmla="*/ 327 h 458"/>
                <a:gd name="T118" fmla="*/ 151 w 458"/>
                <a:gd name="T119" fmla="*/ 194 h 458"/>
                <a:gd name="T120" fmla="*/ 283 w 458"/>
                <a:gd name="T121" fmla="*/ 142 h 458"/>
                <a:gd name="T122" fmla="*/ 316 w 458"/>
                <a:gd name="T123" fmla="*/ 281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58" h="458">
                  <a:moveTo>
                    <a:pt x="440" y="137"/>
                  </a:moveTo>
                  <a:cubicBezTo>
                    <a:pt x="442" y="142"/>
                    <a:pt x="444" y="146"/>
                    <a:pt x="446" y="151"/>
                  </a:cubicBezTo>
                  <a:cubicBezTo>
                    <a:pt x="436" y="154"/>
                    <a:pt x="427" y="158"/>
                    <a:pt x="418" y="163"/>
                  </a:cubicBezTo>
                  <a:cubicBezTo>
                    <a:pt x="422" y="174"/>
                    <a:pt x="425" y="186"/>
                    <a:pt x="427" y="197"/>
                  </a:cubicBezTo>
                  <a:cubicBezTo>
                    <a:pt x="437" y="197"/>
                    <a:pt x="447" y="196"/>
                    <a:pt x="457" y="195"/>
                  </a:cubicBezTo>
                  <a:cubicBezTo>
                    <a:pt x="457" y="200"/>
                    <a:pt x="458" y="205"/>
                    <a:pt x="458" y="210"/>
                  </a:cubicBezTo>
                  <a:cubicBezTo>
                    <a:pt x="448" y="210"/>
                    <a:pt x="439" y="212"/>
                    <a:pt x="429" y="214"/>
                  </a:cubicBezTo>
                  <a:cubicBezTo>
                    <a:pt x="430" y="226"/>
                    <a:pt x="430" y="238"/>
                    <a:pt x="428" y="250"/>
                  </a:cubicBezTo>
                  <a:cubicBezTo>
                    <a:pt x="438" y="252"/>
                    <a:pt x="448" y="254"/>
                    <a:pt x="458" y="255"/>
                  </a:cubicBezTo>
                  <a:cubicBezTo>
                    <a:pt x="457" y="260"/>
                    <a:pt x="456" y="265"/>
                    <a:pt x="455" y="270"/>
                  </a:cubicBezTo>
                  <a:cubicBezTo>
                    <a:pt x="446" y="268"/>
                    <a:pt x="436" y="267"/>
                    <a:pt x="426" y="266"/>
                  </a:cubicBezTo>
                  <a:cubicBezTo>
                    <a:pt x="424" y="278"/>
                    <a:pt x="420" y="289"/>
                    <a:pt x="416" y="300"/>
                  </a:cubicBezTo>
                  <a:cubicBezTo>
                    <a:pt x="425" y="305"/>
                    <a:pt x="434" y="310"/>
                    <a:pt x="443" y="313"/>
                  </a:cubicBezTo>
                  <a:cubicBezTo>
                    <a:pt x="441" y="318"/>
                    <a:pt x="439" y="322"/>
                    <a:pt x="437" y="327"/>
                  </a:cubicBezTo>
                  <a:cubicBezTo>
                    <a:pt x="428" y="322"/>
                    <a:pt x="419" y="319"/>
                    <a:pt x="409" y="316"/>
                  </a:cubicBezTo>
                  <a:cubicBezTo>
                    <a:pt x="404" y="327"/>
                    <a:pt x="398" y="337"/>
                    <a:pt x="391" y="346"/>
                  </a:cubicBezTo>
                  <a:cubicBezTo>
                    <a:pt x="398" y="353"/>
                    <a:pt x="406" y="360"/>
                    <a:pt x="414" y="366"/>
                  </a:cubicBezTo>
                  <a:cubicBezTo>
                    <a:pt x="411" y="370"/>
                    <a:pt x="408" y="373"/>
                    <a:pt x="405" y="377"/>
                  </a:cubicBezTo>
                  <a:cubicBezTo>
                    <a:pt x="397" y="371"/>
                    <a:pt x="389" y="365"/>
                    <a:pt x="381" y="360"/>
                  </a:cubicBezTo>
                  <a:cubicBezTo>
                    <a:pt x="373" y="369"/>
                    <a:pt x="365" y="377"/>
                    <a:pt x="355" y="384"/>
                  </a:cubicBezTo>
                  <a:cubicBezTo>
                    <a:pt x="360" y="393"/>
                    <a:pt x="366" y="401"/>
                    <a:pt x="372" y="409"/>
                  </a:cubicBezTo>
                  <a:cubicBezTo>
                    <a:pt x="368" y="412"/>
                    <a:pt x="364" y="415"/>
                    <a:pt x="360" y="418"/>
                  </a:cubicBezTo>
                  <a:cubicBezTo>
                    <a:pt x="355" y="409"/>
                    <a:pt x="349" y="402"/>
                    <a:pt x="342" y="394"/>
                  </a:cubicBezTo>
                  <a:cubicBezTo>
                    <a:pt x="332" y="401"/>
                    <a:pt x="322" y="407"/>
                    <a:pt x="311" y="412"/>
                  </a:cubicBezTo>
                  <a:cubicBezTo>
                    <a:pt x="313" y="421"/>
                    <a:pt x="317" y="431"/>
                    <a:pt x="321" y="440"/>
                  </a:cubicBezTo>
                  <a:cubicBezTo>
                    <a:pt x="316" y="441"/>
                    <a:pt x="312" y="443"/>
                    <a:pt x="307" y="445"/>
                  </a:cubicBezTo>
                  <a:cubicBezTo>
                    <a:pt x="304" y="436"/>
                    <a:pt x="300" y="427"/>
                    <a:pt x="295" y="418"/>
                  </a:cubicBezTo>
                  <a:cubicBezTo>
                    <a:pt x="284" y="422"/>
                    <a:pt x="272" y="425"/>
                    <a:pt x="261" y="426"/>
                  </a:cubicBezTo>
                  <a:cubicBezTo>
                    <a:pt x="261" y="436"/>
                    <a:pt x="261" y="446"/>
                    <a:pt x="263" y="456"/>
                  </a:cubicBezTo>
                  <a:cubicBezTo>
                    <a:pt x="258" y="457"/>
                    <a:pt x="253" y="457"/>
                    <a:pt x="248" y="458"/>
                  </a:cubicBezTo>
                  <a:cubicBezTo>
                    <a:pt x="248" y="448"/>
                    <a:pt x="246" y="438"/>
                    <a:pt x="244" y="428"/>
                  </a:cubicBezTo>
                  <a:cubicBezTo>
                    <a:pt x="232" y="429"/>
                    <a:pt x="220" y="429"/>
                    <a:pt x="208" y="428"/>
                  </a:cubicBezTo>
                  <a:cubicBezTo>
                    <a:pt x="206" y="438"/>
                    <a:pt x="204" y="447"/>
                    <a:pt x="203" y="457"/>
                  </a:cubicBezTo>
                  <a:cubicBezTo>
                    <a:pt x="198" y="456"/>
                    <a:pt x="193" y="456"/>
                    <a:pt x="188" y="455"/>
                  </a:cubicBezTo>
                  <a:cubicBezTo>
                    <a:pt x="190" y="445"/>
                    <a:pt x="191" y="435"/>
                    <a:pt x="192" y="425"/>
                  </a:cubicBezTo>
                  <a:cubicBezTo>
                    <a:pt x="180" y="423"/>
                    <a:pt x="169" y="420"/>
                    <a:pt x="158" y="416"/>
                  </a:cubicBezTo>
                  <a:cubicBezTo>
                    <a:pt x="153" y="424"/>
                    <a:pt x="148" y="433"/>
                    <a:pt x="145" y="443"/>
                  </a:cubicBezTo>
                  <a:cubicBezTo>
                    <a:pt x="140" y="441"/>
                    <a:pt x="136" y="439"/>
                    <a:pt x="131" y="437"/>
                  </a:cubicBezTo>
                  <a:cubicBezTo>
                    <a:pt x="136" y="428"/>
                    <a:pt x="139" y="419"/>
                    <a:pt x="142" y="409"/>
                  </a:cubicBezTo>
                  <a:cubicBezTo>
                    <a:pt x="131" y="404"/>
                    <a:pt x="121" y="398"/>
                    <a:pt x="112" y="391"/>
                  </a:cubicBezTo>
                  <a:cubicBezTo>
                    <a:pt x="105" y="398"/>
                    <a:pt x="98" y="405"/>
                    <a:pt x="92" y="413"/>
                  </a:cubicBezTo>
                  <a:cubicBezTo>
                    <a:pt x="88" y="410"/>
                    <a:pt x="85" y="407"/>
                    <a:pt x="81" y="404"/>
                  </a:cubicBezTo>
                  <a:cubicBezTo>
                    <a:pt x="87" y="397"/>
                    <a:pt x="93" y="389"/>
                    <a:pt x="98" y="380"/>
                  </a:cubicBezTo>
                  <a:cubicBezTo>
                    <a:pt x="89" y="373"/>
                    <a:pt x="81" y="364"/>
                    <a:pt x="74" y="355"/>
                  </a:cubicBezTo>
                  <a:cubicBezTo>
                    <a:pt x="65" y="360"/>
                    <a:pt x="57" y="366"/>
                    <a:pt x="49" y="372"/>
                  </a:cubicBezTo>
                  <a:cubicBezTo>
                    <a:pt x="46" y="368"/>
                    <a:pt x="43" y="364"/>
                    <a:pt x="40" y="360"/>
                  </a:cubicBezTo>
                  <a:cubicBezTo>
                    <a:pt x="49" y="354"/>
                    <a:pt x="56" y="348"/>
                    <a:pt x="64" y="341"/>
                  </a:cubicBezTo>
                  <a:cubicBezTo>
                    <a:pt x="57" y="332"/>
                    <a:pt x="51" y="321"/>
                    <a:pt x="46" y="310"/>
                  </a:cubicBezTo>
                  <a:cubicBezTo>
                    <a:pt x="37" y="313"/>
                    <a:pt x="27" y="316"/>
                    <a:pt x="18" y="320"/>
                  </a:cubicBezTo>
                  <a:cubicBezTo>
                    <a:pt x="16" y="316"/>
                    <a:pt x="15" y="311"/>
                    <a:pt x="13" y="306"/>
                  </a:cubicBezTo>
                  <a:cubicBezTo>
                    <a:pt x="22" y="303"/>
                    <a:pt x="31" y="299"/>
                    <a:pt x="40" y="294"/>
                  </a:cubicBezTo>
                  <a:cubicBezTo>
                    <a:pt x="36" y="283"/>
                    <a:pt x="33" y="272"/>
                    <a:pt x="31" y="260"/>
                  </a:cubicBezTo>
                  <a:cubicBezTo>
                    <a:pt x="21" y="260"/>
                    <a:pt x="12" y="261"/>
                    <a:pt x="2" y="263"/>
                  </a:cubicBezTo>
                  <a:cubicBezTo>
                    <a:pt x="1" y="258"/>
                    <a:pt x="1" y="253"/>
                    <a:pt x="0" y="248"/>
                  </a:cubicBezTo>
                  <a:cubicBezTo>
                    <a:pt x="10" y="247"/>
                    <a:pt x="20" y="246"/>
                    <a:pt x="29" y="243"/>
                  </a:cubicBezTo>
                  <a:cubicBezTo>
                    <a:pt x="29" y="231"/>
                    <a:pt x="29" y="220"/>
                    <a:pt x="30" y="208"/>
                  </a:cubicBezTo>
                  <a:cubicBezTo>
                    <a:pt x="20" y="205"/>
                    <a:pt x="11" y="204"/>
                    <a:pt x="1" y="203"/>
                  </a:cubicBezTo>
                  <a:cubicBezTo>
                    <a:pt x="1" y="198"/>
                    <a:pt x="2" y="193"/>
                    <a:pt x="3" y="188"/>
                  </a:cubicBezTo>
                  <a:cubicBezTo>
                    <a:pt x="13" y="190"/>
                    <a:pt x="23" y="191"/>
                    <a:pt x="33" y="191"/>
                  </a:cubicBezTo>
                  <a:cubicBezTo>
                    <a:pt x="35" y="179"/>
                    <a:pt x="38" y="168"/>
                    <a:pt x="42" y="157"/>
                  </a:cubicBezTo>
                  <a:cubicBezTo>
                    <a:pt x="34" y="152"/>
                    <a:pt x="25" y="148"/>
                    <a:pt x="15" y="144"/>
                  </a:cubicBezTo>
                  <a:cubicBezTo>
                    <a:pt x="17" y="140"/>
                    <a:pt x="19" y="135"/>
                    <a:pt x="21" y="131"/>
                  </a:cubicBezTo>
                  <a:cubicBezTo>
                    <a:pt x="30" y="135"/>
                    <a:pt x="39" y="139"/>
                    <a:pt x="49" y="142"/>
                  </a:cubicBezTo>
                  <a:cubicBezTo>
                    <a:pt x="54" y="131"/>
                    <a:pt x="60" y="121"/>
                    <a:pt x="67" y="111"/>
                  </a:cubicBezTo>
                  <a:cubicBezTo>
                    <a:pt x="60" y="104"/>
                    <a:pt x="52" y="98"/>
                    <a:pt x="44" y="92"/>
                  </a:cubicBezTo>
                  <a:cubicBezTo>
                    <a:pt x="48" y="88"/>
                    <a:pt x="51" y="84"/>
                    <a:pt x="54" y="80"/>
                  </a:cubicBezTo>
                  <a:cubicBezTo>
                    <a:pt x="61" y="87"/>
                    <a:pt x="69" y="93"/>
                    <a:pt x="78" y="98"/>
                  </a:cubicBezTo>
                  <a:cubicBezTo>
                    <a:pt x="85" y="89"/>
                    <a:pt x="94" y="81"/>
                    <a:pt x="103" y="73"/>
                  </a:cubicBezTo>
                  <a:cubicBezTo>
                    <a:pt x="98" y="65"/>
                    <a:pt x="92" y="56"/>
                    <a:pt x="86" y="49"/>
                  </a:cubicBezTo>
                  <a:cubicBezTo>
                    <a:pt x="90" y="46"/>
                    <a:pt x="94" y="43"/>
                    <a:pt x="98" y="40"/>
                  </a:cubicBezTo>
                  <a:cubicBezTo>
                    <a:pt x="104" y="48"/>
                    <a:pt x="110" y="56"/>
                    <a:pt x="117" y="63"/>
                  </a:cubicBezTo>
                  <a:cubicBezTo>
                    <a:pt x="126" y="57"/>
                    <a:pt x="137" y="51"/>
                    <a:pt x="148" y="46"/>
                  </a:cubicBezTo>
                  <a:cubicBezTo>
                    <a:pt x="145" y="36"/>
                    <a:pt x="142" y="27"/>
                    <a:pt x="138" y="18"/>
                  </a:cubicBezTo>
                  <a:cubicBezTo>
                    <a:pt x="142" y="16"/>
                    <a:pt x="147" y="14"/>
                    <a:pt x="151" y="12"/>
                  </a:cubicBezTo>
                  <a:cubicBezTo>
                    <a:pt x="155" y="22"/>
                    <a:pt x="159" y="31"/>
                    <a:pt x="163" y="40"/>
                  </a:cubicBezTo>
                  <a:cubicBezTo>
                    <a:pt x="175" y="36"/>
                    <a:pt x="186" y="33"/>
                    <a:pt x="198" y="31"/>
                  </a:cubicBezTo>
                  <a:cubicBezTo>
                    <a:pt x="198" y="21"/>
                    <a:pt x="197" y="11"/>
                    <a:pt x="195" y="1"/>
                  </a:cubicBezTo>
                  <a:cubicBezTo>
                    <a:pt x="200" y="1"/>
                    <a:pt x="205" y="0"/>
                    <a:pt x="210" y="0"/>
                  </a:cubicBezTo>
                  <a:cubicBezTo>
                    <a:pt x="211" y="10"/>
                    <a:pt x="212" y="19"/>
                    <a:pt x="215" y="29"/>
                  </a:cubicBezTo>
                  <a:cubicBezTo>
                    <a:pt x="227" y="28"/>
                    <a:pt x="238" y="28"/>
                    <a:pt x="250" y="30"/>
                  </a:cubicBezTo>
                  <a:cubicBezTo>
                    <a:pt x="253" y="20"/>
                    <a:pt x="254" y="10"/>
                    <a:pt x="255" y="0"/>
                  </a:cubicBezTo>
                  <a:cubicBezTo>
                    <a:pt x="260" y="1"/>
                    <a:pt x="265" y="2"/>
                    <a:pt x="270" y="2"/>
                  </a:cubicBezTo>
                  <a:cubicBezTo>
                    <a:pt x="268" y="12"/>
                    <a:pt x="267" y="22"/>
                    <a:pt x="267" y="32"/>
                  </a:cubicBezTo>
                  <a:cubicBezTo>
                    <a:pt x="278" y="34"/>
                    <a:pt x="290" y="38"/>
                    <a:pt x="301" y="42"/>
                  </a:cubicBezTo>
                  <a:cubicBezTo>
                    <a:pt x="306" y="33"/>
                    <a:pt x="310" y="24"/>
                    <a:pt x="314" y="15"/>
                  </a:cubicBezTo>
                  <a:cubicBezTo>
                    <a:pt x="318" y="17"/>
                    <a:pt x="323" y="19"/>
                    <a:pt x="327" y="21"/>
                  </a:cubicBezTo>
                  <a:cubicBezTo>
                    <a:pt x="323" y="30"/>
                    <a:pt x="319" y="39"/>
                    <a:pt x="316" y="49"/>
                  </a:cubicBezTo>
                  <a:cubicBezTo>
                    <a:pt x="327" y="54"/>
                    <a:pt x="337" y="60"/>
                    <a:pt x="347" y="67"/>
                  </a:cubicBezTo>
                  <a:cubicBezTo>
                    <a:pt x="354" y="60"/>
                    <a:pt x="360" y="52"/>
                    <a:pt x="366" y="44"/>
                  </a:cubicBezTo>
                  <a:cubicBezTo>
                    <a:pt x="370" y="47"/>
                    <a:pt x="374" y="50"/>
                    <a:pt x="378" y="53"/>
                  </a:cubicBezTo>
                  <a:cubicBezTo>
                    <a:pt x="371" y="61"/>
                    <a:pt x="365" y="69"/>
                    <a:pt x="360" y="77"/>
                  </a:cubicBezTo>
                  <a:cubicBezTo>
                    <a:pt x="369" y="85"/>
                    <a:pt x="377" y="93"/>
                    <a:pt x="385" y="103"/>
                  </a:cubicBezTo>
                  <a:cubicBezTo>
                    <a:pt x="393" y="98"/>
                    <a:pt x="402" y="92"/>
                    <a:pt x="409" y="86"/>
                  </a:cubicBezTo>
                  <a:cubicBezTo>
                    <a:pt x="412" y="90"/>
                    <a:pt x="415" y="94"/>
                    <a:pt x="418" y="98"/>
                  </a:cubicBezTo>
                  <a:cubicBezTo>
                    <a:pt x="410" y="103"/>
                    <a:pt x="402" y="109"/>
                    <a:pt x="395" y="116"/>
                  </a:cubicBezTo>
                  <a:cubicBezTo>
                    <a:pt x="401" y="126"/>
                    <a:pt x="407" y="136"/>
                    <a:pt x="412" y="147"/>
                  </a:cubicBezTo>
                  <a:cubicBezTo>
                    <a:pt x="422" y="145"/>
                    <a:pt x="431" y="141"/>
                    <a:pt x="440" y="137"/>
                  </a:cubicBezTo>
                  <a:close/>
                  <a:moveTo>
                    <a:pt x="342" y="140"/>
                  </a:moveTo>
                  <a:cubicBezTo>
                    <a:pt x="342" y="140"/>
                    <a:pt x="342" y="140"/>
                    <a:pt x="342" y="140"/>
                  </a:cubicBezTo>
                  <a:cubicBezTo>
                    <a:pt x="341" y="138"/>
                    <a:pt x="340" y="137"/>
                    <a:pt x="339" y="135"/>
                  </a:cubicBezTo>
                  <a:cubicBezTo>
                    <a:pt x="341" y="133"/>
                    <a:pt x="341" y="133"/>
                    <a:pt x="341" y="133"/>
                  </a:cubicBezTo>
                  <a:cubicBezTo>
                    <a:pt x="343" y="131"/>
                    <a:pt x="345" y="128"/>
                    <a:pt x="347" y="126"/>
                  </a:cubicBezTo>
                  <a:cubicBezTo>
                    <a:pt x="348" y="126"/>
                    <a:pt x="347" y="125"/>
                    <a:pt x="347" y="125"/>
                  </a:cubicBezTo>
                  <a:cubicBezTo>
                    <a:pt x="339" y="131"/>
                    <a:pt x="339" y="131"/>
                    <a:pt x="339" y="131"/>
                  </a:cubicBezTo>
                  <a:cubicBezTo>
                    <a:pt x="336" y="133"/>
                    <a:pt x="336" y="133"/>
                    <a:pt x="336" y="133"/>
                  </a:cubicBezTo>
                  <a:cubicBezTo>
                    <a:pt x="335" y="131"/>
                    <a:pt x="334" y="130"/>
                    <a:pt x="333" y="129"/>
                  </a:cubicBezTo>
                  <a:cubicBezTo>
                    <a:pt x="335" y="126"/>
                    <a:pt x="335" y="126"/>
                    <a:pt x="335" y="126"/>
                  </a:cubicBezTo>
                  <a:cubicBezTo>
                    <a:pt x="337" y="124"/>
                    <a:pt x="339" y="121"/>
                    <a:pt x="341" y="119"/>
                  </a:cubicBezTo>
                  <a:cubicBezTo>
                    <a:pt x="341" y="118"/>
                    <a:pt x="340" y="118"/>
                    <a:pt x="340" y="118"/>
                  </a:cubicBezTo>
                  <a:cubicBezTo>
                    <a:pt x="333" y="124"/>
                    <a:pt x="333" y="124"/>
                    <a:pt x="333" y="124"/>
                  </a:cubicBezTo>
                  <a:cubicBezTo>
                    <a:pt x="330" y="126"/>
                    <a:pt x="330" y="126"/>
                    <a:pt x="330" y="126"/>
                  </a:cubicBezTo>
                  <a:cubicBezTo>
                    <a:pt x="329" y="125"/>
                    <a:pt x="327" y="124"/>
                    <a:pt x="326" y="122"/>
                  </a:cubicBezTo>
                  <a:cubicBezTo>
                    <a:pt x="328" y="120"/>
                    <a:pt x="328" y="120"/>
                    <a:pt x="328" y="120"/>
                  </a:cubicBezTo>
                  <a:cubicBezTo>
                    <a:pt x="330" y="117"/>
                    <a:pt x="332" y="115"/>
                    <a:pt x="334" y="112"/>
                  </a:cubicBezTo>
                  <a:cubicBezTo>
                    <a:pt x="334" y="112"/>
                    <a:pt x="333" y="111"/>
                    <a:pt x="333" y="111"/>
                  </a:cubicBezTo>
                  <a:cubicBezTo>
                    <a:pt x="326" y="118"/>
                    <a:pt x="326" y="118"/>
                    <a:pt x="326" y="118"/>
                  </a:cubicBezTo>
                  <a:cubicBezTo>
                    <a:pt x="323" y="120"/>
                    <a:pt x="323" y="120"/>
                    <a:pt x="323" y="120"/>
                  </a:cubicBezTo>
                  <a:cubicBezTo>
                    <a:pt x="322" y="119"/>
                    <a:pt x="321" y="118"/>
                    <a:pt x="319" y="116"/>
                  </a:cubicBezTo>
                  <a:cubicBezTo>
                    <a:pt x="321" y="114"/>
                    <a:pt x="321" y="114"/>
                    <a:pt x="321" y="114"/>
                  </a:cubicBezTo>
                  <a:cubicBezTo>
                    <a:pt x="323" y="111"/>
                    <a:pt x="324" y="108"/>
                    <a:pt x="326" y="106"/>
                  </a:cubicBezTo>
                  <a:cubicBezTo>
                    <a:pt x="326" y="105"/>
                    <a:pt x="325" y="104"/>
                    <a:pt x="325" y="105"/>
                  </a:cubicBezTo>
                  <a:cubicBezTo>
                    <a:pt x="319" y="112"/>
                    <a:pt x="319" y="112"/>
                    <a:pt x="319" y="112"/>
                  </a:cubicBezTo>
                  <a:cubicBezTo>
                    <a:pt x="316" y="114"/>
                    <a:pt x="316" y="114"/>
                    <a:pt x="316" y="114"/>
                  </a:cubicBezTo>
                  <a:cubicBezTo>
                    <a:pt x="315" y="113"/>
                    <a:pt x="313" y="112"/>
                    <a:pt x="312" y="111"/>
                  </a:cubicBezTo>
                  <a:cubicBezTo>
                    <a:pt x="314" y="108"/>
                    <a:pt x="314" y="108"/>
                    <a:pt x="314" y="108"/>
                  </a:cubicBezTo>
                  <a:cubicBezTo>
                    <a:pt x="315" y="105"/>
                    <a:pt x="317" y="103"/>
                    <a:pt x="318" y="100"/>
                  </a:cubicBezTo>
                  <a:cubicBezTo>
                    <a:pt x="318" y="99"/>
                    <a:pt x="317" y="99"/>
                    <a:pt x="317" y="99"/>
                  </a:cubicBezTo>
                  <a:cubicBezTo>
                    <a:pt x="311" y="106"/>
                    <a:pt x="311" y="106"/>
                    <a:pt x="311" y="106"/>
                  </a:cubicBezTo>
                  <a:cubicBezTo>
                    <a:pt x="309" y="109"/>
                    <a:pt x="309" y="109"/>
                    <a:pt x="309" y="109"/>
                  </a:cubicBezTo>
                  <a:cubicBezTo>
                    <a:pt x="307" y="108"/>
                    <a:pt x="306" y="107"/>
                    <a:pt x="304" y="106"/>
                  </a:cubicBezTo>
                  <a:cubicBezTo>
                    <a:pt x="306" y="103"/>
                    <a:pt x="306" y="103"/>
                    <a:pt x="306" y="103"/>
                  </a:cubicBezTo>
                  <a:cubicBezTo>
                    <a:pt x="307" y="100"/>
                    <a:pt x="308" y="97"/>
                    <a:pt x="310" y="95"/>
                  </a:cubicBezTo>
                  <a:cubicBezTo>
                    <a:pt x="310" y="94"/>
                    <a:pt x="309" y="93"/>
                    <a:pt x="309" y="94"/>
                  </a:cubicBezTo>
                  <a:cubicBezTo>
                    <a:pt x="303" y="101"/>
                    <a:pt x="303" y="101"/>
                    <a:pt x="303" y="101"/>
                  </a:cubicBezTo>
                  <a:cubicBezTo>
                    <a:pt x="301" y="104"/>
                    <a:pt x="301" y="104"/>
                    <a:pt x="301" y="104"/>
                  </a:cubicBezTo>
                  <a:cubicBezTo>
                    <a:pt x="300" y="103"/>
                    <a:pt x="298" y="102"/>
                    <a:pt x="296" y="101"/>
                  </a:cubicBezTo>
                  <a:cubicBezTo>
                    <a:pt x="298" y="98"/>
                    <a:pt x="298" y="98"/>
                    <a:pt x="298" y="98"/>
                  </a:cubicBezTo>
                  <a:cubicBezTo>
                    <a:pt x="299" y="95"/>
                    <a:pt x="300" y="93"/>
                    <a:pt x="301" y="90"/>
                  </a:cubicBezTo>
                  <a:cubicBezTo>
                    <a:pt x="301" y="89"/>
                    <a:pt x="300" y="89"/>
                    <a:pt x="300" y="89"/>
                  </a:cubicBezTo>
                  <a:cubicBezTo>
                    <a:pt x="295" y="97"/>
                    <a:pt x="295" y="97"/>
                    <a:pt x="295" y="97"/>
                  </a:cubicBezTo>
                  <a:cubicBezTo>
                    <a:pt x="293" y="100"/>
                    <a:pt x="293" y="100"/>
                    <a:pt x="293" y="100"/>
                  </a:cubicBezTo>
                  <a:cubicBezTo>
                    <a:pt x="292" y="99"/>
                    <a:pt x="290" y="98"/>
                    <a:pt x="288" y="97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90" y="91"/>
                    <a:pt x="291" y="88"/>
                    <a:pt x="292" y="85"/>
                  </a:cubicBezTo>
                  <a:cubicBezTo>
                    <a:pt x="292" y="85"/>
                    <a:pt x="291" y="84"/>
                    <a:pt x="291" y="85"/>
                  </a:cubicBezTo>
                  <a:cubicBezTo>
                    <a:pt x="287" y="93"/>
                    <a:pt x="287" y="93"/>
                    <a:pt x="287" y="93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3" y="95"/>
                    <a:pt x="282" y="95"/>
                    <a:pt x="280" y="94"/>
                  </a:cubicBezTo>
                  <a:cubicBezTo>
                    <a:pt x="281" y="91"/>
                    <a:pt x="281" y="91"/>
                    <a:pt x="281" y="91"/>
                  </a:cubicBezTo>
                  <a:cubicBezTo>
                    <a:pt x="282" y="88"/>
                    <a:pt x="282" y="85"/>
                    <a:pt x="283" y="82"/>
                  </a:cubicBezTo>
                  <a:cubicBezTo>
                    <a:pt x="283" y="81"/>
                    <a:pt x="282" y="81"/>
                    <a:pt x="282" y="81"/>
                  </a:cubicBezTo>
                  <a:cubicBezTo>
                    <a:pt x="278" y="90"/>
                    <a:pt x="278" y="90"/>
                    <a:pt x="278" y="90"/>
                  </a:cubicBezTo>
                  <a:cubicBezTo>
                    <a:pt x="276" y="93"/>
                    <a:pt x="276" y="93"/>
                    <a:pt x="276" y="93"/>
                  </a:cubicBezTo>
                  <a:cubicBezTo>
                    <a:pt x="275" y="92"/>
                    <a:pt x="273" y="92"/>
                    <a:pt x="271" y="91"/>
                  </a:cubicBezTo>
                  <a:cubicBezTo>
                    <a:pt x="272" y="88"/>
                    <a:pt x="272" y="88"/>
                    <a:pt x="272" y="88"/>
                  </a:cubicBezTo>
                  <a:cubicBezTo>
                    <a:pt x="273" y="85"/>
                    <a:pt x="273" y="82"/>
                    <a:pt x="274" y="79"/>
                  </a:cubicBezTo>
                  <a:cubicBezTo>
                    <a:pt x="274" y="78"/>
                    <a:pt x="273" y="78"/>
                    <a:pt x="272" y="78"/>
                  </a:cubicBezTo>
                  <a:cubicBezTo>
                    <a:pt x="269" y="87"/>
                    <a:pt x="269" y="87"/>
                    <a:pt x="269" y="87"/>
                  </a:cubicBezTo>
                  <a:cubicBezTo>
                    <a:pt x="268" y="90"/>
                    <a:pt x="268" y="90"/>
                    <a:pt x="268" y="90"/>
                  </a:cubicBezTo>
                  <a:cubicBezTo>
                    <a:pt x="266" y="90"/>
                    <a:pt x="264" y="89"/>
                    <a:pt x="263" y="89"/>
                  </a:cubicBezTo>
                  <a:cubicBezTo>
                    <a:pt x="263" y="85"/>
                    <a:pt x="263" y="85"/>
                    <a:pt x="263" y="85"/>
                  </a:cubicBezTo>
                  <a:cubicBezTo>
                    <a:pt x="263" y="82"/>
                    <a:pt x="264" y="79"/>
                    <a:pt x="264" y="76"/>
                  </a:cubicBezTo>
                  <a:cubicBezTo>
                    <a:pt x="264" y="76"/>
                    <a:pt x="263" y="75"/>
                    <a:pt x="263" y="76"/>
                  </a:cubicBezTo>
                  <a:cubicBezTo>
                    <a:pt x="260" y="85"/>
                    <a:pt x="260" y="85"/>
                    <a:pt x="260" y="85"/>
                  </a:cubicBezTo>
                  <a:cubicBezTo>
                    <a:pt x="259" y="88"/>
                    <a:pt x="259" y="88"/>
                    <a:pt x="259" y="88"/>
                  </a:cubicBezTo>
                  <a:cubicBezTo>
                    <a:pt x="257" y="88"/>
                    <a:pt x="255" y="87"/>
                    <a:pt x="254" y="87"/>
                  </a:cubicBezTo>
                  <a:cubicBezTo>
                    <a:pt x="254" y="83"/>
                    <a:pt x="254" y="83"/>
                    <a:pt x="254" y="83"/>
                  </a:cubicBezTo>
                  <a:cubicBezTo>
                    <a:pt x="254" y="80"/>
                    <a:pt x="254" y="77"/>
                    <a:pt x="254" y="74"/>
                  </a:cubicBezTo>
                  <a:cubicBezTo>
                    <a:pt x="254" y="74"/>
                    <a:pt x="253" y="73"/>
                    <a:pt x="253" y="74"/>
                  </a:cubicBezTo>
                  <a:cubicBezTo>
                    <a:pt x="251" y="83"/>
                    <a:pt x="251" y="83"/>
                    <a:pt x="251" y="83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48" y="86"/>
                    <a:pt x="246" y="86"/>
                    <a:pt x="245" y="86"/>
                  </a:cubicBezTo>
                  <a:cubicBezTo>
                    <a:pt x="245" y="82"/>
                    <a:pt x="245" y="82"/>
                    <a:pt x="245" y="82"/>
                  </a:cubicBezTo>
                  <a:cubicBezTo>
                    <a:pt x="245" y="79"/>
                    <a:pt x="245" y="76"/>
                    <a:pt x="245" y="73"/>
                  </a:cubicBezTo>
                  <a:cubicBezTo>
                    <a:pt x="245" y="72"/>
                    <a:pt x="243" y="72"/>
                    <a:pt x="243" y="73"/>
                  </a:cubicBezTo>
                  <a:cubicBezTo>
                    <a:pt x="242" y="82"/>
                    <a:pt x="242" y="82"/>
                    <a:pt x="242" y="82"/>
                  </a:cubicBezTo>
                  <a:cubicBezTo>
                    <a:pt x="241" y="85"/>
                    <a:pt x="241" y="85"/>
                    <a:pt x="241" y="85"/>
                  </a:cubicBezTo>
                  <a:cubicBezTo>
                    <a:pt x="239" y="85"/>
                    <a:pt x="237" y="85"/>
                    <a:pt x="236" y="85"/>
                  </a:cubicBezTo>
                  <a:cubicBezTo>
                    <a:pt x="235" y="82"/>
                    <a:pt x="235" y="82"/>
                    <a:pt x="235" y="82"/>
                  </a:cubicBezTo>
                  <a:cubicBezTo>
                    <a:pt x="235" y="78"/>
                    <a:pt x="235" y="75"/>
                    <a:pt x="235" y="72"/>
                  </a:cubicBezTo>
                  <a:cubicBezTo>
                    <a:pt x="235" y="72"/>
                    <a:pt x="234" y="72"/>
                    <a:pt x="233" y="72"/>
                  </a:cubicBezTo>
                  <a:cubicBezTo>
                    <a:pt x="232" y="81"/>
                    <a:pt x="232" y="81"/>
                    <a:pt x="232" y="81"/>
                  </a:cubicBezTo>
                  <a:cubicBezTo>
                    <a:pt x="232" y="85"/>
                    <a:pt x="232" y="85"/>
                    <a:pt x="232" y="85"/>
                  </a:cubicBezTo>
                  <a:cubicBezTo>
                    <a:pt x="230" y="85"/>
                    <a:pt x="228" y="85"/>
                    <a:pt x="226" y="85"/>
                  </a:cubicBezTo>
                  <a:cubicBezTo>
                    <a:pt x="226" y="81"/>
                    <a:pt x="226" y="81"/>
                    <a:pt x="226" y="81"/>
                  </a:cubicBezTo>
                  <a:cubicBezTo>
                    <a:pt x="226" y="78"/>
                    <a:pt x="225" y="75"/>
                    <a:pt x="225" y="72"/>
                  </a:cubicBezTo>
                  <a:cubicBezTo>
                    <a:pt x="225" y="72"/>
                    <a:pt x="224" y="72"/>
                    <a:pt x="224" y="72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3" y="85"/>
                    <a:pt x="223" y="85"/>
                    <a:pt x="223" y="85"/>
                  </a:cubicBezTo>
                  <a:cubicBezTo>
                    <a:pt x="221" y="85"/>
                    <a:pt x="219" y="85"/>
                    <a:pt x="217" y="85"/>
                  </a:cubicBezTo>
                  <a:cubicBezTo>
                    <a:pt x="217" y="82"/>
                    <a:pt x="217" y="82"/>
                    <a:pt x="217" y="82"/>
                  </a:cubicBezTo>
                  <a:cubicBezTo>
                    <a:pt x="216" y="79"/>
                    <a:pt x="216" y="76"/>
                    <a:pt x="215" y="73"/>
                  </a:cubicBezTo>
                  <a:cubicBezTo>
                    <a:pt x="215" y="72"/>
                    <a:pt x="214" y="72"/>
                    <a:pt x="214" y="73"/>
                  </a:cubicBezTo>
                  <a:cubicBezTo>
                    <a:pt x="214" y="82"/>
                    <a:pt x="214" y="82"/>
                    <a:pt x="214" y="82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2" y="86"/>
                    <a:pt x="210" y="86"/>
                    <a:pt x="208" y="86"/>
                  </a:cubicBezTo>
                  <a:cubicBezTo>
                    <a:pt x="208" y="83"/>
                    <a:pt x="208" y="83"/>
                    <a:pt x="208" y="83"/>
                  </a:cubicBezTo>
                  <a:cubicBezTo>
                    <a:pt x="207" y="80"/>
                    <a:pt x="206" y="77"/>
                    <a:pt x="205" y="74"/>
                  </a:cubicBezTo>
                  <a:cubicBezTo>
                    <a:pt x="205" y="73"/>
                    <a:pt x="204" y="74"/>
                    <a:pt x="204" y="74"/>
                  </a:cubicBezTo>
                  <a:cubicBezTo>
                    <a:pt x="204" y="84"/>
                    <a:pt x="204" y="84"/>
                    <a:pt x="204" y="84"/>
                  </a:cubicBezTo>
                  <a:cubicBezTo>
                    <a:pt x="205" y="87"/>
                    <a:pt x="205" y="87"/>
                    <a:pt x="205" y="87"/>
                  </a:cubicBezTo>
                  <a:cubicBezTo>
                    <a:pt x="203" y="87"/>
                    <a:pt x="201" y="88"/>
                    <a:pt x="199" y="88"/>
                  </a:cubicBezTo>
                  <a:cubicBezTo>
                    <a:pt x="198" y="85"/>
                    <a:pt x="198" y="85"/>
                    <a:pt x="198" y="85"/>
                  </a:cubicBezTo>
                  <a:cubicBezTo>
                    <a:pt x="197" y="82"/>
                    <a:pt x="196" y="79"/>
                    <a:pt x="196" y="76"/>
                  </a:cubicBezTo>
                  <a:cubicBezTo>
                    <a:pt x="195" y="75"/>
                    <a:pt x="194" y="76"/>
                    <a:pt x="194" y="76"/>
                  </a:cubicBezTo>
                  <a:cubicBezTo>
                    <a:pt x="195" y="85"/>
                    <a:pt x="195" y="85"/>
                    <a:pt x="195" y="85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4" y="89"/>
                    <a:pt x="192" y="90"/>
                    <a:pt x="191" y="90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8" y="84"/>
                    <a:pt x="187" y="81"/>
                    <a:pt x="186" y="78"/>
                  </a:cubicBezTo>
                  <a:cubicBezTo>
                    <a:pt x="186" y="78"/>
                    <a:pt x="185" y="78"/>
                    <a:pt x="185" y="79"/>
                  </a:cubicBezTo>
                  <a:cubicBezTo>
                    <a:pt x="186" y="88"/>
                    <a:pt x="186" y="88"/>
                    <a:pt x="186" y="88"/>
                  </a:cubicBezTo>
                  <a:cubicBezTo>
                    <a:pt x="187" y="91"/>
                    <a:pt x="187" y="91"/>
                    <a:pt x="187" y="91"/>
                  </a:cubicBezTo>
                  <a:cubicBezTo>
                    <a:pt x="185" y="92"/>
                    <a:pt x="184" y="92"/>
                    <a:pt x="182" y="93"/>
                  </a:cubicBezTo>
                  <a:cubicBezTo>
                    <a:pt x="180" y="90"/>
                    <a:pt x="180" y="90"/>
                    <a:pt x="180" y="90"/>
                  </a:cubicBezTo>
                  <a:cubicBezTo>
                    <a:pt x="179" y="87"/>
                    <a:pt x="178" y="84"/>
                    <a:pt x="177" y="81"/>
                  </a:cubicBezTo>
                  <a:cubicBezTo>
                    <a:pt x="176" y="81"/>
                    <a:pt x="175" y="81"/>
                    <a:pt x="175" y="82"/>
                  </a:cubicBezTo>
                  <a:cubicBezTo>
                    <a:pt x="178" y="91"/>
                    <a:pt x="178" y="91"/>
                    <a:pt x="178" y="91"/>
                  </a:cubicBezTo>
                  <a:cubicBezTo>
                    <a:pt x="178" y="94"/>
                    <a:pt x="178" y="94"/>
                    <a:pt x="178" y="94"/>
                  </a:cubicBezTo>
                  <a:cubicBezTo>
                    <a:pt x="177" y="95"/>
                    <a:pt x="175" y="95"/>
                    <a:pt x="173" y="96"/>
                  </a:cubicBezTo>
                  <a:cubicBezTo>
                    <a:pt x="172" y="93"/>
                    <a:pt x="172" y="93"/>
                    <a:pt x="172" y="93"/>
                  </a:cubicBezTo>
                  <a:cubicBezTo>
                    <a:pt x="170" y="90"/>
                    <a:pt x="169" y="88"/>
                    <a:pt x="167" y="85"/>
                  </a:cubicBezTo>
                  <a:cubicBezTo>
                    <a:pt x="167" y="84"/>
                    <a:pt x="166" y="85"/>
                    <a:pt x="166" y="86"/>
                  </a:cubicBezTo>
                  <a:cubicBezTo>
                    <a:pt x="169" y="94"/>
                    <a:pt x="169" y="94"/>
                    <a:pt x="169" y="94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68" y="98"/>
                    <a:pt x="167" y="99"/>
                    <a:pt x="165" y="100"/>
                  </a:cubicBezTo>
                  <a:cubicBezTo>
                    <a:pt x="163" y="97"/>
                    <a:pt x="163" y="97"/>
                    <a:pt x="163" y="97"/>
                  </a:cubicBezTo>
                  <a:cubicBezTo>
                    <a:pt x="162" y="94"/>
                    <a:pt x="160" y="92"/>
                    <a:pt x="158" y="89"/>
                  </a:cubicBezTo>
                  <a:cubicBezTo>
                    <a:pt x="158" y="89"/>
                    <a:pt x="157" y="89"/>
                    <a:pt x="157" y="90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2" y="102"/>
                    <a:pt x="162" y="102"/>
                    <a:pt x="162" y="102"/>
                  </a:cubicBezTo>
                  <a:cubicBezTo>
                    <a:pt x="160" y="102"/>
                    <a:pt x="159" y="103"/>
                    <a:pt x="157" y="104"/>
                  </a:cubicBezTo>
                  <a:cubicBezTo>
                    <a:pt x="155" y="101"/>
                    <a:pt x="155" y="101"/>
                    <a:pt x="155" y="101"/>
                  </a:cubicBezTo>
                  <a:cubicBezTo>
                    <a:pt x="153" y="99"/>
                    <a:pt x="152" y="96"/>
                    <a:pt x="150" y="94"/>
                  </a:cubicBezTo>
                  <a:cubicBezTo>
                    <a:pt x="149" y="93"/>
                    <a:pt x="148" y="94"/>
                    <a:pt x="149" y="95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2" y="107"/>
                    <a:pt x="151" y="108"/>
                    <a:pt x="149" y="109"/>
                  </a:cubicBezTo>
                  <a:cubicBezTo>
                    <a:pt x="147" y="106"/>
                    <a:pt x="147" y="106"/>
                    <a:pt x="147" y="106"/>
                  </a:cubicBezTo>
                  <a:cubicBezTo>
                    <a:pt x="145" y="104"/>
                    <a:pt x="143" y="102"/>
                    <a:pt x="141" y="99"/>
                  </a:cubicBezTo>
                  <a:cubicBezTo>
                    <a:pt x="141" y="99"/>
                    <a:pt x="140" y="99"/>
                    <a:pt x="140" y="100"/>
                  </a:cubicBezTo>
                  <a:cubicBezTo>
                    <a:pt x="145" y="108"/>
                    <a:pt x="145" y="108"/>
                    <a:pt x="145" y="108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45" y="112"/>
                    <a:pt x="144" y="113"/>
                    <a:pt x="142" y="114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38" y="109"/>
                    <a:pt x="136" y="107"/>
                    <a:pt x="133" y="105"/>
                  </a:cubicBezTo>
                  <a:cubicBezTo>
                    <a:pt x="133" y="105"/>
                    <a:pt x="132" y="105"/>
                    <a:pt x="132" y="106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139" y="116"/>
                    <a:pt x="139" y="116"/>
                    <a:pt x="139" y="116"/>
                  </a:cubicBezTo>
                  <a:cubicBezTo>
                    <a:pt x="138" y="118"/>
                    <a:pt x="136" y="119"/>
                    <a:pt x="135" y="120"/>
                  </a:cubicBezTo>
                  <a:cubicBezTo>
                    <a:pt x="133" y="118"/>
                    <a:pt x="133" y="118"/>
                    <a:pt x="133" y="118"/>
                  </a:cubicBezTo>
                  <a:cubicBezTo>
                    <a:pt x="130" y="116"/>
                    <a:pt x="128" y="113"/>
                    <a:pt x="126" y="111"/>
                  </a:cubicBezTo>
                  <a:cubicBezTo>
                    <a:pt x="125" y="111"/>
                    <a:pt x="124" y="112"/>
                    <a:pt x="125" y="112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1" y="124"/>
                    <a:pt x="130" y="125"/>
                    <a:pt x="128" y="126"/>
                  </a:cubicBezTo>
                  <a:cubicBezTo>
                    <a:pt x="126" y="124"/>
                    <a:pt x="126" y="124"/>
                    <a:pt x="126" y="124"/>
                  </a:cubicBezTo>
                  <a:cubicBezTo>
                    <a:pt x="123" y="122"/>
                    <a:pt x="121" y="120"/>
                    <a:pt x="119" y="118"/>
                  </a:cubicBezTo>
                  <a:cubicBezTo>
                    <a:pt x="118" y="118"/>
                    <a:pt x="117" y="119"/>
                    <a:pt x="118" y="119"/>
                  </a:cubicBezTo>
                  <a:cubicBezTo>
                    <a:pt x="124" y="126"/>
                    <a:pt x="124" y="126"/>
                    <a:pt x="124" y="126"/>
                  </a:cubicBezTo>
                  <a:cubicBezTo>
                    <a:pt x="126" y="129"/>
                    <a:pt x="126" y="129"/>
                    <a:pt x="126" y="129"/>
                  </a:cubicBezTo>
                  <a:cubicBezTo>
                    <a:pt x="124" y="130"/>
                    <a:pt x="123" y="131"/>
                    <a:pt x="122" y="133"/>
                  </a:cubicBezTo>
                  <a:cubicBezTo>
                    <a:pt x="119" y="131"/>
                    <a:pt x="119" y="131"/>
                    <a:pt x="119" y="131"/>
                  </a:cubicBezTo>
                  <a:cubicBezTo>
                    <a:pt x="117" y="129"/>
                    <a:pt x="114" y="127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7" y="133"/>
                    <a:pt x="117" y="133"/>
                    <a:pt x="117" y="133"/>
                  </a:cubicBezTo>
                  <a:cubicBezTo>
                    <a:pt x="120" y="135"/>
                    <a:pt x="120" y="135"/>
                    <a:pt x="120" y="135"/>
                  </a:cubicBezTo>
                  <a:cubicBezTo>
                    <a:pt x="118" y="137"/>
                    <a:pt x="117" y="138"/>
                    <a:pt x="116" y="140"/>
                  </a:cubicBezTo>
                  <a:cubicBezTo>
                    <a:pt x="113" y="138"/>
                    <a:pt x="113" y="138"/>
                    <a:pt x="113" y="138"/>
                  </a:cubicBezTo>
                  <a:cubicBezTo>
                    <a:pt x="111" y="136"/>
                    <a:pt x="108" y="135"/>
                    <a:pt x="106" y="133"/>
                  </a:cubicBezTo>
                  <a:cubicBezTo>
                    <a:pt x="105" y="133"/>
                    <a:pt x="104" y="134"/>
                    <a:pt x="105" y="134"/>
                  </a:cubicBezTo>
                  <a:cubicBezTo>
                    <a:pt x="111" y="140"/>
                    <a:pt x="111" y="140"/>
                    <a:pt x="111" y="140"/>
                  </a:cubicBezTo>
                  <a:cubicBezTo>
                    <a:pt x="114" y="143"/>
                    <a:pt x="114" y="143"/>
                    <a:pt x="114" y="143"/>
                  </a:cubicBezTo>
                  <a:cubicBezTo>
                    <a:pt x="113" y="144"/>
                    <a:pt x="112" y="145"/>
                    <a:pt x="111" y="147"/>
                  </a:cubicBezTo>
                  <a:cubicBezTo>
                    <a:pt x="108" y="145"/>
                    <a:pt x="108" y="145"/>
                    <a:pt x="108" y="145"/>
                  </a:cubicBezTo>
                  <a:cubicBezTo>
                    <a:pt x="105" y="144"/>
                    <a:pt x="102" y="142"/>
                    <a:pt x="100" y="141"/>
                  </a:cubicBezTo>
                  <a:cubicBezTo>
                    <a:pt x="99" y="141"/>
                    <a:pt x="98" y="142"/>
                    <a:pt x="99" y="142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2"/>
                    <a:pt x="107" y="153"/>
                    <a:pt x="106" y="155"/>
                  </a:cubicBezTo>
                  <a:cubicBezTo>
                    <a:pt x="103" y="153"/>
                    <a:pt x="103" y="153"/>
                    <a:pt x="103" y="153"/>
                  </a:cubicBezTo>
                  <a:cubicBezTo>
                    <a:pt x="100" y="152"/>
                    <a:pt x="97" y="151"/>
                    <a:pt x="94" y="149"/>
                  </a:cubicBezTo>
                  <a:cubicBezTo>
                    <a:pt x="94" y="149"/>
                    <a:pt x="93" y="150"/>
                    <a:pt x="94" y="150"/>
                  </a:cubicBezTo>
                  <a:cubicBezTo>
                    <a:pt x="101" y="156"/>
                    <a:pt x="101" y="156"/>
                    <a:pt x="101" y="156"/>
                  </a:cubicBezTo>
                  <a:cubicBezTo>
                    <a:pt x="104" y="158"/>
                    <a:pt x="104" y="158"/>
                    <a:pt x="104" y="158"/>
                  </a:cubicBezTo>
                  <a:cubicBezTo>
                    <a:pt x="103" y="159"/>
                    <a:pt x="102" y="161"/>
                    <a:pt x="101" y="162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5" y="160"/>
                    <a:pt x="93" y="159"/>
                    <a:pt x="90" y="158"/>
                  </a:cubicBezTo>
                  <a:cubicBezTo>
                    <a:pt x="89" y="158"/>
                    <a:pt x="89" y="159"/>
                    <a:pt x="89" y="159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100" y="166"/>
                    <a:pt x="100" y="166"/>
                    <a:pt x="100" y="166"/>
                  </a:cubicBezTo>
                  <a:cubicBezTo>
                    <a:pt x="99" y="167"/>
                    <a:pt x="98" y="169"/>
                    <a:pt x="98" y="171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1" y="169"/>
                    <a:pt x="88" y="168"/>
                    <a:pt x="85" y="167"/>
                  </a:cubicBezTo>
                  <a:cubicBezTo>
                    <a:pt x="85" y="167"/>
                    <a:pt x="84" y="168"/>
                    <a:pt x="85" y="168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5" y="176"/>
                    <a:pt x="95" y="177"/>
                    <a:pt x="94" y="179"/>
                  </a:cubicBezTo>
                  <a:cubicBezTo>
                    <a:pt x="91" y="178"/>
                    <a:pt x="91" y="178"/>
                    <a:pt x="91" y="178"/>
                  </a:cubicBezTo>
                  <a:cubicBezTo>
                    <a:pt x="88" y="178"/>
                    <a:pt x="85" y="177"/>
                    <a:pt x="82" y="176"/>
                  </a:cubicBezTo>
                  <a:cubicBezTo>
                    <a:pt x="81" y="176"/>
                    <a:pt x="81" y="177"/>
                    <a:pt x="81" y="177"/>
                  </a:cubicBezTo>
                  <a:cubicBezTo>
                    <a:pt x="90" y="181"/>
                    <a:pt x="90" y="181"/>
                    <a:pt x="90" y="181"/>
                  </a:cubicBezTo>
                  <a:cubicBezTo>
                    <a:pt x="93" y="183"/>
                    <a:pt x="93" y="183"/>
                    <a:pt x="93" y="183"/>
                  </a:cubicBezTo>
                  <a:cubicBezTo>
                    <a:pt x="92" y="184"/>
                    <a:pt x="92" y="186"/>
                    <a:pt x="91" y="188"/>
                  </a:cubicBezTo>
                  <a:cubicBezTo>
                    <a:pt x="88" y="187"/>
                    <a:pt x="88" y="187"/>
                    <a:pt x="88" y="187"/>
                  </a:cubicBezTo>
                  <a:cubicBezTo>
                    <a:pt x="85" y="187"/>
                    <a:pt x="82" y="186"/>
                    <a:pt x="79" y="185"/>
                  </a:cubicBezTo>
                  <a:cubicBezTo>
                    <a:pt x="78" y="185"/>
                    <a:pt x="78" y="187"/>
                    <a:pt x="78" y="187"/>
                  </a:cubicBezTo>
                  <a:cubicBezTo>
                    <a:pt x="87" y="190"/>
                    <a:pt x="87" y="190"/>
                    <a:pt x="87" y="190"/>
                  </a:cubicBezTo>
                  <a:cubicBezTo>
                    <a:pt x="90" y="191"/>
                    <a:pt x="90" y="191"/>
                    <a:pt x="90" y="191"/>
                  </a:cubicBezTo>
                  <a:cubicBezTo>
                    <a:pt x="90" y="193"/>
                    <a:pt x="89" y="195"/>
                    <a:pt x="89" y="197"/>
                  </a:cubicBezTo>
                  <a:cubicBezTo>
                    <a:pt x="86" y="196"/>
                    <a:pt x="86" y="196"/>
                    <a:pt x="86" y="196"/>
                  </a:cubicBezTo>
                  <a:cubicBezTo>
                    <a:pt x="83" y="196"/>
                    <a:pt x="79" y="195"/>
                    <a:pt x="76" y="195"/>
                  </a:cubicBezTo>
                  <a:cubicBezTo>
                    <a:pt x="76" y="195"/>
                    <a:pt x="76" y="196"/>
                    <a:pt x="76" y="196"/>
                  </a:cubicBezTo>
                  <a:cubicBezTo>
                    <a:pt x="85" y="199"/>
                    <a:pt x="85" y="199"/>
                    <a:pt x="85" y="199"/>
                  </a:cubicBezTo>
                  <a:cubicBezTo>
                    <a:pt x="88" y="200"/>
                    <a:pt x="88" y="200"/>
                    <a:pt x="88" y="200"/>
                  </a:cubicBezTo>
                  <a:cubicBezTo>
                    <a:pt x="88" y="202"/>
                    <a:pt x="88" y="204"/>
                    <a:pt x="87" y="205"/>
                  </a:cubicBezTo>
                  <a:cubicBezTo>
                    <a:pt x="84" y="205"/>
                    <a:pt x="84" y="205"/>
                    <a:pt x="84" y="205"/>
                  </a:cubicBezTo>
                  <a:cubicBezTo>
                    <a:pt x="81" y="205"/>
                    <a:pt x="78" y="205"/>
                    <a:pt x="75" y="205"/>
                  </a:cubicBezTo>
                  <a:cubicBezTo>
                    <a:pt x="74" y="205"/>
                    <a:pt x="74" y="206"/>
                    <a:pt x="74" y="206"/>
                  </a:cubicBezTo>
                  <a:cubicBezTo>
                    <a:pt x="83" y="208"/>
                    <a:pt x="83" y="208"/>
                    <a:pt x="83" y="208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86" y="211"/>
                    <a:pt x="86" y="213"/>
                    <a:pt x="86" y="214"/>
                  </a:cubicBezTo>
                  <a:cubicBezTo>
                    <a:pt x="83" y="214"/>
                    <a:pt x="83" y="214"/>
                    <a:pt x="83" y="214"/>
                  </a:cubicBezTo>
                  <a:cubicBezTo>
                    <a:pt x="80" y="214"/>
                    <a:pt x="76" y="214"/>
                    <a:pt x="73" y="215"/>
                  </a:cubicBezTo>
                  <a:cubicBezTo>
                    <a:pt x="73" y="214"/>
                    <a:pt x="73" y="216"/>
                    <a:pt x="73" y="216"/>
                  </a:cubicBezTo>
                  <a:cubicBezTo>
                    <a:pt x="82" y="218"/>
                    <a:pt x="82" y="218"/>
                    <a:pt x="82" y="218"/>
                  </a:cubicBezTo>
                  <a:cubicBezTo>
                    <a:pt x="86" y="218"/>
                    <a:pt x="86" y="218"/>
                    <a:pt x="86" y="218"/>
                  </a:cubicBezTo>
                  <a:cubicBezTo>
                    <a:pt x="86" y="220"/>
                    <a:pt x="85" y="222"/>
                    <a:pt x="85" y="224"/>
                  </a:cubicBezTo>
                  <a:cubicBezTo>
                    <a:pt x="82" y="224"/>
                    <a:pt x="82" y="224"/>
                    <a:pt x="82" y="224"/>
                  </a:cubicBezTo>
                  <a:cubicBezTo>
                    <a:pt x="79" y="224"/>
                    <a:pt x="76" y="224"/>
                    <a:pt x="73" y="224"/>
                  </a:cubicBezTo>
                  <a:cubicBezTo>
                    <a:pt x="72" y="224"/>
                    <a:pt x="72" y="226"/>
                    <a:pt x="73" y="226"/>
                  </a:cubicBezTo>
                  <a:cubicBezTo>
                    <a:pt x="82" y="227"/>
                    <a:pt x="82" y="227"/>
                    <a:pt x="82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85" y="229"/>
                    <a:pt x="85" y="231"/>
                    <a:pt x="85" y="233"/>
                  </a:cubicBezTo>
                  <a:cubicBezTo>
                    <a:pt x="82" y="233"/>
                    <a:pt x="82" y="233"/>
                    <a:pt x="82" y="233"/>
                  </a:cubicBezTo>
                  <a:cubicBezTo>
                    <a:pt x="79" y="233"/>
                    <a:pt x="76" y="234"/>
                    <a:pt x="73" y="234"/>
                  </a:cubicBezTo>
                  <a:cubicBezTo>
                    <a:pt x="72" y="234"/>
                    <a:pt x="72" y="236"/>
                    <a:pt x="73" y="236"/>
                  </a:cubicBezTo>
                  <a:cubicBezTo>
                    <a:pt x="82" y="236"/>
                    <a:pt x="82" y="236"/>
                    <a:pt x="82" y="236"/>
                  </a:cubicBezTo>
                  <a:cubicBezTo>
                    <a:pt x="86" y="236"/>
                    <a:pt x="86" y="236"/>
                    <a:pt x="86" y="236"/>
                  </a:cubicBezTo>
                  <a:cubicBezTo>
                    <a:pt x="86" y="238"/>
                    <a:pt x="86" y="240"/>
                    <a:pt x="86" y="242"/>
                  </a:cubicBezTo>
                  <a:cubicBezTo>
                    <a:pt x="83" y="242"/>
                    <a:pt x="83" y="242"/>
                    <a:pt x="83" y="242"/>
                  </a:cubicBezTo>
                  <a:cubicBezTo>
                    <a:pt x="80" y="243"/>
                    <a:pt x="77" y="244"/>
                    <a:pt x="73" y="244"/>
                  </a:cubicBezTo>
                  <a:cubicBezTo>
                    <a:pt x="73" y="244"/>
                    <a:pt x="73" y="245"/>
                    <a:pt x="74" y="245"/>
                  </a:cubicBezTo>
                  <a:cubicBezTo>
                    <a:pt x="83" y="245"/>
                    <a:pt x="83" y="245"/>
                    <a:pt x="83" y="245"/>
                  </a:cubicBezTo>
                  <a:cubicBezTo>
                    <a:pt x="86" y="245"/>
                    <a:pt x="86" y="245"/>
                    <a:pt x="86" y="245"/>
                  </a:cubicBezTo>
                  <a:cubicBezTo>
                    <a:pt x="86" y="247"/>
                    <a:pt x="87" y="249"/>
                    <a:pt x="87" y="251"/>
                  </a:cubicBezTo>
                  <a:cubicBezTo>
                    <a:pt x="84" y="252"/>
                    <a:pt x="84" y="252"/>
                    <a:pt x="84" y="252"/>
                  </a:cubicBezTo>
                  <a:cubicBezTo>
                    <a:pt x="81" y="252"/>
                    <a:pt x="78" y="253"/>
                    <a:pt x="75" y="254"/>
                  </a:cubicBezTo>
                  <a:cubicBezTo>
                    <a:pt x="74" y="254"/>
                    <a:pt x="74" y="255"/>
                    <a:pt x="75" y="255"/>
                  </a:cubicBezTo>
                  <a:cubicBezTo>
                    <a:pt x="84" y="255"/>
                    <a:pt x="84" y="255"/>
                    <a:pt x="84" y="255"/>
                  </a:cubicBezTo>
                  <a:cubicBezTo>
                    <a:pt x="88" y="254"/>
                    <a:pt x="88" y="254"/>
                    <a:pt x="88" y="254"/>
                  </a:cubicBezTo>
                  <a:cubicBezTo>
                    <a:pt x="88" y="256"/>
                    <a:pt x="88" y="258"/>
                    <a:pt x="89" y="260"/>
                  </a:cubicBezTo>
                  <a:cubicBezTo>
                    <a:pt x="85" y="261"/>
                    <a:pt x="85" y="261"/>
                    <a:pt x="85" y="261"/>
                  </a:cubicBezTo>
                  <a:cubicBezTo>
                    <a:pt x="82" y="262"/>
                    <a:pt x="80" y="263"/>
                    <a:pt x="77" y="264"/>
                  </a:cubicBezTo>
                  <a:cubicBezTo>
                    <a:pt x="76" y="264"/>
                    <a:pt x="76" y="265"/>
                    <a:pt x="77" y="265"/>
                  </a:cubicBezTo>
                  <a:cubicBezTo>
                    <a:pt x="86" y="264"/>
                    <a:pt x="86" y="264"/>
                    <a:pt x="86" y="264"/>
                  </a:cubicBezTo>
                  <a:cubicBezTo>
                    <a:pt x="89" y="263"/>
                    <a:pt x="89" y="263"/>
                    <a:pt x="89" y="263"/>
                  </a:cubicBezTo>
                  <a:cubicBezTo>
                    <a:pt x="90" y="265"/>
                    <a:pt x="90" y="267"/>
                    <a:pt x="91" y="268"/>
                  </a:cubicBezTo>
                  <a:cubicBezTo>
                    <a:pt x="88" y="270"/>
                    <a:pt x="88" y="270"/>
                    <a:pt x="88" y="270"/>
                  </a:cubicBezTo>
                  <a:cubicBezTo>
                    <a:pt x="85" y="271"/>
                    <a:pt x="82" y="272"/>
                    <a:pt x="79" y="273"/>
                  </a:cubicBezTo>
                  <a:cubicBezTo>
                    <a:pt x="79" y="273"/>
                    <a:pt x="79" y="275"/>
                    <a:pt x="80" y="274"/>
                  </a:cubicBezTo>
                  <a:cubicBezTo>
                    <a:pt x="89" y="273"/>
                    <a:pt x="89" y="273"/>
                    <a:pt x="89" y="273"/>
                  </a:cubicBezTo>
                  <a:cubicBezTo>
                    <a:pt x="92" y="272"/>
                    <a:pt x="92" y="272"/>
                    <a:pt x="92" y="272"/>
                  </a:cubicBezTo>
                  <a:cubicBezTo>
                    <a:pt x="92" y="274"/>
                    <a:pt x="93" y="275"/>
                    <a:pt x="94" y="277"/>
                  </a:cubicBezTo>
                  <a:cubicBezTo>
                    <a:pt x="91" y="279"/>
                    <a:pt x="91" y="279"/>
                    <a:pt x="91" y="279"/>
                  </a:cubicBezTo>
                  <a:cubicBezTo>
                    <a:pt x="88" y="280"/>
                    <a:pt x="85" y="281"/>
                    <a:pt x="82" y="283"/>
                  </a:cubicBezTo>
                  <a:cubicBezTo>
                    <a:pt x="82" y="283"/>
                    <a:pt x="82" y="284"/>
                    <a:pt x="83" y="284"/>
                  </a:cubicBezTo>
                  <a:cubicBezTo>
                    <a:pt x="92" y="281"/>
                    <a:pt x="92" y="281"/>
                    <a:pt x="92" y="281"/>
                  </a:cubicBezTo>
                  <a:cubicBezTo>
                    <a:pt x="95" y="281"/>
                    <a:pt x="95" y="281"/>
                    <a:pt x="95" y="281"/>
                  </a:cubicBezTo>
                  <a:cubicBezTo>
                    <a:pt x="96" y="282"/>
                    <a:pt x="96" y="284"/>
                    <a:pt x="97" y="286"/>
                  </a:cubicBezTo>
                  <a:cubicBezTo>
                    <a:pt x="94" y="287"/>
                    <a:pt x="94" y="287"/>
                    <a:pt x="94" y="287"/>
                  </a:cubicBezTo>
                  <a:cubicBezTo>
                    <a:pt x="91" y="289"/>
                    <a:pt x="89" y="290"/>
                    <a:pt x="86" y="292"/>
                  </a:cubicBezTo>
                  <a:cubicBezTo>
                    <a:pt x="85" y="292"/>
                    <a:pt x="86" y="293"/>
                    <a:pt x="87" y="293"/>
                  </a:cubicBezTo>
                  <a:cubicBezTo>
                    <a:pt x="95" y="290"/>
                    <a:pt x="95" y="290"/>
                    <a:pt x="95" y="290"/>
                  </a:cubicBezTo>
                  <a:cubicBezTo>
                    <a:pt x="98" y="289"/>
                    <a:pt x="98" y="289"/>
                    <a:pt x="98" y="289"/>
                  </a:cubicBezTo>
                  <a:cubicBezTo>
                    <a:pt x="99" y="291"/>
                    <a:pt x="100" y="292"/>
                    <a:pt x="101" y="294"/>
                  </a:cubicBezTo>
                  <a:cubicBezTo>
                    <a:pt x="98" y="296"/>
                    <a:pt x="98" y="296"/>
                    <a:pt x="98" y="296"/>
                  </a:cubicBezTo>
                  <a:cubicBezTo>
                    <a:pt x="95" y="297"/>
                    <a:pt x="93" y="299"/>
                    <a:pt x="90" y="301"/>
                  </a:cubicBezTo>
                  <a:cubicBezTo>
                    <a:pt x="90" y="301"/>
                    <a:pt x="90" y="302"/>
                    <a:pt x="91" y="302"/>
                  </a:cubicBezTo>
                  <a:cubicBezTo>
                    <a:pt x="99" y="298"/>
                    <a:pt x="99" y="298"/>
                    <a:pt x="99" y="298"/>
                  </a:cubicBezTo>
                  <a:cubicBezTo>
                    <a:pt x="103" y="297"/>
                    <a:pt x="103" y="297"/>
                    <a:pt x="103" y="297"/>
                  </a:cubicBezTo>
                  <a:cubicBezTo>
                    <a:pt x="103" y="299"/>
                    <a:pt x="104" y="300"/>
                    <a:pt x="105" y="302"/>
                  </a:cubicBezTo>
                  <a:cubicBezTo>
                    <a:pt x="102" y="304"/>
                    <a:pt x="102" y="304"/>
                    <a:pt x="102" y="304"/>
                  </a:cubicBezTo>
                  <a:cubicBezTo>
                    <a:pt x="100" y="306"/>
                    <a:pt x="98" y="307"/>
                    <a:pt x="95" y="309"/>
                  </a:cubicBezTo>
                  <a:cubicBezTo>
                    <a:pt x="94" y="310"/>
                    <a:pt x="95" y="311"/>
                    <a:pt x="96" y="310"/>
                  </a:cubicBezTo>
                  <a:cubicBezTo>
                    <a:pt x="104" y="306"/>
                    <a:pt x="104" y="306"/>
                    <a:pt x="104" y="306"/>
                  </a:cubicBezTo>
                  <a:cubicBezTo>
                    <a:pt x="107" y="305"/>
                    <a:pt x="107" y="305"/>
                    <a:pt x="107" y="305"/>
                  </a:cubicBezTo>
                  <a:cubicBezTo>
                    <a:pt x="108" y="306"/>
                    <a:pt x="109" y="308"/>
                    <a:pt x="110" y="309"/>
                  </a:cubicBezTo>
                  <a:cubicBezTo>
                    <a:pt x="107" y="312"/>
                    <a:pt x="107" y="312"/>
                    <a:pt x="107" y="312"/>
                  </a:cubicBezTo>
                  <a:cubicBezTo>
                    <a:pt x="105" y="314"/>
                    <a:pt x="103" y="316"/>
                    <a:pt x="100" y="318"/>
                  </a:cubicBezTo>
                  <a:cubicBezTo>
                    <a:pt x="100" y="318"/>
                    <a:pt x="101" y="319"/>
                    <a:pt x="101" y="319"/>
                  </a:cubicBezTo>
                  <a:cubicBezTo>
                    <a:pt x="109" y="314"/>
                    <a:pt x="109" y="314"/>
                    <a:pt x="109" y="314"/>
                  </a:cubicBezTo>
                  <a:cubicBezTo>
                    <a:pt x="112" y="312"/>
                    <a:pt x="112" y="312"/>
                    <a:pt x="112" y="312"/>
                  </a:cubicBezTo>
                  <a:cubicBezTo>
                    <a:pt x="113" y="314"/>
                    <a:pt x="114" y="315"/>
                    <a:pt x="115" y="316"/>
                  </a:cubicBezTo>
                  <a:cubicBezTo>
                    <a:pt x="115" y="317"/>
                    <a:pt x="115" y="317"/>
                    <a:pt x="115" y="317"/>
                  </a:cubicBezTo>
                  <a:cubicBezTo>
                    <a:pt x="113" y="319"/>
                    <a:pt x="113" y="319"/>
                    <a:pt x="113" y="319"/>
                  </a:cubicBezTo>
                  <a:cubicBezTo>
                    <a:pt x="111" y="321"/>
                    <a:pt x="108" y="323"/>
                    <a:pt x="106" y="326"/>
                  </a:cubicBezTo>
                  <a:cubicBezTo>
                    <a:pt x="106" y="326"/>
                    <a:pt x="107" y="327"/>
                    <a:pt x="107" y="327"/>
                  </a:cubicBezTo>
                  <a:cubicBezTo>
                    <a:pt x="115" y="322"/>
                    <a:pt x="115" y="322"/>
                    <a:pt x="115" y="322"/>
                  </a:cubicBezTo>
                  <a:cubicBezTo>
                    <a:pt x="118" y="320"/>
                    <a:pt x="118" y="320"/>
                    <a:pt x="118" y="320"/>
                  </a:cubicBezTo>
                  <a:cubicBezTo>
                    <a:pt x="119" y="321"/>
                    <a:pt x="120" y="322"/>
                    <a:pt x="121" y="324"/>
                  </a:cubicBezTo>
                  <a:cubicBezTo>
                    <a:pt x="119" y="326"/>
                    <a:pt x="119" y="326"/>
                    <a:pt x="119" y="326"/>
                  </a:cubicBezTo>
                  <a:cubicBezTo>
                    <a:pt x="117" y="329"/>
                    <a:pt x="115" y="331"/>
                    <a:pt x="113" y="333"/>
                  </a:cubicBezTo>
                  <a:cubicBezTo>
                    <a:pt x="112" y="334"/>
                    <a:pt x="113" y="334"/>
                    <a:pt x="114" y="334"/>
                  </a:cubicBezTo>
                  <a:cubicBezTo>
                    <a:pt x="121" y="329"/>
                    <a:pt x="121" y="329"/>
                    <a:pt x="121" y="329"/>
                  </a:cubicBezTo>
                  <a:cubicBezTo>
                    <a:pt x="124" y="327"/>
                    <a:pt x="124" y="327"/>
                    <a:pt x="124" y="327"/>
                  </a:cubicBezTo>
                  <a:cubicBezTo>
                    <a:pt x="125" y="328"/>
                    <a:pt x="126" y="329"/>
                    <a:pt x="127" y="330"/>
                  </a:cubicBezTo>
                  <a:cubicBezTo>
                    <a:pt x="125" y="333"/>
                    <a:pt x="125" y="333"/>
                    <a:pt x="125" y="333"/>
                  </a:cubicBezTo>
                  <a:cubicBezTo>
                    <a:pt x="123" y="335"/>
                    <a:pt x="121" y="338"/>
                    <a:pt x="119" y="340"/>
                  </a:cubicBezTo>
                  <a:cubicBezTo>
                    <a:pt x="119" y="341"/>
                    <a:pt x="120" y="342"/>
                    <a:pt x="120" y="341"/>
                  </a:cubicBezTo>
                  <a:cubicBezTo>
                    <a:pt x="127" y="335"/>
                    <a:pt x="127" y="335"/>
                    <a:pt x="127" y="335"/>
                  </a:cubicBezTo>
                  <a:cubicBezTo>
                    <a:pt x="130" y="333"/>
                    <a:pt x="130" y="333"/>
                    <a:pt x="130" y="333"/>
                  </a:cubicBezTo>
                  <a:cubicBezTo>
                    <a:pt x="131" y="334"/>
                    <a:pt x="133" y="335"/>
                    <a:pt x="134" y="337"/>
                  </a:cubicBezTo>
                  <a:cubicBezTo>
                    <a:pt x="132" y="339"/>
                    <a:pt x="132" y="339"/>
                    <a:pt x="132" y="339"/>
                  </a:cubicBezTo>
                  <a:cubicBezTo>
                    <a:pt x="130" y="342"/>
                    <a:pt x="128" y="344"/>
                    <a:pt x="127" y="347"/>
                  </a:cubicBezTo>
                  <a:cubicBezTo>
                    <a:pt x="126" y="347"/>
                    <a:pt x="127" y="348"/>
                    <a:pt x="128" y="348"/>
                  </a:cubicBezTo>
                  <a:cubicBezTo>
                    <a:pt x="134" y="341"/>
                    <a:pt x="134" y="341"/>
                    <a:pt x="134" y="341"/>
                  </a:cubicBezTo>
                  <a:cubicBezTo>
                    <a:pt x="137" y="339"/>
                    <a:pt x="137" y="339"/>
                    <a:pt x="137" y="339"/>
                  </a:cubicBezTo>
                  <a:cubicBezTo>
                    <a:pt x="138" y="340"/>
                    <a:pt x="140" y="341"/>
                    <a:pt x="141" y="342"/>
                  </a:cubicBezTo>
                  <a:cubicBezTo>
                    <a:pt x="139" y="345"/>
                    <a:pt x="139" y="345"/>
                    <a:pt x="139" y="345"/>
                  </a:cubicBezTo>
                  <a:cubicBezTo>
                    <a:pt x="138" y="348"/>
                    <a:pt x="136" y="351"/>
                    <a:pt x="134" y="353"/>
                  </a:cubicBezTo>
                  <a:cubicBezTo>
                    <a:pt x="134" y="354"/>
                    <a:pt x="135" y="354"/>
                    <a:pt x="135" y="354"/>
                  </a:cubicBezTo>
                  <a:cubicBezTo>
                    <a:pt x="142" y="347"/>
                    <a:pt x="142" y="347"/>
                    <a:pt x="142" y="347"/>
                  </a:cubicBezTo>
                  <a:cubicBezTo>
                    <a:pt x="144" y="345"/>
                    <a:pt x="144" y="345"/>
                    <a:pt x="144" y="345"/>
                  </a:cubicBezTo>
                  <a:cubicBezTo>
                    <a:pt x="145" y="346"/>
                    <a:pt x="147" y="347"/>
                    <a:pt x="148" y="348"/>
                  </a:cubicBezTo>
                  <a:cubicBezTo>
                    <a:pt x="147" y="351"/>
                    <a:pt x="147" y="351"/>
                    <a:pt x="147" y="351"/>
                  </a:cubicBezTo>
                  <a:cubicBezTo>
                    <a:pt x="145" y="353"/>
                    <a:pt x="144" y="356"/>
                    <a:pt x="142" y="359"/>
                  </a:cubicBezTo>
                  <a:cubicBezTo>
                    <a:pt x="142" y="359"/>
                    <a:pt x="143" y="360"/>
                    <a:pt x="143" y="360"/>
                  </a:cubicBezTo>
                  <a:cubicBezTo>
                    <a:pt x="149" y="352"/>
                    <a:pt x="149" y="352"/>
                    <a:pt x="149" y="352"/>
                  </a:cubicBezTo>
                  <a:cubicBezTo>
                    <a:pt x="151" y="350"/>
                    <a:pt x="151" y="350"/>
                    <a:pt x="151" y="350"/>
                  </a:cubicBezTo>
                  <a:cubicBezTo>
                    <a:pt x="153" y="351"/>
                    <a:pt x="154" y="352"/>
                    <a:pt x="156" y="353"/>
                  </a:cubicBezTo>
                  <a:cubicBezTo>
                    <a:pt x="155" y="356"/>
                    <a:pt x="155" y="356"/>
                    <a:pt x="155" y="356"/>
                  </a:cubicBezTo>
                  <a:cubicBezTo>
                    <a:pt x="153" y="359"/>
                    <a:pt x="152" y="361"/>
                    <a:pt x="151" y="364"/>
                  </a:cubicBezTo>
                  <a:cubicBezTo>
                    <a:pt x="150" y="365"/>
                    <a:pt x="152" y="365"/>
                    <a:pt x="152" y="365"/>
                  </a:cubicBezTo>
                  <a:cubicBezTo>
                    <a:pt x="157" y="357"/>
                    <a:pt x="157" y="357"/>
                    <a:pt x="157" y="357"/>
                  </a:cubicBezTo>
                  <a:cubicBezTo>
                    <a:pt x="159" y="354"/>
                    <a:pt x="159" y="354"/>
                    <a:pt x="159" y="354"/>
                  </a:cubicBezTo>
                  <a:cubicBezTo>
                    <a:pt x="161" y="355"/>
                    <a:pt x="162" y="356"/>
                    <a:pt x="164" y="357"/>
                  </a:cubicBezTo>
                  <a:cubicBezTo>
                    <a:pt x="163" y="360"/>
                    <a:pt x="163" y="360"/>
                    <a:pt x="163" y="360"/>
                  </a:cubicBezTo>
                  <a:cubicBezTo>
                    <a:pt x="162" y="363"/>
                    <a:pt x="161" y="366"/>
                    <a:pt x="159" y="369"/>
                  </a:cubicBezTo>
                  <a:cubicBezTo>
                    <a:pt x="159" y="369"/>
                    <a:pt x="160" y="370"/>
                    <a:pt x="161" y="369"/>
                  </a:cubicBezTo>
                  <a:cubicBezTo>
                    <a:pt x="165" y="362"/>
                    <a:pt x="165" y="362"/>
                    <a:pt x="165" y="362"/>
                  </a:cubicBezTo>
                  <a:cubicBezTo>
                    <a:pt x="167" y="359"/>
                    <a:pt x="167" y="359"/>
                    <a:pt x="167" y="359"/>
                  </a:cubicBezTo>
                  <a:cubicBezTo>
                    <a:pt x="169" y="359"/>
                    <a:pt x="171" y="360"/>
                    <a:pt x="172" y="361"/>
                  </a:cubicBezTo>
                  <a:cubicBezTo>
                    <a:pt x="171" y="364"/>
                    <a:pt x="171" y="364"/>
                    <a:pt x="171" y="364"/>
                  </a:cubicBezTo>
                  <a:cubicBezTo>
                    <a:pt x="170" y="367"/>
                    <a:pt x="169" y="370"/>
                    <a:pt x="168" y="373"/>
                  </a:cubicBezTo>
                  <a:cubicBezTo>
                    <a:pt x="168" y="374"/>
                    <a:pt x="169" y="374"/>
                    <a:pt x="170" y="373"/>
                  </a:cubicBezTo>
                  <a:cubicBezTo>
                    <a:pt x="174" y="365"/>
                    <a:pt x="174" y="365"/>
                    <a:pt x="174" y="365"/>
                  </a:cubicBezTo>
                  <a:cubicBezTo>
                    <a:pt x="176" y="362"/>
                    <a:pt x="176" y="362"/>
                    <a:pt x="176" y="362"/>
                  </a:cubicBezTo>
                  <a:cubicBezTo>
                    <a:pt x="177" y="363"/>
                    <a:pt x="179" y="364"/>
                    <a:pt x="181" y="364"/>
                  </a:cubicBezTo>
                  <a:cubicBezTo>
                    <a:pt x="180" y="368"/>
                    <a:pt x="180" y="368"/>
                    <a:pt x="180" y="368"/>
                  </a:cubicBezTo>
                  <a:cubicBezTo>
                    <a:pt x="179" y="371"/>
                    <a:pt x="178" y="373"/>
                    <a:pt x="178" y="376"/>
                  </a:cubicBezTo>
                  <a:cubicBezTo>
                    <a:pt x="177" y="377"/>
                    <a:pt x="179" y="378"/>
                    <a:pt x="179" y="377"/>
                  </a:cubicBezTo>
                  <a:cubicBezTo>
                    <a:pt x="183" y="369"/>
                    <a:pt x="183" y="369"/>
                    <a:pt x="183" y="369"/>
                  </a:cubicBezTo>
                  <a:cubicBezTo>
                    <a:pt x="184" y="365"/>
                    <a:pt x="184" y="365"/>
                    <a:pt x="184" y="365"/>
                  </a:cubicBezTo>
                  <a:cubicBezTo>
                    <a:pt x="186" y="366"/>
                    <a:pt x="188" y="366"/>
                    <a:pt x="189" y="367"/>
                  </a:cubicBezTo>
                  <a:cubicBezTo>
                    <a:pt x="189" y="370"/>
                    <a:pt x="189" y="370"/>
                    <a:pt x="189" y="370"/>
                  </a:cubicBezTo>
                  <a:cubicBezTo>
                    <a:pt x="188" y="373"/>
                    <a:pt x="188" y="376"/>
                    <a:pt x="187" y="379"/>
                  </a:cubicBezTo>
                  <a:cubicBezTo>
                    <a:pt x="187" y="380"/>
                    <a:pt x="188" y="380"/>
                    <a:pt x="188" y="380"/>
                  </a:cubicBezTo>
                  <a:cubicBezTo>
                    <a:pt x="192" y="371"/>
                    <a:pt x="192" y="371"/>
                    <a:pt x="192" y="371"/>
                  </a:cubicBezTo>
                  <a:cubicBezTo>
                    <a:pt x="193" y="368"/>
                    <a:pt x="193" y="368"/>
                    <a:pt x="193" y="368"/>
                  </a:cubicBezTo>
                  <a:cubicBezTo>
                    <a:pt x="195" y="368"/>
                    <a:pt x="196" y="369"/>
                    <a:pt x="198" y="36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197" y="376"/>
                    <a:pt x="197" y="379"/>
                    <a:pt x="197" y="382"/>
                  </a:cubicBezTo>
                  <a:cubicBezTo>
                    <a:pt x="197" y="382"/>
                    <a:pt x="198" y="383"/>
                    <a:pt x="198" y="382"/>
                  </a:cubicBezTo>
                  <a:cubicBezTo>
                    <a:pt x="201" y="373"/>
                    <a:pt x="201" y="373"/>
                    <a:pt x="201" y="373"/>
                  </a:cubicBezTo>
                  <a:cubicBezTo>
                    <a:pt x="202" y="370"/>
                    <a:pt x="202" y="370"/>
                    <a:pt x="202" y="370"/>
                  </a:cubicBezTo>
                  <a:cubicBezTo>
                    <a:pt x="203" y="370"/>
                    <a:pt x="205" y="371"/>
                    <a:pt x="207" y="371"/>
                  </a:cubicBezTo>
                  <a:cubicBezTo>
                    <a:pt x="207" y="374"/>
                    <a:pt x="207" y="374"/>
                    <a:pt x="207" y="374"/>
                  </a:cubicBezTo>
                  <a:cubicBezTo>
                    <a:pt x="207" y="377"/>
                    <a:pt x="207" y="380"/>
                    <a:pt x="206" y="384"/>
                  </a:cubicBezTo>
                  <a:cubicBezTo>
                    <a:pt x="206" y="384"/>
                    <a:pt x="208" y="384"/>
                    <a:pt x="208" y="384"/>
                  </a:cubicBezTo>
                  <a:cubicBezTo>
                    <a:pt x="210" y="375"/>
                    <a:pt x="210" y="375"/>
                    <a:pt x="210" y="375"/>
                  </a:cubicBezTo>
                  <a:cubicBezTo>
                    <a:pt x="211" y="371"/>
                    <a:pt x="211" y="371"/>
                    <a:pt x="211" y="371"/>
                  </a:cubicBezTo>
                  <a:cubicBezTo>
                    <a:pt x="212" y="372"/>
                    <a:pt x="214" y="372"/>
                    <a:pt x="216" y="372"/>
                  </a:cubicBezTo>
                  <a:cubicBezTo>
                    <a:pt x="216" y="375"/>
                    <a:pt x="216" y="375"/>
                    <a:pt x="216" y="375"/>
                  </a:cubicBezTo>
                  <a:cubicBezTo>
                    <a:pt x="216" y="379"/>
                    <a:pt x="216" y="382"/>
                    <a:pt x="216" y="385"/>
                  </a:cubicBezTo>
                  <a:cubicBezTo>
                    <a:pt x="216" y="385"/>
                    <a:pt x="217" y="385"/>
                    <a:pt x="218" y="385"/>
                  </a:cubicBezTo>
                  <a:cubicBezTo>
                    <a:pt x="219" y="376"/>
                    <a:pt x="219" y="376"/>
                    <a:pt x="219" y="376"/>
                  </a:cubicBezTo>
                  <a:cubicBezTo>
                    <a:pt x="220" y="372"/>
                    <a:pt x="220" y="372"/>
                    <a:pt x="220" y="372"/>
                  </a:cubicBezTo>
                  <a:cubicBezTo>
                    <a:pt x="222" y="372"/>
                    <a:pt x="223" y="373"/>
                    <a:pt x="225" y="373"/>
                  </a:cubicBezTo>
                  <a:cubicBezTo>
                    <a:pt x="225" y="376"/>
                    <a:pt x="225" y="376"/>
                    <a:pt x="225" y="376"/>
                  </a:cubicBezTo>
                  <a:cubicBezTo>
                    <a:pt x="226" y="379"/>
                    <a:pt x="226" y="382"/>
                    <a:pt x="226" y="385"/>
                  </a:cubicBezTo>
                  <a:cubicBezTo>
                    <a:pt x="226" y="386"/>
                    <a:pt x="227" y="386"/>
                    <a:pt x="227" y="385"/>
                  </a:cubicBezTo>
                  <a:cubicBezTo>
                    <a:pt x="228" y="376"/>
                    <a:pt x="228" y="376"/>
                    <a:pt x="228" y="376"/>
                  </a:cubicBezTo>
                  <a:cubicBezTo>
                    <a:pt x="229" y="373"/>
                    <a:pt x="229" y="373"/>
                    <a:pt x="229" y="373"/>
                  </a:cubicBezTo>
                  <a:cubicBezTo>
                    <a:pt x="231" y="373"/>
                    <a:pt x="232" y="373"/>
                    <a:pt x="234" y="373"/>
                  </a:cubicBezTo>
                  <a:cubicBezTo>
                    <a:pt x="235" y="376"/>
                    <a:pt x="235" y="376"/>
                    <a:pt x="235" y="376"/>
                  </a:cubicBezTo>
                  <a:cubicBezTo>
                    <a:pt x="235" y="379"/>
                    <a:pt x="236" y="382"/>
                    <a:pt x="236" y="385"/>
                  </a:cubicBezTo>
                  <a:cubicBezTo>
                    <a:pt x="236" y="386"/>
                    <a:pt x="237" y="386"/>
                    <a:pt x="237" y="385"/>
                  </a:cubicBezTo>
                  <a:cubicBezTo>
                    <a:pt x="238" y="376"/>
                    <a:pt x="238" y="376"/>
                    <a:pt x="238" y="376"/>
                  </a:cubicBezTo>
                  <a:cubicBezTo>
                    <a:pt x="238" y="372"/>
                    <a:pt x="238" y="372"/>
                    <a:pt x="238" y="372"/>
                  </a:cubicBezTo>
                  <a:cubicBezTo>
                    <a:pt x="240" y="372"/>
                    <a:pt x="241" y="372"/>
                    <a:pt x="243" y="372"/>
                  </a:cubicBezTo>
                  <a:cubicBezTo>
                    <a:pt x="244" y="375"/>
                    <a:pt x="244" y="375"/>
                    <a:pt x="244" y="375"/>
                  </a:cubicBezTo>
                  <a:cubicBezTo>
                    <a:pt x="245" y="378"/>
                    <a:pt x="245" y="381"/>
                    <a:pt x="246" y="384"/>
                  </a:cubicBezTo>
                  <a:cubicBezTo>
                    <a:pt x="246" y="385"/>
                    <a:pt x="247" y="385"/>
                    <a:pt x="247" y="384"/>
                  </a:cubicBezTo>
                  <a:cubicBezTo>
                    <a:pt x="247" y="375"/>
                    <a:pt x="247" y="375"/>
                    <a:pt x="247" y="375"/>
                  </a:cubicBezTo>
                  <a:cubicBezTo>
                    <a:pt x="247" y="372"/>
                    <a:pt x="247" y="372"/>
                    <a:pt x="247" y="372"/>
                  </a:cubicBezTo>
                  <a:cubicBezTo>
                    <a:pt x="249" y="371"/>
                    <a:pt x="250" y="371"/>
                    <a:pt x="252" y="371"/>
                  </a:cubicBezTo>
                  <a:cubicBezTo>
                    <a:pt x="253" y="374"/>
                    <a:pt x="253" y="374"/>
                    <a:pt x="253" y="374"/>
                  </a:cubicBezTo>
                  <a:cubicBezTo>
                    <a:pt x="254" y="377"/>
                    <a:pt x="255" y="380"/>
                    <a:pt x="256" y="383"/>
                  </a:cubicBezTo>
                  <a:cubicBezTo>
                    <a:pt x="256" y="384"/>
                    <a:pt x="257" y="383"/>
                    <a:pt x="257" y="383"/>
                  </a:cubicBezTo>
                  <a:cubicBezTo>
                    <a:pt x="256" y="374"/>
                    <a:pt x="256" y="374"/>
                    <a:pt x="256" y="374"/>
                  </a:cubicBezTo>
                  <a:cubicBezTo>
                    <a:pt x="256" y="370"/>
                    <a:pt x="256" y="370"/>
                    <a:pt x="256" y="370"/>
                  </a:cubicBezTo>
                  <a:cubicBezTo>
                    <a:pt x="258" y="370"/>
                    <a:pt x="259" y="370"/>
                    <a:pt x="261" y="369"/>
                  </a:cubicBezTo>
                  <a:cubicBezTo>
                    <a:pt x="262" y="372"/>
                    <a:pt x="262" y="372"/>
                    <a:pt x="262" y="372"/>
                  </a:cubicBezTo>
                  <a:cubicBezTo>
                    <a:pt x="263" y="375"/>
                    <a:pt x="264" y="378"/>
                    <a:pt x="265" y="381"/>
                  </a:cubicBezTo>
                  <a:cubicBezTo>
                    <a:pt x="265" y="382"/>
                    <a:pt x="267" y="381"/>
                    <a:pt x="267" y="381"/>
                  </a:cubicBezTo>
                  <a:cubicBezTo>
                    <a:pt x="265" y="372"/>
                    <a:pt x="265" y="372"/>
                    <a:pt x="265" y="372"/>
                  </a:cubicBezTo>
                  <a:cubicBezTo>
                    <a:pt x="265" y="368"/>
                    <a:pt x="265" y="368"/>
                    <a:pt x="265" y="368"/>
                  </a:cubicBezTo>
                  <a:cubicBezTo>
                    <a:pt x="267" y="368"/>
                    <a:pt x="268" y="367"/>
                    <a:pt x="270" y="367"/>
                  </a:cubicBezTo>
                  <a:cubicBezTo>
                    <a:pt x="271" y="370"/>
                    <a:pt x="271" y="370"/>
                    <a:pt x="271" y="370"/>
                  </a:cubicBezTo>
                  <a:cubicBezTo>
                    <a:pt x="272" y="373"/>
                    <a:pt x="274" y="376"/>
                    <a:pt x="275" y="378"/>
                  </a:cubicBezTo>
                  <a:cubicBezTo>
                    <a:pt x="275" y="379"/>
                    <a:pt x="276" y="379"/>
                    <a:pt x="276" y="378"/>
                  </a:cubicBezTo>
                  <a:cubicBezTo>
                    <a:pt x="274" y="369"/>
                    <a:pt x="274" y="369"/>
                    <a:pt x="274" y="369"/>
                  </a:cubicBezTo>
                  <a:cubicBezTo>
                    <a:pt x="274" y="366"/>
                    <a:pt x="274" y="366"/>
                    <a:pt x="274" y="366"/>
                  </a:cubicBezTo>
                  <a:cubicBezTo>
                    <a:pt x="275" y="365"/>
                    <a:pt x="277" y="365"/>
                    <a:pt x="279" y="364"/>
                  </a:cubicBezTo>
                  <a:cubicBezTo>
                    <a:pt x="280" y="367"/>
                    <a:pt x="280" y="367"/>
                    <a:pt x="280" y="367"/>
                  </a:cubicBezTo>
                  <a:cubicBezTo>
                    <a:pt x="281" y="370"/>
                    <a:pt x="283" y="373"/>
                    <a:pt x="284" y="375"/>
                  </a:cubicBezTo>
                  <a:cubicBezTo>
                    <a:pt x="284" y="376"/>
                    <a:pt x="286" y="375"/>
                    <a:pt x="285" y="375"/>
                  </a:cubicBezTo>
                  <a:cubicBezTo>
                    <a:pt x="283" y="366"/>
                    <a:pt x="283" y="366"/>
                    <a:pt x="283" y="366"/>
                  </a:cubicBezTo>
                  <a:cubicBezTo>
                    <a:pt x="282" y="363"/>
                    <a:pt x="282" y="363"/>
                    <a:pt x="282" y="363"/>
                  </a:cubicBezTo>
                  <a:cubicBezTo>
                    <a:pt x="284" y="362"/>
                    <a:pt x="285" y="361"/>
                    <a:pt x="287" y="361"/>
                  </a:cubicBezTo>
                  <a:cubicBezTo>
                    <a:pt x="289" y="364"/>
                    <a:pt x="289" y="364"/>
                    <a:pt x="289" y="364"/>
                  </a:cubicBezTo>
                  <a:cubicBezTo>
                    <a:pt x="290" y="366"/>
                    <a:pt x="292" y="369"/>
                    <a:pt x="293" y="372"/>
                  </a:cubicBezTo>
                  <a:cubicBezTo>
                    <a:pt x="294" y="372"/>
                    <a:pt x="295" y="372"/>
                    <a:pt x="295" y="371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0" y="359"/>
                    <a:pt x="290" y="359"/>
                    <a:pt x="290" y="359"/>
                  </a:cubicBezTo>
                  <a:cubicBezTo>
                    <a:pt x="292" y="358"/>
                    <a:pt x="294" y="357"/>
                    <a:pt x="295" y="357"/>
                  </a:cubicBezTo>
                  <a:cubicBezTo>
                    <a:pt x="297" y="359"/>
                    <a:pt x="297" y="359"/>
                    <a:pt x="297" y="359"/>
                  </a:cubicBezTo>
                  <a:cubicBezTo>
                    <a:pt x="299" y="362"/>
                    <a:pt x="300" y="365"/>
                    <a:pt x="302" y="367"/>
                  </a:cubicBezTo>
                  <a:cubicBezTo>
                    <a:pt x="303" y="368"/>
                    <a:pt x="304" y="367"/>
                    <a:pt x="303" y="367"/>
                  </a:cubicBezTo>
                  <a:cubicBezTo>
                    <a:pt x="300" y="358"/>
                    <a:pt x="300" y="358"/>
                    <a:pt x="300" y="358"/>
                  </a:cubicBezTo>
                  <a:cubicBezTo>
                    <a:pt x="298" y="355"/>
                    <a:pt x="298" y="355"/>
                    <a:pt x="298" y="355"/>
                  </a:cubicBezTo>
                  <a:cubicBezTo>
                    <a:pt x="300" y="354"/>
                    <a:pt x="302" y="353"/>
                    <a:pt x="303" y="352"/>
                  </a:cubicBezTo>
                  <a:cubicBezTo>
                    <a:pt x="305" y="355"/>
                    <a:pt x="305" y="355"/>
                    <a:pt x="305" y="355"/>
                  </a:cubicBezTo>
                  <a:cubicBezTo>
                    <a:pt x="307" y="357"/>
                    <a:pt x="309" y="360"/>
                    <a:pt x="311" y="362"/>
                  </a:cubicBezTo>
                  <a:cubicBezTo>
                    <a:pt x="311" y="363"/>
                    <a:pt x="312" y="362"/>
                    <a:pt x="312" y="362"/>
                  </a:cubicBezTo>
                  <a:cubicBezTo>
                    <a:pt x="308" y="353"/>
                    <a:pt x="308" y="353"/>
                    <a:pt x="308" y="353"/>
                  </a:cubicBezTo>
                  <a:cubicBezTo>
                    <a:pt x="306" y="350"/>
                    <a:pt x="306" y="350"/>
                    <a:pt x="306" y="350"/>
                  </a:cubicBezTo>
                  <a:cubicBezTo>
                    <a:pt x="308" y="349"/>
                    <a:pt x="309" y="348"/>
                    <a:pt x="311" y="347"/>
                  </a:cubicBezTo>
                  <a:cubicBezTo>
                    <a:pt x="313" y="350"/>
                    <a:pt x="313" y="350"/>
                    <a:pt x="313" y="350"/>
                  </a:cubicBezTo>
                  <a:cubicBezTo>
                    <a:pt x="315" y="352"/>
                    <a:pt x="317" y="355"/>
                    <a:pt x="319" y="357"/>
                  </a:cubicBezTo>
                  <a:cubicBezTo>
                    <a:pt x="319" y="357"/>
                    <a:pt x="320" y="357"/>
                    <a:pt x="320" y="356"/>
                  </a:cubicBezTo>
                  <a:cubicBezTo>
                    <a:pt x="316" y="348"/>
                    <a:pt x="316" y="348"/>
                    <a:pt x="316" y="348"/>
                  </a:cubicBezTo>
                  <a:cubicBezTo>
                    <a:pt x="314" y="345"/>
                    <a:pt x="314" y="345"/>
                    <a:pt x="314" y="345"/>
                  </a:cubicBezTo>
                  <a:cubicBezTo>
                    <a:pt x="315" y="344"/>
                    <a:pt x="316" y="344"/>
                    <a:pt x="317" y="343"/>
                  </a:cubicBezTo>
                  <a:cubicBezTo>
                    <a:pt x="317" y="343"/>
                    <a:pt x="318" y="342"/>
                    <a:pt x="31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3" y="347"/>
                    <a:pt x="325" y="349"/>
                    <a:pt x="327" y="351"/>
                  </a:cubicBezTo>
                  <a:cubicBezTo>
                    <a:pt x="327" y="351"/>
                    <a:pt x="328" y="351"/>
                    <a:pt x="328" y="350"/>
                  </a:cubicBezTo>
                  <a:cubicBezTo>
                    <a:pt x="323" y="342"/>
                    <a:pt x="323" y="342"/>
                    <a:pt x="323" y="342"/>
                  </a:cubicBezTo>
                  <a:cubicBezTo>
                    <a:pt x="321" y="340"/>
                    <a:pt x="321" y="340"/>
                    <a:pt x="321" y="340"/>
                  </a:cubicBezTo>
                  <a:cubicBezTo>
                    <a:pt x="322" y="338"/>
                    <a:pt x="324" y="337"/>
                    <a:pt x="325" y="336"/>
                  </a:cubicBezTo>
                  <a:cubicBezTo>
                    <a:pt x="328" y="338"/>
                    <a:pt x="328" y="338"/>
                    <a:pt x="328" y="338"/>
                  </a:cubicBezTo>
                  <a:cubicBezTo>
                    <a:pt x="330" y="340"/>
                    <a:pt x="332" y="343"/>
                    <a:pt x="334" y="345"/>
                  </a:cubicBezTo>
                  <a:cubicBezTo>
                    <a:pt x="335" y="345"/>
                    <a:pt x="336" y="344"/>
                    <a:pt x="335" y="344"/>
                  </a:cubicBezTo>
                  <a:cubicBezTo>
                    <a:pt x="330" y="336"/>
                    <a:pt x="330" y="336"/>
                    <a:pt x="330" y="336"/>
                  </a:cubicBezTo>
                  <a:cubicBezTo>
                    <a:pt x="328" y="334"/>
                    <a:pt x="328" y="334"/>
                    <a:pt x="328" y="334"/>
                  </a:cubicBezTo>
                  <a:cubicBezTo>
                    <a:pt x="329" y="332"/>
                    <a:pt x="330" y="331"/>
                    <a:pt x="332" y="330"/>
                  </a:cubicBezTo>
                  <a:cubicBezTo>
                    <a:pt x="334" y="332"/>
                    <a:pt x="334" y="332"/>
                    <a:pt x="334" y="332"/>
                  </a:cubicBezTo>
                  <a:cubicBezTo>
                    <a:pt x="337" y="334"/>
                    <a:pt x="339" y="336"/>
                    <a:pt x="342" y="338"/>
                  </a:cubicBezTo>
                  <a:cubicBezTo>
                    <a:pt x="342" y="338"/>
                    <a:pt x="343" y="337"/>
                    <a:pt x="342" y="337"/>
                  </a:cubicBezTo>
                  <a:cubicBezTo>
                    <a:pt x="336" y="330"/>
                    <a:pt x="336" y="330"/>
                    <a:pt x="336" y="330"/>
                  </a:cubicBezTo>
                  <a:cubicBezTo>
                    <a:pt x="334" y="327"/>
                    <a:pt x="334" y="327"/>
                    <a:pt x="334" y="327"/>
                  </a:cubicBezTo>
                  <a:cubicBezTo>
                    <a:pt x="335" y="326"/>
                    <a:pt x="337" y="325"/>
                    <a:pt x="338" y="323"/>
                  </a:cubicBezTo>
                  <a:cubicBezTo>
                    <a:pt x="341" y="325"/>
                    <a:pt x="341" y="325"/>
                    <a:pt x="341" y="325"/>
                  </a:cubicBezTo>
                  <a:cubicBezTo>
                    <a:pt x="343" y="327"/>
                    <a:pt x="346" y="329"/>
                    <a:pt x="348" y="330"/>
                  </a:cubicBezTo>
                  <a:cubicBezTo>
                    <a:pt x="349" y="331"/>
                    <a:pt x="350" y="330"/>
                    <a:pt x="349" y="329"/>
                  </a:cubicBezTo>
                  <a:cubicBezTo>
                    <a:pt x="343" y="323"/>
                    <a:pt x="343" y="323"/>
                    <a:pt x="343" y="323"/>
                  </a:cubicBezTo>
                  <a:cubicBezTo>
                    <a:pt x="340" y="320"/>
                    <a:pt x="340" y="320"/>
                    <a:pt x="340" y="320"/>
                  </a:cubicBezTo>
                  <a:cubicBezTo>
                    <a:pt x="341" y="319"/>
                    <a:pt x="343" y="318"/>
                    <a:pt x="344" y="316"/>
                  </a:cubicBezTo>
                  <a:cubicBezTo>
                    <a:pt x="346" y="318"/>
                    <a:pt x="346" y="318"/>
                    <a:pt x="346" y="318"/>
                  </a:cubicBezTo>
                  <a:cubicBezTo>
                    <a:pt x="349" y="319"/>
                    <a:pt x="352" y="321"/>
                    <a:pt x="354" y="323"/>
                  </a:cubicBezTo>
                  <a:cubicBezTo>
                    <a:pt x="355" y="323"/>
                    <a:pt x="356" y="322"/>
                    <a:pt x="355" y="322"/>
                  </a:cubicBezTo>
                  <a:cubicBezTo>
                    <a:pt x="348" y="315"/>
                    <a:pt x="348" y="315"/>
                    <a:pt x="348" y="315"/>
                  </a:cubicBezTo>
                  <a:cubicBezTo>
                    <a:pt x="346" y="313"/>
                    <a:pt x="346" y="313"/>
                    <a:pt x="346" y="313"/>
                  </a:cubicBezTo>
                  <a:cubicBezTo>
                    <a:pt x="347" y="312"/>
                    <a:pt x="348" y="310"/>
                    <a:pt x="349" y="309"/>
                  </a:cubicBezTo>
                  <a:cubicBezTo>
                    <a:pt x="352" y="310"/>
                    <a:pt x="352" y="310"/>
                    <a:pt x="352" y="310"/>
                  </a:cubicBezTo>
                  <a:cubicBezTo>
                    <a:pt x="355" y="312"/>
                    <a:pt x="357" y="313"/>
                    <a:pt x="360" y="315"/>
                  </a:cubicBezTo>
                  <a:cubicBezTo>
                    <a:pt x="361" y="315"/>
                    <a:pt x="361" y="314"/>
                    <a:pt x="361" y="313"/>
                  </a:cubicBezTo>
                  <a:cubicBezTo>
                    <a:pt x="354" y="308"/>
                    <a:pt x="354" y="308"/>
                    <a:pt x="354" y="308"/>
                  </a:cubicBezTo>
                  <a:cubicBezTo>
                    <a:pt x="351" y="306"/>
                    <a:pt x="351" y="306"/>
                    <a:pt x="351" y="306"/>
                  </a:cubicBezTo>
                  <a:cubicBezTo>
                    <a:pt x="352" y="304"/>
                    <a:pt x="353" y="303"/>
                    <a:pt x="354" y="301"/>
                  </a:cubicBezTo>
                  <a:cubicBezTo>
                    <a:pt x="357" y="302"/>
                    <a:pt x="357" y="302"/>
                    <a:pt x="357" y="302"/>
                  </a:cubicBezTo>
                  <a:cubicBezTo>
                    <a:pt x="360" y="304"/>
                    <a:pt x="362" y="305"/>
                    <a:pt x="365" y="306"/>
                  </a:cubicBezTo>
                  <a:cubicBezTo>
                    <a:pt x="366" y="306"/>
                    <a:pt x="366" y="305"/>
                    <a:pt x="366" y="305"/>
                  </a:cubicBezTo>
                  <a:cubicBezTo>
                    <a:pt x="358" y="300"/>
                    <a:pt x="358" y="300"/>
                    <a:pt x="358" y="300"/>
                  </a:cubicBezTo>
                  <a:cubicBezTo>
                    <a:pt x="356" y="298"/>
                    <a:pt x="356" y="298"/>
                    <a:pt x="356" y="298"/>
                  </a:cubicBezTo>
                  <a:cubicBezTo>
                    <a:pt x="356" y="296"/>
                    <a:pt x="357" y="295"/>
                    <a:pt x="358" y="293"/>
                  </a:cubicBezTo>
                  <a:cubicBezTo>
                    <a:pt x="361" y="294"/>
                    <a:pt x="361" y="294"/>
                    <a:pt x="361" y="294"/>
                  </a:cubicBezTo>
                  <a:cubicBezTo>
                    <a:pt x="364" y="295"/>
                    <a:pt x="367" y="296"/>
                    <a:pt x="370" y="297"/>
                  </a:cubicBezTo>
                  <a:cubicBezTo>
                    <a:pt x="370" y="298"/>
                    <a:pt x="371" y="297"/>
                    <a:pt x="370" y="296"/>
                  </a:cubicBezTo>
                  <a:cubicBezTo>
                    <a:pt x="363" y="291"/>
                    <a:pt x="363" y="291"/>
                    <a:pt x="363" y="291"/>
                  </a:cubicBezTo>
                  <a:cubicBezTo>
                    <a:pt x="360" y="290"/>
                    <a:pt x="360" y="290"/>
                    <a:pt x="360" y="290"/>
                  </a:cubicBezTo>
                  <a:cubicBezTo>
                    <a:pt x="360" y="288"/>
                    <a:pt x="361" y="286"/>
                    <a:pt x="362" y="285"/>
                  </a:cubicBezTo>
                  <a:cubicBezTo>
                    <a:pt x="365" y="286"/>
                    <a:pt x="365" y="286"/>
                    <a:pt x="365" y="286"/>
                  </a:cubicBezTo>
                  <a:cubicBezTo>
                    <a:pt x="368" y="287"/>
                    <a:pt x="371" y="288"/>
                    <a:pt x="374" y="288"/>
                  </a:cubicBezTo>
                  <a:cubicBezTo>
                    <a:pt x="374" y="289"/>
                    <a:pt x="375" y="287"/>
                    <a:pt x="374" y="287"/>
                  </a:cubicBezTo>
                  <a:cubicBezTo>
                    <a:pt x="366" y="283"/>
                    <a:pt x="366" y="283"/>
                    <a:pt x="366" y="283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64" y="280"/>
                    <a:pt x="364" y="278"/>
                    <a:pt x="365" y="276"/>
                  </a:cubicBezTo>
                  <a:cubicBezTo>
                    <a:pt x="368" y="277"/>
                    <a:pt x="368" y="277"/>
                    <a:pt x="368" y="277"/>
                  </a:cubicBezTo>
                  <a:cubicBezTo>
                    <a:pt x="371" y="278"/>
                    <a:pt x="374" y="278"/>
                    <a:pt x="377" y="279"/>
                  </a:cubicBezTo>
                  <a:cubicBezTo>
                    <a:pt x="378" y="279"/>
                    <a:pt x="378" y="278"/>
                    <a:pt x="378" y="278"/>
                  </a:cubicBezTo>
                  <a:cubicBezTo>
                    <a:pt x="369" y="274"/>
                    <a:pt x="369" y="274"/>
                    <a:pt x="369" y="274"/>
                  </a:cubicBezTo>
                  <a:cubicBezTo>
                    <a:pt x="366" y="273"/>
                    <a:pt x="366" y="273"/>
                    <a:pt x="366" y="273"/>
                  </a:cubicBezTo>
                  <a:cubicBezTo>
                    <a:pt x="367" y="271"/>
                    <a:pt x="367" y="269"/>
                    <a:pt x="368" y="268"/>
                  </a:cubicBezTo>
                  <a:cubicBezTo>
                    <a:pt x="371" y="268"/>
                    <a:pt x="371" y="268"/>
                    <a:pt x="371" y="268"/>
                  </a:cubicBezTo>
                  <a:cubicBezTo>
                    <a:pt x="374" y="269"/>
                    <a:pt x="377" y="269"/>
                    <a:pt x="380" y="270"/>
                  </a:cubicBezTo>
                  <a:cubicBezTo>
                    <a:pt x="381" y="270"/>
                    <a:pt x="381" y="269"/>
                    <a:pt x="381" y="268"/>
                  </a:cubicBezTo>
                  <a:cubicBezTo>
                    <a:pt x="372" y="265"/>
                    <a:pt x="372" y="265"/>
                    <a:pt x="372" y="265"/>
                  </a:cubicBezTo>
                  <a:cubicBezTo>
                    <a:pt x="369" y="264"/>
                    <a:pt x="369" y="264"/>
                    <a:pt x="369" y="264"/>
                  </a:cubicBezTo>
                  <a:cubicBezTo>
                    <a:pt x="369" y="262"/>
                    <a:pt x="370" y="261"/>
                    <a:pt x="370" y="259"/>
                  </a:cubicBezTo>
                  <a:cubicBezTo>
                    <a:pt x="373" y="259"/>
                    <a:pt x="373" y="259"/>
                    <a:pt x="373" y="259"/>
                  </a:cubicBezTo>
                  <a:cubicBezTo>
                    <a:pt x="376" y="259"/>
                    <a:pt x="379" y="260"/>
                    <a:pt x="383" y="260"/>
                  </a:cubicBezTo>
                  <a:cubicBezTo>
                    <a:pt x="383" y="260"/>
                    <a:pt x="383" y="259"/>
                    <a:pt x="383" y="259"/>
                  </a:cubicBezTo>
                  <a:cubicBezTo>
                    <a:pt x="374" y="256"/>
                    <a:pt x="374" y="256"/>
                    <a:pt x="374" y="256"/>
                  </a:cubicBezTo>
                  <a:cubicBezTo>
                    <a:pt x="371" y="255"/>
                    <a:pt x="371" y="255"/>
                    <a:pt x="371" y="255"/>
                  </a:cubicBezTo>
                  <a:cubicBezTo>
                    <a:pt x="371" y="253"/>
                    <a:pt x="371" y="252"/>
                    <a:pt x="372" y="250"/>
                  </a:cubicBezTo>
                  <a:cubicBezTo>
                    <a:pt x="375" y="250"/>
                    <a:pt x="375" y="250"/>
                    <a:pt x="375" y="250"/>
                  </a:cubicBezTo>
                  <a:cubicBezTo>
                    <a:pt x="378" y="250"/>
                    <a:pt x="381" y="250"/>
                    <a:pt x="384" y="250"/>
                  </a:cubicBezTo>
                  <a:cubicBezTo>
                    <a:pt x="385" y="250"/>
                    <a:pt x="385" y="249"/>
                    <a:pt x="384" y="249"/>
                  </a:cubicBezTo>
                  <a:cubicBezTo>
                    <a:pt x="375" y="247"/>
                    <a:pt x="375" y="247"/>
                    <a:pt x="375" y="247"/>
                  </a:cubicBezTo>
                  <a:cubicBezTo>
                    <a:pt x="372" y="246"/>
                    <a:pt x="372" y="246"/>
                    <a:pt x="372" y="246"/>
                  </a:cubicBezTo>
                  <a:cubicBezTo>
                    <a:pt x="372" y="244"/>
                    <a:pt x="372" y="243"/>
                    <a:pt x="373" y="241"/>
                  </a:cubicBezTo>
                  <a:cubicBezTo>
                    <a:pt x="376" y="241"/>
                    <a:pt x="376" y="241"/>
                    <a:pt x="376" y="241"/>
                  </a:cubicBezTo>
                  <a:cubicBezTo>
                    <a:pt x="379" y="241"/>
                    <a:pt x="382" y="241"/>
                    <a:pt x="385" y="241"/>
                  </a:cubicBezTo>
                  <a:cubicBezTo>
                    <a:pt x="386" y="241"/>
                    <a:pt x="386" y="239"/>
                    <a:pt x="385" y="239"/>
                  </a:cubicBezTo>
                  <a:cubicBezTo>
                    <a:pt x="376" y="238"/>
                    <a:pt x="376" y="238"/>
                    <a:pt x="376" y="238"/>
                  </a:cubicBezTo>
                  <a:cubicBezTo>
                    <a:pt x="373" y="237"/>
                    <a:pt x="373" y="237"/>
                    <a:pt x="373" y="237"/>
                  </a:cubicBezTo>
                  <a:cubicBezTo>
                    <a:pt x="373" y="235"/>
                    <a:pt x="373" y="234"/>
                    <a:pt x="373" y="232"/>
                  </a:cubicBezTo>
                  <a:cubicBezTo>
                    <a:pt x="377" y="231"/>
                    <a:pt x="377" y="231"/>
                    <a:pt x="377" y="231"/>
                  </a:cubicBezTo>
                  <a:cubicBezTo>
                    <a:pt x="380" y="231"/>
                    <a:pt x="383" y="231"/>
                    <a:pt x="386" y="231"/>
                  </a:cubicBezTo>
                  <a:cubicBezTo>
                    <a:pt x="386" y="231"/>
                    <a:pt x="386" y="229"/>
                    <a:pt x="386" y="229"/>
                  </a:cubicBezTo>
                  <a:cubicBezTo>
                    <a:pt x="377" y="228"/>
                    <a:pt x="377" y="228"/>
                    <a:pt x="377" y="228"/>
                  </a:cubicBezTo>
                  <a:cubicBezTo>
                    <a:pt x="373" y="228"/>
                    <a:pt x="373" y="228"/>
                    <a:pt x="373" y="228"/>
                  </a:cubicBezTo>
                  <a:cubicBezTo>
                    <a:pt x="373" y="226"/>
                    <a:pt x="373" y="224"/>
                    <a:pt x="373" y="223"/>
                  </a:cubicBezTo>
                  <a:cubicBezTo>
                    <a:pt x="376" y="222"/>
                    <a:pt x="376" y="222"/>
                    <a:pt x="376" y="222"/>
                  </a:cubicBezTo>
                  <a:cubicBezTo>
                    <a:pt x="379" y="222"/>
                    <a:pt x="382" y="221"/>
                    <a:pt x="386" y="221"/>
                  </a:cubicBezTo>
                  <a:cubicBezTo>
                    <a:pt x="386" y="221"/>
                    <a:pt x="386" y="220"/>
                    <a:pt x="385" y="219"/>
                  </a:cubicBezTo>
                  <a:cubicBezTo>
                    <a:pt x="376" y="219"/>
                    <a:pt x="376" y="219"/>
                    <a:pt x="376" y="219"/>
                  </a:cubicBezTo>
                  <a:cubicBezTo>
                    <a:pt x="373" y="219"/>
                    <a:pt x="373" y="219"/>
                    <a:pt x="373" y="219"/>
                  </a:cubicBezTo>
                  <a:cubicBezTo>
                    <a:pt x="373" y="217"/>
                    <a:pt x="373" y="215"/>
                    <a:pt x="372" y="214"/>
                  </a:cubicBezTo>
                  <a:cubicBezTo>
                    <a:pt x="376" y="213"/>
                    <a:pt x="376" y="213"/>
                    <a:pt x="376" y="213"/>
                  </a:cubicBezTo>
                  <a:cubicBezTo>
                    <a:pt x="379" y="212"/>
                    <a:pt x="382" y="212"/>
                    <a:pt x="385" y="211"/>
                  </a:cubicBezTo>
                  <a:cubicBezTo>
                    <a:pt x="385" y="211"/>
                    <a:pt x="385" y="210"/>
                    <a:pt x="385" y="210"/>
                  </a:cubicBezTo>
                  <a:cubicBezTo>
                    <a:pt x="375" y="210"/>
                    <a:pt x="375" y="210"/>
                    <a:pt x="375" y="210"/>
                  </a:cubicBezTo>
                  <a:cubicBezTo>
                    <a:pt x="372" y="210"/>
                    <a:pt x="372" y="210"/>
                    <a:pt x="372" y="210"/>
                  </a:cubicBezTo>
                  <a:cubicBezTo>
                    <a:pt x="372" y="208"/>
                    <a:pt x="371" y="206"/>
                    <a:pt x="371" y="205"/>
                  </a:cubicBezTo>
                  <a:cubicBezTo>
                    <a:pt x="374" y="204"/>
                    <a:pt x="374" y="204"/>
                    <a:pt x="374" y="204"/>
                  </a:cubicBezTo>
                  <a:cubicBezTo>
                    <a:pt x="377" y="203"/>
                    <a:pt x="380" y="202"/>
                    <a:pt x="383" y="201"/>
                  </a:cubicBezTo>
                  <a:cubicBezTo>
                    <a:pt x="384" y="201"/>
                    <a:pt x="384" y="200"/>
                    <a:pt x="383" y="200"/>
                  </a:cubicBezTo>
                  <a:cubicBezTo>
                    <a:pt x="374" y="201"/>
                    <a:pt x="374" y="201"/>
                    <a:pt x="374" y="201"/>
                  </a:cubicBezTo>
                  <a:cubicBezTo>
                    <a:pt x="370" y="201"/>
                    <a:pt x="370" y="201"/>
                    <a:pt x="370" y="201"/>
                  </a:cubicBezTo>
                  <a:cubicBezTo>
                    <a:pt x="370" y="199"/>
                    <a:pt x="370" y="197"/>
                    <a:pt x="369" y="196"/>
                  </a:cubicBezTo>
                  <a:cubicBezTo>
                    <a:pt x="373" y="195"/>
                    <a:pt x="373" y="195"/>
                    <a:pt x="373" y="195"/>
                  </a:cubicBezTo>
                  <a:cubicBezTo>
                    <a:pt x="375" y="194"/>
                    <a:pt x="378" y="193"/>
                    <a:pt x="381" y="192"/>
                  </a:cubicBezTo>
                  <a:cubicBezTo>
                    <a:pt x="382" y="191"/>
                    <a:pt x="382" y="190"/>
                    <a:pt x="381" y="190"/>
                  </a:cubicBezTo>
                  <a:cubicBezTo>
                    <a:pt x="372" y="192"/>
                    <a:pt x="372" y="192"/>
                    <a:pt x="372" y="192"/>
                  </a:cubicBezTo>
                  <a:cubicBezTo>
                    <a:pt x="368" y="192"/>
                    <a:pt x="368" y="192"/>
                    <a:pt x="368" y="192"/>
                  </a:cubicBezTo>
                  <a:cubicBezTo>
                    <a:pt x="368" y="190"/>
                    <a:pt x="367" y="189"/>
                    <a:pt x="367" y="187"/>
                  </a:cubicBezTo>
                  <a:cubicBezTo>
                    <a:pt x="370" y="186"/>
                    <a:pt x="370" y="186"/>
                    <a:pt x="370" y="186"/>
                  </a:cubicBezTo>
                  <a:cubicBezTo>
                    <a:pt x="373" y="184"/>
                    <a:pt x="376" y="183"/>
                    <a:pt x="379" y="182"/>
                  </a:cubicBezTo>
                  <a:cubicBezTo>
                    <a:pt x="379" y="182"/>
                    <a:pt x="379" y="181"/>
                    <a:pt x="378" y="181"/>
                  </a:cubicBezTo>
                  <a:cubicBezTo>
                    <a:pt x="369" y="183"/>
                    <a:pt x="369" y="183"/>
                    <a:pt x="369" y="183"/>
                  </a:cubicBezTo>
                  <a:cubicBezTo>
                    <a:pt x="366" y="183"/>
                    <a:pt x="366" y="183"/>
                    <a:pt x="366" y="183"/>
                  </a:cubicBezTo>
                  <a:cubicBezTo>
                    <a:pt x="365" y="182"/>
                    <a:pt x="365" y="180"/>
                    <a:pt x="364" y="178"/>
                  </a:cubicBezTo>
                  <a:cubicBezTo>
                    <a:pt x="367" y="177"/>
                    <a:pt x="367" y="177"/>
                    <a:pt x="367" y="177"/>
                  </a:cubicBezTo>
                  <a:cubicBezTo>
                    <a:pt x="370" y="175"/>
                    <a:pt x="373" y="174"/>
                    <a:pt x="375" y="173"/>
                  </a:cubicBezTo>
                  <a:cubicBezTo>
                    <a:pt x="376" y="172"/>
                    <a:pt x="375" y="171"/>
                    <a:pt x="375" y="171"/>
                  </a:cubicBezTo>
                  <a:cubicBezTo>
                    <a:pt x="366" y="174"/>
                    <a:pt x="366" y="174"/>
                    <a:pt x="366" y="174"/>
                  </a:cubicBezTo>
                  <a:cubicBezTo>
                    <a:pt x="363" y="175"/>
                    <a:pt x="363" y="175"/>
                    <a:pt x="363" y="175"/>
                  </a:cubicBezTo>
                  <a:cubicBezTo>
                    <a:pt x="362" y="173"/>
                    <a:pt x="361" y="172"/>
                    <a:pt x="361" y="170"/>
                  </a:cubicBezTo>
                  <a:cubicBezTo>
                    <a:pt x="364" y="168"/>
                    <a:pt x="364" y="168"/>
                    <a:pt x="364" y="168"/>
                  </a:cubicBezTo>
                  <a:cubicBezTo>
                    <a:pt x="366" y="167"/>
                    <a:pt x="369" y="165"/>
                    <a:pt x="372" y="164"/>
                  </a:cubicBezTo>
                  <a:cubicBezTo>
                    <a:pt x="372" y="163"/>
                    <a:pt x="372" y="162"/>
                    <a:pt x="371" y="162"/>
                  </a:cubicBezTo>
                  <a:cubicBezTo>
                    <a:pt x="362" y="165"/>
                    <a:pt x="362" y="165"/>
                    <a:pt x="362" y="165"/>
                  </a:cubicBezTo>
                  <a:cubicBezTo>
                    <a:pt x="359" y="167"/>
                    <a:pt x="359" y="167"/>
                    <a:pt x="359" y="167"/>
                  </a:cubicBezTo>
                  <a:cubicBezTo>
                    <a:pt x="358" y="165"/>
                    <a:pt x="358" y="164"/>
                    <a:pt x="357" y="163"/>
                  </a:cubicBezTo>
                  <a:cubicBezTo>
                    <a:pt x="360" y="161"/>
                    <a:pt x="360" y="161"/>
                    <a:pt x="360" y="161"/>
                  </a:cubicBezTo>
                  <a:cubicBezTo>
                    <a:pt x="362" y="159"/>
                    <a:pt x="365" y="157"/>
                    <a:pt x="368" y="156"/>
                  </a:cubicBezTo>
                  <a:cubicBezTo>
                    <a:pt x="368" y="155"/>
                    <a:pt x="368" y="154"/>
                    <a:pt x="367" y="154"/>
                  </a:cubicBezTo>
                  <a:cubicBezTo>
                    <a:pt x="358" y="158"/>
                    <a:pt x="358" y="158"/>
                    <a:pt x="358" y="158"/>
                  </a:cubicBezTo>
                  <a:cubicBezTo>
                    <a:pt x="355" y="159"/>
                    <a:pt x="355" y="159"/>
                    <a:pt x="355" y="159"/>
                  </a:cubicBezTo>
                  <a:cubicBezTo>
                    <a:pt x="355" y="158"/>
                    <a:pt x="354" y="157"/>
                    <a:pt x="353" y="155"/>
                  </a:cubicBezTo>
                  <a:cubicBezTo>
                    <a:pt x="356" y="153"/>
                    <a:pt x="356" y="153"/>
                    <a:pt x="356" y="153"/>
                  </a:cubicBezTo>
                  <a:cubicBezTo>
                    <a:pt x="358" y="151"/>
                    <a:pt x="361" y="150"/>
                    <a:pt x="363" y="148"/>
                  </a:cubicBezTo>
                  <a:cubicBezTo>
                    <a:pt x="364" y="147"/>
                    <a:pt x="363" y="146"/>
                    <a:pt x="362" y="147"/>
                  </a:cubicBezTo>
                  <a:cubicBezTo>
                    <a:pt x="354" y="151"/>
                    <a:pt x="354" y="151"/>
                    <a:pt x="354" y="151"/>
                  </a:cubicBezTo>
                  <a:cubicBezTo>
                    <a:pt x="351" y="152"/>
                    <a:pt x="351" y="152"/>
                    <a:pt x="351" y="152"/>
                  </a:cubicBezTo>
                  <a:cubicBezTo>
                    <a:pt x="350" y="151"/>
                    <a:pt x="350" y="150"/>
                    <a:pt x="349" y="148"/>
                  </a:cubicBezTo>
                  <a:cubicBezTo>
                    <a:pt x="351" y="146"/>
                    <a:pt x="351" y="146"/>
                    <a:pt x="351" y="146"/>
                  </a:cubicBezTo>
                  <a:cubicBezTo>
                    <a:pt x="354" y="144"/>
                    <a:pt x="356" y="142"/>
                    <a:pt x="358" y="140"/>
                  </a:cubicBezTo>
                  <a:cubicBezTo>
                    <a:pt x="359" y="140"/>
                    <a:pt x="358" y="139"/>
                    <a:pt x="358" y="139"/>
                  </a:cubicBezTo>
                  <a:cubicBezTo>
                    <a:pt x="350" y="144"/>
                    <a:pt x="350" y="144"/>
                    <a:pt x="350" y="144"/>
                  </a:cubicBezTo>
                  <a:cubicBezTo>
                    <a:pt x="347" y="145"/>
                    <a:pt x="347" y="145"/>
                    <a:pt x="347" y="145"/>
                  </a:cubicBezTo>
                  <a:cubicBezTo>
                    <a:pt x="346" y="144"/>
                    <a:pt x="345" y="143"/>
                    <a:pt x="344" y="142"/>
                  </a:cubicBezTo>
                  <a:cubicBezTo>
                    <a:pt x="347" y="140"/>
                    <a:pt x="347" y="140"/>
                    <a:pt x="347" y="140"/>
                  </a:cubicBezTo>
                  <a:cubicBezTo>
                    <a:pt x="349" y="138"/>
                    <a:pt x="351" y="136"/>
                    <a:pt x="354" y="134"/>
                  </a:cubicBezTo>
                  <a:cubicBezTo>
                    <a:pt x="354" y="133"/>
                    <a:pt x="353" y="132"/>
                    <a:pt x="353" y="133"/>
                  </a:cubicBezTo>
                  <a:cubicBezTo>
                    <a:pt x="345" y="138"/>
                    <a:pt x="345" y="138"/>
                    <a:pt x="345" y="138"/>
                  </a:cubicBezTo>
                  <a:cubicBezTo>
                    <a:pt x="342" y="140"/>
                    <a:pt x="342" y="140"/>
                    <a:pt x="342" y="140"/>
                  </a:cubicBezTo>
                  <a:close/>
                  <a:moveTo>
                    <a:pt x="144" y="120"/>
                  </a:moveTo>
                  <a:cubicBezTo>
                    <a:pt x="144" y="120"/>
                    <a:pt x="144" y="120"/>
                    <a:pt x="144" y="120"/>
                  </a:cubicBezTo>
                  <a:cubicBezTo>
                    <a:pt x="85" y="167"/>
                    <a:pt x="74" y="252"/>
                    <a:pt x="119" y="311"/>
                  </a:cubicBezTo>
                  <a:cubicBezTo>
                    <a:pt x="171" y="272"/>
                    <a:pt x="171" y="272"/>
                    <a:pt x="171" y="272"/>
                  </a:cubicBezTo>
                  <a:cubicBezTo>
                    <a:pt x="160" y="257"/>
                    <a:pt x="155" y="238"/>
                    <a:pt x="157" y="218"/>
                  </a:cubicBezTo>
                  <a:cubicBezTo>
                    <a:pt x="160" y="199"/>
                    <a:pt x="170" y="183"/>
                    <a:pt x="184" y="172"/>
                  </a:cubicBezTo>
                  <a:cubicBezTo>
                    <a:pt x="144" y="120"/>
                    <a:pt x="144" y="120"/>
                    <a:pt x="144" y="120"/>
                  </a:cubicBezTo>
                  <a:close/>
                  <a:moveTo>
                    <a:pt x="190" y="180"/>
                  </a:moveTo>
                  <a:cubicBezTo>
                    <a:pt x="190" y="180"/>
                    <a:pt x="190" y="180"/>
                    <a:pt x="190" y="180"/>
                  </a:cubicBezTo>
                  <a:cubicBezTo>
                    <a:pt x="188" y="183"/>
                    <a:pt x="189" y="186"/>
                    <a:pt x="190" y="189"/>
                  </a:cubicBezTo>
                  <a:cubicBezTo>
                    <a:pt x="192" y="191"/>
                    <a:pt x="196" y="193"/>
                    <a:pt x="199" y="192"/>
                  </a:cubicBezTo>
                  <a:cubicBezTo>
                    <a:pt x="190" y="180"/>
                    <a:pt x="190" y="180"/>
                    <a:pt x="190" y="180"/>
                  </a:cubicBezTo>
                  <a:close/>
                  <a:moveTo>
                    <a:pt x="205" y="199"/>
                  </a:moveTo>
                  <a:cubicBezTo>
                    <a:pt x="205" y="199"/>
                    <a:pt x="205" y="199"/>
                    <a:pt x="205" y="199"/>
                  </a:cubicBezTo>
                  <a:cubicBezTo>
                    <a:pt x="198" y="205"/>
                    <a:pt x="193" y="213"/>
                    <a:pt x="191" y="223"/>
                  </a:cubicBezTo>
                  <a:cubicBezTo>
                    <a:pt x="190" y="233"/>
                    <a:pt x="192" y="243"/>
                    <a:pt x="198" y="25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20" y="235"/>
                    <a:pt x="221" y="236"/>
                    <a:pt x="221" y="237"/>
                  </a:cubicBezTo>
                  <a:cubicBezTo>
                    <a:pt x="200" y="253"/>
                    <a:pt x="200" y="253"/>
                    <a:pt x="200" y="253"/>
                  </a:cubicBezTo>
                  <a:cubicBezTo>
                    <a:pt x="206" y="260"/>
                    <a:pt x="214" y="265"/>
                    <a:pt x="224" y="267"/>
                  </a:cubicBezTo>
                  <a:cubicBezTo>
                    <a:pt x="234" y="268"/>
                    <a:pt x="244" y="266"/>
                    <a:pt x="251" y="260"/>
                  </a:cubicBezTo>
                  <a:cubicBezTo>
                    <a:pt x="235" y="239"/>
                    <a:pt x="235" y="239"/>
                    <a:pt x="235" y="239"/>
                  </a:cubicBezTo>
                  <a:cubicBezTo>
                    <a:pt x="236" y="238"/>
                    <a:pt x="237" y="237"/>
                    <a:pt x="237" y="237"/>
                  </a:cubicBezTo>
                  <a:cubicBezTo>
                    <a:pt x="254" y="258"/>
                    <a:pt x="254" y="258"/>
                    <a:pt x="254" y="258"/>
                  </a:cubicBezTo>
                  <a:cubicBezTo>
                    <a:pt x="261" y="252"/>
                    <a:pt x="266" y="244"/>
                    <a:pt x="267" y="234"/>
                  </a:cubicBezTo>
                  <a:cubicBezTo>
                    <a:pt x="269" y="224"/>
                    <a:pt x="266" y="214"/>
                    <a:pt x="261" y="207"/>
                  </a:cubicBezTo>
                  <a:cubicBezTo>
                    <a:pt x="239" y="223"/>
                    <a:pt x="239" y="223"/>
                    <a:pt x="239" y="223"/>
                  </a:cubicBezTo>
                  <a:cubicBezTo>
                    <a:pt x="238" y="222"/>
                    <a:pt x="238" y="221"/>
                    <a:pt x="237" y="221"/>
                  </a:cubicBezTo>
                  <a:cubicBezTo>
                    <a:pt x="259" y="204"/>
                    <a:pt x="259" y="204"/>
                    <a:pt x="259" y="204"/>
                  </a:cubicBezTo>
                  <a:cubicBezTo>
                    <a:pt x="253" y="197"/>
                    <a:pt x="245" y="192"/>
                    <a:pt x="235" y="191"/>
                  </a:cubicBezTo>
                  <a:cubicBezTo>
                    <a:pt x="225" y="189"/>
                    <a:pt x="215" y="192"/>
                    <a:pt x="207" y="197"/>
                  </a:cubicBezTo>
                  <a:cubicBezTo>
                    <a:pt x="224" y="219"/>
                    <a:pt x="224" y="219"/>
                    <a:pt x="224" y="219"/>
                  </a:cubicBezTo>
                  <a:cubicBezTo>
                    <a:pt x="223" y="219"/>
                    <a:pt x="222" y="220"/>
                    <a:pt x="221" y="221"/>
                  </a:cubicBezTo>
                  <a:cubicBezTo>
                    <a:pt x="205" y="199"/>
                    <a:pt x="205" y="199"/>
                    <a:pt x="205" y="199"/>
                  </a:cubicBezTo>
                  <a:close/>
                  <a:moveTo>
                    <a:pt x="202" y="190"/>
                  </a:moveTo>
                  <a:cubicBezTo>
                    <a:pt x="202" y="190"/>
                    <a:pt x="202" y="190"/>
                    <a:pt x="202" y="190"/>
                  </a:cubicBezTo>
                  <a:cubicBezTo>
                    <a:pt x="205" y="188"/>
                    <a:pt x="206" y="183"/>
                    <a:pt x="203" y="180"/>
                  </a:cubicBezTo>
                  <a:cubicBezTo>
                    <a:pt x="200" y="176"/>
                    <a:pt x="196" y="175"/>
                    <a:pt x="192" y="178"/>
                  </a:cubicBezTo>
                  <a:cubicBezTo>
                    <a:pt x="202" y="190"/>
                    <a:pt x="202" y="190"/>
                    <a:pt x="202" y="190"/>
                  </a:cubicBezTo>
                  <a:close/>
                  <a:moveTo>
                    <a:pt x="186" y="170"/>
                  </a:moveTo>
                  <a:cubicBezTo>
                    <a:pt x="186" y="170"/>
                    <a:pt x="186" y="170"/>
                    <a:pt x="186" y="170"/>
                  </a:cubicBezTo>
                  <a:cubicBezTo>
                    <a:pt x="201" y="159"/>
                    <a:pt x="220" y="154"/>
                    <a:pt x="240" y="157"/>
                  </a:cubicBezTo>
                  <a:cubicBezTo>
                    <a:pt x="259" y="160"/>
                    <a:pt x="275" y="170"/>
                    <a:pt x="286" y="183"/>
                  </a:cubicBezTo>
                  <a:cubicBezTo>
                    <a:pt x="337" y="143"/>
                    <a:pt x="337" y="143"/>
                    <a:pt x="337" y="143"/>
                  </a:cubicBezTo>
                  <a:cubicBezTo>
                    <a:pt x="291" y="85"/>
                    <a:pt x="206" y="74"/>
                    <a:pt x="146" y="118"/>
                  </a:cubicBezTo>
                  <a:cubicBezTo>
                    <a:pt x="186" y="170"/>
                    <a:pt x="186" y="170"/>
                    <a:pt x="186" y="170"/>
                  </a:cubicBezTo>
                  <a:close/>
                  <a:moveTo>
                    <a:pt x="278" y="189"/>
                  </a:moveTo>
                  <a:cubicBezTo>
                    <a:pt x="278" y="189"/>
                    <a:pt x="278" y="189"/>
                    <a:pt x="278" y="189"/>
                  </a:cubicBezTo>
                  <a:cubicBezTo>
                    <a:pt x="275" y="187"/>
                    <a:pt x="271" y="187"/>
                    <a:pt x="269" y="189"/>
                  </a:cubicBezTo>
                  <a:cubicBezTo>
                    <a:pt x="266" y="191"/>
                    <a:pt x="265" y="195"/>
                    <a:pt x="266" y="198"/>
                  </a:cubicBezTo>
                  <a:cubicBezTo>
                    <a:pt x="278" y="189"/>
                    <a:pt x="278" y="189"/>
                    <a:pt x="278" y="189"/>
                  </a:cubicBezTo>
                  <a:close/>
                  <a:moveTo>
                    <a:pt x="268" y="201"/>
                  </a:moveTo>
                  <a:cubicBezTo>
                    <a:pt x="268" y="201"/>
                    <a:pt x="268" y="201"/>
                    <a:pt x="268" y="201"/>
                  </a:cubicBezTo>
                  <a:cubicBezTo>
                    <a:pt x="270" y="204"/>
                    <a:pt x="275" y="204"/>
                    <a:pt x="278" y="202"/>
                  </a:cubicBezTo>
                  <a:cubicBezTo>
                    <a:pt x="281" y="200"/>
                    <a:pt x="282" y="195"/>
                    <a:pt x="280" y="192"/>
                  </a:cubicBezTo>
                  <a:cubicBezTo>
                    <a:pt x="268" y="201"/>
                    <a:pt x="268" y="201"/>
                    <a:pt x="268" y="201"/>
                  </a:cubicBezTo>
                  <a:close/>
                  <a:moveTo>
                    <a:pt x="288" y="186"/>
                  </a:moveTo>
                  <a:cubicBezTo>
                    <a:pt x="288" y="186"/>
                    <a:pt x="288" y="186"/>
                    <a:pt x="288" y="186"/>
                  </a:cubicBezTo>
                  <a:cubicBezTo>
                    <a:pt x="299" y="201"/>
                    <a:pt x="304" y="220"/>
                    <a:pt x="301" y="239"/>
                  </a:cubicBezTo>
                  <a:cubicBezTo>
                    <a:pt x="298" y="258"/>
                    <a:pt x="288" y="274"/>
                    <a:pt x="275" y="285"/>
                  </a:cubicBezTo>
                  <a:cubicBezTo>
                    <a:pt x="315" y="337"/>
                    <a:pt x="315" y="337"/>
                    <a:pt x="315" y="337"/>
                  </a:cubicBezTo>
                  <a:cubicBezTo>
                    <a:pt x="373" y="291"/>
                    <a:pt x="384" y="206"/>
                    <a:pt x="339" y="146"/>
                  </a:cubicBezTo>
                  <a:cubicBezTo>
                    <a:pt x="288" y="186"/>
                    <a:pt x="288" y="186"/>
                    <a:pt x="288" y="186"/>
                  </a:cubicBezTo>
                  <a:close/>
                  <a:moveTo>
                    <a:pt x="268" y="277"/>
                  </a:moveTo>
                  <a:cubicBezTo>
                    <a:pt x="268" y="277"/>
                    <a:pt x="268" y="277"/>
                    <a:pt x="268" y="277"/>
                  </a:cubicBezTo>
                  <a:cubicBezTo>
                    <a:pt x="270" y="274"/>
                    <a:pt x="270" y="270"/>
                    <a:pt x="268" y="268"/>
                  </a:cubicBezTo>
                  <a:cubicBezTo>
                    <a:pt x="266" y="265"/>
                    <a:pt x="262" y="264"/>
                    <a:pt x="259" y="265"/>
                  </a:cubicBezTo>
                  <a:cubicBezTo>
                    <a:pt x="268" y="277"/>
                    <a:pt x="268" y="277"/>
                    <a:pt x="268" y="277"/>
                  </a:cubicBezTo>
                  <a:close/>
                  <a:moveTo>
                    <a:pt x="256" y="267"/>
                  </a:moveTo>
                  <a:cubicBezTo>
                    <a:pt x="256" y="267"/>
                    <a:pt x="256" y="267"/>
                    <a:pt x="256" y="267"/>
                  </a:cubicBezTo>
                  <a:cubicBezTo>
                    <a:pt x="254" y="269"/>
                    <a:pt x="253" y="274"/>
                    <a:pt x="256" y="277"/>
                  </a:cubicBezTo>
                  <a:cubicBezTo>
                    <a:pt x="258" y="280"/>
                    <a:pt x="262" y="281"/>
                    <a:pt x="266" y="279"/>
                  </a:cubicBezTo>
                  <a:cubicBezTo>
                    <a:pt x="256" y="267"/>
                    <a:pt x="256" y="267"/>
                    <a:pt x="256" y="267"/>
                  </a:cubicBezTo>
                  <a:close/>
                  <a:moveTo>
                    <a:pt x="272" y="287"/>
                  </a:moveTo>
                  <a:cubicBezTo>
                    <a:pt x="272" y="287"/>
                    <a:pt x="272" y="287"/>
                    <a:pt x="272" y="287"/>
                  </a:cubicBezTo>
                  <a:cubicBezTo>
                    <a:pt x="257" y="298"/>
                    <a:pt x="238" y="303"/>
                    <a:pt x="218" y="300"/>
                  </a:cubicBezTo>
                  <a:cubicBezTo>
                    <a:pt x="200" y="298"/>
                    <a:pt x="184" y="288"/>
                    <a:pt x="173" y="274"/>
                  </a:cubicBezTo>
                  <a:cubicBezTo>
                    <a:pt x="121" y="314"/>
                    <a:pt x="121" y="314"/>
                    <a:pt x="121" y="314"/>
                  </a:cubicBezTo>
                  <a:cubicBezTo>
                    <a:pt x="167" y="373"/>
                    <a:pt x="252" y="384"/>
                    <a:pt x="312" y="339"/>
                  </a:cubicBezTo>
                  <a:cubicBezTo>
                    <a:pt x="272" y="287"/>
                    <a:pt x="272" y="287"/>
                    <a:pt x="272" y="287"/>
                  </a:cubicBezTo>
                  <a:close/>
                  <a:moveTo>
                    <a:pt x="181" y="268"/>
                  </a:moveTo>
                  <a:cubicBezTo>
                    <a:pt x="181" y="268"/>
                    <a:pt x="181" y="268"/>
                    <a:pt x="181" y="268"/>
                  </a:cubicBezTo>
                  <a:cubicBezTo>
                    <a:pt x="184" y="269"/>
                    <a:pt x="187" y="269"/>
                    <a:pt x="190" y="267"/>
                  </a:cubicBezTo>
                  <a:cubicBezTo>
                    <a:pt x="193" y="265"/>
                    <a:pt x="194" y="262"/>
                    <a:pt x="193" y="259"/>
                  </a:cubicBezTo>
                  <a:cubicBezTo>
                    <a:pt x="181" y="268"/>
                    <a:pt x="181" y="268"/>
                    <a:pt x="181" y="268"/>
                  </a:cubicBezTo>
                  <a:close/>
                  <a:moveTo>
                    <a:pt x="191" y="256"/>
                  </a:moveTo>
                  <a:cubicBezTo>
                    <a:pt x="191" y="256"/>
                    <a:pt x="191" y="256"/>
                    <a:pt x="191" y="256"/>
                  </a:cubicBezTo>
                  <a:cubicBezTo>
                    <a:pt x="189" y="253"/>
                    <a:pt x="184" y="252"/>
                    <a:pt x="181" y="254"/>
                  </a:cubicBezTo>
                  <a:cubicBezTo>
                    <a:pt x="177" y="257"/>
                    <a:pt x="176" y="262"/>
                    <a:pt x="179" y="265"/>
                  </a:cubicBezTo>
                  <a:cubicBezTo>
                    <a:pt x="191" y="256"/>
                    <a:pt x="191" y="256"/>
                    <a:pt x="191" y="256"/>
                  </a:cubicBezTo>
                  <a:close/>
                  <a:moveTo>
                    <a:pt x="386" y="167"/>
                  </a:moveTo>
                  <a:cubicBezTo>
                    <a:pt x="386" y="167"/>
                    <a:pt x="386" y="167"/>
                    <a:pt x="386" y="167"/>
                  </a:cubicBezTo>
                  <a:cubicBezTo>
                    <a:pt x="352" y="81"/>
                    <a:pt x="254" y="38"/>
                    <a:pt x="168" y="72"/>
                  </a:cubicBezTo>
                  <a:cubicBezTo>
                    <a:pt x="81" y="106"/>
                    <a:pt x="39" y="204"/>
                    <a:pt x="73" y="290"/>
                  </a:cubicBezTo>
                  <a:cubicBezTo>
                    <a:pt x="107" y="377"/>
                    <a:pt x="204" y="419"/>
                    <a:pt x="291" y="385"/>
                  </a:cubicBezTo>
                  <a:cubicBezTo>
                    <a:pt x="377" y="351"/>
                    <a:pt x="420" y="254"/>
                    <a:pt x="386" y="167"/>
                  </a:cubicBezTo>
                  <a:close/>
                  <a:moveTo>
                    <a:pt x="291" y="237"/>
                  </a:moveTo>
                  <a:cubicBezTo>
                    <a:pt x="291" y="237"/>
                    <a:pt x="291" y="237"/>
                    <a:pt x="291" y="237"/>
                  </a:cubicBezTo>
                  <a:cubicBezTo>
                    <a:pt x="292" y="233"/>
                    <a:pt x="289" y="229"/>
                    <a:pt x="285" y="229"/>
                  </a:cubicBezTo>
                  <a:cubicBezTo>
                    <a:pt x="280" y="228"/>
                    <a:pt x="276" y="231"/>
                    <a:pt x="276" y="235"/>
                  </a:cubicBezTo>
                  <a:cubicBezTo>
                    <a:pt x="275" y="239"/>
                    <a:pt x="278" y="243"/>
                    <a:pt x="282" y="244"/>
                  </a:cubicBezTo>
                  <a:cubicBezTo>
                    <a:pt x="287" y="245"/>
                    <a:pt x="290" y="242"/>
                    <a:pt x="291" y="237"/>
                  </a:cubicBezTo>
                  <a:close/>
                  <a:moveTo>
                    <a:pt x="222" y="275"/>
                  </a:moveTo>
                  <a:cubicBezTo>
                    <a:pt x="222" y="275"/>
                    <a:pt x="222" y="275"/>
                    <a:pt x="222" y="275"/>
                  </a:cubicBezTo>
                  <a:cubicBezTo>
                    <a:pt x="218" y="274"/>
                    <a:pt x="214" y="277"/>
                    <a:pt x="213" y="281"/>
                  </a:cubicBezTo>
                  <a:cubicBezTo>
                    <a:pt x="213" y="285"/>
                    <a:pt x="216" y="289"/>
                    <a:pt x="220" y="290"/>
                  </a:cubicBezTo>
                  <a:cubicBezTo>
                    <a:pt x="224" y="291"/>
                    <a:pt x="228" y="288"/>
                    <a:pt x="229" y="283"/>
                  </a:cubicBezTo>
                  <a:cubicBezTo>
                    <a:pt x="230" y="279"/>
                    <a:pt x="227" y="275"/>
                    <a:pt x="222" y="275"/>
                  </a:cubicBezTo>
                  <a:close/>
                  <a:moveTo>
                    <a:pt x="183" y="221"/>
                  </a:moveTo>
                  <a:cubicBezTo>
                    <a:pt x="183" y="221"/>
                    <a:pt x="183" y="221"/>
                    <a:pt x="183" y="221"/>
                  </a:cubicBezTo>
                  <a:cubicBezTo>
                    <a:pt x="184" y="217"/>
                    <a:pt x="181" y="213"/>
                    <a:pt x="176" y="212"/>
                  </a:cubicBezTo>
                  <a:cubicBezTo>
                    <a:pt x="172" y="212"/>
                    <a:pt x="168" y="215"/>
                    <a:pt x="167" y="219"/>
                  </a:cubicBezTo>
                  <a:cubicBezTo>
                    <a:pt x="167" y="223"/>
                    <a:pt x="170" y="227"/>
                    <a:pt x="174" y="228"/>
                  </a:cubicBezTo>
                  <a:cubicBezTo>
                    <a:pt x="178" y="228"/>
                    <a:pt x="182" y="226"/>
                    <a:pt x="183" y="221"/>
                  </a:cubicBezTo>
                  <a:close/>
                  <a:moveTo>
                    <a:pt x="239" y="166"/>
                  </a:moveTo>
                  <a:cubicBezTo>
                    <a:pt x="239" y="166"/>
                    <a:pt x="239" y="166"/>
                    <a:pt x="239" y="166"/>
                  </a:cubicBezTo>
                  <a:cubicBezTo>
                    <a:pt x="234" y="166"/>
                    <a:pt x="230" y="169"/>
                    <a:pt x="230" y="173"/>
                  </a:cubicBezTo>
                  <a:cubicBezTo>
                    <a:pt x="229" y="177"/>
                    <a:pt x="232" y="181"/>
                    <a:pt x="236" y="182"/>
                  </a:cubicBezTo>
                  <a:cubicBezTo>
                    <a:pt x="240" y="182"/>
                    <a:pt x="244" y="179"/>
                    <a:pt x="245" y="175"/>
                  </a:cubicBezTo>
                  <a:cubicBezTo>
                    <a:pt x="246" y="171"/>
                    <a:pt x="243" y="167"/>
                    <a:pt x="239" y="166"/>
                  </a:cubicBezTo>
                  <a:close/>
                  <a:moveTo>
                    <a:pt x="272" y="335"/>
                  </a:moveTo>
                  <a:cubicBezTo>
                    <a:pt x="272" y="335"/>
                    <a:pt x="272" y="335"/>
                    <a:pt x="272" y="335"/>
                  </a:cubicBezTo>
                  <a:cubicBezTo>
                    <a:pt x="279" y="332"/>
                    <a:pt x="283" y="324"/>
                    <a:pt x="280" y="316"/>
                  </a:cubicBezTo>
                  <a:cubicBezTo>
                    <a:pt x="277" y="309"/>
                    <a:pt x="269" y="305"/>
                    <a:pt x="262" y="308"/>
                  </a:cubicBezTo>
                  <a:cubicBezTo>
                    <a:pt x="254" y="311"/>
                    <a:pt x="251" y="319"/>
                    <a:pt x="254" y="327"/>
                  </a:cubicBezTo>
                  <a:cubicBezTo>
                    <a:pt x="256" y="334"/>
                    <a:pt x="265" y="338"/>
                    <a:pt x="272" y="335"/>
                  </a:cubicBezTo>
                  <a:close/>
                  <a:moveTo>
                    <a:pt x="185" y="333"/>
                  </a:moveTo>
                  <a:cubicBezTo>
                    <a:pt x="185" y="333"/>
                    <a:pt x="185" y="333"/>
                    <a:pt x="185" y="333"/>
                  </a:cubicBezTo>
                  <a:cubicBezTo>
                    <a:pt x="192" y="336"/>
                    <a:pt x="200" y="333"/>
                    <a:pt x="203" y="326"/>
                  </a:cubicBezTo>
                  <a:cubicBezTo>
                    <a:pt x="207" y="319"/>
                    <a:pt x="203" y="310"/>
                    <a:pt x="196" y="307"/>
                  </a:cubicBezTo>
                  <a:cubicBezTo>
                    <a:pt x="189" y="304"/>
                    <a:pt x="180" y="307"/>
                    <a:pt x="177" y="314"/>
                  </a:cubicBezTo>
                  <a:cubicBezTo>
                    <a:pt x="174" y="322"/>
                    <a:pt x="177" y="330"/>
                    <a:pt x="185" y="333"/>
                  </a:cubicBezTo>
                  <a:close/>
                  <a:moveTo>
                    <a:pt x="150" y="260"/>
                  </a:moveTo>
                  <a:cubicBezTo>
                    <a:pt x="150" y="260"/>
                    <a:pt x="150" y="260"/>
                    <a:pt x="150" y="260"/>
                  </a:cubicBezTo>
                  <a:cubicBezTo>
                    <a:pt x="147" y="252"/>
                    <a:pt x="139" y="249"/>
                    <a:pt x="132" y="252"/>
                  </a:cubicBezTo>
                  <a:cubicBezTo>
                    <a:pt x="124" y="255"/>
                    <a:pt x="121" y="263"/>
                    <a:pt x="124" y="270"/>
                  </a:cubicBezTo>
                  <a:cubicBezTo>
                    <a:pt x="127" y="278"/>
                    <a:pt x="135" y="281"/>
                    <a:pt x="142" y="278"/>
                  </a:cubicBezTo>
                  <a:cubicBezTo>
                    <a:pt x="150" y="275"/>
                    <a:pt x="153" y="267"/>
                    <a:pt x="150" y="260"/>
                  </a:cubicBezTo>
                  <a:close/>
                  <a:moveTo>
                    <a:pt x="151" y="194"/>
                  </a:moveTo>
                  <a:cubicBezTo>
                    <a:pt x="151" y="194"/>
                    <a:pt x="151" y="194"/>
                    <a:pt x="151" y="194"/>
                  </a:cubicBezTo>
                  <a:cubicBezTo>
                    <a:pt x="155" y="187"/>
                    <a:pt x="151" y="178"/>
                    <a:pt x="144" y="175"/>
                  </a:cubicBezTo>
                  <a:cubicBezTo>
                    <a:pt x="137" y="172"/>
                    <a:pt x="128" y="175"/>
                    <a:pt x="125" y="183"/>
                  </a:cubicBezTo>
                  <a:cubicBezTo>
                    <a:pt x="122" y="190"/>
                    <a:pt x="125" y="198"/>
                    <a:pt x="133" y="202"/>
                  </a:cubicBezTo>
                  <a:cubicBezTo>
                    <a:pt x="140" y="205"/>
                    <a:pt x="148" y="201"/>
                    <a:pt x="151" y="194"/>
                  </a:cubicBezTo>
                  <a:close/>
                  <a:moveTo>
                    <a:pt x="199" y="149"/>
                  </a:moveTo>
                  <a:cubicBezTo>
                    <a:pt x="199" y="149"/>
                    <a:pt x="199" y="149"/>
                    <a:pt x="199" y="149"/>
                  </a:cubicBezTo>
                  <a:cubicBezTo>
                    <a:pt x="206" y="146"/>
                    <a:pt x="210" y="137"/>
                    <a:pt x="207" y="130"/>
                  </a:cubicBezTo>
                  <a:cubicBezTo>
                    <a:pt x="204" y="123"/>
                    <a:pt x="196" y="119"/>
                    <a:pt x="188" y="122"/>
                  </a:cubicBezTo>
                  <a:cubicBezTo>
                    <a:pt x="181" y="125"/>
                    <a:pt x="177" y="133"/>
                    <a:pt x="180" y="140"/>
                  </a:cubicBezTo>
                  <a:cubicBezTo>
                    <a:pt x="183" y="148"/>
                    <a:pt x="191" y="151"/>
                    <a:pt x="199" y="149"/>
                  </a:cubicBezTo>
                  <a:close/>
                  <a:moveTo>
                    <a:pt x="264" y="150"/>
                  </a:moveTo>
                  <a:cubicBezTo>
                    <a:pt x="264" y="150"/>
                    <a:pt x="264" y="150"/>
                    <a:pt x="264" y="150"/>
                  </a:cubicBezTo>
                  <a:cubicBezTo>
                    <a:pt x="272" y="153"/>
                    <a:pt x="280" y="150"/>
                    <a:pt x="283" y="142"/>
                  </a:cubicBezTo>
                  <a:cubicBezTo>
                    <a:pt x="286" y="135"/>
                    <a:pt x="283" y="127"/>
                    <a:pt x="276" y="123"/>
                  </a:cubicBezTo>
                  <a:cubicBezTo>
                    <a:pt x="269" y="120"/>
                    <a:pt x="260" y="124"/>
                    <a:pt x="257" y="131"/>
                  </a:cubicBezTo>
                  <a:cubicBezTo>
                    <a:pt x="254" y="138"/>
                    <a:pt x="257" y="147"/>
                    <a:pt x="264" y="150"/>
                  </a:cubicBezTo>
                  <a:close/>
                  <a:moveTo>
                    <a:pt x="337" y="186"/>
                  </a:moveTo>
                  <a:cubicBezTo>
                    <a:pt x="337" y="186"/>
                    <a:pt x="337" y="186"/>
                    <a:pt x="337" y="186"/>
                  </a:cubicBezTo>
                  <a:cubicBezTo>
                    <a:pt x="334" y="179"/>
                    <a:pt x="325" y="175"/>
                    <a:pt x="318" y="178"/>
                  </a:cubicBezTo>
                  <a:cubicBezTo>
                    <a:pt x="311" y="181"/>
                    <a:pt x="307" y="190"/>
                    <a:pt x="310" y="197"/>
                  </a:cubicBezTo>
                  <a:cubicBezTo>
                    <a:pt x="313" y="204"/>
                    <a:pt x="321" y="208"/>
                    <a:pt x="329" y="205"/>
                  </a:cubicBezTo>
                  <a:cubicBezTo>
                    <a:pt x="336" y="202"/>
                    <a:pt x="340" y="194"/>
                    <a:pt x="337" y="186"/>
                  </a:cubicBezTo>
                  <a:close/>
                  <a:moveTo>
                    <a:pt x="335" y="274"/>
                  </a:moveTo>
                  <a:cubicBezTo>
                    <a:pt x="335" y="274"/>
                    <a:pt x="335" y="274"/>
                    <a:pt x="335" y="274"/>
                  </a:cubicBezTo>
                  <a:cubicBezTo>
                    <a:pt x="338" y="267"/>
                    <a:pt x="335" y="258"/>
                    <a:pt x="328" y="255"/>
                  </a:cubicBezTo>
                  <a:cubicBezTo>
                    <a:pt x="320" y="252"/>
                    <a:pt x="312" y="255"/>
                    <a:pt x="309" y="263"/>
                  </a:cubicBezTo>
                  <a:cubicBezTo>
                    <a:pt x="306" y="270"/>
                    <a:pt x="309" y="278"/>
                    <a:pt x="316" y="281"/>
                  </a:cubicBezTo>
                  <a:cubicBezTo>
                    <a:pt x="323" y="285"/>
                    <a:pt x="332" y="281"/>
                    <a:pt x="335" y="274"/>
                  </a:cubicBezTo>
                  <a:close/>
                </a:path>
              </a:pathLst>
            </a:custGeom>
            <a:solidFill>
              <a:srgbClr val="EA5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3174" y="3489"/>
              <a:ext cx="698" cy="697"/>
            </a:xfrm>
            <a:custGeom>
              <a:avLst/>
              <a:gdLst>
                <a:gd name="T0" fmla="*/ 386 w 405"/>
                <a:gd name="T1" fmla="*/ 290 h 405"/>
                <a:gd name="T2" fmla="*/ 230 w 405"/>
                <a:gd name="T3" fmla="*/ 378 h 405"/>
                <a:gd name="T4" fmla="*/ 71 w 405"/>
                <a:gd name="T5" fmla="*/ 358 h 405"/>
                <a:gd name="T6" fmla="*/ 27 w 405"/>
                <a:gd name="T7" fmla="*/ 184 h 405"/>
                <a:gd name="T8" fmla="*/ 87 w 405"/>
                <a:gd name="T9" fmla="*/ 36 h 405"/>
                <a:gd name="T10" fmla="*/ 266 w 405"/>
                <a:gd name="T11" fmla="*/ 38 h 405"/>
                <a:gd name="T12" fmla="*/ 302 w 405"/>
                <a:gd name="T13" fmla="*/ 124 h 405"/>
                <a:gd name="T14" fmla="*/ 288 w 405"/>
                <a:gd name="T15" fmla="*/ 109 h 405"/>
                <a:gd name="T16" fmla="*/ 281 w 405"/>
                <a:gd name="T17" fmla="*/ 89 h 405"/>
                <a:gd name="T18" fmla="*/ 261 w 405"/>
                <a:gd name="T19" fmla="*/ 86 h 405"/>
                <a:gd name="T20" fmla="*/ 240 w 405"/>
                <a:gd name="T21" fmla="*/ 81 h 405"/>
                <a:gd name="T22" fmla="*/ 225 w 405"/>
                <a:gd name="T23" fmla="*/ 66 h 405"/>
                <a:gd name="T24" fmla="*/ 205 w 405"/>
                <a:gd name="T25" fmla="*/ 73 h 405"/>
                <a:gd name="T26" fmla="*/ 184 w 405"/>
                <a:gd name="T27" fmla="*/ 77 h 405"/>
                <a:gd name="T28" fmla="*/ 164 w 405"/>
                <a:gd name="T29" fmla="*/ 70 h 405"/>
                <a:gd name="T30" fmla="*/ 149 w 405"/>
                <a:gd name="T31" fmla="*/ 84 h 405"/>
                <a:gd name="T32" fmla="*/ 132 w 405"/>
                <a:gd name="T33" fmla="*/ 97 h 405"/>
                <a:gd name="T34" fmla="*/ 111 w 405"/>
                <a:gd name="T35" fmla="*/ 99 h 405"/>
                <a:gd name="T36" fmla="*/ 104 w 405"/>
                <a:gd name="T37" fmla="*/ 118 h 405"/>
                <a:gd name="T38" fmla="*/ 94 w 405"/>
                <a:gd name="T39" fmla="*/ 137 h 405"/>
                <a:gd name="T40" fmla="*/ 76 w 405"/>
                <a:gd name="T41" fmla="*/ 148 h 405"/>
                <a:gd name="T42" fmla="*/ 77 w 405"/>
                <a:gd name="T43" fmla="*/ 169 h 405"/>
                <a:gd name="T44" fmla="*/ 76 w 405"/>
                <a:gd name="T45" fmla="*/ 190 h 405"/>
                <a:gd name="T46" fmla="*/ 64 w 405"/>
                <a:gd name="T47" fmla="*/ 208 h 405"/>
                <a:gd name="T48" fmla="*/ 75 w 405"/>
                <a:gd name="T49" fmla="*/ 226 h 405"/>
                <a:gd name="T50" fmla="*/ 83 w 405"/>
                <a:gd name="T51" fmla="*/ 246 h 405"/>
                <a:gd name="T52" fmla="*/ 80 w 405"/>
                <a:gd name="T53" fmla="*/ 266 h 405"/>
                <a:gd name="T54" fmla="*/ 97 w 405"/>
                <a:gd name="T55" fmla="*/ 278 h 405"/>
                <a:gd name="T56" fmla="*/ 109 w 405"/>
                <a:gd name="T57" fmla="*/ 289 h 405"/>
                <a:gd name="T58" fmla="*/ 123 w 405"/>
                <a:gd name="T59" fmla="*/ 306 h 405"/>
                <a:gd name="T60" fmla="*/ 134 w 405"/>
                <a:gd name="T61" fmla="*/ 323 h 405"/>
                <a:gd name="T62" fmla="*/ 155 w 405"/>
                <a:gd name="T63" fmla="*/ 321 h 405"/>
                <a:gd name="T64" fmla="*/ 175 w 405"/>
                <a:gd name="T65" fmla="*/ 330 h 405"/>
                <a:gd name="T66" fmla="*/ 192 w 405"/>
                <a:gd name="T67" fmla="*/ 341 h 405"/>
                <a:gd name="T68" fmla="*/ 210 w 405"/>
                <a:gd name="T69" fmla="*/ 330 h 405"/>
                <a:gd name="T70" fmla="*/ 232 w 405"/>
                <a:gd name="T71" fmla="*/ 330 h 405"/>
                <a:gd name="T72" fmla="*/ 252 w 405"/>
                <a:gd name="T73" fmla="*/ 332 h 405"/>
                <a:gd name="T74" fmla="*/ 264 w 405"/>
                <a:gd name="T75" fmla="*/ 314 h 405"/>
                <a:gd name="T76" fmla="*/ 281 w 405"/>
                <a:gd name="T77" fmla="*/ 303 h 405"/>
                <a:gd name="T78" fmla="*/ 302 w 405"/>
                <a:gd name="T79" fmla="*/ 299 h 405"/>
                <a:gd name="T80" fmla="*/ 308 w 405"/>
                <a:gd name="T81" fmla="*/ 279 h 405"/>
                <a:gd name="T82" fmla="*/ 316 w 405"/>
                <a:gd name="T83" fmla="*/ 260 h 405"/>
                <a:gd name="T84" fmla="*/ 334 w 405"/>
                <a:gd name="T85" fmla="*/ 247 h 405"/>
                <a:gd name="T86" fmla="*/ 331 w 405"/>
                <a:gd name="T87" fmla="*/ 227 h 405"/>
                <a:gd name="T88" fmla="*/ 330 w 405"/>
                <a:gd name="T89" fmla="*/ 206 h 405"/>
                <a:gd name="T90" fmla="*/ 340 w 405"/>
                <a:gd name="T91" fmla="*/ 187 h 405"/>
                <a:gd name="T92" fmla="*/ 329 w 405"/>
                <a:gd name="T93" fmla="*/ 170 h 405"/>
                <a:gd name="T94" fmla="*/ 319 w 405"/>
                <a:gd name="T95" fmla="*/ 151 h 405"/>
                <a:gd name="T96" fmla="*/ 321 w 405"/>
                <a:gd name="T97" fmla="*/ 131 h 405"/>
                <a:gd name="T98" fmla="*/ 305 w 405"/>
                <a:gd name="T99" fmla="*/ 122 h 405"/>
                <a:gd name="T100" fmla="*/ 181 w 405"/>
                <a:gd name="T101" fmla="*/ 177 h 405"/>
                <a:gd name="T102" fmla="*/ 211 w 405"/>
                <a:gd name="T103" fmla="*/ 198 h 405"/>
                <a:gd name="T104" fmla="*/ 165 w 405"/>
                <a:gd name="T105" fmla="*/ 151 h 405"/>
                <a:gd name="T106" fmla="*/ 248 w 405"/>
                <a:gd name="T107" fmla="*/ 170 h 405"/>
                <a:gd name="T108" fmla="*/ 227 w 405"/>
                <a:gd name="T109" fmla="*/ 236 h 405"/>
                <a:gd name="T110" fmla="*/ 168 w 405"/>
                <a:gd name="T111" fmla="*/ 237 h 405"/>
                <a:gd name="T112" fmla="*/ 257 w 405"/>
                <a:gd name="T113" fmla="*/ 211 h 405"/>
                <a:gd name="T114" fmla="*/ 156 w 405"/>
                <a:gd name="T115" fmla="*/ 188 h 405"/>
                <a:gd name="T116" fmla="*/ 224 w 405"/>
                <a:gd name="T117" fmla="*/ 290 h 405"/>
                <a:gd name="T118" fmla="*/ 134 w 405"/>
                <a:gd name="T119" fmla="*/ 172 h 405"/>
                <a:gd name="T120" fmla="*/ 250 w 405"/>
                <a:gd name="T121" fmla="*/ 126 h 405"/>
                <a:gd name="T122" fmla="*/ 280 w 405"/>
                <a:gd name="T123" fmla="*/ 249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05" h="405">
                  <a:moveTo>
                    <a:pt x="389" y="122"/>
                  </a:moveTo>
                  <a:cubicBezTo>
                    <a:pt x="391" y="126"/>
                    <a:pt x="392" y="130"/>
                    <a:pt x="394" y="134"/>
                  </a:cubicBezTo>
                  <a:cubicBezTo>
                    <a:pt x="385" y="137"/>
                    <a:pt x="377" y="141"/>
                    <a:pt x="370" y="145"/>
                  </a:cubicBezTo>
                  <a:cubicBezTo>
                    <a:pt x="373" y="155"/>
                    <a:pt x="376" y="165"/>
                    <a:pt x="377" y="175"/>
                  </a:cubicBezTo>
                  <a:cubicBezTo>
                    <a:pt x="386" y="175"/>
                    <a:pt x="395" y="174"/>
                    <a:pt x="404" y="173"/>
                  </a:cubicBezTo>
                  <a:cubicBezTo>
                    <a:pt x="404" y="177"/>
                    <a:pt x="405" y="182"/>
                    <a:pt x="405" y="186"/>
                  </a:cubicBezTo>
                  <a:cubicBezTo>
                    <a:pt x="396" y="187"/>
                    <a:pt x="388" y="188"/>
                    <a:pt x="379" y="190"/>
                  </a:cubicBezTo>
                  <a:cubicBezTo>
                    <a:pt x="380" y="201"/>
                    <a:pt x="380" y="211"/>
                    <a:pt x="379" y="221"/>
                  </a:cubicBezTo>
                  <a:cubicBezTo>
                    <a:pt x="387" y="224"/>
                    <a:pt x="396" y="225"/>
                    <a:pt x="404" y="226"/>
                  </a:cubicBezTo>
                  <a:cubicBezTo>
                    <a:pt x="404" y="230"/>
                    <a:pt x="403" y="235"/>
                    <a:pt x="403" y="239"/>
                  </a:cubicBezTo>
                  <a:cubicBezTo>
                    <a:pt x="394" y="237"/>
                    <a:pt x="385" y="236"/>
                    <a:pt x="376" y="236"/>
                  </a:cubicBezTo>
                  <a:cubicBezTo>
                    <a:pt x="374" y="246"/>
                    <a:pt x="372" y="256"/>
                    <a:pt x="368" y="266"/>
                  </a:cubicBezTo>
                  <a:cubicBezTo>
                    <a:pt x="375" y="271"/>
                    <a:pt x="383" y="274"/>
                    <a:pt x="392" y="278"/>
                  </a:cubicBezTo>
                  <a:cubicBezTo>
                    <a:pt x="390" y="282"/>
                    <a:pt x="388" y="286"/>
                    <a:pt x="386" y="290"/>
                  </a:cubicBezTo>
                  <a:cubicBezTo>
                    <a:pt x="379" y="286"/>
                    <a:pt x="370" y="282"/>
                    <a:pt x="362" y="280"/>
                  </a:cubicBezTo>
                  <a:cubicBezTo>
                    <a:pt x="357" y="289"/>
                    <a:pt x="352" y="298"/>
                    <a:pt x="346" y="307"/>
                  </a:cubicBezTo>
                  <a:cubicBezTo>
                    <a:pt x="352" y="313"/>
                    <a:pt x="359" y="319"/>
                    <a:pt x="366" y="324"/>
                  </a:cubicBezTo>
                  <a:cubicBezTo>
                    <a:pt x="363" y="327"/>
                    <a:pt x="360" y="331"/>
                    <a:pt x="358" y="334"/>
                  </a:cubicBezTo>
                  <a:cubicBezTo>
                    <a:pt x="351" y="328"/>
                    <a:pt x="344" y="323"/>
                    <a:pt x="337" y="319"/>
                  </a:cubicBezTo>
                  <a:cubicBezTo>
                    <a:pt x="330" y="326"/>
                    <a:pt x="322" y="334"/>
                    <a:pt x="314" y="340"/>
                  </a:cubicBezTo>
                  <a:cubicBezTo>
                    <a:pt x="318" y="348"/>
                    <a:pt x="323" y="355"/>
                    <a:pt x="329" y="362"/>
                  </a:cubicBezTo>
                  <a:cubicBezTo>
                    <a:pt x="325" y="365"/>
                    <a:pt x="322" y="367"/>
                    <a:pt x="318" y="370"/>
                  </a:cubicBezTo>
                  <a:cubicBezTo>
                    <a:pt x="314" y="362"/>
                    <a:pt x="308" y="356"/>
                    <a:pt x="302" y="349"/>
                  </a:cubicBezTo>
                  <a:cubicBezTo>
                    <a:pt x="293" y="355"/>
                    <a:pt x="284" y="360"/>
                    <a:pt x="275" y="364"/>
                  </a:cubicBezTo>
                  <a:cubicBezTo>
                    <a:pt x="277" y="373"/>
                    <a:pt x="280" y="381"/>
                    <a:pt x="284" y="389"/>
                  </a:cubicBezTo>
                  <a:cubicBezTo>
                    <a:pt x="279" y="391"/>
                    <a:pt x="275" y="392"/>
                    <a:pt x="271" y="394"/>
                  </a:cubicBezTo>
                  <a:cubicBezTo>
                    <a:pt x="269" y="386"/>
                    <a:pt x="265" y="378"/>
                    <a:pt x="261" y="370"/>
                  </a:cubicBezTo>
                  <a:cubicBezTo>
                    <a:pt x="251" y="373"/>
                    <a:pt x="241" y="376"/>
                    <a:pt x="230" y="378"/>
                  </a:cubicBezTo>
                  <a:cubicBezTo>
                    <a:pt x="230" y="386"/>
                    <a:pt x="231" y="395"/>
                    <a:pt x="233" y="404"/>
                  </a:cubicBezTo>
                  <a:cubicBezTo>
                    <a:pt x="228" y="404"/>
                    <a:pt x="224" y="405"/>
                    <a:pt x="219" y="405"/>
                  </a:cubicBezTo>
                  <a:cubicBezTo>
                    <a:pt x="219" y="397"/>
                    <a:pt x="218" y="388"/>
                    <a:pt x="216" y="379"/>
                  </a:cubicBezTo>
                  <a:cubicBezTo>
                    <a:pt x="205" y="380"/>
                    <a:pt x="195" y="380"/>
                    <a:pt x="184" y="379"/>
                  </a:cubicBezTo>
                  <a:cubicBezTo>
                    <a:pt x="182" y="387"/>
                    <a:pt x="180" y="396"/>
                    <a:pt x="179" y="405"/>
                  </a:cubicBezTo>
                  <a:cubicBezTo>
                    <a:pt x="175" y="404"/>
                    <a:pt x="171" y="403"/>
                    <a:pt x="167" y="403"/>
                  </a:cubicBezTo>
                  <a:cubicBezTo>
                    <a:pt x="168" y="394"/>
                    <a:pt x="169" y="385"/>
                    <a:pt x="169" y="377"/>
                  </a:cubicBezTo>
                  <a:cubicBezTo>
                    <a:pt x="159" y="375"/>
                    <a:pt x="149" y="372"/>
                    <a:pt x="139" y="368"/>
                  </a:cubicBezTo>
                  <a:cubicBezTo>
                    <a:pt x="135" y="376"/>
                    <a:pt x="131" y="384"/>
                    <a:pt x="128" y="392"/>
                  </a:cubicBezTo>
                  <a:cubicBezTo>
                    <a:pt x="124" y="390"/>
                    <a:pt x="120" y="388"/>
                    <a:pt x="116" y="387"/>
                  </a:cubicBezTo>
                  <a:cubicBezTo>
                    <a:pt x="120" y="379"/>
                    <a:pt x="123" y="371"/>
                    <a:pt x="126" y="362"/>
                  </a:cubicBezTo>
                  <a:cubicBezTo>
                    <a:pt x="116" y="358"/>
                    <a:pt x="107" y="352"/>
                    <a:pt x="99" y="346"/>
                  </a:cubicBezTo>
                  <a:cubicBezTo>
                    <a:pt x="93" y="352"/>
                    <a:pt x="87" y="359"/>
                    <a:pt x="82" y="366"/>
                  </a:cubicBezTo>
                  <a:cubicBezTo>
                    <a:pt x="78" y="363"/>
                    <a:pt x="75" y="361"/>
                    <a:pt x="71" y="358"/>
                  </a:cubicBezTo>
                  <a:cubicBezTo>
                    <a:pt x="77" y="351"/>
                    <a:pt x="82" y="344"/>
                    <a:pt x="87" y="337"/>
                  </a:cubicBezTo>
                  <a:cubicBezTo>
                    <a:pt x="79" y="330"/>
                    <a:pt x="72" y="322"/>
                    <a:pt x="65" y="314"/>
                  </a:cubicBezTo>
                  <a:cubicBezTo>
                    <a:pt x="58" y="319"/>
                    <a:pt x="50" y="324"/>
                    <a:pt x="44" y="329"/>
                  </a:cubicBezTo>
                  <a:cubicBezTo>
                    <a:pt x="41" y="326"/>
                    <a:pt x="38" y="322"/>
                    <a:pt x="36" y="319"/>
                  </a:cubicBezTo>
                  <a:cubicBezTo>
                    <a:pt x="43" y="314"/>
                    <a:pt x="50" y="308"/>
                    <a:pt x="56" y="302"/>
                  </a:cubicBezTo>
                  <a:cubicBezTo>
                    <a:pt x="50" y="294"/>
                    <a:pt x="45" y="285"/>
                    <a:pt x="41" y="275"/>
                  </a:cubicBezTo>
                  <a:cubicBezTo>
                    <a:pt x="33" y="277"/>
                    <a:pt x="24" y="280"/>
                    <a:pt x="16" y="284"/>
                  </a:cubicBezTo>
                  <a:cubicBezTo>
                    <a:pt x="15" y="280"/>
                    <a:pt x="13" y="276"/>
                    <a:pt x="11" y="272"/>
                  </a:cubicBezTo>
                  <a:cubicBezTo>
                    <a:pt x="20" y="269"/>
                    <a:pt x="28" y="265"/>
                    <a:pt x="36" y="261"/>
                  </a:cubicBezTo>
                  <a:cubicBezTo>
                    <a:pt x="32" y="251"/>
                    <a:pt x="30" y="241"/>
                    <a:pt x="28" y="231"/>
                  </a:cubicBezTo>
                  <a:cubicBezTo>
                    <a:pt x="19" y="231"/>
                    <a:pt x="10" y="231"/>
                    <a:pt x="2" y="233"/>
                  </a:cubicBezTo>
                  <a:cubicBezTo>
                    <a:pt x="1" y="228"/>
                    <a:pt x="1" y="224"/>
                    <a:pt x="0" y="220"/>
                  </a:cubicBezTo>
                  <a:cubicBezTo>
                    <a:pt x="9" y="219"/>
                    <a:pt x="18" y="218"/>
                    <a:pt x="26" y="216"/>
                  </a:cubicBezTo>
                  <a:cubicBezTo>
                    <a:pt x="25" y="205"/>
                    <a:pt x="26" y="195"/>
                    <a:pt x="27" y="184"/>
                  </a:cubicBezTo>
                  <a:cubicBezTo>
                    <a:pt x="18" y="182"/>
                    <a:pt x="10" y="181"/>
                    <a:pt x="1" y="180"/>
                  </a:cubicBezTo>
                  <a:cubicBezTo>
                    <a:pt x="1" y="175"/>
                    <a:pt x="2" y="171"/>
                    <a:pt x="3" y="167"/>
                  </a:cubicBezTo>
                  <a:cubicBezTo>
                    <a:pt x="11" y="169"/>
                    <a:pt x="20" y="169"/>
                    <a:pt x="29" y="170"/>
                  </a:cubicBezTo>
                  <a:cubicBezTo>
                    <a:pt x="31" y="159"/>
                    <a:pt x="34" y="149"/>
                    <a:pt x="37" y="140"/>
                  </a:cubicBezTo>
                  <a:cubicBezTo>
                    <a:pt x="30" y="135"/>
                    <a:pt x="22" y="131"/>
                    <a:pt x="14" y="128"/>
                  </a:cubicBezTo>
                  <a:cubicBezTo>
                    <a:pt x="15" y="124"/>
                    <a:pt x="17" y="120"/>
                    <a:pt x="19" y="116"/>
                  </a:cubicBezTo>
                  <a:cubicBezTo>
                    <a:pt x="27" y="120"/>
                    <a:pt x="35" y="123"/>
                    <a:pt x="43" y="126"/>
                  </a:cubicBezTo>
                  <a:cubicBezTo>
                    <a:pt x="48" y="116"/>
                    <a:pt x="53" y="107"/>
                    <a:pt x="59" y="99"/>
                  </a:cubicBezTo>
                  <a:cubicBezTo>
                    <a:pt x="53" y="93"/>
                    <a:pt x="47" y="87"/>
                    <a:pt x="39" y="82"/>
                  </a:cubicBezTo>
                  <a:cubicBezTo>
                    <a:pt x="42" y="78"/>
                    <a:pt x="45" y="75"/>
                    <a:pt x="48" y="72"/>
                  </a:cubicBezTo>
                  <a:cubicBezTo>
                    <a:pt x="54" y="77"/>
                    <a:pt x="61" y="83"/>
                    <a:pt x="69" y="87"/>
                  </a:cubicBezTo>
                  <a:cubicBezTo>
                    <a:pt x="76" y="79"/>
                    <a:pt x="83" y="72"/>
                    <a:pt x="91" y="65"/>
                  </a:cubicBezTo>
                  <a:cubicBezTo>
                    <a:pt x="87" y="58"/>
                    <a:pt x="82" y="51"/>
                    <a:pt x="76" y="44"/>
                  </a:cubicBezTo>
                  <a:cubicBezTo>
                    <a:pt x="80" y="41"/>
                    <a:pt x="83" y="39"/>
                    <a:pt x="87" y="36"/>
                  </a:cubicBezTo>
                  <a:cubicBezTo>
                    <a:pt x="92" y="43"/>
                    <a:pt x="97" y="50"/>
                    <a:pt x="103" y="57"/>
                  </a:cubicBezTo>
                  <a:cubicBezTo>
                    <a:pt x="112" y="51"/>
                    <a:pt x="121" y="46"/>
                    <a:pt x="131" y="41"/>
                  </a:cubicBezTo>
                  <a:cubicBezTo>
                    <a:pt x="128" y="33"/>
                    <a:pt x="125" y="25"/>
                    <a:pt x="122" y="17"/>
                  </a:cubicBezTo>
                  <a:cubicBezTo>
                    <a:pt x="126" y="15"/>
                    <a:pt x="130" y="13"/>
                    <a:pt x="134" y="12"/>
                  </a:cubicBezTo>
                  <a:cubicBezTo>
                    <a:pt x="137" y="20"/>
                    <a:pt x="140" y="28"/>
                    <a:pt x="145" y="36"/>
                  </a:cubicBezTo>
                  <a:cubicBezTo>
                    <a:pt x="155" y="32"/>
                    <a:pt x="165" y="30"/>
                    <a:pt x="175" y="28"/>
                  </a:cubicBezTo>
                  <a:cubicBezTo>
                    <a:pt x="175" y="19"/>
                    <a:pt x="174" y="11"/>
                    <a:pt x="173" y="2"/>
                  </a:cubicBezTo>
                  <a:cubicBezTo>
                    <a:pt x="177" y="1"/>
                    <a:pt x="181" y="1"/>
                    <a:pt x="186" y="0"/>
                  </a:cubicBezTo>
                  <a:cubicBezTo>
                    <a:pt x="186" y="9"/>
                    <a:pt x="188" y="18"/>
                    <a:pt x="190" y="26"/>
                  </a:cubicBezTo>
                  <a:cubicBezTo>
                    <a:pt x="200" y="26"/>
                    <a:pt x="211" y="26"/>
                    <a:pt x="221" y="27"/>
                  </a:cubicBezTo>
                  <a:cubicBezTo>
                    <a:pt x="223" y="18"/>
                    <a:pt x="225" y="10"/>
                    <a:pt x="226" y="1"/>
                  </a:cubicBezTo>
                  <a:cubicBezTo>
                    <a:pt x="230" y="2"/>
                    <a:pt x="234" y="2"/>
                    <a:pt x="239" y="3"/>
                  </a:cubicBezTo>
                  <a:cubicBezTo>
                    <a:pt x="237" y="12"/>
                    <a:pt x="236" y="20"/>
                    <a:pt x="236" y="29"/>
                  </a:cubicBezTo>
                  <a:cubicBezTo>
                    <a:pt x="246" y="31"/>
                    <a:pt x="256" y="34"/>
                    <a:pt x="266" y="38"/>
                  </a:cubicBezTo>
                  <a:cubicBezTo>
                    <a:pt x="270" y="30"/>
                    <a:pt x="274" y="22"/>
                    <a:pt x="277" y="14"/>
                  </a:cubicBezTo>
                  <a:cubicBezTo>
                    <a:pt x="281" y="16"/>
                    <a:pt x="285" y="17"/>
                    <a:pt x="289" y="19"/>
                  </a:cubicBezTo>
                  <a:cubicBezTo>
                    <a:pt x="285" y="27"/>
                    <a:pt x="282" y="35"/>
                    <a:pt x="280" y="44"/>
                  </a:cubicBezTo>
                  <a:cubicBezTo>
                    <a:pt x="289" y="48"/>
                    <a:pt x="298" y="54"/>
                    <a:pt x="307" y="60"/>
                  </a:cubicBezTo>
                  <a:cubicBezTo>
                    <a:pt x="313" y="53"/>
                    <a:pt x="318" y="47"/>
                    <a:pt x="324" y="40"/>
                  </a:cubicBezTo>
                  <a:cubicBezTo>
                    <a:pt x="327" y="42"/>
                    <a:pt x="330" y="45"/>
                    <a:pt x="334" y="48"/>
                  </a:cubicBezTo>
                  <a:cubicBezTo>
                    <a:pt x="328" y="54"/>
                    <a:pt x="323" y="61"/>
                    <a:pt x="318" y="69"/>
                  </a:cubicBezTo>
                  <a:cubicBezTo>
                    <a:pt x="326" y="76"/>
                    <a:pt x="333" y="83"/>
                    <a:pt x="340" y="91"/>
                  </a:cubicBezTo>
                  <a:cubicBezTo>
                    <a:pt x="348" y="87"/>
                    <a:pt x="355" y="82"/>
                    <a:pt x="362" y="77"/>
                  </a:cubicBezTo>
                  <a:cubicBezTo>
                    <a:pt x="364" y="80"/>
                    <a:pt x="367" y="84"/>
                    <a:pt x="370" y="87"/>
                  </a:cubicBezTo>
                  <a:cubicBezTo>
                    <a:pt x="362" y="92"/>
                    <a:pt x="355" y="97"/>
                    <a:pt x="349" y="104"/>
                  </a:cubicBezTo>
                  <a:cubicBezTo>
                    <a:pt x="355" y="112"/>
                    <a:pt x="360" y="121"/>
                    <a:pt x="364" y="131"/>
                  </a:cubicBezTo>
                  <a:cubicBezTo>
                    <a:pt x="373" y="129"/>
                    <a:pt x="381" y="126"/>
                    <a:pt x="389" y="122"/>
                  </a:cubicBezTo>
                  <a:close/>
                  <a:moveTo>
                    <a:pt x="302" y="124"/>
                  </a:moveTo>
                  <a:cubicBezTo>
                    <a:pt x="302" y="124"/>
                    <a:pt x="302" y="124"/>
                    <a:pt x="302" y="124"/>
                  </a:cubicBezTo>
                  <a:cubicBezTo>
                    <a:pt x="301" y="123"/>
                    <a:pt x="300" y="122"/>
                    <a:pt x="299" y="120"/>
                  </a:cubicBezTo>
                  <a:cubicBezTo>
                    <a:pt x="302" y="118"/>
                    <a:pt x="302" y="118"/>
                    <a:pt x="302" y="118"/>
                  </a:cubicBezTo>
                  <a:cubicBezTo>
                    <a:pt x="303" y="116"/>
                    <a:pt x="305" y="114"/>
                    <a:pt x="307" y="112"/>
                  </a:cubicBezTo>
                  <a:cubicBezTo>
                    <a:pt x="308" y="112"/>
                    <a:pt x="307" y="111"/>
                    <a:pt x="306" y="111"/>
                  </a:cubicBezTo>
                  <a:cubicBezTo>
                    <a:pt x="300" y="116"/>
                    <a:pt x="300" y="116"/>
                    <a:pt x="300" y="116"/>
                  </a:cubicBezTo>
                  <a:cubicBezTo>
                    <a:pt x="297" y="118"/>
                    <a:pt x="297" y="118"/>
                    <a:pt x="297" y="118"/>
                  </a:cubicBezTo>
                  <a:cubicBezTo>
                    <a:pt x="296" y="117"/>
                    <a:pt x="295" y="116"/>
                    <a:pt x="294" y="114"/>
                  </a:cubicBezTo>
                  <a:cubicBezTo>
                    <a:pt x="296" y="112"/>
                    <a:pt x="296" y="112"/>
                    <a:pt x="296" y="112"/>
                  </a:cubicBezTo>
                  <a:cubicBezTo>
                    <a:pt x="298" y="110"/>
                    <a:pt x="299" y="108"/>
                    <a:pt x="301" y="106"/>
                  </a:cubicBezTo>
                  <a:cubicBezTo>
                    <a:pt x="302" y="105"/>
                    <a:pt x="301" y="105"/>
                    <a:pt x="300" y="105"/>
                  </a:cubicBezTo>
                  <a:cubicBezTo>
                    <a:pt x="294" y="110"/>
                    <a:pt x="294" y="110"/>
                    <a:pt x="294" y="110"/>
                  </a:cubicBezTo>
                  <a:cubicBezTo>
                    <a:pt x="292" y="112"/>
                    <a:pt x="292" y="112"/>
                    <a:pt x="292" y="112"/>
                  </a:cubicBezTo>
                  <a:cubicBezTo>
                    <a:pt x="291" y="111"/>
                    <a:pt x="289" y="110"/>
                    <a:pt x="288" y="109"/>
                  </a:cubicBezTo>
                  <a:cubicBezTo>
                    <a:pt x="290" y="106"/>
                    <a:pt x="290" y="106"/>
                    <a:pt x="290" y="106"/>
                  </a:cubicBezTo>
                  <a:cubicBezTo>
                    <a:pt x="292" y="104"/>
                    <a:pt x="293" y="102"/>
                    <a:pt x="295" y="100"/>
                  </a:cubicBezTo>
                  <a:cubicBezTo>
                    <a:pt x="295" y="99"/>
                    <a:pt x="294" y="99"/>
                    <a:pt x="294" y="99"/>
                  </a:cubicBezTo>
                  <a:cubicBezTo>
                    <a:pt x="288" y="105"/>
                    <a:pt x="288" y="105"/>
                    <a:pt x="288" y="105"/>
                  </a:cubicBezTo>
                  <a:cubicBezTo>
                    <a:pt x="286" y="107"/>
                    <a:pt x="286" y="107"/>
                    <a:pt x="286" y="107"/>
                  </a:cubicBezTo>
                  <a:cubicBezTo>
                    <a:pt x="285" y="106"/>
                    <a:pt x="283" y="105"/>
                    <a:pt x="282" y="104"/>
                  </a:cubicBezTo>
                  <a:cubicBezTo>
                    <a:pt x="284" y="101"/>
                    <a:pt x="284" y="101"/>
                    <a:pt x="284" y="101"/>
                  </a:cubicBezTo>
                  <a:cubicBezTo>
                    <a:pt x="285" y="99"/>
                    <a:pt x="287" y="97"/>
                    <a:pt x="288" y="94"/>
                  </a:cubicBezTo>
                  <a:cubicBezTo>
                    <a:pt x="289" y="94"/>
                    <a:pt x="288" y="93"/>
                    <a:pt x="287" y="94"/>
                  </a:cubicBezTo>
                  <a:cubicBezTo>
                    <a:pt x="282" y="99"/>
                    <a:pt x="282" y="99"/>
                    <a:pt x="282" y="99"/>
                  </a:cubicBezTo>
                  <a:cubicBezTo>
                    <a:pt x="280" y="102"/>
                    <a:pt x="280" y="102"/>
                    <a:pt x="280" y="102"/>
                  </a:cubicBezTo>
                  <a:cubicBezTo>
                    <a:pt x="278" y="101"/>
                    <a:pt x="277" y="100"/>
                    <a:pt x="276" y="99"/>
                  </a:cubicBezTo>
                  <a:cubicBezTo>
                    <a:pt x="277" y="96"/>
                    <a:pt x="277" y="96"/>
                    <a:pt x="277" y="96"/>
                  </a:cubicBezTo>
                  <a:cubicBezTo>
                    <a:pt x="279" y="94"/>
                    <a:pt x="280" y="91"/>
                    <a:pt x="281" y="89"/>
                  </a:cubicBezTo>
                  <a:cubicBezTo>
                    <a:pt x="281" y="89"/>
                    <a:pt x="281" y="88"/>
                    <a:pt x="280" y="88"/>
                  </a:cubicBezTo>
                  <a:cubicBezTo>
                    <a:pt x="275" y="95"/>
                    <a:pt x="275" y="95"/>
                    <a:pt x="275" y="95"/>
                  </a:cubicBezTo>
                  <a:cubicBezTo>
                    <a:pt x="273" y="97"/>
                    <a:pt x="273" y="97"/>
                    <a:pt x="273" y="97"/>
                  </a:cubicBezTo>
                  <a:cubicBezTo>
                    <a:pt x="272" y="96"/>
                    <a:pt x="270" y="95"/>
                    <a:pt x="269" y="94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1" y="89"/>
                    <a:pt x="273" y="87"/>
                    <a:pt x="274" y="84"/>
                  </a:cubicBezTo>
                  <a:cubicBezTo>
                    <a:pt x="274" y="84"/>
                    <a:pt x="273" y="83"/>
                    <a:pt x="273" y="84"/>
                  </a:cubicBezTo>
                  <a:cubicBezTo>
                    <a:pt x="268" y="90"/>
                    <a:pt x="268" y="90"/>
                    <a:pt x="268" y="90"/>
                  </a:cubicBezTo>
                  <a:cubicBezTo>
                    <a:pt x="266" y="93"/>
                    <a:pt x="266" y="93"/>
                    <a:pt x="266" y="93"/>
                  </a:cubicBezTo>
                  <a:cubicBezTo>
                    <a:pt x="265" y="92"/>
                    <a:pt x="263" y="91"/>
                    <a:pt x="262" y="90"/>
                  </a:cubicBezTo>
                  <a:cubicBezTo>
                    <a:pt x="263" y="88"/>
                    <a:pt x="263" y="88"/>
                    <a:pt x="263" y="88"/>
                  </a:cubicBezTo>
                  <a:cubicBezTo>
                    <a:pt x="264" y="85"/>
                    <a:pt x="265" y="83"/>
                    <a:pt x="266" y="80"/>
                  </a:cubicBezTo>
                  <a:cubicBezTo>
                    <a:pt x="266" y="80"/>
                    <a:pt x="265" y="79"/>
                    <a:pt x="265" y="80"/>
                  </a:cubicBezTo>
                  <a:cubicBezTo>
                    <a:pt x="261" y="86"/>
                    <a:pt x="261" y="86"/>
                    <a:pt x="261" y="86"/>
                  </a:cubicBezTo>
                  <a:cubicBezTo>
                    <a:pt x="259" y="89"/>
                    <a:pt x="259" y="89"/>
                    <a:pt x="259" y="89"/>
                  </a:cubicBezTo>
                  <a:cubicBezTo>
                    <a:pt x="258" y="88"/>
                    <a:pt x="256" y="88"/>
                    <a:pt x="255" y="87"/>
                  </a:cubicBezTo>
                  <a:cubicBezTo>
                    <a:pt x="256" y="84"/>
                    <a:pt x="256" y="84"/>
                    <a:pt x="256" y="84"/>
                  </a:cubicBezTo>
                  <a:cubicBezTo>
                    <a:pt x="257" y="81"/>
                    <a:pt x="257" y="79"/>
                    <a:pt x="258" y="76"/>
                  </a:cubicBezTo>
                  <a:cubicBezTo>
                    <a:pt x="259" y="76"/>
                    <a:pt x="258" y="75"/>
                    <a:pt x="257" y="76"/>
                  </a:cubicBezTo>
                  <a:cubicBezTo>
                    <a:pt x="253" y="83"/>
                    <a:pt x="253" y="83"/>
                    <a:pt x="253" y="83"/>
                  </a:cubicBezTo>
                  <a:cubicBezTo>
                    <a:pt x="252" y="86"/>
                    <a:pt x="252" y="86"/>
                    <a:pt x="252" y="86"/>
                  </a:cubicBezTo>
                  <a:cubicBezTo>
                    <a:pt x="250" y="85"/>
                    <a:pt x="249" y="84"/>
                    <a:pt x="247" y="84"/>
                  </a:cubicBezTo>
                  <a:cubicBezTo>
                    <a:pt x="248" y="81"/>
                    <a:pt x="248" y="81"/>
                    <a:pt x="248" y="81"/>
                  </a:cubicBezTo>
                  <a:cubicBezTo>
                    <a:pt x="249" y="78"/>
                    <a:pt x="250" y="76"/>
                    <a:pt x="250" y="73"/>
                  </a:cubicBezTo>
                  <a:cubicBezTo>
                    <a:pt x="250" y="73"/>
                    <a:pt x="249" y="72"/>
                    <a:pt x="249" y="73"/>
                  </a:cubicBezTo>
                  <a:cubicBezTo>
                    <a:pt x="246" y="80"/>
                    <a:pt x="246" y="80"/>
                    <a:pt x="246" y="80"/>
                  </a:cubicBezTo>
                  <a:cubicBezTo>
                    <a:pt x="244" y="83"/>
                    <a:pt x="244" y="83"/>
                    <a:pt x="244" y="83"/>
                  </a:cubicBezTo>
                  <a:cubicBezTo>
                    <a:pt x="243" y="82"/>
                    <a:pt x="241" y="82"/>
                    <a:pt x="240" y="81"/>
                  </a:cubicBezTo>
                  <a:cubicBezTo>
                    <a:pt x="240" y="78"/>
                    <a:pt x="240" y="78"/>
                    <a:pt x="240" y="78"/>
                  </a:cubicBezTo>
                  <a:cubicBezTo>
                    <a:pt x="241" y="76"/>
                    <a:pt x="241" y="73"/>
                    <a:pt x="242" y="70"/>
                  </a:cubicBezTo>
                  <a:cubicBezTo>
                    <a:pt x="242" y="70"/>
                    <a:pt x="241" y="69"/>
                    <a:pt x="241" y="70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7" y="80"/>
                    <a:pt x="237" y="80"/>
                    <a:pt x="237" y="80"/>
                  </a:cubicBezTo>
                  <a:cubicBezTo>
                    <a:pt x="235" y="80"/>
                    <a:pt x="234" y="80"/>
                    <a:pt x="232" y="79"/>
                  </a:cubicBezTo>
                  <a:cubicBezTo>
                    <a:pt x="232" y="76"/>
                    <a:pt x="232" y="76"/>
                    <a:pt x="232" y="76"/>
                  </a:cubicBezTo>
                  <a:cubicBezTo>
                    <a:pt x="233" y="74"/>
                    <a:pt x="233" y="71"/>
                    <a:pt x="234" y="68"/>
                  </a:cubicBezTo>
                  <a:cubicBezTo>
                    <a:pt x="234" y="68"/>
                    <a:pt x="233" y="67"/>
                    <a:pt x="232" y="68"/>
                  </a:cubicBezTo>
                  <a:cubicBezTo>
                    <a:pt x="230" y="76"/>
                    <a:pt x="230" y="76"/>
                    <a:pt x="230" y="76"/>
                  </a:cubicBezTo>
                  <a:cubicBezTo>
                    <a:pt x="229" y="78"/>
                    <a:pt x="229" y="78"/>
                    <a:pt x="229" y="78"/>
                  </a:cubicBezTo>
                  <a:cubicBezTo>
                    <a:pt x="227" y="78"/>
                    <a:pt x="226" y="78"/>
                    <a:pt x="224" y="78"/>
                  </a:cubicBezTo>
                  <a:cubicBezTo>
                    <a:pt x="224" y="75"/>
                    <a:pt x="224" y="75"/>
                    <a:pt x="224" y="75"/>
                  </a:cubicBezTo>
                  <a:cubicBezTo>
                    <a:pt x="225" y="72"/>
                    <a:pt x="225" y="69"/>
                    <a:pt x="225" y="66"/>
                  </a:cubicBezTo>
                  <a:cubicBezTo>
                    <a:pt x="225" y="66"/>
                    <a:pt x="224" y="66"/>
                    <a:pt x="224" y="66"/>
                  </a:cubicBezTo>
                  <a:cubicBezTo>
                    <a:pt x="222" y="74"/>
                    <a:pt x="222" y="74"/>
                    <a:pt x="222" y="74"/>
                  </a:cubicBezTo>
                  <a:cubicBezTo>
                    <a:pt x="221" y="77"/>
                    <a:pt x="221" y="77"/>
                    <a:pt x="221" y="77"/>
                  </a:cubicBezTo>
                  <a:cubicBezTo>
                    <a:pt x="219" y="77"/>
                    <a:pt x="218" y="77"/>
                    <a:pt x="216" y="76"/>
                  </a:cubicBezTo>
                  <a:cubicBezTo>
                    <a:pt x="216" y="73"/>
                    <a:pt x="216" y="73"/>
                    <a:pt x="216" y="73"/>
                  </a:cubicBezTo>
                  <a:cubicBezTo>
                    <a:pt x="216" y="71"/>
                    <a:pt x="216" y="68"/>
                    <a:pt x="216" y="65"/>
                  </a:cubicBezTo>
                  <a:cubicBezTo>
                    <a:pt x="216" y="65"/>
                    <a:pt x="215" y="65"/>
                    <a:pt x="215" y="65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3" y="76"/>
                    <a:pt x="213" y="76"/>
                    <a:pt x="213" y="76"/>
                  </a:cubicBezTo>
                  <a:cubicBezTo>
                    <a:pt x="211" y="76"/>
                    <a:pt x="210" y="76"/>
                    <a:pt x="208" y="76"/>
                  </a:cubicBezTo>
                  <a:cubicBezTo>
                    <a:pt x="208" y="73"/>
                    <a:pt x="208" y="73"/>
                    <a:pt x="208" y="73"/>
                  </a:cubicBezTo>
                  <a:cubicBezTo>
                    <a:pt x="208" y="70"/>
                    <a:pt x="208" y="67"/>
                    <a:pt x="208" y="65"/>
                  </a:cubicBezTo>
                  <a:cubicBezTo>
                    <a:pt x="208" y="64"/>
                    <a:pt x="206" y="64"/>
                    <a:pt x="206" y="65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3" y="76"/>
                    <a:pt x="202" y="76"/>
                    <a:pt x="200" y="76"/>
                  </a:cubicBezTo>
                  <a:cubicBezTo>
                    <a:pt x="200" y="73"/>
                    <a:pt x="200" y="73"/>
                    <a:pt x="200" y="73"/>
                  </a:cubicBezTo>
                  <a:cubicBezTo>
                    <a:pt x="200" y="70"/>
                    <a:pt x="199" y="67"/>
                    <a:pt x="199" y="65"/>
                  </a:cubicBezTo>
                  <a:cubicBezTo>
                    <a:pt x="199" y="64"/>
                    <a:pt x="198" y="64"/>
                    <a:pt x="198" y="65"/>
                  </a:cubicBezTo>
                  <a:cubicBezTo>
                    <a:pt x="197" y="73"/>
                    <a:pt x="197" y="73"/>
                    <a:pt x="197" y="73"/>
                  </a:cubicBezTo>
                  <a:cubicBezTo>
                    <a:pt x="197" y="76"/>
                    <a:pt x="197" y="76"/>
                    <a:pt x="197" y="76"/>
                  </a:cubicBezTo>
                  <a:cubicBezTo>
                    <a:pt x="195" y="76"/>
                    <a:pt x="194" y="76"/>
                    <a:pt x="192" y="76"/>
                  </a:cubicBezTo>
                  <a:cubicBezTo>
                    <a:pt x="192" y="73"/>
                    <a:pt x="192" y="73"/>
                    <a:pt x="192" y="73"/>
                  </a:cubicBezTo>
                  <a:cubicBezTo>
                    <a:pt x="191" y="71"/>
                    <a:pt x="191" y="68"/>
                    <a:pt x="190" y="65"/>
                  </a:cubicBezTo>
                  <a:cubicBezTo>
                    <a:pt x="190" y="65"/>
                    <a:pt x="189" y="65"/>
                    <a:pt x="189" y="65"/>
                  </a:cubicBezTo>
                  <a:cubicBezTo>
                    <a:pt x="189" y="73"/>
                    <a:pt x="189" y="73"/>
                    <a:pt x="189" y="73"/>
                  </a:cubicBezTo>
                  <a:cubicBezTo>
                    <a:pt x="189" y="76"/>
                    <a:pt x="189" y="76"/>
                    <a:pt x="189" y="76"/>
                  </a:cubicBezTo>
                  <a:cubicBezTo>
                    <a:pt x="187" y="77"/>
                    <a:pt x="186" y="77"/>
                    <a:pt x="184" y="77"/>
                  </a:cubicBezTo>
                  <a:cubicBezTo>
                    <a:pt x="184" y="74"/>
                    <a:pt x="184" y="74"/>
                    <a:pt x="184" y="74"/>
                  </a:cubicBezTo>
                  <a:cubicBezTo>
                    <a:pt x="183" y="72"/>
                    <a:pt x="182" y="69"/>
                    <a:pt x="181" y="66"/>
                  </a:cubicBezTo>
                  <a:cubicBezTo>
                    <a:pt x="181" y="66"/>
                    <a:pt x="180" y="66"/>
                    <a:pt x="180" y="66"/>
                  </a:cubicBezTo>
                  <a:cubicBezTo>
                    <a:pt x="181" y="75"/>
                    <a:pt x="181" y="75"/>
                    <a:pt x="181" y="75"/>
                  </a:cubicBezTo>
                  <a:cubicBezTo>
                    <a:pt x="181" y="78"/>
                    <a:pt x="181" y="78"/>
                    <a:pt x="181" y="78"/>
                  </a:cubicBezTo>
                  <a:cubicBezTo>
                    <a:pt x="179" y="78"/>
                    <a:pt x="178" y="78"/>
                    <a:pt x="176" y="78"/>
                  </a:cubicBezTo>
                  <a:cubicBezTo>
                    <a:pt x="175" y="76"/>
                    <a:pt x="175" y="76"/>
                    <a:pt x="175" y="76"/>
                  </a:cubicBezTo>
                  <a:cubicBezTo>
                    <a:pt x="175" y="73"/>
                    <a:pt x="174" y="70"/>
                    <a:pt x="173" y="68"/>
                  </a:cubicBezTo>
                  <a:cubicBezTo>
                    <a:pt x="173" y="67"/>
                    <a:pt x="172" y="68"/>
                    <a:pt x="172" y="68"/>
                  </a:cubicBezTo>
                  <a:cubicBezTo>
                    <a:pt x="173" y="76"/>
                    <a:pt x="173" y="76"/>
                    <a:pt x="173" y="76"/>
                  </a:cubicBezTo>
                  <a:cubicBezTo>
                    <a:pt x="173" y="79"/>
                    <a:pt x="173" y="79"/>
                    <a:pt x="173" y="79"/>
                  </a:cubicBezTo>
                  <a:cubicBezTo>
                    <a:pt x="172" y="80"/>
                    <a:pt x="170" y="80"/>
                    <a:pt x="169" y="80"/>
                  </a:cubicBezTo>
                  <a:cubicBezTo>
                    <a:pt x="167" y="78"/>
                    <a:pt x="167" y="78"/>
                    <a:pt x="167" y="78"/>
                  </a:cubicBezTo>
                  <a:cubicBezTo>
                    <a:pt x="166" y="75"/>
                    <a:pt x="165" y="73"/>
                    <a:pt x="164" y="70"/>
                  </a:cubicBezTo>
                  <a:cubicBezTo>
                    <a:pt x="164" y="69"/>
                    <a:pt x="163" y="70"/>
                    <a:pt x="163" y="70"/>
                  </a:cubicBezTo>
                  <a:cubicBezTo>
                    <a:pt x="165" y="78"/>
                    <a:pt x="165" y="78"/>
                    <a:pt x="165" y="78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4" y="82"/>
                    <a:pt x="162" y="82"/>
                    <a:pt x="161" y="83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58" y="78"/>
                    <a:pt x="157" y="75"/>
                    <a:pt x="156" y="73"/>
                  </a:cubicBezTo>
                  <a:cubicBezTo>
                    <a:pt x="156" y="72"/>
                    <a:pt x="155" y="73"/>
                    <a:pt x="155" y="73"/>
                  </a:cubicBezTo>
                  <a:cubicBezTo>
                    <a:pt x="157" y="81"/>
                    <a:pt x="157" y="81"/>
                    <a:pt x="157" y="81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6" y="84"/>
                    <a:pt x="155" y="85"/>
                    <a:pt x="153" y="86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51" y="81"/>
                    <a:pt x="149" y="78"/>
                    <a:pt x="148" y="76"/>
                  </a:cubicBezTo>
                  <a:cubicBezTo>
                    <a:pt x="148" y="75"/>
                    <a:pt x="147" y="76"/>
                    <a:pt x="147" y="76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50" y="87"/>
                    <a:pt x="150" y="87"/>
                    <a:pt x="150" y="87"/>
                  </a:cubicBezTo>
                  <a:cubicBezTo>
                    <a:pt x="149" y="88"/>
                    <a:pt x="148" y="88"/>
                    <a:pt x="146" y="89"/>
                  </a:cubicBezTo>
                  <a:cubicBezTo>
                    <a:pt x="144" y="86"/>
                    <a:pt x="144" y="86"/>
                    <a:pt x="144" y="86"/>
                  </a:cubicBezTo>
                  <a:cubicBezTo>
                    <a:pt x="143" y="84"/>
                    <a:pt x="142" y="82"/>
                    <a:pt x="140" y="80"/>
                  </a:cubicBezTo>
                  <a:cubicBezTo>
                    <a:pt x="140" y="79"/>
                    <a:pt x="139" y="80"/>
                    <a:pt x="139" y="80"/>
                  </a:cubicBezTo>
                  <a:cubicBezTo>
                    <a:pt x="142" y="88"/>
                    <a:pt x="142" y="88"/>
                    <a:pt x="142" y="88"/>
                  </a:cubicBezTo>
                  <a:cubicBezTo>
                    <a:pt x="143" y="90"/>
                    <a:pt x="143" y="90"/>
                    <a:pt x="143" y="90"/>
                  </a:cubicBezTo>
                  <a:cubicBezTo>
                    <a:pt x="142" y="91"/>
                    <a:pt x="140" y="92"/>
                    <a:pt x="139" y="93"/>
                  </a:cubicBezTo>
                  <a:cubicBezTo>
                    <a:pt x="137" y="90"/>
                    <a:pt x="137" y="90"/>
                    <a:pt x="137" y="90"/>
                  </a:cubicBezTo>
                  <a:cubicBezTo>
                    <a:pt x="136" y="88"/>
                    <a:pt x="134" y="86"/>
                    <a:pt x="132" y="84"/>
                  </a:cubicBezTo>
                  <a:cubicBezTo>
                    <a:pt x="132" y="83"/>
                    <a:pt x="131" y="84"/>
                    <a:pt x="131" y="84"/>
                  </a:cubicBezTo>
                  <a:cubicBezTo>
                    <a:pt x="135" y="92"/>
                    <a:pt x="135" y="92"/>
                    <a:pt x="135" y="92"/>
                  </a:cubicBezTo>
                  <a:cubicBezTo>
                    <a:pt x="136" y="94"/>
                    <a:pt x="136" y="94"/>
                    <a:pt x="136" y="94"/>
                  </a:cubicBezTo>
                  <a:cubicBezTo>
                    <a:pt x="135" y="95"/>
                    <a:pt x="134" y="96"/>
                    <a:pt x="132" y="97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29" y="93"/>
                    <a:pt x="127" y="91"/>
                    <a:pt x="125" y="88"/>
                  </a:cubicBezTo>
                  <a:cubicBezTo>
                    <a:pt x="125" y="88"/>
                    <a:pt x="124" y="89"/>
                    <a:pt x="124" y="89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29" y="99"/>
                    <a:pt x="129" y="99"/>
                    <a:pt x="129" y="99"/>
                  </a:cubicBezTo>
                  <a:cubicBezTo>
                    <a:pt x="128" y="100"/>
                    <a:pt x="127" y="101"/>
                    <a:pt x="126" y="102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2" y="98"/>
                    <a:pt x="120" y="96"/>
                    <a:pt x="118" y="94"/>
                  </a:cubicBezTo>
                  <a:cubicBezTo>
                    <a:pt x="118" y="93"/>
                    <a:pt x="117" y="94"/>
                    <a:pt x="117" y="94"/>
                  </a:cubicBezTo>
                  <a:cubicBezTo>
                    <a:pt x="121" y="101"/>
                    <a:pt x="121" y="101"/>
                    <a:pt x="121" y="101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22" y="105"/>
                    <a:pt x="121" y="106"/>
                    <a:pt x="119" y="107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15" y="103"/>
                    <a:pt x="113" y="101"/>
                    <a:pt x="111" y="99"/>
                  </a:cubicBezTo>
                  <a:cubicBezTo>
                    <a:pt x="111" y="99"/>
                    <a:pt x="110" y="99"/>
                    <a:pt x="110" y="100"/>
                  </a:cubicBezTo>
                  <a:cubicBezTo>
                    <a:pt x="115" y="107"/>
                    <a:pt x="115" y="107"/>
                    <a:pt x="115" y="107"/>
                  </a:cubicBezTo>
                  <a:cubicBezTo>
                    <a:pt x="117" y="109"/>
                    <a:pt x="117" y="109"/>
                    <a:pt x="117" y="109"/>
                  </a:cubicBezTo>
                  <a:cubicBezTo>
                    <a:pt x="116" y="110"/>
                    <a:pt x="115" y="111"/>
                    <a:pt x="114" y="112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109" y="109"/>
                    <a:pt x="107" y="107"/>
                    <a:pt x="105" y="105"/>
                  </a:cubicBezTo>
                  <a:cubicBezTo>
                    <a:pt x="104" y="105"/>
                    <a:pt x="104" y="106"/>
                    <a:pt x="104" y="106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0" y="116"/>
                    <a:pt x="109" y="117"/>
                    <a:pt x="108" y="118"/>
                  </a:cubicBezTo>
                  <a:cubicBezTo>
                    <a:pt x="106" y="116"/>
                    <a:pt x="106" y="116"/>
                    <a:pt x="106" y="116"/>
                  </a:cubicBezTo>
                  <a:cubicBezTo>
                    <a:pt x="103" y="115"/>
                    <a:pt x="101" y="113"/>
                    <a:pt x="99" y="111"/>
                  </a:cubicBezTo>
                  <a:cubicBezTo>
                    <a:pt x="98" y="111"/>
                    <a:pt x="98" y="112"/>
                    <a:pt x="98" y="112"/>
                  </a:cubicBezTo>
                  <a:cubicBezTo>
                    <a:pt x="104" y="118"/>
                    <a:pt x="104" y="118"/>
                    <a:pt x="104" y="118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5" y="122"/>
                    <a:pt x="104" y="123"/>
                    <a:pt x="103" y="124"/>
                  </a:cubicBezTo>
                  <a:cubicBezTo>
                    <a:pt x="100" y="123"/>
                    <a:pt x="100" y="123"/>
                    <a:pt x="100" y="123"/>
                  </a:cubicBezTo>
                  <a:cubicBezTo>
                    <a:pt x="98" y="121"/>
                    <a:pt x="96" y="120"/>
                    <a:pt x="93" y="118"/>
                  </a:cubicBezTo>
                  <a:cubicBezTo>
                    <a:pt x="93" y="118"/>
                    <a:pt x="92" y="119"/>
                    <a:pt x="93" y="119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101" y="127"/>
                    <a:pt x="101" y="127"/>
                    <a:pt x="101" y="127"/>
                  </a:cubicBezTo>
                  <a:cubicBezTo>
                    <a:pt x="100" y="128"/>
                    <a:pt x="99" y="129"/>
                    <a:pt x="98" y="131"/>
                  </a:cubicBezTo>
                  <a:cubicBezTo>
                    <a:pt x="95" y="129"/>
                    <a:pt x="95" y="129"/>
                    <a:pt x="95" y="129"/>
                  </a:cubicBezTo>
                  <a:cubicBezTo>
                    <a:pt x="93" y="128"/>
                    <a:pt x="91" y="127"/>
                    <a:pt x="88" y="125"/>
                  </a:cubicBezTo>
                  <a:cubicBezTo>
                    <a:pt x="88" y="125"/>
                    <a:pt x="87" y="126"/>
                    <a:pt x="88" y="126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5" y="135"/>
                    <a:pt x="95" y="136"/>
                    <a:pt x="94" y="137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89" y="135"/>
                    <a:pt x="86" y="134"/>
                    <a:pt x="84" y="133"/>
                  </a:cubicBezTo>
                  <a:cubicBezTo>
                    <a:pt x="83" y="132"/>
                    <a:pt x="83" y="133"/>
                    <a:pt x="83" y="134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91" y="142"/>
                    <a:pt x="91" y="143"/>
                    <a:pt x="90" y="144"/>
                  </a:cubicBezTo>
                  <a:cubicBezTo>
                    <a:pt x="87" y="143"/>
                    <a:pt x="87" y="143"/>
                    <a:pt x="87" y="143"/>
                  </a:cubicBezTo>
                  <a:cubicBezTo>
                    <a:pt x="84" y="142"/>
                    <a:pt x="82" y="141"/>
                    <a:pt x="79" y="140"/>
                  </a:cubicBezTo>
                  <a:cubicBezTo>
                    <a:pt x="79" y="140"/>
                    <a:pt x="78" y="141"/>
                    <a:pt x="79" y="141"/>
                  </a:cubicBezTo>
                  <a:cubicBezTo>
                    <a:pt x="86" y="146"/>
                    <a:pt x="86" y="146"/>
                    <a:pt x="86" y="146"/>
                  </a:cubicBezTo>
                  <a:cubicBezTo>
                    <a:pt x="88" y="147"/>
                    <a:pt x="88" y="147"/>
                    <a:pt x="88" y="147"/>
                  </a:cubicBezTo>
                  <a:cubicBezTo>
                    <a:pt x="88" y="149"/>
                    <a:pt x="87" y="150"/>
                    <a:pt x="86" y="152"/>
                  </a:cubicBezTo>
                  <a:cubicBezTo>
                    <a:pt x="83" y="151"/>
                    <a:pt x="83" y="151"/>
                    <a:pt x="83" y="151"/>
                  </a:cubicBezTo>
                  <a:cubicBezTo>
                    <a:pt x="81" y="150"/>
                    <a:pt x="78" y="149"/>
                    <a:pt x="76" y="148"/>
                  </a:cubicBezTo>
                  <a:cubicBezTo>
                    <a:pt x="75" y="148"/>
                    <a:pt x="75" y="149"/>
                    <a:pt x="75" y="149"/>
                  </a:cubicBezTo>
                  <a:cubicBezTo>
                    <a:pt x="82" y="153"/>
                    <a:pt x="82" y="153"/>
                    <a:pt x="82" y="153"/>
                  </a:cubicBezTo>
                  <a:cubicBezTo>
                    <a:pt x="85" y="155"/>
                    <a:pt x="85" y="155"/>
                    <a:pt x="85" y="155"/>
                  </a:cubicBezTo>
                  <a:cubicBezTo>
                    <a:pt x="84" y="156"/>
                    <a:pt x="84" y="158"/>
                    <a:pt x="83" y="159"/>
                  </a:cubicBezTo>
                  <a:cubicBezTo>
                    <a:pt x="80" y="158"/>
                    <a:pt x="80" y="158"/>
                    <a:pt x="80" y="158"/>
                  </a:cubicBezTo>
                  <a:cubicBezTo>
                    <a:pt x="78" y="158"/>
                    <a:pt x="75" y="157"/>
                    <a:pt x="72" y="156"/>
                  </a:cubicBezTo>
                  <a:cubicBezTo>
                    <a:pt x="72" y="156"/>
                    <a:pt x="72" y="157"/>
                    <a:pt x="72" y="157"/>
                  </a:cubicBezTo>
                  <a:cubicBezTo>
                    <a:pt x="79" y="161"/>
                    <a:pt x="79" y="161"/>
                    <a:pt x="79" y="161"/>
                  </a:cubicBezTo>
                  <a:cubicBezTo>
                    <a:pt x="82" y="162"/>
                    <a:pt x="82" y="162"/>
                    <a:pt x="82" y="162"/>
                  </a:cubicBezTo>
                  <a:cubicBezTo>
                    <a:pt x="82" y="164"/>
                    <a:pt x="81" y="165"/>
                    <a:pt x="81" y="167"/>
                  </a:cubicBezTo>
                  <a:cubicBezTo>
                    <a:pt x="78" y="166"/>
                    <a:pt x="78" y="166"/>
                    <a:pt x="78" y="166"/>
                  </a:cubicBezTo>
                  <a:cubicBezTo>
                    <a:pt x="75" y="166"/>
                    <a:pt x="72" y="165"/>
                    <a:pt x="70" y="165"/>
                  </a:cubicBezTo>
                  <a:cubicBezTo>
                    <a:pt x="69" y="165"/>
                    <a:pt x="69" y="166"/>
                    <a:pt x="69" y="166"/>
                  </a:cubicBezTo>
                  <a:cubicBezTo>
                    <a:pt x="77" y="169"/>
                    <a:pt x="77" y="169"/>
                    <a:pt x="77" y="169"/>
                  </a:cubicBezTo>
                  <a:cubicBezTo>
                    <a:pt x="80" y="170"/>
                    <a:pt x="80" y="170"/>
                    <a:pt x="80" y="170"/>
                  </a:cubicBezTo>
                  <a:cubicBezTo>
                    <a:pt x="79" y="171"/>
                    <a:pt x="79" y="173"/>
                    <a:pt x="79" y="174"/>
                  </a:cubicBezTo>
                  <a:cubicBezTo>
                    <a:pt x="76" y="174"/>
                    <a:pt x="76" y="174"/>
                    <a:pt x="76" y="174"/>
                  </a:cubicBezTo>
                  <a:cubicBezTo>
                    <a:pt x="73" y="174"/>
                    <a:pt x="70" y="173"/>
                    <a:pt x="68" y="173"/>
                  </a:cubicBezTo>
                  <a:cubicBezTo>
                    <a:pt x="67" y="173"/>
                    <a:pt x="67" y="174"/>
                    <a:pt x="67" y="174"/>
                  </a:cubicBezTo>
                  <a:cubicBezTo>
                    <a:pt x="75" y="177"/>
                    <a:pt x="75" y="177"/>
                    <a:pt x="75" y="177"/>
                  </a:cubicBezTo>
                  <a:cubicBezTo>
                    <a:pt x="78" y="178"/>
                    <a:pt x="78" y="178"/>
                    <a:pt x="78" y="178"/>
                  </a:cubicBezTo>
                  <a:cubicBezTo>
                    <a:pt x="78" y="179"/>
                    <a:pt x="77" y="181"/>
                    <a:pt x="77" y="182"/>
                  </a:cubicBezTo>
                  <a:cubicBezTo>
                    <a:pt x="74" y="182"/>
                    <a:pt x="74" y="182"/>
                    <a:pt x="74" y="182"/>
                  </a:cubicBezTo>
                  <a:cubicBezTo>
                    <a:pt x="71" y="182"/>
                    <a:pt x="69" y="182"/>
                    <a:pt x="66" y="182"/>
                  </a:cubicBezTo>
                  <a:cubicBezTo>
                    <a:pt x="65" y="182"/>
                    <a:pt x="65" y="183"/>
                    <a:pt x="66" y="183"/>
                  </a:cubicBezTo>
                  <a:cubicBezTo>
                    <a:pt x="74" y="185"/>
                    <a:pt x="74" y="185"/>
                    <a:pt x="74" y="185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77" y="187"/>
                    <a:pt x="76" y="189"/>
                    <a:pt x="76" y="190"/>
                  </a:cubicBezTo>
                  <a:cubicBezTo>
                    <a:pt x="73" y="190"/>
                    <a:pt x="73" y="190"/>
                    <a:pt x="73" y="190"/>
                  </a:cubicBezTo>
                  <a:cubicBezTo>
                    <a:pt x="70" y="190"/>
                    <a:pt x="68" y="190"/>
                    <a:pt x="65" y="190"/>
                  </a:cubicBezTo>
                  <a:cubicBezTo>
                    <a:pt x="64" y="190"/>
                    <a:pt x="64" y="191"/>
                    <a:pt x="65" y="192"/>
                  </a:cubicBezTo>
                  <a:cubicBezTo>
                    <a:pt x="73" y="193"/>
                    <a:pt x="73" y="193"/>
                    <a:pt x="73" y="193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76" y="195"/>
                    <a:pt x="76" y="197"/>
                    <a:pt x="76" y="198"/>
                  </a:cubicBezTo>
                  <a:cubicBezTo>
                    <a:pt x="73" y="198"/>
                    <a:pt x="73" y="198"/>
                    <a:pt x="73" y="198"/>
                  </a:cubicBezTo>
                  <a:cubicBezTo>
                    <a:pt x="70" y="199"/>
                    <a:pt x="67" y="199"/>
                    <a:pt x="64" y="199"/>
                  </a:cubicBezTo>
                  <a:cubicBezTo>
                    <a:pt x="64" y="199"/>
                    <a:pt x="64" y="200"/>
                    <a:pt x="64" y="200"/>
                  </a:cubicBezTo>
                  <a:cubicBezTo>
                    <a:pt x="73" y="201"/>
                    <a:pt x="73" y="201"/>
                    <a:pt x="73" y="201"/>
                  </a:cubicBezTo>
                  <a:cubicBezTo>
                    <a:pt x="76" y="202"/>
                    <a:pt x="76" y="202"/>
                    <a:pt x="76" y="202"/>
                  </a:cubicBezTo>
                  <a:cubicBezTo>
                    <a:pt x="76" y="203"/>
                    <a:pt x="76" y="205"/>
                    <a:pt x="76" y="206"/>
                  </a:cubicBezTo>
                  <a:cubicBezTo>
                    <a:pt x="73" y="207"/>
                    <a:pt x="73" y="207"/>
                    <a:pt x="73" y="207"/>
                  </a:cubicBezTo>
                  <a:cubicBezTo>
                    <a:pt x="70" y="207"/>
                    <a:pt x="67" y="207"/>
                    <a:pt x="64" y="208"/>
                  </a:cubicBezTo>
                  <a:cubicBezTo>
                    <a:pt x="64" y="208"/>
                    <a:pt x="64" y="209"/>
                    <a:pt x="65" y="209"/>
                  </a:cubicBezTo>
                  <a:cubicBezTo>
                    <a:pt x="73" y="209"/>
                    <a:pt x="73" y="209"/>
                    <a:pt x="73" y="209"/>
                  </a:cubicBezTo>
                  <a:cubicBezTo>
                    <a:pt x="76" y="210"/>
                    <a:pt x="76" y="210"/>
                    <a:pt x="76" y="210"/>
                  </a:cubicBezTo>
                  <a:cubicBezTo>
                    <a:pt x="76" y="211"/>
                    <a:pt x="76" y="213"/>
                    <a:pt x="76" y="214"/>
                  </a:cubicBezTo>
                  <a:cubicBezTo>
                    <a:pt x="73" y="215"/>
                    <a:pt x="73" y="215"/>
                    <a:pt x="73" y="215"/>
                  </a:cubicBezTo>
                  <a:cubicBezTo>
                    <a:pt x="70" y="215"/>
                    <a:pt x="68" y="216"/>
                    <a:pt x="65" y="216"/>
                  </a:cubicBezTo>
                  <a:cubicBezTo>
                    <a:pt x="65" y="217"/>
                    <a:pt x="65" y="218"/>
                    <a:pt x="65" y="218"/>
                  </a:cubicBezTo>
                  <a:cubicBezTo>
                    <a:pt x="73" y="218"/>
                    <a:pt x="73" y="218"/>
                    <a:pt x="73" y="218"/>
                  </a:cubicBezTo>
                  <a:cubicBezTo>
                    <a:pt x="76" y="218"/>
                    <a:pt x="76" y="218"/>
                    <a:pt x="76" y="218"/>
                  </a:cubicBezTo>
                  <a:cubicBezTo>
                    <a:pt x="77" y="219"/>
                    <a:pt x="77" y="221"/>
                    <a:pt x="77" y="222"/>
                  </a:cubicBezTo>
                  <a:cubicBezTo>
                    <a:pt x="74" y="223"/>
                    <a:pt x="74" y="223"/>
                    <a:pt x="74" y="223"/>
                  </a:cubicBezTo>
                  <a:cubicBezTo>
                    <a:pt x="71" y="224"/>
                    <a:pt x="69" y="224"/>
                    <a:pt x="66" y="225"/>
                  </a:cubicBezTo>
                  <a:cubicBezTo>
                    <a:pt x="66" y="225"/>
                    <a:pt x="66" y="226"/>
                    <a:pt x="66" y="226"/>
                  </a:cubicBezTo>
                  <a:cubicBezTo>
                    <a:pt x="75" y="226"/>
                    <a:pt x="75" y="226"/>
                    <a:pt x="75" y="226"/>
                  </a:cubicBezTo>
                  <a:cubicBezTo>
                    <a:pt x="78" y="226"/>
                    <a:pt x="78" y="226"/>
                    <a:pt x="78" y="226"/>
                  </a:cubicBezTo>
                  <a:cubicBezTo>
                    <a:pt x="78" y="227"/>
                    <a:pt x="78" y="229"/>
                    <a:pt x="78" y="230"/>
                  </a:cubicBezTo>
                  <a:cubicBezTo>
                    <a:pt x="76" y="231"/>
                    <a:pt x="76" y="231"/>
                    <a:pt x="76" y="231"/>
                  </a:cubicBezTo>
                  <a:cubicBezTo>
                    <a:pt x="73" y="232"/>
                    <a:pt x="70" y="233"/>
                    <a:pt x="68" y="234"/>
                  </a:cubicBezTo>
                  <a:cubicBezTo>
                    <a:pt x="67" y="234"/>
                    <a:pt x="68" y="235"/>
                    <a:pt x="68" y="235"/>
                  </a:cubicBezTo>
                  <a:cubicBezTo>
                    <a:pt x="76" y="234"/>
                    <a:pt x="76" y="234"/>
                    <a:pt x="76" y="234"/>
                  </a:cubicBezTo>
                  <a:cubicBezTo>
                    <a:pt x="79" y="233"/>
                    <a:pt x="79" y="233"/>
                    <a:pt x="79" y="233"/>
                  </a:cubicBezTo>
                  <a:cubicBezTo>
                    <a:pt x="80" y="235"/>
                    <a:pt x="80" y="236"/>
                    <a:pt x="80" y="238"/>
                  </a:cubicBezTo>
                  <a:cubicBezTo>
                    <a:pt x="78" y="239"/>
                    <a:pt x="78" y="239"/>
                    <a:pt x="78" y="239"/>
                  </a:cubicBezTo>
                  <a:cubicBezTo>
                    <a:pt x="75" y="240"/>
                    <a:pt x="73" y="241"/>
                    <a:pt x="70" y="242"/>
                  </a:cubicBezTo>
                  <a:cubicBezTo>
                    <a:pt x="70" y="242"/>
                    <a:pt x="70" y="243"/>
                    <a:pt x="70" y="243"/>
                  </a:cubicBezTo>
                  <a:cubicBezTo>
                    <a:pt x="78" y="242"/>
                    <a:pt x="78" y="242"/>
                    <a:pt x="78" y="242"/>
                  </a:cubicBezTo>
                  <a:cubicBezTo>
                    <a:pt x="81" y="241"/>
                    <a:pt x="81" y="241"/>
                    <a:pt x="81" y="241"/>
                  </a:cubicBezTo>
                  <a:cubicBezTo>
                    <a:pt x="82" y="243"/>
                    <a:pt x="82" y="244"/>
                    <a:pt x="83" y="246"/>
                  </a:cubicBezTo>
                  <a:cubicBezTo>
                    <a:pt x="80" y="247"/>
                    <a:pt x="80" y="247"/>
                    <a:pt x="80" y="247"/>
                  </a:cubicBezTo>
                  <a:cubicBezTo>
                    <a:pt x="78" y="248"/>
                    <a:pt x="75" y="249"/>
                    <a:pt x="73" y="250"/>
                  </a:cubicBezTo>
                  <a:cubicBezTo>
                    <a:pt x="72" y="251"/>
                    <a:pt x="73" y="252"/>
                    <a:pt x="73" y="252"/>
                  </a:cubicBezTo>
                  <a:cubicBezTo>
                    <a:pt x="81" y="249"/>
                    <a:pt x="81" y="249"/>
                    <a:pt x="81" y="249"/>
                  </a:cubicBezTo>
                  <a:cubicBezTo>
                    <a:pt x="84" y="249"/>
                    <a:pt x="84" y="249"/>
                    <a:pt x="84" y="249"/>
                  </a:cubicBezTo>
                  <a:cubicBezTo>
                    <a:pt x="85" y="250"/>
                    <a:pt x="85" y="252"/>
                    <a:pt x="86" y="253"/>
                  </a:cubicBezTo>
                  <a:cubicBezTo>
                    <a:pt x="83" y="255"/>
                    <a:pt x="83" y="255"/>
                    <a:pt x="83" y="255"/>
                  </a:cubicBezTo>
                  <a:cubicBezTo>
                    <a:pt x="81" y="256"/>
                    <a:pt x="78" y="257"/>
                    <a:pt x="76" y="259"/>
                  </a:cubicBezTo>
                  <a:cubicBezTo>
                    <a:pt x="76" y="259"/>
                    <a:pt x="76" y="260"/>
                    <a:pt x="77" y="260"/>
                  </a:cubicBezTo>
                  <a:cubicBezTo>
                    <a:pt x="84" y="257"/>
                    <a:pt x="84" y="257"/>
                    <a:pt x="84" y="257"/>
                  </a:cubicBezTo>
                  <a:cubicBezTo>
                    <a:pt x="87" y="256"/>
                    <a:pt x="87" y="256"/>
                    <a:pt x="87" y="256"/>
                  </a:cubicBezTo>
                  <a:cubicBezTo>
                    <a:pt x="88" y="258"/>
                    <a:pt x="88" y="259"/>
                    <a:pt x="89" y="260"/>
                  </a:cubicBezTo>
                  <a:cubicBezTo>
                    <a:pt x="87" y="262"/>
                    <a:pt x="87" y="262"/>
                    <a:pt x="87" y="262"/>
                  </a:cubicBezTo>
                  <a:cubicBezTo>
                    <a:pt x="84" y="263"/>
                    <a:pt x="82" y="265"/>
                    <a:pt x="80" y="266"/>
                  </a:cubicBezTo>
                  <a:cubicBezTo>
                    <a:pt x="79" y="267"/>
                    <a:pt x="80" y="268"/>
                    <a:pt x="80" y="267"/>
                  </a:cubicBezTo>
                  <a:cubicBezTo>
                    <a:pt x="88" y="264"/>
                    <a:pt x="88" y="264"/>
                    <a:pt x="88" y="264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1" y="265"/>
                    <a:pt x="92" y="266"/>
                    <a:pt x="93" y="267"/>
                  </a:cubicBezTo>
                  <a:cubicBezTo>
                    <a:pt x="91" y="269"/>
                    <a:pt x="91" y="269"/>
                    <a:pt x="91" y="269"/>
                  </a:cubicBezTo>
                  <a:cubicBezTo>
                    <a:pt x="88" y="271"/>
                    <a:pt x="86" y="272"/>
                    <a:pt x="84" y="274"/>
                  </a:cubicBezTo>
                  <a:cubicBezTo>
                    <a:pt x="84" y="274"/>
                    <a:pt x="84" y="275"/>
                    <a:pt x="85" y="275"/>
                  </a:cubicBezTo>
                  <a:cubicBezTo>
                    <a:pt x="92" y="272"/>
                    <a:pt x="92" y="272"/>
                    <a:pt x="92" y="272"/>
                  </a:cubicBezTo>
                  <a:cubicBezTo>
                    <a:pt x="95" y="270"/>
                    <a:pt x="95" y="270"/>
                    <a:pt x="95" y="270"/>
                  </a:cubicBezTo>
                  <a:cubicBezTo>
                    <a:pt x="96" y="272"/>
                    <a:pt x="96" y="273"/>
                    <a:pt x="97" y="274"/>
                  </a:cubicBezTo>
                  <a:cubicBezTo>
                    <a:pt x="95" y="276"/>
                    <a:pt x="95" y="276"/>
                    <a:pt x="95" y="276"/>
                  </a:cubicBezTo>
                  <a:cubicBezTo>
                    <a:pt x="93" y="278"/>
                    <a:pt x="91" y="280"/>
                    <a:pt x="89" y="281"/>
                  </a:cubicBezTo>
                  <a:cubicBezTo>
                    <a:pt x="88" y="282"/>
                    <a:pt x="89" y="283"/>
                    <a:pt x="90" y="282"/>
                  </a:cubicBezTo>
                  <a:cubicBezTo>
                    <a:pt x="97" y="278"/>
                    <a:pt x="97" y="278"/>
                    <a:pt x="97" y="278"/>
                  </a:cubicBezTo>
                  <a:cubicBezTo>
                    <a:pt x="99" y="277"/>
                    <a:pt x="99" y="277"/>
                    <a:pt x="99" y="277"/>
                  </a:cubicBezTo>
                  <a:cubicBezTo>
                    <a:pt x="100" y="278"/>
                    <a:pt x="101" y="279"/>
                    <a:pt x="102" y="280"/>
                  </a:cubicBezTo>
                  <a:cubicBezTo>
                    <a:pt x="102" y="281"/>
                    <a:pt x="102" y="281"/>
                    <a:pt x="102" y="281"/>
                  </a:cubicBezTo>
                  <a:cubicBezTo>
                    <a:pt x="100" y="283"/>
                    <a:pt x="100" y="283"/>
                    <a:pt x="100" y="283"/>
                  </a:cubicBezTo>
                  <a:cubicBezTo>
                    <a:pt x="98" y="285"/>
                    <a:pt x="96" y="287"/>
                    <a:pt x="94" y="288"/>
                  </a:cubicBezTo>
                  <a:cubicBezTo>
                    <a:pt x="94" y="289"/>
                    <a:pt x="94" y="290"/>
                    <a:pt x="95" y="289"/>
                  </a:cubicBezTo>
                  <a:cubicBezTo>
                    <a:pt x="102" y="285"/>
                    <a:pt x="102" y="285"/>
                    <a:pt x="102" y="285"/>
                  </a:cubicBezTo>
                  <a:cubicBezTo>
                    <a:pt x="104" y="283"/>
                    <a:pt x="104" y="283"/>
                    <a:pt x="104" y="283"/>
                  </a:cubicBezTo>
                  <a:cubicBezTo>
                    <a:pt x="105" y="284"/>
                    <a:pt x="106" y="286"/>
                    <a:pt x="107" y="287"/>
                  </a:cubicBezTo>
                  <a:cubicBezTo>
                    <a:pt x="105" y="289"/>
                    <a:pt x="105" y="289"/>
                    <a:pt x="105" y="289"/>
                  </a:cubicBezTo>
                  <a:cubicBezTo>
                    <a:pt x="103" y="291"/>
                    <a:pt x="101" y="293"/>
                    <a:pt x="100" y="295"/>
                  </a:cubicBezTo>
                  <a:cubicBezTo>
                    <a:pt x="99" y="295"/>
                    <a:pt x="100" y="296"/>
                    <a:pt x="100" y="296"/>
                  </a:cubicBezTo>
                  <a:cubicBezTo>
                    <a:pt x="107" y="291"/>
                    <a:pt x="107" y="291"/>
                    <a:pt x="107" y="291"/>
                  </a:cubicBezTo>
                  <a:cubicBezTo>
                    <a:pt x="109" y="289"/>
                    <a:pt x="109" y="289"/>
                    <a:pt x="109" y="289"/>
                  </a:cubicBezTo>
                  <a:cubicBezTo>
                    <a:pt x="110" y="290"/>
                    <a:pt x="112" y="292"/>
                    <a:pt x="113" y="293"/>
                  </a:cubicBezTo>
                  <a:cubicBezTo>
                    <a:pt x="111" y="295"/>
                    <a:pt x="111" y="295"/>
                    <a:pt x="111" y="295"/>
                  </a:cubicBezTo>
                  <a:cubicBezTo>
                    <a:pt x="109" y="297"/>
                    <a:pt x="107" y="299"/>
                    <a:pt x="106" y="301"/>
                  </a:cubicBezTo>
                  <a:cubicBezTo>
                    <a:pt x="105" y="302"/>
                    <a:pt x="106" y="303"/>
                    <a:pt x="106" y="302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15" y="295"/>
                    <a:pt x="115" y="295"/>
                    <a:pt x="115" y="295"/>
                  </a:cubicBezTo>
                  <a:cubicBezTo>
                    <a:pt x="116" y="296"/>
                    <a:pt x="117" y="297"/>
                    <a:pt x="118" y="298"/>
                  </a:cubicBezTo>
                  <a:cubicBezTo>
                    <a:pt x="117" y="301"/>
                    <a:pt x="117" y="301"/>
                    <a:pt x="117" y="301"/>
                  </a:cubicBezTo>
                  <a:cubicBezTo>
                    <a:pt x="115" y="303"/>
                    <a:pt x="114" y="305"/>
                    <a:pt x="112" y="307"/>
                  </a:cubicBezTo>
                  <a:cubicBezTo>
                    <a:pt x="112" y="308"/>
                    <a:pt x="113" y="308"/>
                    <a:pt x="113" y="308"/>
                  </a:cubicBezTo>
                  <a:cubicBezTo>
                    <a:pt x="119" y="302"/>
                    <a:pt x="119" y="302"/>
                    <a:pt x="119" y="302"/>
                  </a:cubicBezTo>
                  <a:cubicBezTo>
                    <a:pt x="121" y="300"/>
                    <a:pt x="121" y="300"/>
                    <a:pt x="121" y="300"/>
                  </a:cubicBezTo>
                  <a:cubicBezTo>
                    <a:pt x="122" y="301"/>
                    <a:pt x="123" y="302"/>
                    <a:pt x="125" y="303"/>
                  </a:cubicBezTo>
                  <a:cubicBezTo>
                    <a:pt x="123" y="306"/>
                    <a:pt x="123" y="306"/>
                    <a:pt x="123" y="306"/>
                  </a:cubicBezTo>
                  <a:cubicBezTo>
                    <a:pt x="122" y="308"/>
                    <a:pt x="120" y="311"/>
                    <a:pt x="119" y="313"/>
                  </a:cubicBezTo>
                  <a:cubicBezTo>
                    <a:pt x="118" y="313"/>
                    <a:pt x="119" y="314"/>
                    <a:pt x="120" y="314"/>
                  </a:cubicBezTo>
                  <a:cubicBezTo>
                    <a:pt x="125" y="308"/>
                    <a:pt x="125" y="308"/>
                    <a:pt x="125" y="308"/>
                  </a:cubicBezTo>
                  <a:cubicBezTo>
                    <a:pt x="127" y="305"/>
                    <a:pt x="127" y="305"/>
                    <a:pt x="127" y="305"/>
                  </a:cubicBezTo>
                  <a:cubicBezTo>
                    <a:pt x="129" y="306"/>
                    <a:pt x="130" y="307"/>
                    <a:pt x="131" y="308"/>
                  </a:cubicBezTo>
                  <a:cubicBezTo>
                    <a:pt x="130" y="311"/>
                    <a:pt x="130" y="311"/>
                    <a:pt x="130" y="311"/>
                  </a:cubicBezTo>
                  <a:cubicBezTo>
                    <a:pt x="128" y="313"/>
                    <a:pt x="127" y="316"/>
                    <a:pt x="126" y="318"/>
                  </a:cubicBezTo>
                  <a:cubicBezTo>
                    <a:pt x="126" y="318"/>
                    <a:pt x="127" y="319"/>
                    <a:pt x="127" y="319"/>
                  </a:cubicBezTo>
                  <a:cubicBezTo>
                    <a:pt x="132" y="312"/>
                    <a:pt x="132" y="312"/>
                    <a:pt x="132" y="312"/>
                  </a:cubicBezTo>
                  <a:cubicBezTo>
                    <a:pt x="134" y="310"/>
                    <a:pt x="134" y="310"/>
                    <a:pt x="134" y="310"/>
                  </a:cubicBezTo>
                  <a:cubicBezTo>
                    <a:pt x="135" y="311"/>
                    <a:pt x="137" y="312"/>
                    <a:pt x="138" y="312"/>
                  </a:cubicBezTo>
                  <a:cubicBezTo>
                    <a:pt x="137" y="315"/>
                    <a:pt x="137" y="315"/>
                    <a:pt x="137" y="315"/>
                  </a:cubicBezTo>
                  <a:cubicBezTo>
                    <a:pt x="136" y="318"/>
                    <a:pt x="134" y="320"/>
                    <a:pt x="133" y="323"/>
                  </a:cubicBezTo>
                  <a:cubicBezTo>
                    <a:pt x="133" y="323"/>
                    <a:pt x="134" y="324"/>
                    <a:pt x="134" y="323"/>
                  </a:cubicBezTo>
                  <a:cubicBezTo>
                    <a:pt x="139" y="316"/>
                    <a:pt x="139" y="316"/>
                    <a:pt x="139" y="316"/>
                  </a:cubicBezTo>
                  <a:cubicBezTo>
                    <a:pt x="141" y="314"/>
                    <a:pt x="141" y="314"/>
                    <a:pt x="141" y="314"/>
                  </a:cubicBezTo>
                  <a:cubicBezTo>
                    <a:pt x="142" y="315"/>
                    <a:pt x="144" y="316"/>
                    <a:pt x="145" y="316"/>
                  </a:cubicBezTo>
                  <a:cubicBezTo>
                    <a:pt x="144" y="319"/>
                    <a:pt x="144" y="319"/>
                    <a:pt x="144" y="319"/>
                  </a:cubicBezTo>
                  <a:cubicBezTo>
                    <a:pt x="143" y="322"/>
                    <a:pt x="142" y="324"/>
                    <a:pt x="141" y="327"/>
                  </a:cubicBezTo>
                  <a:cubicBezTo>
                    <a:pt x="141" y="327"/>
                    <a:pt x="142" y="328"/>
                    <a:pt x="142" y="327"/>
                  </a:cubicBezTo>
                  <a:cubicBezTo>
                    <a:pt x="146" y="320"/>
                    <a:pt x="146" y="320"/>
                    <a:pt x="146" y="320"/>
                  </a:cubicBezTo>
                  <a:cubicBezTo>
                    <a:pt x="148" y="318"/>
                    <a:pt x="148" y="318"/>
                    <a:pt x="148" y="318"/>
                  </a:cubicBezTo>
                  <a:cubicBezTo>
                    <a:pt x="149" y="318"/>
                    <a:pt x="151" y="319"/>
                    <a:pt x="152" y="320"/>
                  </a:cubicBezTo>
                  <a:cubicBezTo>
                    <a:pt x="151" y="323"/>
                    <a:pt x="151" y="323"/>
                    <a:pt x="151" y="323"/>
                  </a:cubicBezTo>
                  <a:cubicBezTo>
                    <a:pt x="151" y="325"/>
                    <a:pt x="150" y="328"/>
                    <a:pt x="149" y="330"/>
                  </a:cubicBezTo>
                  <a:cubicBezTo>
                    <a:pt x="149" y="331"/>
                    <a:pt x="150" y="331"/>
                    <a:pt x="150" y="331"/>
                  </a:cubicBezTo>
                  <a:cubicBezTo>
                    <a:pt x="154" y="324"/>
                    <a:pt x="154" y="324"/>
                    <a:pt x="154" y="324"/>
                  </a:cubicBezTo>
                  <a:cubicBezTo>
                    <a:pt x="155" y="321"/>
                    <a:pt x="155" y="321"/>
                    <a:pt x="155" y="321"/>
                  </a:cubicBezTo>
                  <a:cubicBezTo>
                    <a:pt x="157" y="321"/>
                    <a:pt x="158" y="322"/>
                    <a:pt x="160" y="323"/>
                  </a:cubicBezTo>
                  <a:cubicBezTo>
                    <a:pt x="159" y="326"/>
                    <a:pt x="159" y="326"/>
                    <a:pt x="159" y="326"/>
                  </a:cubicBezTo>
                  <a:cubicBezTo>
                    <a:pt x="158" y="328"/>
                    <a:pt x="158" y="331"/>
                    <a:pt x="157" y="333"/>
                  </a:cubicBezTo>
                  <a:cubicBezTo>
                    <a:pt x="157" y="334"/>
                    <a:pt x="158" y="334"/>
                    <a:pt x="158" y="334"/>
                  </a:cubicBezTo>
                  <a:cubicBezTo>
                    <a:pt x="162" y="326"/>
                    <a:pt x="162" y="326"/>
                    <a:pt x="162" y="326"/>
                  </a:cubicBezTo>
                  <a:cubicBezTo>
                    <a:pt x="163" y="324"/>
                    <a:pt x="163" y="324"/>
                    <a:pt x="163" y="324"/>
                  </a:cubicBezTo>
                  <a:cubicBezTo>
                    <a:pt x="164" y="324"/>
                    <a:pt x="166" y="325"/>
                    <a:pt x="167" y="325"/>
                  </a:cubicBezTo>
                  <a:cubicBezTo>
                    <a:pt x="167" y="328"/>
                    <a:pt x="167" y="328"/>
                    <a:pt x="167" y="328"/>
                  </a:cubicBezTo>
                  <a:cubicBezTo>
                    <a:pt x="166" y="331"/>
                    <a:pt x="166" y="333"/>
                    <a:pt x="165" y="336"/>
                  </a:cubicBezTo>
                  <a:cubicBezTo>
                    <a:pt x="165" y="337"/>
                    <a:pt x="166" y="337"/>
                    <a:pt x="167" y="336"/>
                  </a:cubicBezTo>
                  <a:cubicBezTo>
                    <a:pt x="169" y="329"/>
                    <a:pt x="169" y="329"/>
                    <a:pt x="169" y="329"/>
                  </a:cubicBezTo>
                  <a:cubicBezTo>
                    <a:pt x="171" y="326"/>
                    <a:pt x="171" y="326"/>
                    <a:pt x="171" y="326"/>
                  </a:cubicBezTo>
                  <a:cubicBezTo>
                    <a:pt x="172" y="326"/>
                    <a:pt x="174" y="327"/>
                    <a:pt x="175" y="327"/>
                  </a:cubicBezTo>
                  <a:cubicBezTo>
                    <a:pt x="175" y="330"/>
                    <a:pt x="175" y="330"/>
                    <a:pt x="175" y="330"/>
                  </a:cubicBezTo>
                  <a:cubicBezTo>
                    <a:pt x="175" y="333"/>
                    <a:pt x="174" y="335"/>
                    <a:pt x="174" y="338"/>
                  </a:cubicBezTo>
                  <a:cubicBezTo>
                    <a:pt x="174" y="339"/>
                    <a:pt x="175" y="339"/>
                    <a:pt x="175" y="338"/>
                  </a:cubicBezTo>
                  <a:cubicBezTo>
                    <a:pt x="177" y="331"/>
                    <a:pt x="177" y="331"/>
                    <a:pt x="177" y="331"/>
                  </a:cubicBezTo>
                  <a:cubicBezTo>
                    <a:pt x="178" y="328"/>
                    <a:pt x="178" y="328"/>
                    <a:pt x="178" y="328"/>
                  </a:cubicBezTo>
                  <a:cubicBezTo>
                    <a:pt x="180" y="328"/>
                    <a:pt x="181" y="328"/>
                    <a:pt x="183" y="329"/>
                  </a:cubicBezTo>
                  <a:cubicBezTo>
                    <a:pt x="183" y="332"/>
                    <a:pt x="183" y="332"/>
                    <a:pt x="183" y="332"/>
                  </a:cubicBezTo>
                  <a:cubicBezTo>
                    <a:pt x="183" y="334"/>
                    <a:pt x="183" y="337"/>
                    <a:pt x="182" y="340"/>
                  </a:cubicBezTo>
                  <a:cubicBezTo>
                    <a:pt x="182" y="340"/>
                    <a:pt x="184" y="340"/>
                    <a:pt x="184" y="340"/>
                  </a:cubicBezTo>
                  <a:cubicBezTo>
                    <a:pt x="186" y="332"/>
                    <a:pt x="186" y="332"/>
                    <a:pt x="186" y="332"/>
                  </a:cubicBezTo>
                  <a:cubicBezTo>
                    <a:pt x="186" y="329"/>
                    <a:pt x="186" y="329"/>
                    <a:pt x="186" y="329"/>
                  </a:cubicBezTo>
                  <a:cubicBezTo>
                    <a:pt x="188" y="329"/>
                    <a:pt x="189" y="329"/>
                    <a:pt x="191" y="330"/>
                  </a:cubicBezTo>
                  <a:cubicBezTo>
                    <a:pt x="191" y="333"/>
                    <a:pt x="191" y="333"/>
                    <a:pt x="191" y="333"/>
                  </a:cubicBezTo>
                  <a:cubicBezTo>
                    <a:pt x="191" y="335"/>
                    <a:pt x="191" y="338"/>
                    <a:pt x="191" y="341"/>
                  </a:cubicBezTo>
                  <a:cubicBezTo>
                    <a:pt x="191" y="341"/>
                    <a:pt x="192" y="341"/>
                    <a:pt x="192" y="341"/>
                  </a:cubicBezTo>
                  <a:cubicBezTo>
                    <a:pt x="194" y="333"/>
                    <a:pt x="194" y="333"/>
                    <a:pt x="194" y="333"/>
                  </a:cubicBezTo>
                  <a:cubicBezTo>
                    <a:pt x="194" y="330"/>
                    <a:pt x="194" y="330"/>
                    <a:pt x="194" y="330"/>
                  </a:cubicBezTo>
                  <a:cubicBezTo>
                    <a:pt x="196" y="330"/>
                    <a:pt x="197" y="330"/>
                    <a:pt x="199" y="330"/>
                  </a:cubicBezTo>
                  <a:cubicBezTo>
                    <a:pt x="199" y="333"/>
                    <a:pt x="199" y="333"/>
                    <a:pt x="199" y="333"/>
                  </a:cubicBezTo>
                  <a:cubicBezTo>
                    <a:pt x="199" y="336"/>
                    <a:pt x="200" y="338"/>
                    <a:pt x="200" y="341"/>
                  </a:cubicBezTo>
                  <a:cubicBezTo>
                    <a:pt x="200" y="342"/>
                    <a:pt x="201" y="342"/>
                    <a:pt x="201" y="341"/>
                  </a:cubicBezTo>
                  <a:cubicBezTo>
                    <a:pt x="202" y="333"/>
                    <a:pt x="202" y="333"/>
                    <a:pt x="202" y="333"/>
                  </a:cubicBezTo>
                  <a:cubicBezTo>
                    <a:pt x="202" y="330"/>
                    <a:pt x="202" y="330"/>
                    <a:pt x="202" y="330"/>
                  </a:cubicBezTo>
                  <a:cubicBezTo>
                    <a:pt x="204" y="330"/>
                    <a:pt x="205" y="330"/>
                    <a:pt x="207" y="330"/>
                  </a:cubicBezTo>
                  <a:cubicBezTo>
                    <a:pt x="207" y="333"/>
                    <a:pt x="207" y="333"/>
                    <a:pt x="207" y="333"/>
                  </a:cubicBezTo>
                  <a:cubicBezTo>
                    <a:pt x="208" y="336"/>
                    <a:pt x="208" y="338"/>
                    <a:pt x="209" y="341"/>
                  </a:cubicBezTo>
                  <a:cubicBezTo>
                    <a:pt x="209" y="342"/>
                    <a:pt x="210" y="342"/>
                    <a:pt x="210" y="341"/>
                  </a:cubicBezTo>
                  <a:cubicBezTo>
                    <a:pt x="210" y="333"/>
                    <a:pt x="210" y="333"/>
                    <a:pt x="210" y="333"/>
                  </a:cubicBezTo>
                  <a:cubicBezTo>
                    <a:pt x="210" y="330"/>
                    <a:pt x="210" y="330"/>
                    <a:pt x="210" y="330"/>
                  </a:cubicBezTo>
                  <a:cubicBezTo>
                    <a:pt x="212" y="330"/>
                    <a:pt x="213" y="330"/>
                    <a:pt x="215" y="329"/>
                  </a:cubicBezTo>
                  <a:cubicBezTo>
                    <a:pt x="216" y="332"/>
                    <a:pt x="216" y="332"/>
                    <a:pt x="216" y="332"/>
                  </a:cubicBezTo>
                  <a:cubicBezTo>
                    <a:pt x="216" y="335"/>
                    <a:pt x="217" y="338"/>
                    <a:pt x="217" y="340"/>
                  </a:cubicBezTo>
                  <a:cubicBezTo>
                    <a:pt x="217" y="341"/>
                    <a:pt x="218" y="341"/>
                    <a:pt x="218" y="340"/>
                  </a:cubicBezTo>
                  <a:cubicBezTo>
                    <a:pt x="218" y="332"/>
                    <a:pt x="218" y="332"/>
                    <a:pt x="218" y="332"/>
                  </a:cubicBezTo>
                  <a:cubicBezTo>
                    <a:pt x="218" y="329"/>
                    <a:pt x="218" y="329"/>
                    <a:pt x="218" y="329"/>
                  </a:cubicBezTo>
                  <a:cubicBezTo>
                    <a:pt x="220" y="329"/>
                    <a:pt x="221" y="329"/>
                    <a:pt x="223" y="328"/>
                  </a:cubicBezTo>
                  <a:cubicBezTo>
                    <a:pt x="224" y="331"/>
                    <a:pt x="224" y="331"/>
                    <a:pt x="224" y="331"/>
                  </a:cubicBezTo>
                  <a:cubicBezTo>
                    <a:pt x="225" y="334"/>
                    <a:pt x="225" y="337"/>
                    <a:pt x="226" y="339"/>
                  </a:cubicBezTo>
                  <a:cubicBezTo>
                    <a:pt x="226" y="340"/>
                    <a:pt x="227" y="340"/>
                    <a:pt x="227" y="339"/>
                  </a:cubicBezTo>
                  <a:cubicBezTo>
                    <a:pt x="226" y="331"/>
                    <a:pt x="226" y="331"/>
                    <a:pt x="226" y="331"/>
                  </a:cubicBezTo>
                  <a:cubicBezTo>
                    <a:pt x="226" y="328"/>
                    <a:pt x="226" y="328"/>
                    <a:pt x="226" y="328"/>
                  </a:cubicBezTo>
                  <a:cubicBezTo>
                    <a:pt x="228" y="328"/>
                    <a:pt x="229" y="327"/>
                    <a:pt x="231" y="327"/>
                  </a:cubicBezTo>
                  <a:cubicBezTo>
                    <a:pt x="232" y="330"/>
                    <a:pt x="232" y="330"/>
                    <a:pt x="232" y="330"/>
                  </a:cubicBezTo>
                  <a:cubicBezTo>
                    <a:pt x="233" y="332"/>
                    <a:pt x="234" y="335"/>
                    <a:pt x="235" y="337"/>
                  </a:cubicBezTo>
                  <a:cubicBezTo>
                    <a:pt x="235" y="338"/>
                    <a:pt x="236" y="338"/>
                    <a:pt x="236" y="337"/>
                  </a:cubicBezTo>
                  <a:cubicBezTo>
                    <a:pt x="235" y="329"/>
                    <a:pt x="235" y="329"/>
                    <a:pt x="235" y="329"/>
                  </a:cubicBezTo>
                  <a:cubicBezTo>
                    <a:pt x="234" y="326"/>
                    <a:pt x="234" y="326"/>
                    <a:pt x="234" y="326"/>
                  </a:cubicBezTo>
                  <a:cubicBezTo>
                    <a:pt x="236" y="326"/>
                    <a:pt x="237" y="325"/>
                    <a:pt x="239" y="325"/>
                  </a:cubicBezTo>
                  <a:cubicBezTo>
                    <a:pt x="240" y="328"/>
                    <a:pt x="240" y="328"/>
                    <a:pt x="240" y="328"/>
                  </a:cubicBezTo>
                  <a:cubicBezTo>
                    <a:pt x="241" y="330"/>
                    <a:pt x="242" y="333"/>
                    <a:pt x="243" y="335"/>
                  </a:cubicBezTo>
                  <a:cubicBezTo>
                    <a:pt x="243" y="336"/>
                    <a:pt x="244" y="335"/>
                    <a:pt x="244" y="335"/>
                  </a:cubicBezTo>
                  <a:cubicBezTo>
                    <a:pt x="242" y="327"/>
                    <a:pt x="242" y="327"/>
                    <a:pt x="242" y="327"/>
                  </a:cubicBezTo>
                  <a:cubicBezTo>
                    <a:pt x="242" y="324"/>
                    <a:pt x="242" y="324"/>
                    <a:pt x="242" y="324"/>
                  </a:cubicBezTo>
                  <a:cubicBezTo>
                    <a:pt x="243" y="323"/>
                    <a:pt x="245" y="323"/>
                    <a:pt x="246" y="322"/>
                  </a:cubicBezTo>
                  <a:cubicBezTo>
                    <a:pt x="248" y="325"/>
                    <a:pt x="248" y="325"/>
                    <a:pt x="248" y="325"/>
                  </a:cubicBezTo>
                  <a:cubicBezTo>
                    <a:pt x="249" y="327"/>
                    <a:pt x="250" y="330"/>
                    <a:pt x="251" y="332"/>
                  </a:cubicBezTo>
                  <a:cubicBezTo>
                    <a:pt x="251" y="333"/>
                    <a:pt x="252" y="332"/>
                    <a:pt x="252" y="332"/>
                  </a:cubicBezTo>
                  <a:cubicBezTo>
                    <a:pt x="250" y="324"/>
                    <a:pt x="250" y="324"/>
                    <a:pt x="250" y="324"/>
                  </a:cubicBezTo>
                  <a:cubicBezTo>
                    <a:pt x="249" y="321"/>
                    <a:pt x="249" y="321"/>
                    <a:pt x="249" y="321"/>
                  </a:cubicBezTo>
                  <a:cubicBezTo>
                    <a:pt x="251" y="321"/>
                    <a:pt x="252" y="320"/>
                    <a:pt x="254" y="319"/>
                  </a:cubicBezTo>
                  <a:cubicBezTo>
                    <a:pt x="255" y="322"/>
                    <a:pt x="255" y="322"/>
                    <a:pt x="255" y="322"/>
                  </a:cubicBezTo>
                  <a:cubicBezTo>
                    <a:pt x="257" y="324"/>
                    <a:pt x="258" y="327"/>
                    <a:pt x="259" y="329"/>
                  </a:cubicBezTo>
                  <a:cubicBezTo>
                    <a:pt x="260" y="330"/>
                    <a:pt x="261" y="329"/>
                    <a:pt x="260" y="329"/>
                  </a:cubicBezTo>
                  <a:cubicBezTo>
                    <a:pt x="258" y="321"/>
                    <a:pt x="258" y="321"/>
                    <a:pt x="258" y="321"/>
                  </a:cubicBezTo>
                  <a:cubicBezTo>
                    <a:pt x="257" y="318"/>
                    <a:pt x="257" y="318"/>
                    <a:pt x="257" y="318"/>
                  </a:cubicBezTo>
                  <a:cubicBezTo>
                    <a:pt x="258" y="317"/>
                    <a:pt x="260" y="317"/>
                    <a:pt x="261" y="316"/>
                  </a:cubicBezTo>
                  <a:cubicBezTo>
                    <a:pt x="263" y="318"/>
                    <a:pt x="263" y="318"/>
                    <a:pt x="263" y="318"/>
                  </a:cubicBezTo>
                  <a:cubicBezTo>
                    <a:pt x="264" y="321"/>
                    <a:pt x="266" y="323"/>
                    <a:pt x="267" y="325"/>
                  </a:cubicBezTo>
                  <a:cubicBezTo>
                    <a:pt x="267" y="326"/>
                    <a:pt x="268" y="325"/>
                    <a:pt x="268" y="325"/>
                  </a:cubicBezTo>
                  <a:cubicBezTo>
                    <a:pt x="265" y="317"/>
                    <a:pt x="265" y="317"/>
                    <a:pt x="265" y="317"/>
                  </a:cubicBezTo>
                  <a:cubicBezTo>
                    <a:pt x="264" y="314"/>
                    <a:pt x="264" y="314"/>
                    <a:pt x="264" y="314"/>
                  </a:cubicBezTo>
                  <a:cubicBezTo>
                    <a:pt x="265" y="314"/>
                    <a:pt x="267" y="313"/>
                    <a:pt x="268" y="312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71" y="317"/>
                    <a:pt x="273" y="319"/>
                    <a:pt x="275" y="321"/>
                  </a:cubicBezTo>
                  <a:cubicBezTo>
                    <a:pt x="275" y="321"/>
                    <a:pt x="276" y="321"/>
                    <a:pt x="276" y="320"/>
                  </a:cubicBezTo>
                  <a:cubicBezTo>
                    <a:pt x="272" y="313"/>
                    <a:pt x="272" y="313"/>
                    <a:pt x="272" y="313"/>
                  </a:cubicBezTo>
                  <a:cubicBezTo>
                    <a:pt x="271" y="310"/>
                    <a:pt x="271" y="310"/>
                    <a:pt x="271" y="310"/>
                  </a:cubicBezTo>
                  <a:cubicBezTo>
                    <a:pt x="272" y="309"/>
                    <a:pt x="273" y="309"/>
                    <a:pt x="275" y="308"/>
                  </a:cubicBezTo>
                  <a:cubicBezTo>
                    <a:pt x="277" y="310"/>
                    <a:pt x="277" y="310"/>
                    <a:pt x="277" y="310"/>
                  </a:cubicBezTo>
                  <a:cubicBezTo>
                    <a:pt x="278" y="312"/>
                    <a:pt x="280" y="314"/>
                    <a:pt x="282" y="316"/>
                  </a:cubicBezTo>
                  <a:cubicBezTo>
                    <a:pt x="282" y="317"/>
                    <a:pt x="283" y="316"/>
                    <a:pt x="283" y="315"/>
                  </a:cubicBezTo>
                  <a:cubicBezTo>
                    <a:pt x="279" y="308"/>
                    <a:pt x="279" y="308"/>
                    <a:pt x="279" y="308"/>
                  </a:cubicBezTo>
                  <a:cubicBezTo>
                    <a:pt x="277" y="306"/>
                    <a:pt x="277" y="306"/>
                    <a:pt x="277" y="306"/>
                  </a:cubicBezTo>
                  <a:cubicBezTo>
                    <a:pt x="278" y="305"/>
                    <a:pt x="279" y="304"/>
                    <a:pt x="280" y="304"/>
                  </a:cubicBezTo>
                  <a:cubicBezTo>
                    <a:pt x="281" y="303"/>
                    <a:pt x="281" y="303"/>
                    <a:pt x="281" y="303"/>
                  </a:cubicBezTo>
                  <a:cubicBezTo>
                    <a:pt x="283" y="305"/>
                    <a:pt x="283" y="305"/>
                    <a:pt x="283" y="305"/>
                  </a:cubicBezTo>
                  <a:cubicBezTo>
                    <a:pt x="285" y="307"/>
                    <a:pt x="287" y="309"/>
                    <a:pt x="289" y="311"/>
                  </a:cubicBezTo>
                  <a:cubicBezTo>
                    <a:pt x="289" y="311"/>
                    <a:pt x="290" y="311"/>
                    <a:pt x="290" y="310"/>
                  </a:cubicBezTo>
                  <a:cubicBezTo>
                    <a:pt x="285" y="303"/>
                    <a:pt x="285" y="303"/>
                    <a:pt x="285" y="303"/>
                  </a:cubicBezTo>
                  <a:cubicBezTo>
                    <a:pt x="284" y="301"/>
                    <a:pt x="284" y="301"/>
                    <a:pt x="284" y="301"/>
                  </a:cubicBezTo>
                  <a:cubicBezTo>
                    <a:pt x="285" y="300"/>
                    <a:pt x="286" y="299"/>
                    <a:pt x="287" y="298"/>
                  </a:cubicBezTo>
                  <a:cubicBezTo>
                    <a:pt x="290" y="300"/>
                    <a:pt x="290" y="300"/>
                    <a:pt x="290" y="300"/>
                  </a:cubicBezTo>
                  <a:cubicBezTo>
                    <a:pt x="292" y="302"/>
                    <a:pt x="294" y="303"/>
                    <a:pt x="296" y="305"/>
                  </a:cubicBezTo>
                  <a:cubicBezTo>
                    <a:pt x="296" y="306"/>
                    <a:pt x="297" y="305"/>
                    <a:pt x="297" y="304"/>
                  </a:cubicBezTo>
                  <a:cubicBezTo>
                    <a:pt x="292" y="298"/>
                    <a:pt x="292" y="298"/>
                    <a:pt x="292" y="298"/>
                  </a:cubicBezTo>
                  <a:cubicBezTo>
                    <a:pt x="290" y="296"/>
                    <a:pt x="290" y="296"/>
                    <a:pt x="290" y="296"/>
                  </a:cubicBezTo>
                  <a:cubicBezTo>
                    <a:pt x="291" y="294"/>
                    <a:pt x="292" y="293"/>
                    <a:pt x="293" y="292"/>
                  </a:cubicBezTo>
                  <a:cubicBezTo>
                    <a:pt x="296" y="294"/>
                    <a:pt x="296" y="294"/>
                    <a:pt x="296" y="294"/>
                  </a:cubicBezTo>
                  <a:cubicBezTo>
                    <a:pt x="298" y="296"/>
                    <a:pt x="300" y="297"/>
                    <a:pt x="302" y="299"/>
                  </a:cubicBezTo>
                  <a:cubicBezTo>
                    <a:pt x="302" y="300"/>
                    <a:pt x="303" y="299"/>
                    <a:pt x="303" y="298"/>
                  </a:cubicBezTo>
                  <a:cubicBezTo>
                    <a:pt x="297" y="292"/>
                    <a:pt x="297" y="292"/>
                    <a:pt x="297" y="292"/>
                  </a:cubicBezTo>
                  <a:cubicBezTo>
                    <a:pt x="295" y="290"/>
                    <a:pt x="295" y="290"/>
                    <a:pt x="295" y="290"/>
                  </a:cubicBezTo>
                  <a:cubicBezTo>
                    <a:pt x="297" y="289"/>
                    <a:pt x="298" y="288"/>
                    <a:pt x="299" y="286"/>
                  </a:cubicBezTo>
                  <a:cubicBezTo>
                    <a:pt x="301" y="288"/>
                    <a:pt x="301" y="288"/>
                    <a:pt x="301" y="288"/>
                  </a:cubicBezTo>
                  <a:cubicBezTo>
                    <a:pt x="303" y="290"/>
                    <a:pt x="306" y="291"/>
                    <a:pt x="308" y="293"/>
                  </a:cubicBezTo>
                  <a:cubicBezTo>
                    <a:pt x="308" y="293"/>
                    <a:pt x="309" y="292"/>
                    <a:pt x="309" y="292"/>
                  </a:cubicBezTo>
                  <a:cubicBezTo>
                    <a:pt x="303" y="286"/>
                    <a:pt x="303" y="286"/>
                    <a:pt x="303" y="286"/>
                  </a:cubicBezTo>
                  <a:cubicBezTo>
                    <a:pt x="301" y="284"/>
                    <a:pt x="301" y="284"/>
                    <a:pt x="301" y="284"/>
                  </a:cubicBezTo>
                  <a:cubicBezTo>
                    <a:pt x="302" y="283"/>
                    <a:pt x="303" y="281"/>
                    <a:pt x="304" y="280"/>
                  </a:cubicBezTo>
                  <a:cubicBezTo>
                    <a:pt x="306" y="282"/>
                    <a:pt x="306" y="282"/>
                    <a:pt x="306" y="282"/>
                  </a:cubicBezTo>
                  <a:cubicBezTo>
                    <a:pt x="309" y="283"/>
                    <a:pt x="311" y="284"/>
                    <a:pt x="313" y="286"/>
                  </a:cubicBezTo>
                  <a:cubicBezTo>
                    <a:pt x="314" y="286"/>
                    <a:pt x="314" y="285"/>
                    <a:pt x="314" y="285"/>
                  </a:cubicBezTo>
                  <a:cubicBezTo>
                    <a:pt x="308" y="279"/>
                    <a:pt x="308" y="279"/>
                    <a:pt x="308" y="279"/>
                  </a:cubicBezTo>
                  <a:cubicBezTo>
                    <a:pt x="306" y="277"/>
                    <a:pt x="306" y="277"/>
                    <a:pt x="306" y="277"/>
                  </a:cubicBezTo>
                  <a:cubicBezTo>
                    <a:pt x="307" y="276"/>
                    <a:pt x="308" y="275"/>
                    <a:pt x="308" y="274"/>
                  </a:cubicBezTo>
                  <a:cubicBezTo>
                    <a:pt x="311" y="275"/>
                    <a:pt x="311" y="275"/>
                    <a:pt x="311" y="275"/>
                  </a:cubicBezTo>
                  <a:cubicBezTo>
                    <a:pt x="313" y="276"/>
                    <a:pt x="316" y="278"/>
                    <a:pt x="318" y="279"/>
                  </a:cubicBezTo>
                  <a:cubicBezTo>
                    <a:pt x="319" y="279"/>
                    <a:pt x="319" y="278"/>
                    <a:pt x="319" y="278"/>
                  </a:cubicBezTo>
                  <a:cubicBezTo>
                    <a:pt x="313" y="273"/>
                    <a:pt x="313" y="273"/>
                    <a:pt x="313" y="273"/>
                  </a:cubicBezTo>
                  <a:cubicBezTo>
                    <a:pt x="310" y="271"/>
                    <a:pt x="310" y="271"/>
                    <a:pt x="310" y="271"/>
                  </a:cubicBezTo>
                  <a:cubicBezTo>
                    <a:pt x="311" y="270"/>
                    <a:pt x="312" y="268"/>
                    <a:pt x="313" y="267"/>
                  </a:cubicBezTo>
                  <a:cubicBezTo>
                    <a:pt x="315" y="268"/>
                    <a:pt x="315" y="268"/>
                    <a:pt x="315" y="268"/>
                  </a:cubicBezTo>
                  <a:cubicBezTo>
                    <a:pt x="318" y="269"/>
                    <a:pt x="320" y="270"/>
                    <a:pt x="323" y="271"/>
                  </a:cubicBezTo>
                  <a:cubicBezTo>
                    <a:pt x="323" y="272"/>
                    <a:pt x="324" y="271"/>
                    <a:pt x="323" y="270"/>
                  </a:cubicBezTo>
                  <a:cubicBezTo>
                    <a:pt x="317" y="266"/>
                    <a:pt x="317" y="266"/>
                    <a:pt x="317" y="266"/>
                  </a:cubicBezTo>
                  <a:cubicBezTo>
                    <a:pt x="314" y="264"/>
                    <a:pt x="314" y="264"/>
                    <a:pt x="314" y="264"/>
                  </a:cubicBezTo>
                  <a:cubicBezTo>
                    <a:pt x="315" y="263"/>
                    <a:pt x="316" y="261"/>
                    <a:pt x="316" y="260"/>
                  </a:cubicBezTo>
                  <a:cubicBezTo>
                    <a:pt x="319" y="261"/>
                    <a:pt x="319" y="261"/>
                    <a:pt x="319" y="261"/>
                  </a:cubicBezTo>
                  <a:cubicBezTo>
                    <a:pt x="322" y="262"/>
                    <a:pt x="324" y="263"/>
                    <a:pt x="327" y="264"/>
                  </a:cubicBezTo>
                  <a:cubicBezTo>
                    <a:pt x="327" y="264"/>
                    <a:pt x="328" y="263"/>
                    <a:pt x="327" y="263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18" y="257"/>
                    <a:pt x="318" y="257"/>
                    <a:pt x="318" y="257"/>
                  </a:cubicBezTo>
                  <a:cubicBezTo>
                    <a:pt x="319" y="255"/>
                    <a:pt x="319" y="254"/>
                    <a:pt x="320" y="252"/>
                  </a:cubicBezTo>
                  <a:cubicBezTo>
                    <a:pt x="323" y="253"/>
                    <a:pt x="323" y="253"/>
                    <a:pt x="323" y="253"/>
                  </a:cubicBezTo>
                  <a:cubicBezTo>
                    <a:pt x="325" y="254"/>
                    <a:pt x="328" y="255"/>
                    <a:pt x="330" y="256"/>
                  </a:cubicBezTo>
                  <a:cubicBezTo>
                    <a:pt x="331" y="256"/>
                    <a:pt x="331" y="255"/>
                    <a:pt x="331" y="255"/>
                  </a:cubicBezTo>
                  <a:cubicBezTo>
                    <a:pt x="324" y="251"/>
                    <a:pt x="324" y="251"/>
                    <a:pt x="324" y="251"/>
                  </a:cubicBezTo>
                  <a:cubicBezTo>
                    <a:pt x="321" y="249"/>
                    <a:pt x="321" y="249"/>
                    <a:pt x="321" y="249"/>
                  </a:cubicBezTo>
                  <a:cubicBezTo>
                    <a:pt x="322" y="248"/>
                    <a:pt x="322" y="246"/>
                    <a:pt x="323" y="245"/>
                  </a:cubicBezTo>
                  <a:cubicBezTo>
                    <a:pt x="326" y="246"/>
                    <a:pt x="326" y="246"/>
                    <a:pt x="326" y="246"/>
                  </a:cubicBezTo>
                  <a:cubicBezTo>
                    <a:pt x="328" y="246"/>
                    <a:pt x="331" y="247"/>
                    <a:pt x="334" y="247"/>
                  </a:cubicBezTo>
                  <a:cubicBezTo>
                    <a:pt x="334" y="248"/>
                    <a:pt x="334" y="247"/>
                    <a:pt x="334" y="246"/>
                  </a:cubicBezTo>
                  <a:cubicBezTo>
                    <a:pt x="326" y="243"/>
                    <a:pt x="326" y="243"/>
                    <a:pt x="326" y="243"/>
                  </a:cubicBezTo>
                  <a:cubicBezTo>
                    <a:pt x="324" y="242"/>
                    <a:pt x="324" y="242"/>
                    <a:pt x="324" y="242"/>
                  </a:cubicBezTo>
                  <a:cubicBezTo>
                    <a:pt x="324" y="240"/>
                    <a:pt x="325" y="239"/>
                    <a:pt x="325" y="237"/>
                  </a:cubicBezTo>
                  <a:cubicBezTo>
                    <a:pt x="328" y="238"/>
                    <a:pt x="328" y="238"/>
                    <a:pt x="328" y="238"/>
                  </a:cubicBezTo>
                  <a:cubicBezTo>
                    <a:pt x="331" y="238"/>
                    <a:pt x="333" y="239"/>
                    <a:pt x="336" y="239"/>
                  </a:cubicBezTo>
                  <a:cubicBezTo>
                    <a:pt x="337" y="239"/>
                    <a:pt x="337" y="238"/>
                    <a:pt x="336" y="238"/>
                  </a:cubicBezTo>
                  <a:cubicBezTo>
                    <a:pt x="329" y="235"/>
                    <a:pt x="329" y="235"/>
                    <a:pt x="329" y="235"/>
                  </a:cubicBezTo>
                  <a:cubicBezTo>
                    <a:pt x="326" y="234"/>
                    <a:pt x="326" y="234"/>
                    <a:pt x="326" y="234"/>
                  </a:cubicBezTo>
                  <a:cubicBezTo>
                    <a:pt x="326" y="233"/>
                    <a:pt x="327" y="231"/>
                    <a:pt x="327" y="229"/>
                  </a:cubicBezTo>
                  <a:cubicBezTo>
                    <a:pt x="330" y="230"/>
                    <a:pt x="330" y="230"/>
                    <a:pt x="330" y="230"/>
                  </a:cubicBezTo>
                  <a:cubicBezTo>
                    <a:pt x="333" y="230"/>
                    <a:pt x="335" y="230"/>
                    <a:pt x="338" y="231"/>
                  </a:cubicBezTo>
                  <a:cubicBezTo>
                    <a:pt x="339" y="231"/>
                    <a:pt x="339" y="230"/>
                    <a:pt x="338" y="229"/>
                  </a:cubicBezTo>
                  <a:cubicBezTo>
                    <a:pt x="331" y="227"/>
                    <a:pt x="331" y="227"/>
                    <a:pt x="331" y="227"/>
                  </a:cubicBezTo>
                  <a:cubicBezTo>
                    <a:pt x="328" y="226"/>
                    <a:pt x="328" y="226"/>
                    <a:pt x="328" y="226"/>
                  </a:cubicBezTo>
                  <a:cubicBezTo>
                    <a:pt x="328" y="225"/>
                    <a:pt x="328" y="223"/>
                    <a:pt x="328" y="222"/>
                  </a:cubicBezTo>
                  <a:cubicBezTo>
                    <a:pt x="331" y="222"/>
                    <a:pt x="331" y="222"/>
                    <a:pt x="331" y="222"/>
                  </a:cubicBezTo>
                  <a:cubicBezTo>
                    <a:pt x="334" y="222"/>
                    <a:pt x="337" y="222"/>
                    <a:pt x="340" y="222"/>
                  </a:cubicBezTo>
                  <a:cubicBezTo>
                    <a:pt x="340" y="222"/>
                    <a:pt x="340" y="221"/>
                    <a:pt x="340" y="221"/>
                  </a:cubicBezTo>
                  <a:cubicBezTo>
                    <a:pt x="332" y="219"/>
                    <a:pt x="332" y="219"/>
                    <a:pt x="332" y="219"/>
                  </a:cubicBezTo>
                  <a:cubicBezTo>
                    <a:pt x="329" y="218"/>
                    <a:pt x="329" y="218"/>
                    <a:pt x="329" y="218"/>
                  </a:cubicBezTo>
                  <a:cubicBezTo>
                    <a:pt x="329" y="217"/>
                    <a:pt x="329" y="215"/>
                    <a:pt x="329" y="214"/>
                  </a:cubicBezTo>
                  <a:cubicBezTo>
                    <a:pt x="332" y="214"/>
                    <a:pt x="332" y="214"/>
                    <a:pt x="332" y="214"/>
                  </a:cubicBezTo>
                  <a:cubicBezTo>
                    <a:pt x="335" y="213"/>
                    <a:pt x="338" y="213"/>
                    <a:pt x="341" y="213"/>
                  </a:cubicBezTo>
                  <a:cubicBezTo>
                    <a:pt x="341" y="213"/>
                    <a:pt x="341" y="212"/>
                    <a:pt x="341" y="212"/>
                  </a:cubicBezTo>
                  <a:cubicBezTo>
                    <a:pt x="333" y="211"/>
                    <a:pt x="333" y="211"/>
                    <a:pt x="333" y="211"/>
                  </a:cubicBezTo>
                  <a:cubicBezTo>
                    <a:pt x="330" y="210"/>
                    <a:pt x="330" y="210"/>
                    <a:pt x="330" y="210"/>
                  </a:cubicBezTo>
                  <a:cubicBezTo>
                    <a:pt x="330" y="209"/>
                    <a:pt x="330" y="207"/>
                    <a:pt x="330" y="206"/>
                  </a:cubicBezTo>
                  <a:cubicBezTo>
                    <a:pt x="333" y="205"/>
                    <a:pt x="333" y="205"/>
                    <a:pt x="333" y="205"/>
                  </a:cubicBezTo>
                  <a:cubicBezTo>
                    <a:pt x="336" y="205"/>
                    <a:pt x="338" y="205"/>
                    <a:pt x="341" y="205"/>
                  </a:cubicBezTo>
                  <a:cubicBezTo>
                    <a:pt x="341" y="205"/>
                    <a:pt x="341" y="204"/>
                    <a:pt x="341" y="203"/>
                  </a:cubicBezTo>
                  <a:cubicBezTo>
                    <a:pt x="333" y="203"/>
                    <a:pt x="333" y="203"/>
                    <a:pt x="333" y="203"/>
                  </a:cubicBezTo>
                  <a:cubicBezTo>
                    <a:pt x="330" y="202"/>
                    <a:pt x="330" y="202"/>
                    <a:pt x="330" y="202"/>
                  </a:cubicBezTo>
                  <a:cubicBezTo>
                    <a:pt x="330" y="201"/>
                    <a:pt x="330" y="199"/>
                    <a:pt x="330" y="198"/>
                  </a:cubicBezTo>
                  <a:cubicBezTo>
                    <a:pt x="333" y="197"/>
                    <a:pt x="333" y="197"/>
                    <a:pt x="333" y="197"/>
                  </a:cubicBezTo>
                  <a:cubicBezTo>
                    <a:pt x="335" y="197"/>
                    <a:pt x="338" y="196"/>
                    <a:pt x="341" y="196"/>
                  </a:cubicBezTo>
                  <a:cubicBezTo>
                    <a:pt x="341" y="196"/>
                    <a:pt x="341" y="195"/>
                    <a:pt x="341" y="195"/>
                  </a:cubicBezTo>
                  <a:cubicBezTo>
                    <a:pt x="333" y="194"/>
                    <a:pt x="333" y="194"/>
                    <a:pt x="333" y="194"/>
                  </a:cubicBezTo>
                  <a:cubicBezTo>
                    <a:pt x="330" y="194"/>
                    <a:pt x="330" y="194"/>
                    <a:pt x="330" y="194"/>
                  </a:cubicBezTo>
                  <a:cubicBezTo>
                    <a:pt x="329" y="193"/>
                    <a:pt x="329" y="191"/>
                    <a:pt x="329" y="190"/>
                  </a:cubicBezTo>
                  <a:cubicBezTo>
                    <a:pt x="332" y="189"/>
                    <a:pt x="332" y="189"/>
                    <a:pt x="332" y="189"/>
                  </a:cubicBezTo>
                  <a:cubicBezTo>
                    <a:pt x="335" y="188"/>
                    <a:pt x="337" y="188"/>
                    <a:pt x="340" y="187"/>
                  </a:cubicBezTo>
                  <a:cubicBezTo>
                    <a:pt x="341" y="187"/>
                    <a:pt x="340" y="186"/>
                    <a:pt x="340" y="186"/>
                  </a:cubicBezTo>
                  <a:cubicBezTo>
                    <a:pt x="332" y="186"/>
                    <a:pt x="332" y="186"/>
                    <a:pt x="332" y="186"/>
                  </a:cubicBezTo>
                  <a:cubicBezTo>
                    <a:pt x="329" y="186"/>
                    <a:pt x="329" y="186"/>
                    <a:pt x="329" y="186"/>
                  </a:cubicBezTo>
                  <a:cubicBezTo>
                    <a:pt x="329" y="185"/>
                    <a:pt x="328" y="183"/>
                    <a:pt x="328" y="182"/>
                  </a:cubicBezTo>
                  <a:cubicBezTo>
                    <a:pt x="331" y="181"/>
                    <a:pt x="331" y="181"/>
                    <a:pt x="331" y="181"/>
                  </a:cubicBezTo>
                  <a:cubicBezTo>
                    <a:pt x="334" y="180"/>
                    <a:pt x="336" y="179"/>
                    <a:pt x="339" y="179"/>
                  </a:cubicBezTo>
                  <a:cubicBezTo>
                    <a:pt x="339" y="178"/>
                    <a:pt x="339" y="177"/>
                    <a:pt x="339" y="177"/>
                  </a:cubicBezTo>
                  <a:cubicBezTo>
                    <a:pt x="330" y="178"/>
                    <a:pt x="330" y="178"/>
                    <a:pt x="330" y="178"/>
                  </a:cubicBezTo>
                  <a:cubicBezTo>
                    <a:pt x="327" y="178"/>
                    <a:pt x="327" y="178"/>
                    <a:pt x="327" y="178"/>
                  </a:cubicBezTo>
                  <a:cubicBezTo>
                    <a:pt x="327" y="177"/>
                    <a:pt x="327" y="175"/>
                    <a:pt x="326" y="174"/>
                  </a:cubicBezTo>
                  <a:cubicBezTo>
                    <a:pt x="329" y="173"/>
                    <a:pt x="329" y="173"/>
                    <a:pt x="329" y="173"/>
                  </a:cubicBezTo>
                  <a:cubicBezTo>
                    <a:pt x="332" y="172"/>
                    <a:pt x="334" y="171"/>
                    <a:pt x="337" y="170"/>
                  </a:cubicBezTo>
                  <a:cubicBezTo>
                    <a:pt x="338" y="170"/>
                    <a:pt x="337" y="169"/>
                    <a:pt x="337" y="169"/>
                  </a:cubicBezTo>
                  <a:cubicBezTo>
                    <a:pt x="329" y="170"/>
                    <a:pt x="329" y="170"/>
                    <a:pt x="329" y="170"/>
                  </a:cubicBezTo>
                  <a:cubicBezTo>
                    <a:pt x="326" y="171"/>
                    <a:pt x="326" y="171"/>
                    <a:pt x="326" y="171"/>
                  </a:cubicBezTo>
                  <a:cubicBezTo>
                    <a:pt x="325" y="169"/>
                    <a:pt x="325" y="167"/>
                    <a:pt x="324" y="166"/>
                  </a:cubicBezTo>
                  <a:cubicBezTo>
                    <a:pt x="327" y="165"/>
                    <a:pt x="327" y="165"/>
                    <a:pt x="327" y="165"/>
                  </a:cubicBezTo>
                  <a:cubicBezTo>
                    <a:pt x="330" y="164"/>
                    <a:pt x="332" y="163"/>
                    <a:pt x="335" y="162"/>
                  </a:cubicBezTo>
                  <a:cubicBezTo>
                    <a:pt x="335" y="161"/>
                    <a:pt x="335" y="160"/>
                    <a:pt x="334" y="160"/>
                  </a:cubicBezTo>
                  <a:cubicBezTo>
                    <a:pt x="326" y="162"/>
                    <a:pt x="326" y="162"/>
                    <a:pt x="326" y="162"/>
                  </a:cubicBezTo>
                  <a:cubicBezTo>
                    <a:pt x="323" y="163"/>
                    <a:pt x="323" y="163"/>
                    <a:pt x="323" y="163"/>
                  </a:cubicBezTo>
                  <a:cubicBezTo>
                    <a:pt x="323" y="161"/>
                    <a:pt x="322" y="160"/>
                    <a:pt x="322" y="158"/>
                  </a:cubicBezTo>
                  <a:cubicBezTo>
                    <a:pt x="324" y="157"/>
                    <a:pt x="324" y="157"/>
                    <a:pt x="324" y="157"/>
                  </a:cubicBezTo>
                  <a:cubicBezTo>
                    <a:pt x="327" y="156"/>
                    <a:pt x="329" y="155"/>
                    <a:pt x="332" y="153"/>
                  </a:cubicBezTo>
                  <a:cubicBezTo>
                    <a:pt x="332" y="153"/>
                    <a:pt x="332" y="152"/>
                    <a:pt x="331" y="152"/>
                  </a:cubicBezTo>
                  <a:cubicBezTo>
                    <a:pt x="323" y="154"/>
                    <a:pt x="323" y="154"/>
                    <a:pt x="323" y="154"/>
                  </a:cubicBezTo>
                  <a:cubicBezTo>
                    <a:pt x="321" y="155"/>
                    <a:pt x="321" y="155"/>
                    <a:pt x="321" y="155"/>
                  </a:cubicBezTo>
                  <a:cubicBezTo>
                    <a:pt x="320" y="154"/>
                    <a:pt x="319" y="152"/>
                    <a:pt x="319" y="151"/>
                  </a:cubicBezTo>
                  <a:cubicBezTo>
                    <a:pt x="321" y="149"/>
                    <a:pt x="321" y="149"/>
                    <a:pt x="321" y="149"/>
                  </a:cubicBezTo>
                  <a:cubicBezTo>
                    <a:pt x="324" y="148"/>
                    <a:pt x="326" y="147"/>
                    <a:pt x="328" y="145"/>
                  </a:cubicBezTo>
                  <a:cubicBezTo>
                    <a:pt x="329" y="145"/>
                    <a:pt x="328" y="144"/>
                    <a:pt x="328" y="144"/>
                  </a:cubicBezTo>
                  <a:cubicBezTo>
                    <a:pt x="320" y="147"/>
                    <a:pt x="320" y="147"/>
                    <a:pt x="320" y="147"/>
                  </a:cubicBezTo>
                  <a:cubicBezTo>
                    <a:pt x="317" y="148"/>
                    <a:pt x="317" y="148"/>
                    <a:pt x="317" y="148"/>
                  </a:cubicBezTo>
                  <a:cubicBezTo>
                    <a:pt x="317" y="147"/>
                    <a:pt x="316" y="146"/>
                    <a:pt x="316" y="144"/>
                  </a:cubicBezTo>
                  <a:cubicBezTo>
                    <a:pt x="318" y="143"/>
                    <a:pt x="318" y="143"/>
                    <a:pt x="318" y="143"/>
                  </a:cubicBezTo>
                  <a:cubicBezTo>
                    <a:pt x="320" y="141"/>
                    <a:pt x="323" y="140"/>
                    <a:pt x="325" y="138"/>
                  </a:cubicBezTo>
                  <a:cubicBezTo>
                    <a:pt x="325" y="138"/>
                    <a:pt x="325" y="137"/>
                    <a:pt x="324" y="137"/>
                  </a:cubicBezTo>
                  <a:cubicBezTo>
                    <a:pt x="317" y="140"/>
                    <a:pt x="317" y="140"/>
                    <a:pt x="317" y="140"/>
                  </a:cubicBezTo>
                  <a:cubicBezTo>
                    <a:pt x="314" y="142"/>
                    <a:pt x="314" y="142"/>
                    <a:pt x="314" y="142"/>
                  </a:cubicBezTo>
                  <a:cubicBezTo>
                    <a:pt x="313" y="140"/>
                    <a:pt x="313" y="139"/>
                    <a:pt x="312" y="138"/>
                  </a:cubicBezTo>
                  <a:cubicBezTo>
                    <a:pt x="314" y="136"/>
                    <a:pt x="314" y="136"/>
                    <a:pt x="314" y="136"/>
                  </a:cubicBezTo>
                  <a:cubicBezTo>
                    <a:pt x="317" y="135"/>
                    <a:pt x="319" y="133"/>
                    <a:pt x="321" y="131"/>
                  </a:cubicBezTo>
                  <a:cubicBezTo>
                    <a:pt x="321" y="131"/>
                    <a:pt x="321" y="130"/>
                    <a:pt x="320" y="130"/>
                  </a:cubicBezTo>
                  <a:cubicBezTo>
                    <a:pt x="313" y="134"/>
                    <a:pt x="313" y="134"/>
                    <a:pt x="313" y="134"/>
                  </a:cubicBezTo>
                  <a:cubicBezTo>
                    <a:pt x="310" y="135"/>
                    <a:pt x="310" y="135"/>
                    <a:pt x="310" y="135"/>
                  </a:cubicBezTo>
                  <a:cubicBezTo>
                    <a:pt x="310" y="134"/>
                    <a:pt x="309" y="133"/>
                    <a:pt x="308" y="132"/>
                  </a:cubicBezTo>
                  <a:cubicBezTo>
                    <a:pt x="311" y="130"/>
                    <a:pt x="311" y="130"/>
                    <a:pt x="311" y="130"/>
                  </a:cubicBezTo>
                  <a:cubicBezTo>
                    <a:pt x="313" y="128"/>
                    <a:pt x="315" y="127"/>
                    <a:pt x="317" y="125"/>
                  </a:cubicBezTo>
                  <a:cubicBezTo>
                    <a:pt x="317" y="124"/>
                    <a:pt x="317" y="124"/>
                    <a:pt x="316" y="124"/>
                  </a:cubicBezTo>
                  <a:cubicBezTo>
                    <a:pt x="309" y="128"/>
                    <a:pt x="309" y="128"/>
                    <a:pt x="309" y="128"/>
                  </a:cubicBezTo>
                  <a:cubicBezTo>
                    <a:pt x="306" y="129"/>
                    <a:pt x="306" y="129"/>
                    <a:pt x="306" y="129"/>
                  </a:cubicBezTo>
                  <a:cubicBezTo>
                    <a:pt x="306" y="128"/>
                    <a:pt x="305" y="128"/>
                    <a:pt x="304" y="127"/>
                  </a:cubicBezTo>
                  <a:cubicBezTo>
                    <a:pt x="307" y="125"/>
                    <a:pt x="307" y="125"/>
                    <a:pt x="307" y="125"/>
                  </a:cubicBezTo>
                  <a:cubicBezTo>
                    <a:pt x="309" y="123"/>
                    <a:pt x="311" y="121"/>
                    <a:pt x="313" y="119"/>
                  </a:cubicBezTo>
                  <a:cubicBezTo>
                    <a:pt x="313" y="119"/>
                    <a:pt x="312" y="118"/>
                    <a:pt x="312" y="118"/>
                  </a:cubicBezTo>
                  <a:cubicBezTo>
                    <a:pt x="305" y="122"/>
                    <a:pt x="305" y="122"/>
                    <a:pt x="305" y="122"/>
                  </a:cubicBezTo>
                  <a:cubicBezTo>
                    <a:pt x="302" y="124"/>
                    <a:pt x="302" y="124"/>
                    <a:pt x="302" y="124"/>
                  </a:cubicBezTo>
                  <a:close/>
                  <a:moveTo>
                    <a:pt x="127" y="107"/>
                  </a:moveTo>
                  <a:cubicBezTo>
                    <a:pt x="127" y="107"/>
                    <a:pt x="127" y="107"/>
                    <a:pt x="127" y="107"/>
                  </a:cubicBezTo>
                  <a:cubicBezTo>
                    <a:pt x="75" y="148"/>
                    <a:pt x="66" y="223"/>
                    <a:pt x="105" y="276"/>
                  </a:cubicBezTo>
                  <a:cubicBezTo>
                    <a:pt x="151" y="241"/>
                    <a:pt x="151" y="241"/>
                    <a:pt x="151" y="241"/>
                  </a:cubicBezTo>
                  <a:cubicBezTo>
                    <a:pt x="141" y="228"/>
                    <a:pt x="137" y="211"/>
                    <a:pt x="139" y="193"/>
                  </a:cubicBezTo>
                  <a:cubicBezTo>
                    <a:pt x="142" y="177"/>
                    <a:pt x="150" y="163"/>
                    <a:pt x="162" y="153"/>
                  </a:cubicBezTo>
                  <a:cubicBezTo>
                    <a:pt x="127" y="107"/>
                    <a:pt x="127" y="107"/>
                    <a:pt x="127" y="107"/>
                  </a:cubicBezTo>
                  <a:close/>
                  <a:moveTo>
                    <a:pt x="168" y="160"/>
                  </a:moveTo>
                  <a:cubicBezTo>
                    <a:pt x="168" y="160"/>
                    <a:pt x="168" y="160"/>
                    <a:pt x="168" y="160"/>
                  </a:cubicBezTo>
                  <a:cubicBezTo>
                    <a:pt x="167" y="162"/>
                    <a:pt x="167" y="165"/>
                    <a:pt x="168" y="168"/>
                  </a:cubicBezTo>
                  <a:cubicBezTo>
                    <a:pt x="170" y="170"/>
                    <a:pt x="173" y="171"/>
                    <a:pt x="176" y="170"/>
                  </a:cubicBezTo>
                  <a:cubicBezTo>
                    <a:pt x="168" y="160"/>
                    <a:pt x="168" y="160"/>
                    <a:pt x="168" y="160"/>
                  </a:cubicBezTo>
                  <a:close/>
                  <a:moveTo>
                    <a:pt x="181" y="177"/>
                  </a:moveTo>
                  <a:cubicBezTo>
                    <a:pt x="181" y="177"/>
                    <a:pt x="181" y="177"/>
                    <a:pt x="181" y="177"/>
                  </a:cubicBezTo>
                  <a:cubicBezTo>
                    <a:pt x="175" y="182"/>
                    <a:pt x="170" y="189"/>
                    <a:pt x="169" y="198"/>
                  </a:cubicBezTo>
                  <a:cubicBezTo>
                    <a:pt x="168" y="207"/>
                    <a:pt x="170" y="216"/>
                    <a:pt x="175" y="222"/>
                  </a:cubicBezTo>
                  <a:cubicBezTo>
                    <a:pt x="194" y="208"/>
                    <a:pt x="194" y="208"/>
                    <a:pt x="194" y="208"/>
                  </a:cubicBezTo>
                  <a:cubicBezTo>
                    <a:pt x="194" y="209"/>
                    <a:pt x="195" y="209"/>
                    <a:pt x="196" y="210"/>
                  </a:cubicBezTo>
                  <a:cubicBezTo>
                    <a:pt x="177" y="225"/>
                    <a:pt x="177" y="225"/>
                    <a:pt x="177" y="225"/>
                  </a:cubicBezTo>
                  <a:cubicBezTo>
                    <a:pt x="182" y="231"/>
                    <a:pt x="189" y="235"/>
                    <a:pt x="198" y="236"/>
                  </a:cubicBezTo>
                  <a:cubicBezTo>
                    <a:pt x="207" y="238"/>
                    <a:pt x="215" y="235"/>
                    <a:pt x="222" y="231"/>
                  </a:cubicBezTo>
                  <a:cubicBezTo>
                    <a:pt x="208" y="212"/>
                    <a:pt x="208" y="212"/>
                    <a:pt x="208" y="212"/>
                  </a:cubicBezTo>
                  <a:cubicBezTo>
                    <a:pt x="208" y="211"/>
                    <a:pt x="209" y="210"/>
                    <a:pt x="210" y="210"/>
                  </a:cubicBezTo>
                  <a:cubicBezTo>
                    <a:pt x="224" y="229"/>
                    <a:pt x="224" y="229"/>
                    <a:pt x="224" y="229"/>
                  </a:cubicBezTo>
                  <a:cubicBezTo>
                    <a:pt x="231" y="224"/>
                    <a:pt x="235" y="216"/>
                    <a:pt x="236" y="208"/>
                  </a:cubicBezTo>
                  <a:cubicBezTo>
                    <a:pt x="238" y="199"/>
                    <a:pt x="235" y="190"/>
                    <a:pt x="230" y="183"/>
                  </a:cubicBezTo>
                  <a:cubicBezTo>
                    <a:pt x="211" y="198"/>
                    <a:pt x="211" y="198"/>
                    <a:pt x="211" y="198"/>
                  </a:cubicBezTo>
                  <a:cubicBezTo>
                    <a:pt x="211" y="197"/>
                    <a:pt x="210" y="196"/>
                    <a:pt x="210" y="196"/>
                  </a:cubicBezTo>
                  <a:cubicBezTo>
                    <a:pt x="229" y="181"/>
                    <a:pt x="229" y="181"/>
                    <a:pt x="229" y="181"/>
                  </a:cubicBezTo>
                  <a:cubicBezTo>
                    <a:pt x="223" y="175"/>
                    <a:pt x="216" y="171"/>
                    <a:pt x="208" y="169"/>
                  </a:cubicBezTo>
                  <a:cubicBezTo>
                    <a:pt x="199" y="168"/>
                    <a:pt x="190" y="170"/>
                    <a:pt x="183" y="175"/>
                  </a:cubicBezTo>
                  <a:cubicBezTo>
                    <a:pt x="198" y="194"/>
                    <a:pt x="198" y="194"/>
                    <a:pt x="198" y="194"/>
                  </a:cubicBezTo>
                  <a:cubicBezTo>
                    <a:pt x="197" y="195"/>
                    <a:pt x="196" y="195"/>
                    <a:pt x="196" y="196"/>
                  </a:cubicBezTo>
                  <a:cubicBezTo>
                    <a:pt x="181" y="177"/>
                    <a:pt x="181" y="177"/>
                    <a:pt x="181" y="177"/>
                  </a:cubicBezTo>
                  <a:close/>
                  <a:moveTo>
                    <a:pt x="178" y="169"/>
                  </a:moveTo>
                  <a:cubicBezTo>
                    <a:pt x="178" y="169"/>
                    <a:pt x="178" y="169"/>
                    <a:pt x="178" y="169"/>
                  </a:cubicBezTo>
                  <a:cubicBezTo>
                    <a:pt x="181" y="167"/>
                    <a:pt x="182" y="162"/>
                    <a:pt x="180" y="159"/>
                  </a:cubicBezTo>
                  <a:cubicBezTo>
                    <a:pt x="177" y="156"/>
                    <a:pt x="173" y="156"/>
                    <a:pt x="170" y="158"/>
                  </a:cubicBezTo>
                  <a:cubicBezTo>
                    <a:pt x="178" y="169"/>
                    <a:pt x="178" y="169"/>
                    <a:pt x="178" y="169"/>
                  </a:cubicBezTo>
                  <a:close/>
                  <a:moveTo>
                    <a:pt x="165" y="151"/>
                  </a:moveTo>
                  <a:cubicBezTo>
                    <a:pt x="165" y="151"/>
                    <a:pt x="165" y="151"/>
                    <a:pt x="165" y="151"/>
                  </a:cubicBezTo>
                  <a:cubicBezTo>
                    <a:pt x="178" y="142"/>
                    <a:pt x="195" y="137"/>
                    <a:pt x="212" y="140"/>
                  </a:cubicBezTo>
                  <a:cubicBezTo>
                    <a:pt x="229" y="142"/>
                    <a:pt x="243" y="151"/>
                    <a:pt x="253" y="163"/>
                  </a:cubicBezTo>
                  <a:cubicBezTo>
                    <a:pt x="298" y="128"/>
                    <a:pt x="298" y="128"/>
                    <a:pt x="298" y="128"/>
                  </a:cubicBezTo>
                  <a:cubicBezTo>
                    <a:pt x="257" y="76"/>
                    <a:pt x="182" y="66"/>
                    <a:pt x="130" y="106"/>
                  </a:cubicBezTo>
                  <a:cubicBezTo>
                    <a:pt x="165" y="151"/>
                    <a:pt x="165" y="151"/>
                    <a:pt x="165" y="151"/>
                  </a:cubicBezTo>
                  <a:close/>
                  <a:moveTo>
                    <a:pt x="246" y="168"/>
                  </a:moveTo>
                  <a:cubicBezTo>
                    <a:pt x="246" y="168"/>
                    <a:pt x="246" y="168"/>
                    <a:pt x="246" y="168"/>
                  </a:cubicBezTo>
                  <a:cubicBezTo>
                    <a:pt x="243" y="166"/>
                    <a:pt x="240" y="166"/>
                    <a:pt x="237" y="168"/>
                  </a:cubicBezTo>
                  <a:cubicBezTo>
                    <a:pt x="235" y="170"/>
                    <a:pt x="234" y="173"/>
                    <a:pt x="235" y="176"/>
                  </a:cubicBezTo>
                  <a:cubicBezTo>
                    <a:pt x="246" y="168"/>
                    <a:pt x="246" y="168"/>
                    <a:pt x="246" y="168"/>
                  </a:cubicBezTo>
                  <a:close/>
                  <a:moveTo>
                    <a:pt x="237" y="179"/>
                  </a:moveTo>
                  <a:cubicBezTo>
                    <a:pt x="237" y="179"/>
                    <a:pt x="237" y="179"/>
                    <a:pt x="237" y="179"/>
                  </a:cubicBezTo>
                  <a:cubicBezTo>
                    <a:pt x="239" y="181"/>
                    <a:pt x="243" y="181"/>
                    <a:pt x="246" y="179"/>
                  </a:cubicBezTo>
                  <a:cubicBezTo>
                    <a:pt x="249" y="177"/>
                    <a:pt x="249" y="173"/>
                    <a:pt x="248" y="170"/>
                  </a:cubicBezTo>
                  <a:cubicBezTo>
                    <a:pt x="237" y="179"/>
                    <a:pt x="237" y="179"/>
                    <a:pt x="237" y="179"/>
                  </a:cubicBezTo>
                  <a:close/>
                  <a:moveTo>
                    <a:pt x="254" y="165"/>
                  </a:moveTo>
                  <a:cubicBezTo>
                    <a:pt x="254" y="165"/>
                    <a:pt x="254" y="165"/>
                    <a:pt x="254" y="165"/>
                  </a:cubicBezTo>
                  <a:cubicBezTo>
                    <a:pt x="264" y="178"/>
                    <a:pt x="269" y="195"/>
                    <a:pt x="266" y="212"/>
                  </a:cubicBezTo>
                  <a:cubicBezTo>
                    <a:pt x="264" y="229"/>
                    <a:pt x="255" y="243"/>
                    <a:pt x="243" y="253"/>
                  </a:cubicBezTo>
                  <a:cubicBezTo>
                    <a:pt x="278" y="299"/>
                    <a:pt x="278" y="299"/>
                    <a:pt x="278" y="299"/>
                  </a:cubicBezTo>
                  <a:cubicBezTo>
                    <a:pt x="330" y="258"/>
                    <a:pt x="340" y="183"/>
                    <a:pt x="300" y="130"/>
                  </a:cubicBezTo>
                  <a:cubicBezTo>
                    <a:pt x="254" y="165"/>
                    <a:pt x="254" y="165"/>
                    <a:pt x="254" y="165"/>
                  </a:cubicBezTo>
                  <a:close/>
                  <a:moveTo>
                    <a:pt x="237" y="245"/>
                  </a:moveTo>
                  <a:cubicBezTo>
                    <a:pt x="237" y="245"/>
                    <a:pt x="237" y="245"/>
                    <a:pt x="237" y="245"/>
                  </a:cubicBezTo>
                  <a:cubicBezTo>
                    <a:pt x="239" y="243"/>
                    <a:pt x="239" y="240"/>
                    <a:pt x="237" y="237"/>
                  </a:cubicBezTo>
                  <a:cubicBezTo>
                    <a:pt x="235" y="235"/>
                    <a:pt x="232" y="234"/>
                    <a:pt x="229" y="235"/>
                  </a:cubicBezTo>
                  <a:cubicBezTo>
                    <a:pt x="237" y="245"/>
                    <a:pt x="237" y="245"/>
                    <a:pt x="237" y="245"/>
                  </a:cubicBezTo>
                  <a:close/>
                  <a:moveTo>
                    <a:pt x="227" y="236"/>
                  </a:moveTo>
                  <a:cubicBezTo>
                    <a:pt x="227" y="236"/>
                    <a:pt x="227" y="236"/>
                    <a:pt x="227" y="236"/>
                  </a:cubicBezTo>
                  <a:cubicBezTo>
                    <a:pt x="224" y="239"/>
                    <a:pt x="224" y="243"/>
                    <a:pt x="226" y="245"/>
                  </a:cubicBezTo>
                  <a:cubicBezTo>
                    <a:pt x="228" y="248"/>
                    <a:pt x="232" y="249"/>
                    <a:pt x="235" y="247"/>
                  </a:cubicBezTo>
                  <a:cubicBezTo>
                    <a:pt x="227" y="236"/>
                    <a:pt x="227" y="236"/>
                    <a:pt x="227" y="236"/>
                  </a:cubicBezTo>
                  <a:close/>
                  <a:moveTo>
                    <a:pt x="241" y="255"/>
                  </a:moveTo>
                  <a:cubicBezTo>
                    <a:pt x="241" y="255"/>
                    <a:pt x="241" y="255"/>
                    <a:pt x="241" y="255"/>
                  </a:cubicBezTo>
                  <a:cubicBezTo>
                    <a:pt x="227" y="264"/>
                    <a:pt x="211" y="269"/>
                    <a:pt x="193" y="266"/>
                  </a:cubicBezTo>
                  <a:cubicBezTo>
                    <a:pt x="177" y="264"/>
                    <a:pt x="162" y="255"/>
                    <a:pt x="153" y="243"/>
                  </a:cubicBezTo>
                  <a:cubicBezTo>
                    <a:pt x="107" y="278"/>
                    <a:pt x="107" y="278"/>
                    <a:pt x="107" y="278"/>
                  </a:cubicBezTo>
                  <a:cubicBezTo>
                    <a:pt x="148" y="330"/>
                    <a:pt x="223" y="340"/>
                    <a:pt x="276" y="300"/>
                  </a:cubicBezTo>
                  <a:cubicBezTo>
                    <a:pt x="241" y="255"/>
                    <a:pt x="241" y="255"/>
                    <a:pt x="241" y="255"/>
                  </a:cubicBezTo>
                  <a:close/>
                  <a:moveTo>
                    <a:pt x="160" y="237"/>
                  </a:moveTo>
                  <a:cubicBezTo>
                    <a:pt x="160" y="237"/>
                    <a:pt x="160" y="237"/>
                    <a:pt x="160" y="237"/>
                  </a:cubicBezTo>
                  <a:cubicBezTo>
                    <a:pt x="163" y="238"/>
                    <a:pt x="166" y="238"/>
                    <a:pt x="168" y="237"/>
                  </a:cubicBezTo>
                  <a:cubicBezTo>
                    <a:pt x="170" y="235"/>
                    <a:pt x="171" y="232"/>
                    <a:pt x="171" y="229"/>
                  </a:cubicBezTo>
                  <a:cubicBezTo>
                    <a:pt x="160" y="237"/>
                    <a:pt x="160" y="237"/>
                    <a:pt x="160" y="237"/>
                  </a:cubicBezTo>
                  <a:close/>
                  <a:moveTo>
                    <a:pt x="169" y="227"/>
                  </a:moveTo>
                  <a:cubicBezTo>
                    <a:pt x="169" y="227"/>
                    <a:pt x="169" y="227"/>
                    <a:pt x="169" y="227"/>
                  </a:cubicBezTo>
                  <a:cubicBezTo>
                    <a:pt x="167" y="224"/>
                    <a:pt x="163" y="223"/>
                    <a:pt x="160" y="226"/>
                  </a:cubicBezTo>
                  <a:cubicBezTo>
                    <a:pt x="157" y="228"/>
                    <a:pt x="156" y="232"/>
                    <a:pt x="158" y="235"/>
                  </a:cubicBezTo>
                  <a:cubicBezTo>
                    <a:pt x="169" y="227"/>
                    <a:pt x="169" y="227"/>
                    <a:pt x="169" y="227"/>
                  </a:cubicBezTo>
                  <a:close/>
                  <a:moveTo>
                    <a:pt x="341" y="148"/>
                  </a:moveTo>
                  <a:cubicBezTo>
                    <a:pt x="341" y="148"/>
                    <a:pt x="341" y="148"/>
                    <a:pt x="341" y="148"/>
                  </a:cubicBezTo>
                  <a:cubicBezTo>
                    <a:pt x="311" y="72"/>
                    <a:pt x="225" y="35"/>
                    <a:pt x="148" y="65"/>
                  </a:cubicBezTo>
                  <a:cubicBezTo>
                    <a:pt x="72" y="95"/>
                    <a:pt x="34" y="181"/>
                    <a:pt x="64" y="257"/>
                  </a:cubicBezTo>
                  <a:cubicBezTo>
                    <a:pt x="95" y="334"/>
                    <a:pt x="181" y="371"/>
                    <a:pt x="257" y="341"/>
                  </a:cubicBezTo>
                  <a:cubicBezTo>
                    <a:pt x="333" y="311"/>
                    <a:pt x="371" y="225"/>
                    <a:pt x="341" y="148"/>
                  </a:cubicBezTo>
                  <a:close/>
                  <a:moveTo>
                    <a:pt x="257" y="211"/>
                  </a:moveTo>
                  <a:cubicBezTo>
                    <a:pt x="257" y="211"/>
                    <a:pt x="257" y="211"/>
                    <a:pt x="257" y="211"/>
                  </a:cubicBezTo>
                  <a:cubicBezTo>
                    <a:pt x="258" y="207"/>
                    <a:pt x="255" y="203"/>
                    <a:pt x="252" y="203"/>
                  </a:cubicBezTo>
                  <a:cubicBezTo>
                    <a:pt x="248" y="202"/>
                    <a:pt x="244" y="205"/>
                    <a:pt x="244" y="209"/>
                  </a:cubicBezTo>
                  <a:cubicBezTo>
                    <a:pt x="243" y="212"/>
                    <a:pt x="246" y="216"/>
                    <a:pt x="250" y="216"/>
                  </a:cubicBezTo>
                  <a:cubicBezTo>
                    <a:pt x="253" y="217"/>
                    <a:pt x="257" y="214"/>
                    <a:pt x="257" y="211"/>
                  </a:cubicBezTo>
                  <a:close/>
                  <a:moveTo>
                    <a:pt x="197" y="243"/>
                  </a:moveTo>
                  <a:cubicBezTo>
                    <a:pt x="197" y="243"/>
                    <a:pt x="197" y="243"/>
                    <a:pt x="197" y="243"/>
                  </a:cubicBezTo>
                  <a:cubicBezTo>
                    <a:pt x="193" y="243"/>
                    <a:pt x="189" y="245"/>
                    <a:pt x="189" y="249"/>
                  </a:cubicBezTo>
                  <a:cubicBezTo>
                    <a:pt x="188" y="253"/>
                    <a:pt x="191" y="256"/>
                    <a:pt x="195" y="257"/>
                  </a:cubicBezTo>
                  <a:cubicBezTo>
                    <a:pt x="198" y="258"/>
                    <a:pt x="202" y="255"/>
                    <a:pt x="202" y="251"/>
                  </a:cubicBezTo>
                  <a:cubicBezTo>
                    <a:pt x="203" y="247"/>
                    <a:pt x="200" y="244"/>
                    <a:pt x="197" y="243"/>
                  </a:cubicBezTo>
                  <a:close/>
                  <a:moveTo>
                    <a:pt x="162" y="196"/>
                  </a:moveTo>
                  <a:cubicBezTo>
                    <a:pt x="162" y="196"/>
                    <a:pt x="162" y="196"/>
                    <a:pt x="162" y="196"/>
                  </a:cubicBezTo>
                  <a:cubicBezTo>
                    <a:pt x="162" y="193"/>
                    <a:pt x="160" y="189"/>
                    <a:pt x="156" y="188"/>
                  </a:cubicBezTo>
                  <a:cubicBezTo>
                    <a:pt x="152" y="188"/>
                    <a:pt x="149" y="190"/>
                    <a:pt x="148" y="194"/>
                  </a:cubicBezTo>
                  <a:cubicBezTo>
                    <a:pt x="148" y="198"/>
                    <a:pt x="150" y="202"/>
                    <a:pt x="154" y="202"/>
                  </a:cubicBezTo>
                  <a:cubicBezTo>
                    <a:pt x="158" y="203"/>
                    <a:pt x="161" y="200"/>
                    <a:pt x="162" y="196"/>
                  </a:cubicBezTo>
                  <a:close/>
                  <a:moveTo>
                    <a:pt x="211" y="148"/>
                  </a:moveTo>
                  <a:cubicBezTo>
                    <a:pt x="211" y="148"/>
                    <a:pt x="211" y="148"/>
                    <a:pt x="211" y="148"/>
                  </a:cubicBezTo>
                  <a:cubicBezTo>
                    <a:pt x="207" y="147"/>
                    <a:pt x="204" y="150"/>
                    <a:pt x="203" y="154"/>
                  </a:cubicBezTo>
                  <a:cubicBezTo>
                    <a:pt x="202" y="157"/>
                    <a:pt x="205" y="161"/>
                    <a:pt x="209" y="161"/>
                  </a:cubicBezTo>
                  <a:cubicBezTo>
                    <a:pt x="213" y="162"/>
                    <a:pt x="216" y="159"/>
                    <a:pt x="217" y="156"/>
                  </a:cubicBezTo>
                  <a:cubicBezTo>
                    <a:pt x="217" y="152"/>
                    <a:pt x="215" y="148"/>
                    <a:pt x="211" y="148"/>
                  </a:cubicBezTo>
                  <a:close/>
                  <a:moveTo>
                    <a:pt x="241" y="297"/>
                  </a:moveTo>
                  <a:cubicBezTo>
                    <a:pt x="241" y="297"/>
                    <a:pt x="241" y="297"/>
                    <a:pt x="241" y="297"/>
                  </a:cubicBezTo>
                  <a:cubicBezTo>
                    <a:pt x="247" y="294"/>
                    <a:pt x="250" y="287"/>
                    <a:pt x="248" y="280"/>
                  </a:cubicBezTo>
                  <a:cubicBezTo>
                    <a:pt x="245" y="274"/>
                    <a:pt x="238" y="271"/>
                    <a:pt x="231" y="273"/>
                  </a:cubicBezTo>
                  <a:cubicBezTo>
                    <a:pt x="225" y="276"/>
                    <a:pt x="222" y="283"/>
                    <a:pt x="224" y="290"/>
                  </a:cubicBezTo>
                  <a:cubicBezTo>
                    <a:pt x="227" y="296"/>
                    <a:pt x="234" y="299"/>
                    <a:pt x="241" y="297"/>
                  </a:cubicBezTo>
                  <a:close/>
                  <a:moveTo>
                    <a:pt x="163" y="295"/>
                  </a:moveTo>
                  <a:cubicBezTo>
                    <a:pt x="163" y="295"/>
                    <a:pt x="163" y="295"/>
                    <a:pt x="163" y="295"/>
                  </a:cubicBezTo>
                  <a:cubicBezTo>
                    <a:pt x="170" y="298"/>
                    <a:pt x="177" y="295"/>
                    <a:pt x="180" y="289"/>
                  </a:cubicBezTo>
                  <a:cubicBezTo>
                    <a:pt x="183" y="282"/>
                    <a:pt x="180" y="275"/>
                    <a:pt x="173" y="272"/>
                  </a:cubicBezTo>
                  <a:cubicBezTo>
                    <a:pt x="167" y="269"/>
                    <a:pt x="159" y="272"/>
                    <a:pt x="157" y="279"/>
                  </a:cubicBezTo>
                  <a:cubicBezTo>
                    <a:pt x="154" y="285"/>
                    <a:pt x="157" y="292"/>
                    <a:pt x="163" y="295"/>
                  </a:cubicBezTo>
                  <a:close/>
                  <a:moveTo>
                    <a:pt x="133" y="230"/>
                  </a:moveTo>
                  <a:cubicBezTo>
                    <a:pt x="133" y="230"/>
                    <a:pt x="133" y="230"/>
                    <a:pt x="133" y="230"/>
                  </a:cubicBezTo>
                  <a:cubicBezTo>
                    <a:pt x="130" y="224"/>
                    <a:pt x="123" y="221"/>
                    <a:pt x="117" y="223"/>
                  </a:cubicBezTo>
                  <a:cubicBezTo>
                    <a:pt x="110" y="226"/>
                    <a:pt x="107" y="233"/>
                    <a:pt x="109" y="240"/>
                  </a:cubicBezTo>
                  <a:cubicBezTo>
                    <a:pt x="112" y="246"/>
                    <a:pt x="119" y="249"/>
                    <a:pt x="126" y="247"/>
                  </a:cubicBezTo>
                  <a:cubicBezTo>
                    <a:pt x="132" y="244"/>
                    <a:pt x="136" y="237"/>
                    <a:pt x="133" y="230"/>
                  </a:cubicBezTo>
                  <a:close/>
                  <a:moveTo>
                    <a:pt x="134" y="172"/>
                  </a:moveTo>
                  <a:cubicBezTo>
                    <a:pt x="134" y="172"/>
                    <a:pt x="134" y="172"/>
                    <a:pt x="134" y="172"/>
                  </a:cubicBezTo>
                  <a:cubicBezTo>
                    <a:pt x="137" y="166"/>
                    <a:pt x="134" y="158"/>
                    <a:pt x="127" y="156"/>
                  </a:cubicBezTo>
                  <a:cubicBezTo>
                    <a:pt x="121" y="153"/>
                    <a:pt x="114" y="156"/>
                    <a:pt x="111" y="162"/>
                  </a:cubicBezTo>
                  <a:cubicBezTo>
                    <a:pt x="108" y="169"/>
                    <a:pt x="111" y="176"/>
                    <a:pt x="117" y="179"/>
                  </a:cubicBezTo>
                  <a:cubicBezTo>
                    <a:pt x="124" y="182"/>
                    <a:pt x="131" y="179"/>
                    <a:pt x="134" y="172"/>
                  </a:cubicBezTo>
                  <a:close/>
                  <a:moveTo>
                    <a:pt x="176" y="132"/>
                  </a:moveTo>
                  <a:cubicBezTo>
                    <a:pt x="176" y="132"/>
                    <a:pt x="176" y="132"/>
                    <a:pt x="176" y="132"/>
                  </a:cubicBezTo>
                  <a:cubicBezTo>
                    <a:pt x="182" y="129"/>
                    <a:pt x="185" y="122"/>
                    <a:pt x="183" y="116"/>
                  </a:cubicBezTo>
                  <a:cubicBezTo>
                    <a:pt x="180" y="109"/>
                    <a:pt x="173" y="106"/>
                    <a:pt x="166" y="108"/>
                  </a:cubicBezTo>
                  <a:cubicBezTo>
                    <a:pt x="160" y="111"/>
                    <a:pt x="157" y="118"/>
                    <a:pt x="159" y="125"/>
                  </a:cubicBezTo>
                  <a:cubicBezTo>
                    <a:pt x="162" y="131"/>
                    <a:pt x="169" y="135"/>
                    <a:pt x="176" y="132"/>
                  </a:cubicBezTo>
                  <a:close/>
                  <a:moveTo>
                    <a:pt x="234" y="133"/>
                  </a:moveTo>
                  <a:cubicBezTo>
                    <a:pt x="234" y="133"/>
                    <a:pt x="234" y="133"/>
                    <a:pt x="234" y="133"/>
                  </a:cubicBezTo>
                  <a:cubicBezTo>
                    <a:pt x="240" y="136"/>
                    <a:pt x="248" y="133"/>
                    <a:pt x="250" y="126"/>
                  </a:cubicBezTo>
                  <a:cubicBezTo>
                    <a:pt x="253" y="120"/>
                    <a:pt x="250" y="113"/>
                    <a:pt x="244" y="110"/>
                  </a:cubicBezTo>
                  <a:cubicBezTo>
                    <a:pt x="237" y="107"/>
                    <a:pt x="230" y="110"/>
                    <a:pt x="227" y="116"/>
                  </a:cubicBezTo>
                  <a:cubicBezTo>
                    <a:pt x="224" y="123"/>
                    <a:pt x="227" y="130"/>
                    <a:pt x="234" y="133"/>
                  </a:cubicBezTo>
                  <a:close/>
                  <a:moveTo>
                    <a:pt x="298" y="166"/>
                  </a:moveTo>
                  <a:cubicBezTo>
                    <a:pt x="298" y="166"/>
                    <a:pt x="298" y="166"/>
                    <a:pt x="298" y="166"/>
                  </a:cubicBezTo>
                  <a:cubicBezTo>
                    <a:pt x="295" y="159"/>
                    <a:pt x="288" y="156"/>
                    <a:pt x="281" y="158"/>
                  </a:cubicBezTo>
                  <a:cubicBezTo>
                    <a:pt x="275" y="161"/>
                    <a:pt x="271" y="168"/>
                    <a:pt x="274" y="175"/>
                  </a:cubicBezTo>
                  <a:cubicBezTo>
                    <a:pt x="277" y="181"/>
                    <a:pt x="284" y="184"/>
                    <a:pt x="290" y="182"/>
                  </a:cubicBezTo>
                  <a:cubicBezTo>
                    <a:pt x="297" y="179"/>
                    <a:pt x="300" y="172"/>
                    <a:pt x="298" y="166"/>
                  </a:cubicBezTo>
                  <a:close/>
                  <a:moveTo>
                    <a:pt x="296" y="243"/>
                  </a:moveTo>
                  <a:cubicBezTo>
                    <a:pt x="296" y="243"/>
                    <a:pt x="296" y="243"/>
                    <a:pt x="296" y="243"/>
                  </a:cubicBezTo>
                  <a:cubicBezTo>
                    <a:pt x="299" y="236"/>
                    <a:pt x="296" y="229"/>
                    <a:pt x="290" y="226"/>
                  </a:cubicBezTo>
                  <a:cubicBezTo>
                    <a:pt x="283" y="223"/>
                    <a:pt x="276" y="226"/>
                    <a:pt x="273" y="233"/>
                  </a:cubicBezTo>
                  <a:cubicBezTo>
                    <a:pt x="270" y="239"/>
                    <a:pt x="273" y="247"/>
                    <a:pt x="280" y="249"/>
                  </a:cubicBezTo>
                  <a:cubicBezTo>
                    <a:pt x="286" y="252"/>
                    <a:pt x="293" y="249"/>
                    <a:pt x="296" y="243"/>
                  </a:cubicBezTo>
                  <a:close/>
                </a:path>
              </a:pathLst>
            </a:custGeom>
            <a:solidFill>
              <a:srgbClr val="C4B7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/>
            <p:cNvSpPr>
              <a:spLocks noEditPoints="1"/>
            </p:cNvSpPr>
            <p:nvPr/>
          </p:nvSpPr>
          <p:spPr bwMode="auto">
            <a:xfrm>
              <a:off x="3374" y="722"/>
              <a:ext cx="639" cy="637"/>
            </a:xfrm>
            <a:custGeom>
              <a:avLst/>
              <a:gdLst>
                <a:gd name="T0" fmla="*/ 196 w 371"/>
                <a:gd name="T1" fmla="*/ 21 h 370"/>
                <a:gd name="T2" fmla="*/ 218 w 371"/>
                <a:gd name="T3" fmla="*/ 36 h 370"/>
                <a:gd name="T4" fmla="*/ 243 w 371"/>
                <a:gd name="T5" fmla="*/ 18 h 370"/>
                <a:gd name="T6" fmla="*/ 273 w 371"/>
                <a:gd name="T7" fmla="*/ 22 h 370"/>
                <a:gd name="T8" fmla="*/ 295 w 371"/>
                <a:gd name="T9" fmla="*/ 35 h 370"/>
                <a:gd name="T10" fmla="*/ 299 w 371"/>
                <a:gd name="T11" fmla="*/ 66 h 370"/>
                <a:gd name="T12" fmla="*/ 312 w 371"/>
                <a:gd name="T13" fmla="*/ 81 h 370"/>
                <a:gd name="T14" fmla="*/ 337 w 371"/>
                <a:gd name="T15" fmla="*/ 95 h 370"/>
                <a:gd name="T16" fmla="*/ 356 w 371"/>
                <a:gd name="T17" fmla="*/ 113 h 370"/>
                <a:gd name="T18" fmla="*/ 356 w 371"/>
                <a:gd name="T19" fmla="*/ 140 h 370"/>
                <a:gd name="T20" fmla="*/ 349 w 371"/>
                <a:gd name="T21" fmla="*/ 167 h 370"/>
                <a:gd name="T22" fmla="*/ 350 w 371"/>
                <a:gd name="T23" fmla="*/ 187 h 370"/>
                <a:gd name="T24" fmla="*/ 359 w 371"/>
                <a:gd name="T25" fmla="*/ 213 h 370"/>
                <a:gd name="T26" fmla="*/ 362 w 371"/>
                <a:gd name="T27" fmla="*/ 240 h 370"/>
                <a:gd name="T28" fmla="*/ 345 w 371"/>
                <a:gd name="T29" fmla="*/ 260 h 370"/>
                <a:gd name="T30" fmla="*/ 322 w 371"/>
                <a:gd name="T31" fmla="*/ 276 h 370"/>
                <a:gd name="T32" fmla="*/ 310 w 371"/>
                <a:gd name="T33" fmla="*/ 292 h 370"/>
                <a:gd name="T34" fmla="*/ 309 w 371"/>
                <a:gd name="T35" fmla="*/ 323 h 370"/>
                <a:gd name="T36" fmla="*/ 289 w 371"/>
                <a:gd name="T37" fmla="*/ 339 h 370"/>
                <a:gd name="T38" fmla="*/ 259 w 371"/>
                <a:gd name="T39" fmla="*/ 345 h 370"/>
                <a:gd name="T40" fmla="*/ 232 w 371"/>
                <a:gd name="T41" fmla="*/ 330 h 370"/>
                <a:gd name="T42" fmla="*/ 212 w 371"/>
                <a:gd name="T43" fmla="*/ 347 h 370"/>
                <a:gd name="T44" fmla="*/ 191 w 371"/>
                <a:gd name="T45" fmla="*/ 370 h 370"/>
                <a:gd name="T46" fmla="*/ 165 w 371"/>
                <a:gd name="T47" fmla="*/ 369 h 370"/>
                <a:gd name="T48" fmla="*/ 139 w 371"/>
                <a:gd name="T49" fmla="*/ 355 h 370"/>
                <a:gd name="T50" fmla="*/ 128 w 371"/>
                <a:gd name="T51" fmla="*/ 326 h 370"/>
                <a:gd name="T52" fmla="*/ 102 w 371"/>
                <a:gd name="T53" fmla="*/ 326 h 370"/>
                <a:gd name="T54" fmla="*/ 71 w 371"/>
                <a:gd name="T55" fmla="*/ 331 h 370"/>
                <a:gd name="T56" fmla="*/ 51 w 371"/>
                <a:gd name="T57" fmla="*/ 313 h 370"/>
                <a:gd name="T58" fmla="*/ 53 w 371"/>
                <a:gd name="T59" fmla="*/ 282 h 370"/>
                <a:gd name="T60" fmla="*/ 50 w 371"/>
                <a:gd name="T61" fmla="*/ 256 h 370"/>
                <a:gd name="T62" fmla="*/ 21 w 371"/>
                <a:gd name="T63" fmla="*/ 248 h 370"/>
                <a:gd name="T64" fmla="*/ 4 w 371"/>
                <a:gd name="T65" fmla="*/ 223 h 370"/>
                <a:gd name="T66" fmla="*/ 0 w 371"/>
                <a:gd name="T67" fmla="*/ 197 h 370"/>
                <a:gd name="T68" fmla="*/ 21 w 371"/>
                <a:gd name="T69" fmla="*/ 174 h 370"/>
                <a:gd name="T70" fmla="*/ 36 w 371"/>
                <a:gd name="T71" fmla="*/ 153 h 370"/>
                <a:gd name="T72" fmla="*/ 19 w 371"/>
                <a:gd name="T73" fmla="*/ 127 h 370"/>
                <a:gd name="T74" fmla="*/ 22 w 371"/>
                <a:gd name="T75" fmla="*/ 97 h 370"/>
                <a:gd name="T76" fmla="*/ 36 w 371"/>
                <a:gd name="T77" fmla="*/ 76 h 370"/>
                <a:gd name="T78" fmla="*/ 67 w 371"/>
                <a:gd name="T79" fmla="*/ 71 h 370"/>
                <a:gd name="T80" fmla="*/ 81 w 371"/>
                <a:gd name="T81" fmla="*/ 58 h 370"/>
                <a:gd name="T82" fmla="*/ 95 w 371"/>
                <a:gd name="T83" fmla="*/ 34 h 370"/>
                <a:gd name="T84" fmla="*/ 113 w 371"/>
                <a:gd name="T85" fmla="*/ 14 h 370"/>
                <a:gd name="T86" fmla="*/ 140 w 371"/>
                <a:gd name="T87" fmla="*/ 15 h 370"/>
                <a:gd name="T88" fmla="*/ 168 w 371"/>
                <a:gd name="T89" fmla="*/ 22 h 370"/>
                <a:gd name="T90" fmla="*/ 85 w 371"/>
                <a:gd name="T91" fmla="*/ 95 h 370"/>
                <a:gd name="T92" fmla="*/ 209 w 371"/>
                <a:gd name="T93" fmla="*/ 204 h 370"/>
                <a:gd name="T94" fmla="*/ 275 w 371"/>
                <a:gd name="T95" fmla="*/ 84 h 370"/>
                <a:gd name="T96" fmla="*/ 166 w 371"/>
                <a:gd name="T97" fmla="*/ 208 h 370"/>
                <a:gd name="T98" fmla="*/ 140 w 371"/>
                <a:gd name="T99" fmla="*/ 101 h 370"/>
                <a:gd name="T100" fmla="*/ 182 w 371"/>
                <a:gd name="T101" fmla="*/ 59 h 370"/>
                <a:gd name="T102" fmla="*/ 230 w 371"/>
                <a:gd name="T103" fmla="*/ 181 h 370"/>
                <a:gd name="T104" fmla="*/ 320 w 371"/>
                <a:gd name="T105" fmla="*/ 182 h 370"/>
                <a:gd name="T106" fmla="*/ 59 w 371"/>
                <a:gd name="T107" fmla="*/ 188 h 370"/>
                <a:gd name="T108" fmla="*/ 155 w 371"/>
                <a:gd name="T109" fmla="*/ 188 h 370"/>
                <a:gd name="T110" fmla="*/ 165 w 371"/>
                <a:gd name="T111" fmla="*/ 186 h 370"/>
                <a:gd name="T112" fmla="*/ 149 w 371"/>
                <a:gd name="T113" fmla="*/ 272 h 370"/>
                <a:gd name="T114" fmla="*/ 189 w 371"/>
                <a:gd name="T115" fmla="*/ 23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370">
                  <a:moveTo>
                    <a:pt x="176" y="0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3" y="9"/>
                    <a:pt x="183" y="9"/>
                    <a:pt x="183" y="9"/>
                  </a:cubicBezTo>
                  <a:cubicBezTo>
                    <a:pt x="184" y="12"/>
                    <a:pt x="186" y="17"/>
                    <a:pt x="187" y="21"/>
                  </a:cubicBezTo>
                  <a:cubicBezTo>
                    <a:pt x="191" y="32"/>
                    <a:pt x="191" y="32"/>
                    <a:pt x="191" y="32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8" y="18"/>
                    <a:pt x="200" y="13"/>
                    <a:pt x="201" y="9"/>
                  </a:cubicBezTo>
                  <a:cubicBezTo>
                    <a:pt x="205" y="1"/>
                    <a:pt x="205" y="1"/>
                    <a:pt x="205" y="1"/>
                  </a:cubicBezTo>
                  <a:cubicBezTo>
                    <a:pt x="212" y="1"/>
                    <a:pt x="212" y="1"/>
                    <a:pt x="212" y="1"/>
                  </a:cubicBezTo>
                  <a:cubicBezTo>
                    <a:pt x="213" y="11"/>
                    <a:pt x="213" y="11"/>
                    <a:pt x="213" y="11"/>
                  </a:cubicBezTo>
                  <a:cubicBezTo>
                    <a:pt x="214" y="14"/>
                    <a:pt x="215" y="20"/>
                    <a:pt x="216" y="24"/>
                  </a:cubicBezTo>
                  <a:cubicBezTo>
                    <a:pt x="218" y="36"/>
                    <a:pt x="218" y="36"/>
                    <a:pt x="218" y="36"/>
                  </a:cubicBezTo>
                  <a:cubicBezTo>
                    <a:pt x="224" y="25"/>
                    <a:pt x="224" y="25"/>
                    <a:pt x="224" y="25"/>
                  </a:cubicBezTo>
                  <a:cubicBezTo>
                    <a:pt x="226" y="23"/>
                    <a:pt x="230" y="18"/>
                    <a:pt x="232" y="15"/>
                  </a:cubicBezTo>
                  <a:cubicBezTo>
                    <a:pt x="237" y="7"/>
                    <a:pt x="237" y="7"/>
                    <a:pt x="237" y="7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18"/>
                    <a:pt x="243" y="18"/>
                    <a:pt x="243" y="18"/>
                  </a:cubicBezTo>
                  <a:cubicBezTo>
                    <a:pt x="243" y="22"/>
                    <a:pt x="243" y="28"/>
                    <a:pt x="243" y="31"/>
                  </a:cubicBezTo>
                  <a:cubicBezTo>
                    <a:pt x="243" y="44"/>
                    <a:pt x="243" y="44"/>
                    <a:pt x="243" y="44"/>
                  </a:cubicBezTo>
                  <a:cubicBezTo>
                    <a:pt x="252" y="35"/>
                    <a:pt x="252" y="35"/>
                    <a:pt x="252" y="35"/>
                  </a:cubicBezTo>
                  <a:cubicBezTo>
                    <a:pt x="254" y="32"/>
                    <a:pt x="258" y="28"/>
                    <a:pt x="260" y="26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71" y="31"/>
                    <a:pt x="271" y="31"/>
                    <a:pt x="271" y="31"/>
                  </a:cubicBezTo>
                  <a:cubicBezTo>
                    <a:pt x="271" y="35"/>
                    <a:pt x="270" y="40"/>
                    <a:pt x="269" y="44"/>
                  </a:cubicBezTo>
                  <a:cubicBezTo>
                    <a:pt x="267" y="56"/>
                    <a:pt x="267" y="56"/>
                    <a:pt x="267" y="56"/>
                  </a:cubicBezTo>
                  <a:cubicBezTo>
                    <a:pt x="277" y="48"/>
                    <a:pt x="277" y="48"/>
                    <a:pt x="277" y="48"/>
                  </a:cubicBezTo>
                  <a:cubicBezTo>
                    <a:pt x="280" y="46"/>
                    <a:pt x="284" y="43"/>
                    <a:pt x="287" y="41"/>
                  </a:cubicBezTo>
                  <a:cubicBezTo>
                    <a:pt x="295" y="35"/>
                    <a:pt x="295" y="35"/>
                    <a:pt x="295" y="35"/>
                  </a:cubicBezTo>
                  <a:cubicBezTo>
                    <a:pt x="296" y="36"/>
                    <a:pt x="296" y="36"/>
                    <a:pt x="296" y="36"/>
                  </a:cubicBezTo>
                  <a:cubicBezTo>
                    <a:pt x="300" y="39"/>
                    <a:pt x="300" y="39"/>
                    <a:pt x="300" y="39"/>
                  </a:cubicBezTo>
                  <a:cubicBezTo>
                    <a:pt x="297" y="48"/>
                    <a:pt x="297" y="48"/>
                    <a:pt x="297" y="48"/>
                  </a:cubicBezTo>
                  <a:cubicBezTo>
                    <a:pt x="295" y="52"/>
                    <a:pt x="293" y="57"/>
                    <a:pt x="292" y="60"/>
                  </a:cubicBezTo>
                  <a:cubicBezTo>
                    <a:pt x="288" y="72"/>
                    <a:pt x="288" y="72"/>
                    <a:pt x="288" y="72"/>
                  </a:cubicBezTo>
                  <a:cubicBezTo>
                    <a:pt x="299" y="66"/>
                    <a:pt x="299" y="66"/>
                    <a:pt x="299" y="66"/>
                  </a:cubicBezTo>
                  <a:cubicBezTo>
                    <a:pt x="302" y="65"/>
                    <a:pt x="307" y="62"/>
                    <a:pt x="310" y="61"/>
                  </a:cubicBezTo>
                  <a:cubicBezTo>
                    <a:pt x="319" y="57"/>
                    <a:pt x="319" y="57"/>
                    <a:pt x="319" y="57"/>
                  </a:cubicBezTo>
                  <a:cubicBezTo>
                    <a:pt x="323" y="60"/>
                    <a:pt x="323" y="60"/>
                    <a:pt x="323" y="60"/>
                  </a:cubicBezTo>
                  <a:cubicBezTo>
                    <a:pt x="324" y="61"/>
                    <a:pt x="324" y="61"/>
                    <a:pt x="324" y="61"/>
                  </a:cubicBezTo>
                  <a:cubicBezTo>
                    <a:pt x="319" y="70"/>
                    <a:pt x="319" y="70"/>
                    <a:pt x="319" y="70"/>
                  </a:cubicBezTo>
                  <a:cubicBezTo>
                    <a:pt x="317" y="73"/>
                    <a:pt x="314" y="78"/>
                    <a:pt x="312" y="81"/>
                  </a:cubicBezTo>
                  <a:cubicBezTo>
                    <a:pt x="306" y="91"/>
                    <a:pt x="306" y="91"/>
                    <a:pt x="306" y="91"/>
                  </a:cubicBezTo>
                  <a:cubicBezTo>
                    <a:pt x="318" y="88"/>
                    <a:pt x="318" y="88"/>
                    <a:pt x="318" y="88"/>
                  </a:cubicBezTo>
                  <a:cubicBezTo>
                    <a:pt x="321" y="87"/>
                    <a:pt x="327" y="85"/>
                    <a:pt x="330" y="84"/>
                  </a:cubicBezTo>
                  <a:cubicBezTo>
                    <a:pt x="339" y="82"/>
                    <a:pt x="339" y="82"/>
                    <a:pt x="339" y="82"/>
                  </a:cubicBezTo>
                  <a:cubicBezTo>
                    <a:pt x="343" y="87"/>
                    <a:pt x="343" y="87"/>
                    <a:pt x="343" y="87"/>
                  </a:cubicBezTo>
                  <a:cubicBezTo>
                    <a:pt x="337" y="95"/>
                    <a:pt x="337" y="95"/>
                    <a:pt x="337" y="95"/>
                  </a:cubicBezTo>
                  <a:cubicBezTo>
                    <a:pt x="334" y="97"/>
                    <a:pt x="331" y="102"/>
                    <a:pt x="328" y="104"/>
                  </a:cubicBezTo>
                  <a:cubicBezTo>
                    <a:pt x="320" y="114"/>
                    <a:pt x="320" y="114"/>
                    <a:pt x="320" y="114"/>
                  </a:cubicBezTo>
                  <a:cubicBezTo>
                    <a:pt x="333" y="112"/>
                    <a:pt x="333" y="112"/>
                    <a:pt x="333" y="112"/>
                  </a:cubicBezTo>
                  <a:cubicBezTo>
                    <a:pt x="336" y="112"/>
                    <a:pt x="342" y="111"/>
                    <a:pt x="345" y="111"/>
                  </a:cubicBezTo>
                  <a:cubicBezTo>
                    <a:pt x="355" y="110"/>
                    <a:pt x="355" y="110"/>
                    <a:pt x="355" y="110"/>
                  </a:cubicBezTo>
                  <a:cubicBezTo>
                    <a:pt x="356" y="113"/>
                    <a:pt x="356" y="113"/>
                    <a:pt x="356" y="113"/>
                  </a:cubicBezTo>
                  <a:cubicBezTo>
                    <a:pt x="358" y="116"/>
                    <a:pt x="358" y="116"/>
                    <a:pt x="358" y="116"/>
                  </a:cubicBezTo>
                  <a:cubicBezTo>
                    <a:pt x="350" y="122"/>
                    <a:pt x="350" y="122"/>
                    <a:pt x="350" y="122"/>
                  </a:cubicBezTo>
                  <a:cubicBezTo>
                    <a:pt x="347" y="125"/>
                    <a:pt x="343" y="128"/>
                    <a:pt x="340" y="130"/>
                  </a:cubicBezTo>
                  <a:cubicBezTo>
                    <a:pt x="331" y="138"/>
                    <a:pt x="331" y="138"/>
                    <a:pt x="331" y="138"/>
                  </a:cubicBezTo>
                  <a:cubicBezTo>
                    <a:pt x="343" y="139"/>
                    <a:pt x="343" y="139"/>
                    <a:pt x="343" y="139"/>
                  </a:cubicBezTo>
                  <a:cubicBezTo>
                    <a:pt x="347" y="139"/>
                    <a:pt x="352" y="140"/>
                    <a:pt x="356" y="140"/>
                  </a:cubicBezTo>
                  <a:cubicBezTo>
                    <a:pt x="365" y="141"/>
                    <a:pt x="365" y="141"/>
                    <a:pt x="365" y="141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58" y="152"/>
                    <a:pt x="358" y="152"/>
                    <a:pt x="358" y="152"/>
                  </a:cubicBezTo>
                  <a:cubicBezTo>
                    <a:pt x="355" y="154"/>
                    <a:pt x="350" y="156"/>
                    <a:pt x="347" y="158"/>
                  </a:cubicBezTo>
                  <a:cubicBezTo>
                    <a:pt x="337" y="164"/>
                    <a:pt x="337" y="164"/>
                    <a:pt x="337" y="164"/>
                  </a:cubicBezTo>
                  <a:cubicBezTo>
                    <a:pt x="349" y="167"/>
                    <a:pt x="349" y="167"/>
                    <a:pt x="349" y="167"/>
                  </a:cubicBezTo>
                  <a:cubicBezTo>
                    <a:pt x="352" y="168"/>
                    <a:pt x="358" y="169"/>
                    <a:pt x="361" y="170"/>
                  </a:cubicBezTo>
                  <a:cubicBezTo>
                    <a:pt x="370" y="173"/>
                    <a:pt x="370" y="173"/>
                    <a:pt x="370" y="173"/>
                  </a:cubicBezTo>
                  <a:cubicBezTo>
                    <a:pt x="371" y="176"/>
                    <a:pt x="371" y="176"/>
                    <a:pt x="371" y="176"/>
                  </a:cubicBezTo>
                  <a:cubicBezTo>
                    <a:pt x="371" y="179"/>
                    <a:pt x="371" y="179"/>
                    <a:pt x="371" y="179"/>
                  </a:cubicBezTo>
                  <a:cubicBezTo>
                    <a:pt x="362" y="182"/>
                    <a:pt x="362" y="182"/>
                    <a:pt x="362" y="182"/>
                  </a:cubicBezTo>
                  <a:cubicBezTo>
                    <a:pt x="358" y="184"/>
                    <a:pt x="353" y="186"/>
                    <a:pt x="350" y="187"/>
                  </a:cubicBezTo>
                  <a:cubicBezTo>
                    <a:pt x="338" y="191"/>
                    <a:pt x="338" y="191"/>
                    <a:pt x="338" y="191"/>
                  </a:cubicBezTo>
                  <a:cubicBezTo>
                    <a:pt x="349" y="196"/>
                    <a:pt x="349" y="196"/>
                    <a:pt x="349" y="196"/>
                  </a:cubicBezTo>
                  <a:cubicBezTo>
                    <a:pt x="352" y="197"/>
                    <a:pt x="358" y="200"/>
                    <a:pt x="361" y="201"/>
                  </a:cubicBezTo>
                  <a:cubicBezTo>
                    <a:pt x="370" y="205"/>
                    <a:pt x="370" y="205"/>
                    <a:pt x="370" y="205"/>
                  </a:cubicBezTo>
                  <a:cubicBezTo>
                    <a:pt x="369" y="212"/>
                    <a:pt x="369" y="212"/>
                    <a:pt x="369" y="212"/>
                  </a:cubicBezTo>
                  <a:cubicBezTo>
                    <a:pt x="359" y="213"/>
                    <a:pt x="359" y="213"/>
                    <a:pt x="359" y="213"/>
                  </a:cubicBezTo>
                  <a:cubicBezTo>
                    <a:pt x="356" y="214"/>
                    <a:pt x="350" y="215"/>
                    <a:pt x="347" y="215"/>
                  </a:cubicBezTo>
                  <a:cubicBezTo>
                    <a:pt x="335" y="217"/>
                    <a:pt x="335" y="217"/>
                    <a:pt x="335" y="217"/>
                  </a:cubicBezTo>
                  <a:cubicBezTo>
                    <a:pt x="345" y="224"/>
                    <a:pt x="345" y="224"/>
                    <a:pt x="345" y="224"/>
                  </a:cubicBezTo>
                  <a:cubicBezTo>
                    <a:pt x="348" y="226"/>
                    <a:pt x="352" y="229"/>
                    <a:pt x="355" y="231"/>
                  </a:cubicBezTo>
                  <a:cubicBezTo>
                    <a:pt x="363" y="237"/>
                    <a:pt x="363" y="237"/>
                    <a:pt x="363" y="237"/>
                  </a:cubicBezTo>
                  <a:cubicBezTo>
                    <a:pt x="362" y="240"/>
                    <a:pt x="362" y="240"/>
                    <a:pt x="362" y="240"/>
                  </a:cubicBezTo>
                  <a:cubicBezTo>
                    <a:pt x="361" y="243"/>
                    <a:pt x="361" y="243"/>
                    <a:pt x="361" y="243"/>
                  </a:cubicBezTo>
                  <a:cubicBezTo>
                    <a:pt x="352" y="243"/>
                    <a:pt x="352" y="243"/>
                    <a:pt x="352" y="243"/>
                  </a:cubicBezTo>
                  <a:cubicBezTo>
                    <a:pt x="348" y="243"/>
                    <a:pt x="343" y="243"/>
                    <a:pt x="339" y="243"/>
                  </a:cubicBezTo>
                  <a:cubicBezTo>
                    <a:pt x="327" y="243"/>
                    <a:pt x="327" y="243"/>
                    <a:pt x="327" y="243"/>
                  </a:cubicBezTo>
                  <a:cubicBezTo>
                    <a:pt x="336" y="251"/>
                    <a:pt x="336" y="251"/>
                    <a:pt x="336" y="251"/>
                  </a:cubicBezTo>
                  <a:cubicBezTo>
                    <a:pt x="338" y="254"/>
                    <a:pt x="342" y="258"/>
                    <a:pt x="345" y="260"/>
                  </a:cubicBezTo>
                  <a:cubicBezTo>
                    <a:pt x="352" y="267"/>
                    <a:pt x="352" y="267"/>
                    <a:pt x="352" y="267"/>
                  </a:cubicBezTo>
                  <a:cubicBezTo>
                    <a:pt x="349" y="273"/>
                    <a:pt x="349" y="273"/>
                    <a:pt x="349" y="273"/>
                  </a:cubicBezTo>
                  <a:cubicBezTo>
                    <a:pt x="339" y="271"/>
                    <a:pt x="339" y="271"/>
                    <a:pt x="339" y="271"/>
                  </a:cubicBezTo>
                  <a:cubicBezTo>
                    <a:pt x="336" y="270"/>
                    <a:pt x="330" y="269"/>
                    <a:pt x="327" y="269"/>
                  </a:cubicBezTo>
                  <a:cubicBezTo>
                    <a:pt x="315" y="266"/>
                    <a:pt x="315" y="266"/>
                    <a:pt x="315" y="266"/>
                  </a:cubicBezTo>
                  <a:cubicBezTo>
                    <a:pt x="322" y="276"/>
                    <a:pt x="322" y="276"/>
                    <a:pt x="322" y="276"/>
                  </a:cubicBezTo>
                  <a:cubicBezTo>
                    <a:pt x="324" y="279"/>
                    <a:pt x="327" y="284"/>
                    <a:pt x="329" y="287"/>
                  </a:cubicBezTo>
                  <a:cubicBezTo>
                    <a:pt x="335" y="294"/>
                    <a:pt x="335" y="294"/>
                    <a:pt x="335" y="294"/>
                  </a:cubicBezTo>
                  <a:cubicBezTo>
                    <a:pt x="334" y="296"/>
                    <a:pt x="334" y="296"/>
                    <a:pt x="334" y="296"/>
                  </a:cubicBezTo>
                  <a:cubicBezTo>
                    <a:pt x="331" y="300"/>
                    <a:pt x="331" y="300"/>
                    <a:pt x="331" y="300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19" y="295"/>
                    <a:pt x="313" y="293"/>
                    <a:pt x="310" y="292"/>
                  </a:cubicBezTo>
                  <a:cubicBezTo>
                    <a:pt x="298" y="288"/>
                    <a:pt x="298" y="288"/>
                    <a:pt x="298" y="288"/>
                  </a:cubicBezTo>
                  <a:cubicBezTo>
                    <a:pt x="304" y="299"/>
                    <a:pt x="304" y="299"/>
                    <a:pt x="304" y="299"/>
                  </a:cubicBezTo>
                  <a:cubicBezTo>
                    <a:pt x="305" y="302"/>
                    <a:pt x="308" y="307"/>
                    <a:pt x="309" y="310"/>
                  </a:cubicBezTo>
                  <a:cubicBezTo>
                    <a:pt x="314" y="319"/>
                    <a:pt x="314" y="319"/>
                    <a:pt x="314" y="319"/>
                  </a:cubicBezTo>
                  <a:cubicBezTo>
                    <a:pt x="310" y="322"/>
                    <a:pt x="310" y="322"/>
                    <a:pt x="310" y="322"/>
                  </a:cubicBezTo>
                  <a:cubicBezTo>
                    <a:pt x="309" y="323"/>
                    <a:pt x="309" y="323"/>
                    <a:pt x="309" y="323"/>
                  </a:cubicBezTo>
                  <a:cubicBezTo>
                    <a:pt x="301" y="318"/>
                    <a:pt x="301" y="318"/>
                    <a:pt x="301" y="318"/>
                  </a:cubicBezTo>
                  <a:cubicBezTo>
                    <a:pt x="297" y="317"/>
                    <a:pt x="293" y="314"/>
                    <a:pt x="290" y="312"/>
                  </a:cubicBezTo>
                  <a:cubicBezTo>
                    <a:pt x="279" y="306"/>
                    <a:pt x="279" y="306"/>
                    <a:pt x="279" y="306"/>
                  </a:cubicBezTo>
                  <a:cubicBezTo>
                    <a:pt x="282" y="318"/>
                    <a:pt x="282" y="318"/>
                    <a:pt x="282" y="318"/>
                  </a:cubicBezTo>
                  <a:cubicBezTo>
                    <a:pt x="283" y="321"/>
                    <a:pt x="285" y="326"/>
                    <a:pt x="286" y="330"/>
                  </a:cubicBezTo>
                  <a:cubicBezTo>
                    <a:pt x="289" y="339"/>
                    <a:pt x="289" y="339"/>
                    <a:pt x="289" y="339"/>
                  </a:cubicBezTo>
                  <a:cubicBezTo>
                    <a:pt x="283" y="343"/>
                    <a:pt x="283" y="343"/>
                    <a:pt x="283" y="343"/>
                  </a:cubicBezTo>
                  <a:cubicBezTo>
                    <a:pt x="276" y="336"/>
                    <a:pt x="276" y="336"/>
                    <a:pt x="276" y="336"/>
                  </a:cubicBezTo>
                  <a:cubicBezTo>
                    <a:pt x="273" y="334"/>
                    <a:pt x="269" y="330"/>
                    <a:pt x="266" y="328"/>
                  </a:cubicBezTo>
                  <a:cubicBezTo>
                    <a:pt x="257" y="320"/>
                    <a:pt x="257" y="320"/>
                    <a:pt x="257" y="320"/>
                  </a:cubicBezTo>
                  <a:cubicBezTo>
                    <a:pt x="258" y="332"/>
                    <a:pt x="258" y="332"/>
                    <a:pt x="258" y="332"/>
                  </a:cubicBezTo>
                  <a:cubicBezTo>
                    <a:pt x="258" y="336"/>
                    <a:pt x="259" y="342"/>
                    <a:pt x="259" y="345"/>
                  </a:cubicBezTo>
                  <a:cubicBezTo>
                    <a:pt x="260" y="355"/>
                    <a:pt x="260" y="355"/>
                    <a:pt x="260" y="355"/>
                  </a:cubicBezTo>
                  <a:cubicBezTo>
                    <a:pt x="257" y="356"/>
                    <a:pt x="257" y="356"/>
                    <a:pt x="257" y="356"/>
                  </a:cubicBezTo>
                  <a:cubicBezTo>
                    <a:pt x="254" y="357"/>
                    <a:pt x="254" y="357"/>
                    <a:pt x="254" y="357"/>
                  </a:cubicBezTo>
                  <a:cubicBezTo>
                    <a:pt x="248" y="350"/>
                    <a:pt x="248" y="350"/>
                    <a:pt x="248" y="350"/>
                  </a:cubicBezTo>
                  <a:cubicBezTo>
                    <a:pt x="246" y="347"/>
                    <a:pt x="242" y="343"/>
                    <a:pt x="240" y="340"/>
                  </a:cubicBezTo>
                  <a:cubicBezTo>
                    <a:pt x="232" y="330"/>
                    <a:pt x="232" y="330"/>
                    <a:pt x="232" y="330"/>
                  </a:cubicBezTo>
                  <a:cubicBezTo>
                    <a:pt x="231" y="343"/>
                    <a:pt x="231" y="343"/>
                    <a:pt x="231" y="343"/>
                  </a:cubicBezTo>
                  <a:cubicBezTo>
                    <a:pt x="231" y="346"/>
                    <a:pt x="230" y="352"/>
                    <a:pt x="230" y="355"/>
                  </a:cubicBezTo>
                  <a:cubicBezTo>
                    <a:pt x="230" y="365"/>
                    <a:pt x="230" y="365"/>
                    <a:pt x="230" y="365"/>
                  </a:cubicBezTo>
                  <a:cubicBezTo>
                    <a:pt x="223" y="367"/>
                    <a:pt x="223" y="367"/>
                    <a:pt x="223" y="367"/>
                  </a:cubicBezTo>
                  <a:cubicBezTo>
                    <a:pt x="218" y="358"/>
                    <a:pt x="218" y="358"/>
                    <a:pt x="218" y="358"/>
                  </a:cubicBezTo>
                  <a:cubicBezTo>
                    <a:pt x="217" y="355"/>
                    <a:pt x="214" y="350"/>
                    <a:pt x="212" y="347"/>
                  </a:cubicBezTo>
                  <a:cubicBezTo>
                    <a:pt x="206" y="336"/>
                    <a:pt x="206" y="336"/>
                    <a:pt x="206" y="336"/>
                  </a:cubicBezTo>
                  <a:cubicBezTo>
                    <a:pt x="203" y="348"/>
                    <a:pt x="203" y="348"/>
                    <a:pt x="203" y="348"/>
                  </a:cubicBezTo>
                  <a:cubicBezTo>
                    <a:pt x="202" y="352"/>
                    <a:pt x="201" y="357"/>
                    <a:pt x="200" y="361"/>
                  </a:cubicBezTo>
                  <a:cubicBezTo>
                    <a:pt x="198" y="370"/>
                    <a:pt x="198" y="370"/>
                    <a:pt x="198" y="370"/>
                  </a:cubicBezTo>
                  <a:cubicBezTo>
                    <a:pt x="194" y="370"/>
                    <a:pt x="194" y="370"/>
                    <a:pt x="194" y="370"/>
                  </a:cubicBezTo>
                  <a:cubicBezTo>
                    <a:pt x="191" y="370"/>
                    <a:pt x="191" y="370"/>
                    <a:pt x="191" y="370"/>
                  </a:cubicBezTo>
                  <a:cubicBezTo>
                    <a:pt x="188" y="361"/>
                    <a:pt x="188" y="361"/>
                    <a:pt x="188" y="361"/>
                  </a:cubicBezTo>
                  <a:cubicBezTo>
                    <a:pt x="187" y="358"/>
                    <a:pt x="185" y="353"/>
                    <a:pt x="184" y="349"/>
                  </a:cubicBezTo>
                  <a:cubicBezTo>
                    <a:pt x="179" y="338"/>
                    <a:pt x="179" y="338"/>
                    <a:pt x="179" y="338"/>
                  </a:cubicBezTo>
                  <a:cubicBezTo>
                    <a:pt x="174" y="349"/>
                    <a:pt x="174" y="349"/>
                    <a:pt x="174" y="349"/>
                  </a:cubicBezTo>
                  <a:cubicBezTo>
                    <a:pt x="173" y="352"/>
                    <a:pt x="171" y="357"/>
                    <a:pt x="169" y="361"/>
                  </a:cubicBezTo>
                  <a:cubicBezTo>
                    <a:pt x="165" y="369"/>
                    <a:pt x="165" y="369"/>
                    <a:pt x="165" y="369"/>
                  </a:cubicBezTo>
                  <a:cubicBezTo>
                    <a:pt x="159" y="369"/>
                    <a:pt x="159" y="369"/>
                    <a:pt x="159" y="369"/>
                  </a:cubicBezTo>
                  <a:cubicBezTo>
                    <a:pt x="157" y="359"/>
                    <a:pt x="157" y="359"/>
                    <a:pt x="157" y="359"/>
                  </a:cubicBezTo>
                  <a:cubicBezTo>
                    <a:pt x="157" y="356"/>
                    <a:pt x="156" y="350"/>
                    <a:pt x="155" y="346"/>
                  </a:cubicBezTo>
                  <a:cubicBezTo>
                    <a:pt x="153" y="334"/>
                    <a:pt x="153" y="334"/>
                    <a:pt x="153" y="334"/>
                  </a:cubicBezTo>
                  <a:cubicBezTo>
                    <a:pt x="146" y="345"/>
                    <a:pt x="146" y="345"/>
                    <a:pt x="146" y="345"/>
                  </a:cubicBezTo>
                  <a:cubicBezTo>
                    <a:pt x="144" y="347"/>
                    <a:pt x="141" y="352"/>
                    <a:pt x="139" y="355"/>
                  </a:cubicBezTo>
                  <a:cubicBezTo>
                    <a:pt x="134" y="363"/>
                    <a:pt x="134" y="363"/>
                    <a:pt x="134" y="363"/>
                  </a:cubicBezTo>
                  <a:cubicBezTo>
                    <a:pt x="130" y="362"/>
                    <a:pt x="130" y="362"/>
                    <a:pt x="130" y="362"/>
                  </a:cubicBezTo>
                  <a:cubicBezTo>
                    <a:pt x="127" y="361"/>
                    <a:pt x="127" y="361"/>
                    <a:pt x="127" y="361"/>
                  </a:cubicBezTo>
                  <a:cubicBezTo>
                    <a:pt x="127" y="351"/>
                    <a:pt x="127" y="351"/>
                    <a:pt x="127" y="351"/>
                  </a:cubicBezTo>
                  <a:cubicBezTo>
                    <a:pt x="127" y="348"/>
                    <a:pt x="127" y="342"/>
                    <a:pt x="127" y="339"/>
                  </a:cubicBezTo>
                  <a:cubicBezTo>
                    <a:pt x="128" y="326"/>
                    <a:pt x="128" y="326"/>
                    <a:pt x="128" y="326"/>
                  </a:cubicBezTo>
                  <a:cubicBezTo>
                    <a:pt x="119" y="335"/>
                    <a:pt x="119" y="335"/>
                    <a:pt x="119" y="335"/>
                  </a:cubicBezTo>
                  <a:cubicBezTo>
                    <a:pt x="117" y="338"/>
                    <a:pt x="113" y="342"/>
                    <a:pt x="110" y="344"/>
                  </a:cubicBezTo>
                  <a:cubicBezTo>
                    <a:pt x="103" y="351"/>
                    <a:pt x="103" y="351"/>
                    <a:pt x="103" y="351"/>
                  </a:cubicBezTo>
                  <a:cubicBezTo>
                    <a:pt x="98" y="348"/>
                    <a:pt x="98" y="348"/>
                    <a:pt x="98" y="348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00" y="335"/>
                    <a:pt x="101" y="330"/>
                    <a:pt x="102" y="326"/>
                  </a:cubicBezTo>
                  <a:cubicBezTo>
                    <a:pt x="104" y="314"/>
                    <a:pt x="104" y="314"/>
                    <a:pt x="104" y="314"/>
                  </a:cubicBezTo>
                  <a:cubicBezTo>
                    <a:pt x="94" y="321"/>
                    <a:pt x="94" y="321"/>
                    <a:pt x="94" y="321"/>
                  </a:cubicBezTo>
                  <a:cubicBezTo>
                    <a:pt x="91" y="324"/>
                    <a:pt x="86" y="327"/>
                    <a:pt x="84" y="329"/>
                  </a:cubicBezTo>
                  <a:cubicBezTo>
                    <a:pt x="76" y="335"/>
                    <a:pt x="76" y="335"/>
                    <a:pt x="76" y="335"/>
                  </a:cubicBezTo>
                  <a:cubicBezTo>
                    <a:pt x="74" y="334"/>
                    <a:pt x="74" y="334"/>
                    <a:pt x="74" y="334"/>
                  </a:cubicBezTo>
                  <a:cubicBezTo>
                    <a:pt x="71" y="331"/>
                    <a:pt x="71" y="331"/>
                    <a:pt x="71" y="331"/>
                  </a:cubicBezTo>
                  <a:cubicBezTo>
                    <a:pt x="74" y="322"/>
                    <a:pt x="74" y="322"/>
                    <a:pt x="74" y="322"/>
                  </a:cubicBezTo>
                  <a:cubicBezTo>
                    <a:pt x="75" y="318"/>
                    <a:pt x="77" y="313"/>
                    <a:pt x="78" y="310"/>
                  </a:cubicBezTo>
                  <a:cubicBezTo>
                    <a:pt x="83" y="298"/>
                    <a:pt x="83" y="298"/>
                    <a:pt x="83" y="298"/>
                  </a:cubicBezTo>
                  <a:cubicBezTo>
                    <a:pt x="72" y="304"/>
                    <a:pt x="72" y="304"/>
                    <a:pt x="72" y="304"/>
                  </a:cubicBezTo>
                  <a:cubicBezTo>
                    <a:pt x="68" y="305"/>
                    <a:pt x="63" y="308"/>
                    <a:pt x="60" y="309"/>
                  </a:cubicBezTo>
                  <a:cubicBezTo>
                    <a:pt x="51" y="313"/>
                    <a:pt x="51" y="313"/>
                    <a:pt x="51" y="313"/>
                  </a:cubicBezTo>
                  <a:cubicBezTo>
                    <a:pt x="48" y="310"/>
                    <a:pt x="48" y="310"/>
                    <a:pt x="48" y="310"/>
                  </a:cubicBezTo>
                  <a:cubicBezTo>
                    <a:pt x="47" y="309"/>
                    <a:pt x="47" y="309"/>
                    <a:pt x="47" y="309"/>
                  </a:cubicBezTo>
                  <a:cubicBezTo>
                    <a:pt x="52" y="300"/>
                    <a:pt x="52" y="300"/>
                    <a:pt x="52" y="300"/>
                  </a:cubicBezTo>
                  <a:cubicBezTo>
                    <a:pt x="54" y="297"/>
                    <a:pt x="57" y="292"/>
                    <a:pt x="58" y="289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53" y="282"/>
                    <a:pt x="53" y="282"/>
                    <a:pt x="53" y="282"/>
                  </a:cubicBezTo>
                  <a:cubicBezTo>
                    <a:pt x="49" y="283"/>
                    <a:pt x="44" y="285"/>
                    <a:pt x="40" y="286"/>
                  </a:cubicBezTo>
                  <a:cubicBezTo>
                    <a:pt x="31" y="288"/>
                    <a:pt x="31" y="288"/>
                    <a:pt x="31" y="288"/>
                  </a:cubicBezTo>
                  <a:cubicBezTo>
                    <a:pt x="28" y="283"/>
                    <a:pt x="28" y="283"/>
                    <a:pt x="28" y="283"/>
                  </a:cubicBezTo>
                  <a:cubicBezTo>
                    <a:pt x="34" y="275"/>
                    <a:pt x="34" y="275"/>
                    <a:pt x="34" y="275"/>
                  </a:cubicBezTo>
                  <a:cubicBezTo>
                    <a:pt x="36" y="273"/>
                    <a:pt x="40" y="268"/>
                    <a:pt x="42" y="266"/>
                  </a:cubicBezTo>
                  <a:cubicBezTo>
                    <a:pt x="50" y="256"/>
                    <a:pt x="50" y="256"/>
                    <a:pt x="50" y="256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4" y="258"/>
                    <a:pt x="29" y="258"/>
                    <a:pt x="25" y="259"/>
                  </a:cubicBezTo>
                  <a:cubicBezTo>
                    <a:pt x="16" y="260"/>
                    <a:pt x="16" y="260"/>
                    <a:pt x="16" y="260"/>
                  </a:cubicBezTo>
                  <a:cubicBezTo>
                    <a:pt x="14" y="257"/>
                    <a:pt x="14" y="257"/>
                    <a:pt x="14" y="257"/>
                  </a:cubicBezTo>
                  <a:cubicBezTo>
                    <a:pt x="13" y="254"/>
                    <a:pt x="13" y="254"/>
                    <a:pt x="13" y="254"/>
                  </a:cubicBezTo>
                  <a:cubicBezTo>
                    <a:pt x="21" y="248"/>
                    <a:pt x="21" y="248"/>
                    <a:pt x="21" y="248"/>
                  </a:cubicBezTo>
                  <a:cubicBezTo>
                    <a:pt x="23" y="245"/>
                    <a:pt x="28" y="242"/>
                    <a:pt x="30" y="240"/>
                  </a:cubicBezTo>
                  <a:cubicBezTo>
                    <a:pt x="40" y="232"/>
                    <a:pt x="40" y="232"/>
                    <a:pt x="40" y="232"/>
                  </a:cubicBezTo>
                  <a:cubicBezTo>
                    <a:pt x="28" y="231"/>
                    <a:pt x="28" y="231"/>
                    <a:pt x="28" y="231"/>
                  </a:cubicBezTo>
                  <a:cubicBezTo>
                    <a:pt x="24" y="231"/>
                    <a:pt x="18" y="230"/>
                    <a:pt x="15" y="230"/>
                  </a:cubicBezTo>
                  <a:cubicBezTo>
                    <a:pt x="5" y="229"/>
                    <a:pt x="5" y="229"/>
                    <a:pt x="5" y="229"/>
                  </a:cubicBezTo>
                  <a:cubicBezTo>
                    <a:pt x="4" y="223"/>
                    <a:pt x="4" y="223"/>
                    <a:pt x="4" y="223"/>
                  </a:cubicBezTo>
                  <a:cubicBezTo>
                    <a:pt x="12" y="218"/>
                    <a:pt x="12" y="218"/>
                    <a:pt x="12" y="218"/>
                  </a:cubicBezTo>
                  <a:cubicBezTo>
                    <a:pt x="15" y="216"/>
                    <a:pt x="20" y="214"/>
                    <a:pt x="23" y="212"/>
                  </a:cubicBezTo>
                  <a:cubicBezTo>
                    <a:pt x="34" y="206"/>
                    <a:pt x="34" y="206"/>
                    <a:pt x="34" y="206"/>
                  </a:cubicBezTo>
                  <a:cubicBezTo>
                    <a:pt x="22" y="203"/>
                    <a:pt x="22" y="203"/>
                    <a:pt x="22" y="203"/>
                  </a:cubicBezTo>
                  <a:cubicBezTo>
                    <a:pt x="19" y="202"/>
                    <a:pt x="13" y="201"/>
                    <a:pt x="10" y="200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9" y="187"/>
                    <a:pt x="9" y="187"/>
                    <a:pt x="9" y="187"/>
                  </a:cubicBezTo>
                  <a:cubicBezTo>
                    <a:pt x="12" y="186"/>
                    <a:pt x="18" y="184"/>
                    <a:pt x="21" y="183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18" y="173"/>
                    <a:pt x="13" y="170"/>
                    <a:pt x="10" y="169"/>
                  </a:cubicBezTo>
                  <a:cubicBezTo>
                    <a:pt x="1" y="165"/>
                    <a:pt x="1" y="165"/>
                    <a:pt x="1" y="165"/>
                  </a:cubicBezTo>
                  <a:cubicBezTo>
                    <a:pt x="2" y="158"/>
                    <a:pt x="2" y="158"/>
                    <a:pt x="2" y="158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5" y="156"/>
                    <a:pt x="20" y="155"/>
                    <a:pt x="24" y="155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23" y="144"/>
                    <a:pt x="18" y="141"/>
                    <a:pt x="15" y="139"/>
                  </a:cubicBezTo>
                  <a:cubicBezTo>
                    <a:pt x="7" y="133"/>
                    <a:pt x="7" y="133"/>
                    <a:pt x="7" y="133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19" y="127"/>
                    <a:pt x="19" y="127"/>
                    <a:pt x="19" y="127"/>
                  </a:cubicBezTo>
                  <a:cubicBezTo>
                    <a:pt x="22" y="127"/>
                    <a:pt x="28" y="127"/>
                    <a:pt x="32" y="127"/>
                  </a:cubicBezTo>
                  <a:cubicBezTo>
                    <a:pt x="44" y="127"/>
                    <a:pt x="44" y="127"/>
                    <a:pt x="44" y="127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2" y="116"/>
                    <a:pt x="28" y="112"/>
                    <a:pt x="26" y="110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22" y="97"/>
                    <a:pt x="22" y="97"/>
                    <a:pt x="22" y="97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35" y="100"/>
                    <a:pt x="40" y="101"/>
                    <a:pt x="44" y="101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47" y="91"/>
                    <a:pt x="43" y="86"/>
                    <a:pt x="41" y="83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52" y="75"/>
                    <a:pt x="57" y="77"/>
                    <a:pt x="61" y="78"/>
                  </a:cubicBezTo>
                  <a:cubicBezTo>
                    <a:pt x="72" y="82"/>
                    <a:pt x="72" y="82"/>
                    <a:pt x="72" y="82"/>
                  </a:cubicBezTo>
                  <a:cubicBezTo>
                    <a:pt x="67" y="71"/>
                    <a:pt x="67" y="71"/>
                    <a:pt x="67" y="71"/>
                  </a:cubicBezTo>
                  <a:cubicBezTo>
                    <a:pt x="65" y="68"/>
                    <a:pt x="63" y="63"/>
                    <a:pt x="61" y="60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73" y="53"/>
                    <a:pt x="78" y="56"/>
                    <a:pt x="81" y="58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7" y="49"/>
                    <a:pt x="86" y="44"/>
                    <a:pt x="85" y="40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95" y="34"/>
                    <a:pt x="95" y="34"/>
                    <a:pt x="95" y="34"/>
                  </a:cubicBezTo>
                  <a:cubicBezTo>
                    <a:pt x="98" y="36"/>
                    <a:pt x="102" y="40"/>
                    <a:pt x="105" y="42"/>
                  </a:cubicBezTo>
                  <a:cubicBezTo>
                    <a:pt x="114" y="50"/>
                    <a:pt x="114" y="50"/>
                    <a:pt x="114" y="50"/>
                  </a:cubicBezTo>
                  <a:cubicBezTo>
                    <a:pt x="113" y="38"/>
                    <a:pt x="113" y="38"/>
                    <a:pt x="113" y="38"/>
                  </a:cubicBezTo>
                  <a:cubicBezTo>
                    <a:pt x="112" y="34"/>
                    <a:pt x="112" y="28"/>
                    <a:pt x="111" y="2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116" y="13"/>
                    <a:pt x="116" y="13"/>
                    <a:pt x="116" y="13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5" y="23"/>
                    <a:pt x="128" y="27"/>
                    <a:pt x="131" y="30"/>
                  </a:cubicBezTo>
                  <a:cubicBezTo>
                    <a:pt x="139" y="40"/>
                    <a:pt x="139" y="40"/>
                    <a:pt x="139" y="40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40" y="24"/>
                    <a:pt x="140" y="18"/>
                    <a:pt x="140" y="15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7" y="3"/>
                    <a:pt x="147" y="3"/>
                    <a:pt x="147" y="3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4" y="15"/>
                    <a:pt x="157" y="20"/>
                    <a:pt x="158" y="23"/>
                  </a:cubicBezTo>
                  <a:cubicBezTo>
                    <a:pt x="165" y="34"/>
                    <a:pt x="165" y="34"/>
                    <a:pt x="165" y="34"/>
                  </a:cubicBezTo>
                  <a:cubicBezTo>
                    <a:pt x="168" y="22"/>
                    <a:pt x="168" y="22"/>
                    <a:pt x="168" y="22"/>
                  </a:cubicBezTo>
                  <a:cubicBezTo>
                    <a:pt x="168" y="18"/>
                    <a:pt x="170" y="13"/>
                    <a:pt x="171" y="9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76" y="0"/>
                    <a:pt x="176" y="0"/>
                    <a:pt x="176" y="0"/>
                  </a:cubicBezTo>
                  <a:close/>
                  <a:moveTo>
                    <a:pt x="87" y="92"/>
                  </a:moveTo>
                  <a:cubicBezTo>
                    <a:pt x="87" y="92"/>
                    <a:pt x="87" y="92"/>
                    <a:pt x="87" y="92"/>
                  </a:cubicBezTo>
                  <a:cubicBezTo>
                    <a:pt x="85" y="95"/>
                    <a:pt x="85" y="95"/>
                    <a:pt x="85" y="95"/>
                  </a:cubicBezTo>
                  <a:cubicBezTo>
                    <a:pt x="162" y="166"/>
                    <a:pt x="162" y="166"/>
                    <a:pt x="162" y="166"/>
                  </a:cubicBezTo>
                  <a:cubicBezTo>
                    <a:pt x="165" y="163"/>
                    <a:pt x="165" y="163"/>
                    <a:pt x="165" y="163"/>
                  </a:cubicBezTo>
                  <a:cubicBezTo>
                    <a:pt x="87" y="92"/>
                    <a:pt x="87" y="92"/>
                    <a:pt x="87" y="92"/>
                  </a:cubicBezTo>
                  <a:close/>
                  <a:moveTo>
                    <a:pt x="286" y="275"/>
                  </a:moveTo>
                  <a:cubicBezTo>
                    <a:pt x="286" y="275"/>
                    <a:pt x="286" y="275"/>
                    <a:pt x="286" y="275"/>
                  </a:cubicBezTo>
                  <a:cubicBezTo>
                    <a:pt x="209" y="204"/>
                    <a:pt x="209" y="204"/>
                    <a:pt x="209" y="204"/>
                  </a:cubicBezTo>
                  <a:cubicBezTo>
                    <a:pt x="206" y="207"/>
                    <a:pt x="206" y="207"/>
                    <a:pt x="206" y="207"/>
                  </a:cubicBezTo>
                  <a:cubicBezTo>
                    <a:pt x="283" y="278"/>
                    <a:pt x="283" y="278"/>
                    <a:pt x="283" y="278"/>
                  </a:cubicBezTo>
                  <a:cubicBezTo>
                    <a:pt x="286" y="275"/>
                    <a:pt x="286" y="275"/>
                    <a:pt x="286" y="275"/>
                  </a:cubicBezTo>
                  <a:close/>
                  <a:moveTo>
                    <a:pt x="278" y="87"/>
                  </a:moveTo>
                  <a:cubicBezTo>
                    <a:pt x="278" y="87"/>
                    <a:pt x="278" y="87"/>
                    <a:pt x="278" y="87"/>
                  </a:cubicBezTo>
                  <a:cubicBezTo>
                    <a:pt x="275" y="84"/>
                    <a:pt x="275" y="84"/>
                    <a:pt x="275" y="84"/>
                  </a:cubicBezTo>
                  <a:cubicBezTo>
                    <a:pt x="204" y="162"/>
                    <a:pt x="204" y="162"/>
                    <a:pt x="204" y="162"/>
                  </a:cubicBezTo>
                  <a:cubicBezTo>
                    <a:pt x="207" y="164"/>
                    <a:pt x="207" y="164"/>
                    <a:pt x="207" y="164"/>
                  </a:cubicBezTo>
                  <a:cubicBezTo>
                    <a:pt x="278" y="87"/>
                    <a:pt x="278" y="87"/>
                    <a:pt x="278" y="87"/>
                  </a:cubicBezTo>
                  <a:close/>
                  <a:moveTo>
                    <a:pt x="95" y="286"/>
                  </a:moveTo>
                  <a:cubicBezTo>
                    <a:pt x="95" y="286"/>
                    <a:pt x="95" y="286"/>
                    <a:pt x="95" y="286"/>
                  </a:cubicBezTo>
                  <a:cubicBezTo>
                    <a:pt x="166" y="208"/>
                    <a:pt x="166" y="208"/>
                    <a:pt x="166" y="208"/>
                  </a:cubicBezTo>
                  <a:cubicBezTo>
                    <a:pt x="163" y="206"/>
                    <a:pt x="163" y="206"/>
                    <a:pt x="163" y="206"/>
                  </a:cubicBezTo>
                  <a:cubicBezTo>
                    <a:pt x="92" y="283"/>
                    <a:pt x="92" y="283"/>
                    <a:pt x="92" y="283"/>
                  </a:cubicBezTo>
                  <a:cubicBezTo>
                    <a:pt x="95" y="286"/>
                    <a:pt x="95" y="286"/>
                    <a:pt x="95" y="286"/>
                  </a:cubicBezTo>
                  <a:close/>
                  <a:moveTo>
                    <a:pt x="178" y="59"/>
                  </a:moveTo>
                  <a:cubicBezTo>
                    <a:pt x="178" y="59"/>
                    <a:pt x="178" y="59"/>
                    <a:pt x="178" y="59"/>
                  </a:cubicBezTo>
                  <a:cubicBezTo>
                    <a:pt x="156" y="61"/>
                    <a:pt x="139" y="79"/>
                    <a:pt x="140" y="101"/>
                  </a:cubicBezTo>
                  <a:cubicBezTo>
                    <a:pt x="142" y="123"/>
                    <a:pt x="160" y="140"/>
                    <a:pt x="181" y="140"/>
                  </a:cubicBezTo>
                  <a:cubicBezTo>
                    <a:pt x="182" y="155"/>
                    <a:pt x="182" y="155"/>
                    <a:pt x="182" y="155"/>
                  </a:cubicBezTo>
                  <a:cubicBezTo>
                    <a:pt x="186" y="155"/>
                    <a:pt x="186" y="155"/>
                    <a:pt x="186" y="155"/>
                  </a:cubicBezTo>
                  <a:cubicBezTo>
                    <a:pt x="186" y="139"/>
                    <a:pt x="186" y="139"/>
                    <a:pt x="186" y="139"/>
                  </a:cubicBezTo>
                  <a:cubicBezTo>
                    <a:pt x="206" y="137"/>
                    <a:pt x="222" y="119"/>
                    <a:pt x="221" y="97"/>
                  </a:cubicBezTo>
                  <a:cubicBezTo>
                    <a:pt x="220" y="76"/>
                    <a:pt x="203" y="60"/>
                    <a:pt x="182" y="59"/>
                  </a:cubicBezTo>
                  <a:cubicBezTo>
                    <a:pt x="182" y="50"/>
                    <a:pt x="182" y="50"/>
                    <a:pt x="182" y="50"/>
                  </a:cubicBezTo>
                  <a:cubicBezTo>
                    <a:pt x="178" y="50"/>
                    <a:pt x="178" y="50"/>
                    <a:pt x="178" y="50"/>
                  </a:cubicBezTo>
                  <a:cubicBezTo>
                    <a:pt x="178" y="59"/>
                    <a:pt x="178" y="59"/>
                    <a:pt x="178" y="59"/>
                  </a:cubicBezTo>
                  <a:close/>
                  <a:moveTo>
                    <a:pt x="269" y="140"/>
                  </a:moveTo>
                  <a:cubicBezTo>
                    <a:pt x="269" y="140"/>
                    <a:pt x="269" y="140"/>
                    <a:pt x="269" y="140"/>
                  </a:cubicBezTo>
                  <a:cubicBezTo>
                    <a:pt x="247" y="141"/>
                    <a:pt x="230" y="160"/>
                    <a:pt x="230" y="181"/>
                  </a:cubicBezTo>
                  <a:cubicBezTo>
                    <a:pt x="215" y="182"/>
                    <a:pt x="215" y="182"/>
                    <a:pt x="215" y="1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31" y="185"/>
                    <a:pt x="231" y="185"/>
                    <a:pt x="231" y="185"/>
                  </a:cubicBezTo>
                  <a:cubicBezTo>
                    <a:pt x="233" y="206"/>
                    <a:pt x="251" y="222"/>
                    <a:pt x="273" y="221"/>
                  </a:cubicBezTo>
                  <a:cubicBezTo>
                    <a:pt x="293" y="220"/>
                    <a:pt x="310" y="203"/>
                    <a:pt x="311" y="182"/>
                  </a:cubicBezTo>
                  <a:cubicBezTo>
                    <a:pt x="320" y="182"/>
                    <a:pt x="320" y="182"/>
                    <a:pt x="320" y="182"/>
                  </a:cubicBezTo>
                  <a:cubicBezTo>
                    <a:pt x="320" y="178"/>
                    <a:pt x="320" y="178"/>
                    <a:pt x="320" y="178"/>
                  </a:cubicBezTo>
                  <a:cubicBezTo>
                    <a:pt x="311" y="178"/>
                    <a:pt x="311" y="178"/>
                    <a:pt x="311" y="178"/>
                  </a:cubicBezTo>
                  <a:cubicBezTo>
                    <a:pt x="309" y="156"/>
                    <a:pt x="291" y="139"/>
                    <a:pt x="269" y="140"/>
                  </a:cubicBezTo>
                  <a:close/>
                  <a:moveTo>
                    <a:pt x="98" y="149"/>
                  </a:moveTo>
                  <a:cubicBezTo>
                    <a:pt x="98" y="149"/>
                    <a:pt x="98" y="149"/>
                    <a:pt x="98" y="149"/>
                  </a:cubicBezTo>
                  <a:cubicBezTo>
                    <a:pt x="77" y="150"/>
                    <a:pt x="60" y="167"/>
                    <a:pt x="59" y="188"/>
                  </a:cubicBezTo>
                  <a:cubicBezTo>
                    <a:pt x="50" y="188"/>
                    <a:pt x="50" y="188"/>
                    <a:pt x="50" y="188"/>
                  </a:cubicBezTo>
                  <a:cubicBezTo>
                    <a:pt x="50" y="192"/>
                    <a:pt x="50" y="192"/>
                    <a:pt x="50" y="192"/>
                  </a:cubicBezTo>
                  <a:cubicBezTo>
                    <a:pt x="59" y="192"/>
                    <a:pt x="59" y="192"/>
                    <a:pt x="59" y="192"/>
                  </a:cubicBezTo>
                  <a:cubicBezTo>
                    <a:pt x="61" y="214"/>
                    <a:pt x="80" y="230"/>
                    <a:pt x="102" y="229"/>
                  </a:cubicBezTo>
                  <a:cubicBezTo>
                    <a:pt x="123" y="228"/>
                    <a:pt x="140" y="210"/>
                    <a:pt x="140" y="189"/>
                  </a:cubicBezTo>
                  <a:cubicBezTo>
                    <a:pt x="155" y="188"/>
                    <a:pt x="155" y="188"/>
                    <a:pt x="155" y="188"/>
                  </a:cubicBezTo>
                  <a:cubicBezTo>
                    <a:pt x="155" y="184"/>
                    <a:pt x="155" y="184"/>
                    <a:pt x="155" y="184"/>
                  </a:cubicBezTo>
                  <a:cubicBezTo>
                    <a:pt x="140" y="185"/>
                    <a:pt x="140" y="185"/>
                    <a:pt x="140" y="185"/>
                  </a:cubicBezTo>
                  <a:cubicBezTo>
                    <a:pt x="137" y="164"/>
                    <a:pt x="119" y="148"/>
                    <a:pt x="98" y="149"/>
                  </a:cubicBezTo>
                  <a:close/>
                  <a:moveTo>
                    <a:pt x="184" y="165"/>
                  </a:moveTo>
                  <a:cubicBezTo>
                    <a:pt x="184" y="165"/>
                    <a:pt x="184" y="165"/>
                    <a:pt x="184" y="165"/>
                  </a:cubicBezTo>
                  <a:cubicBezTo>
                    <a:pt x="173" y="165"/>
                    <a:pt x="165" y="175"/>
                    <a:pt x="165" y="186"/>
                  </a:cubicBezTo>
                  <a:cubicBezTo>
                    <a:pt x="166" y="197"/>
                    <a:pt x="175" y="206"/>
                    <a:pt x="186" y="205"/>
                  </a:cubicBezTo>
                  <a:cubicBezTo>
                    <a:pt x="197" y="205"/>
                    <a:pt x="206" y="195"/>
                    <a:pt x="205" y="184"/>
                  </a:cubicBezTo>
                  <a:cubicBezTo>
                    <a:pt x="205" y="173"/>
                    <a:pt x="195" y="164"/>
                    <a:pt x="184" y="165"/>
                  </a:cubicBezTo>
                  <a:close/>
                  <a:moveTo>
                    <a:pt x="185" y="230"/>
                  </a:moveTo>
                  <a:cubicBezTo>
                    <a:pt x="185" y="230"/>
                    <a:pt x="185" y="230"/>
                    <a:pt x="185" y="230"/>
                  </a:cubicBezTo>
                  <a:cubicBezTo>
                    <a:pt x="164" y="233"/>
                    <a:pt x="148" y="251"/>
                    <a:pt x="149" y="272"/>
                  </a:cubicBezTo>
                  <a:cubicBezTo>
                    <a:pt x="150" y="293"/>
                    <a:pt x="167" y="310"/>
                    <a:pt x="188" y="310"/>
                  </a:cubicBezTo>
                  <a:cubicBezTo>
                    <a:pt x="189" y="320"/>
                    <a:pt x="189" y="320"/>
                    <a:pt x="189" y="320"/>
                  </a:cubicBezTo>
                  <a:cubicBezTo>
                    <a:pt x="193" y="320"/>
                    <a:pt x="193" y="320"/>
                    <a:pt x="193" y="320"/>
                  </a:cubicBezTo>
                  <a:cubicBezTo>
                    <a:pt x="192" y="310"/>
                    <a:pt x="192" y="310"/>
                    <a:pt x="192" y="310"/>
                  </a:cubicBezTo>
                  <a:cubicBezTo>
                    <a:pt x="214" y="309"/>
                    <a:pt x="231" y="290"/>
                    <a:pt x="230" y="268"/>
                  </a:cubicBezTo>
                  <a:cubicBezTo>
                    <a:pt x="229" y="247"/>
                    <a:pt x="211" y="230"/>
                    <a:pt x="189" y="230"/>
                  </a:cubicBezTo>
                  <a:cubicBezTo>
                    <a:pt x="189" y="215"/>
                    <a:pt x="189" y="215"/>
                    <a:pt x="189" y="215"/>
                  </a:cubicBezTo>
                  <a:cubicBezTo>
                    <a:pt x="184" y="215"/>
                    <a:pt x="184" y="215"/>
                    <a:pt x="184" y="215"/>
                  </a:cubicBezTo>
                  <a:lnTo>
                    <a:pt x="185" y="230"/>
                  </a:lnTo>
                  <a:close/>
                </a:path>
              </a:pathLst>
            </a:custGeom>
            <a:solidFill>
              <a:srgbClr val="CFC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/>
            <p:cNvSpPr>
              <a:spLocks noEditPoints="1"/>
            </p:cNvSpPr>
            <p:nvPr/>
          </p:nvSpPr>
          <p:spPr bwMode="auto">
            <a:xfrm>
              <a:off x="3112" y="2612"/>
              <a:ext cx="911" cy="911"/>
            </a:xfrm>
            <a:custGeom>
              <a:avLst/>
              <a:gdLst>
                <a:gd name="T0" fmla="*/ 385 w 529"/>
                <a:gd name="T1" fmla="*/ 57 h 529"/>
                <a:gd name="T2" fmla="*/ 460 w 529"/>
                <a:gd name="T3" fmla="*/ 93 h 529"/>
                <a:gd name="T4" fmla="*/ 485 w 529"/>
                <a:gd name="T5" fmla="*/ 167 h 529"/>
                <a:gd name="T6" fmla="*/ 524 w 529"/>
                <a:gd name="T7" fmla="*/ 254 h 529"/>
                <a:gd name="T8" fmla="*/ 511 w 529"/>
                <a:gd name="T9" fmla="*/ 348 h 529"/>
                <a:gd name="T10" fmla="*/ 449 w 529"/>
                <a:gd name="T11" fmla="*/ 420 h 529"/>
                <a:gd name="T12" fmla="*/ 379 w 529"/>
                <a:gd name="T13" fmla="*/ 469 h 529"/>
                <a:gd name="T14" fmla="*/ 301 w 529"/>
                <a:gd name="T15" fmla="*/ 503 h 529"/>
                <a:gd name="T16" fmla="*/ 208 w 529"/>
                <a:gd name="T17" fmla="*/ 519 h 529"/>
                <a:gd name="T18" fmla="*/ 120 w 529"/>
                <a:gd name="T19" fmla="*/ 481 h 529"/>
                <a:gd name="T20" fmla="*/ 67 w 529"/>
                <a:gd name="T21" fmla="*/ 402 h 529"/>
                <a:gd name="T22" fmla="*/ 37 w 529"/>
                <a:gd name="T23" fmla="*/ 323 h 529"/>
                <a:gd name="T24" fmla="*/ 25 w 529"/>
                <a:gd name="T25" fmla="*/ 239 h 529"/>
                <a:gd name="T26" fmla="*/ 34 w 529"/>
                <a:gd name="T27" fmla="*/ 145 h 529"/>
                <a:gd name="T28" fmla="*/ 98 w 529"/>
                <a:gd name="T29" fmla="*/ 91 h 529"/>
                <a:gd name="T30" fmla="*/ 165 w 529"/>
                <a:gd name="T31" fmla="*/ 25 h 529"/>
                <a:gd name="T32" fmla="*/ 248 w 529"/>
                <a:gd name="T33" fmla="*/ 25 h 529"/>
                <a:gd name="T34" fmla="*/ 439 w 529"/>
                <a:gd name="T35" fmla="*/ 181 h 529"/>
                <a:gd name="T36" fmla="*/ 431 w 529"/>
                <a:gd name="T37" fmla="*/ 136 h 529"/>
                <a:gd name="T38" fmla="*/ 386 w 529"/>
                <a:gd name="T39" fmla="*/ 114 h 529"/>
                <a:gd name="T40" fmla="*/ 360 w 529"/>
                <a:gd name="T41" fmla="*/ 78 h 529"/>
                <a:gd name="T42" fmla="*/ 310 w 529"/>
                <a:gd name="T43" fmla="*/ 77 h 529"/>
                <a:gd name="T44" fmla="*/ 271 w 529"/>
                <a:gd name="T45" fmla="*/ 55 h 529"/>
                <a:gd name="T46" fmla="*/ 225 w 529"/>
                <a:gd name="T47" fmla="*/ 76 h 529"/>
                <a:gd name="T48" fmla="*/ 180 w 529"/>
                <a:gd name="T49" fmla="*/ 72 h 529"/>
                <a:gd name="T50" fmla="*/ 148 w 529"/>
                <a:gd name="T51" fmla="*/ 111 h 529"/>
                <a:gd name="T52" fmla="*/ 106 w 529"/>
                <a:gd name="T53" fmla="*/ 127 h 529"/>
                <a:gd name="T54" fmla="*/ 93 w 529"/>
                <a:gd name="T55" fmla="*/ 175 h 529"/>
                <a:gd name="T56" fmla="*/ 62 w 529"/>
                <a:gd name="T57" fmla="*/ 208 h 529"/>
                <a:gd name="T58" fmla="*/ 71 w 529"/>
                <a:gd name="T59" fmla="*/ 257 h 529"/>
                <a:gd name="T60" fmla="*/ 57 w 529"/>
                <a:gd name="T61" fmla="*/ 300 h 529"/>
                <a:gd name="T62" fmla="*/ 86 w 529"/>
                <a:gd name="T63" fmla="*/ 340 h 529"/>
                <a:gd name="T64" fmla="*/ 91 w 529"/>
                <a:gd name="T65" fmla="*/ 384 h 529"/>
                <a:gd name="T66" fmla="*/ 131 w 529"/>
                <a:gd name="T67" fmla="*/ 405 h 529"/>
                <a:gd name="T68" fmla="*/ 159 w 529"/>
                <a:gd name="T69" fmla="*/ 446 h 529"/>
                <a:gd name="T70" fmla="*/ 203 w 529"/>
                <a:gd name="T71" fmla="*/ 448 h 529"/>
                <a:gd name="T72" fmla="*/ 246 w 529"/>
                <a:gd name="T73" fmla="*/ 474 h 529"/>
                <a:gd name="T74" fmla="*/ 288 w 529"/>
                <a:gd name="T75" fmla="*/ 457 h 529"/>
                <a:gd name="T76" fmla="*/ 338 w 529"/>
                <a:gd name="T77" fmla="*/ 462 h 529"/>
                <a:gd name="T78" fmla="*/ 370 w 529"/>
                <a:gd name="T79" fmla="*/ 433 h 529"/>
                <a:gd name="T80" fmla="*/ 405 w 529"/>
                <a:gd name="T81" fmla="*/ 404 h 529"/>
                <a:gd name="T82" fmla="*/ 431 w 529"/>
                <a:gd name="T83" fmla="*/ 371 h 529"/>
                <a:gd name="T84" fmla="*/ 451 w 529"/>
                <a:gd name="T85" fmla="*/ 330 h 529"/>
                <a:gd name="T86" fmla="*/ 461 w 529"/>
                <a:gd name="T87" fmla="*/ 290 h 529"/>
                <a:gd name="T88" fmla="*/ 461 w 529"/>
                <a:gd name="T89" fmla="*/ 244 h 529"/>
                <a:gd name="T90" fmla="*/ 453 w 529"/>
                <a:gd name="T91" fmla="*/ 206 h 529"/>
                <a:gd name="T92" fmla="*/ 307 w 529"/>
                <a:gd name="T93" fmla="*/ 249 h 529"/>
                <a:gd name="T94" fmla="*/ 224 w 529"/>
                <a:gd name="T95" fmla="*/ 285 h 529"/>
                <a:gd name="T96" fmla="*/ 279 w 529"/>
                <a:gd name="T97" fmla="*/ 260 h 529"/>
                <a:gd name="T98" fmla="*/ 278 w 529"/>
                <a:gd name="T99" fmla="*/ 259 h 529"/>
                <a:gd name="T100" fmla="*/ 278 w 529"/>
                <a:gd name="T101" fmla="*/ 258 h 529"/>
                <a:gd name="T102" fmla="*/ 260 w 529"/>
                <a:gd name="T103" fmla="*/ 250 h 529"/>
                <a:gd name="T104" fmla="*/ 259 w 529"/>
                <a:gd name="T105" fmla="*/ 251 h 529"/>
                <a:gd name="T106" fmla="*/ 257 w 529"/>
                <a:gd name="T107" fmla="*/ 251 h 529"/>
                <a:gd name="T108" fmla="*/ 250 w 529"/>
                <a:gd name="T109" fmla="*/ 269 h 529"/>
                <a:gd name="T110" fmla="*/ 250 w 529"/>
                <a:gd name="T111" fmla="*/ 270 h 529"/>
                <a:gd name="T112" fmla="*/ 251 w 529"/>
                <a:gd name="T113" fmla="*/ 271 h 529"/>
                <a:gd name="T114" fmla="*/ 251 w 529"/>
                <a:gd name="T115" fmla="*/ 272 h 529"/>
                <a:gd name="T116" fmla="*/ 269 w 529"/>
                <a:gd name="T117" fmla="*/ 279 h 529"/>
                <a:gd name="T118" fmla="*/ 271 w 529"/>
                <a:gd name="T119" fmla="*/ 279 h 529"/>
                <a:gd name="T120" fmla="*/ 272 w 529"/>
                <a:gd name="T121" fmla="*/ 278 h 529"/>
                <a:gd name="T122" fmla="*/ 421 w 529"/>
                <a:gd name="T123" fmla="*/ 196 h 529"/>
                <a:gd name="T124" fmla="*/ 301 w 529"/>
                <a:gd name="T125" fmla="*/ 432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29" h="529">
                  <a:moveTo>
                    <a:pt x="324" y="8"/>
                  </a:moveTo>
                  <a:cubicBezTo>
                    <a:pt x="325" y="9"/>
                    <a:pt x="326" y="10"/>
                    <a:pt x="326" y="1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8" y="39"/>
                    <a:pt x="328" y="39"/>
                    <a:pt x="328" y="39"/>
                  </a:cubicBezTo>
                  <a:cubicBezTo>
                    <a:pt x="331" y="34"/>
                    <a:pt x="331" y="34"/>
                    <a:pt x="331" y="34"/>
                  </a:cubicBezTo>
                  <a:cubicBezTo>
                    <a:pt x="343" y="17"/>
                    <a:pt x="343" y="17"/>
                    <a:pt x="343" y="17"/>
                  </a:cubicBezTo>
                  <a:cubicBezTo>
                    <a:pt x="344" y="15"/>
                    <a:pt x="345" y="14"/>
                    <a:pt x="346" y="14"/>
                  </a:cubicBezTo>
                  <a:cubicBezTo>
                    <a:pt x="347" y="15"/>
                    <a:pt x="348" y="16"/>
                    <a:pt x="348" y="19"/>
                  </a:cubicBezTo>
                  <a:cubicBezTo>
                    <a:pt x="347" y="39"/>
                    <a:pt x="347" y="39"/>
                    <a:pt x="347" y="39"/>
                  </a:cubicBezTo>
                  <a:cubicBezTo>
                    <a:pt x="347" y="46"/>
                    <a:pt x="347" y="46"/>
                    <a:pt x="347" y="46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64" y="25"/>
                    <a:pt x="364" y="25"/>
                    <a:pt x="364" y="25"/>
                  </a:cubicBezTo>
                  <a:cubicBezTo>
                    <a:pt x="366" y="23"/>
                    <a:pt x="367" y="22"/>
                    <a:pt x="368" y="23"/>
                  </a:cubicBezTo>
                  <a:cubicBezTo>
                    <a:pt x="369" y="23"/>
                    <a:pt x="369" y="24"/>
                    <a:pt x="369" y="27"/>
                  </a:cubicBezTo>
                  <a:cubicBezTo>
                    <a:pt x="367" y="47"/>
                    <a:pt x="367" y="47"/>
                    <a:pt x="367" y="47"/>
                  </a:cubicBezTo>
                  <a:cubicBezTo>
                    <a:pt x="366" y="53"/>
                    <a:pt x="366" y="53"/>
                    <a:pt x="366" y="53"/>
                  </a:cubicBezTo>
                  <a:cubicBezTo>
                    <a:pt x="370" y="49"/>
                    <a:pt x="370" y="49"/>
                    <a:pt x="370" y="49"/>
                  </a:cubicBezTo>
                  <a:cubicBezTo>
                    <a:pt x="385" y="34"/>
                    <a:pt x="385" y="34"/>
                    <a:pt x="385" y="34"/>
                  </a:cubicBezTo>
                  <a:cubicBezTo>
                    <a:pt x="386" y="33"/>
                    <a:pt x="387" y="32"/>
                    <a:pt x="388" y="32"/>
                  </a:cubicBezTo>
                  <a:cubicBezTo>
                    <a:pt x="389" y="32"/>
                    <a:pt x="390" y="34"/>
                    <a:pt x="389" y="37"/>
                  </a:cubicBezTo>
                  <a:cubicBezTo>
                    <a:pt x="385" y="57"/>
                    <a:pt x="385" y="57"/>
                    <a:pt x="385" y="57"/>
                  </a:cubicBezTo>
                  <a:cubicBezTo>
                    <a:pt x="384" y="63"/>
                    <a:pt x="384" y="63"/>
                    <a:pt x="384" y="63"/>
                  </a:cubicBezTo>
                  <a:cubicBezTo>
                    <a:pt x="389" y="59"/>
                    <a:pt x="389" y="59"/>
                    <a:pt x="389" y="59"/>
                  </a:cubicBezTo>
                  <a:cubicBezTo>
                    <a:pt x="404" y="46"/>
                    <a:pt x="404" y="46"/>
                    <a:pt x="404" y="46"/>
                  </a:cubicBezTo>
                  <a:cubicBezTo>
                    <a:pt x="406" y="45"/>
                    <a:pt x="407" y="44"/>
                    <a:pt x="408" y="44"/>
                  </a:cubicBezTo>
                  <a:cubicBezTo>
                    <a:pt x="409" y="44"/>
                    <a:pt x="410" y="46"/>
                    <a:pt x="409" y="49"/>
                  </a:cubicBezTo>
                  <a:cubicBezTo>
                    <a:pt x="403" y="68"/>
                    <a:pt x="403" y="68"/>
                    <a:pt x="403" y="68"/>
                  </a:cubicBezTo>
                  <a:cubicBezTo>
                    <a:pt x="401" y="74"/>
                    <a:pt x="401" y="74"/>
                    <a:pt x="401" y="74"/>
                  </a:cubicBezTo>
                  <a:cubicBezTo>
                    <a:pt x="406" y="70"/>
                    <a:pt x="406" y="70"/>
                    <a:pt x="406" y="70"/>
                  </a:cubicBezTo>
                  <a:cubicBezTo>
                    <a:pt x="423" y="59"/>
                    <a:pt x="423" y="59"/>
                    <a:pt x="423" y="59"/>
                  </a:cubicBezTo>
                  <a:cubicBezTo>
                    <a:pt x="427" y="56"/>
                    <a:pt x="428" y="57"/>
                    <a:pt x="427" y="62"/>
                  </a:cubicBezTo>
                  <a:cubicBezTo>
                    <a:pt x="419" y="81"/>
                    <a:pt x="419" y="81"/>
                    <a:pt x="419" y="81"/>
                  </a:cubicBezTo>
                  <a:cubicBezTo>
                    <a:pt x="417" y="87"/>
                    <a:pt x="417" y="87"/>
                    <a:pt x="417" y="87"/>
                  </a:cubicBezTo>
                  <a:cubicBezTo>
                    <a:pt x="423" y="84"/>
                    <a:pt x="423" y="84"/>
                    <a:pt x="423" y="84"/>
                  </a:cubicBezTo>
                  <a:cubicBezTo>
                    <a:pt x="440" y="73"/>
                    <a:pt x="440" y="73"/>
                    <a:pt x="440" y="73"/>
                  </a:cubicBezTo>
                  <a:cubicBezTo>
                    <a:pt x="445" y="71"/>
                    <a:pt x="446" y="73"/>
                    <a:pt x="444" y="77"/>
                  </a:cubicBezTo>
                  <a:cubicBezTo>
                    <a:pt x="435" y="95"/>
                    <a:pt x="435" y="95"/>
                    <a:pt x="435" y="95"/>
                  </a:cubicBezTo>
                  <a:cubicBezTo>
                    <a:pt x="432" y="101"/>
                    <a:pt x="432" y="101"/>
                    <a:pt x="432" y="101"/>
                  </a:cubicBezTo>
                  <a:cubicBezTo>
                    <a:pt x="438" y="98"/>
                    <a:pt x="438" y="98"/>
                    <a:pt x="438" y="98"/>
                  </a:cubicBezTo>
                  <a:cubicBezTo>
                    <a:pt x="456" y="89"/>
                    <a:pt x="456" y="89"/>
                    <a:pt x="456" y="89"/>
                  </a:cubicBezTo>
                  <a:cubicBezTo>
                    <a:pt x="457" y="89"/>
                    <a:pt x="458" y="89"/>
                    <a:pt x="459" y="88"/>
                  </a:cubicBezTo>
                  <a:cubicBezTo>
                    <a:pt x="461" y="88"/>
                    <a:pt x="461" y="90"/>
                    <a:pt x="460" y="93"/>
                  </a:cubicBezTo>
                  <a:cubicBezTo>
                    <a:pt x="449" y="110"/>
                    <a:pt x="449" y="110"/>
                    <a:pt x="449" y="110"/>
                  </a:cubicBezTo>
                  <a:cubicBezTo>
                    <a:pt x="445" y="116"/>
                    <a:pt x="445" y="116"/>
                    <a:pt x="445" y="116"/>
                  </a:cubicBezTo>
                  <a:cubicBezTo>
                    <a:pt x="452" y="114"/>
                    <a:pt x="452" y="114"/>
                    <a:pt x="452" y="114"/>
                  </a:cubicBezTo>
                  <a:cubicBezTo>
                    <a:pt x="471" y="107"/>
                    <a:pt x="471" y="107"/>
                    <a:pt x="471" y="107"/>
                  </a:cubicBezTo>
                  <a:cubicBezTo>
                    <a:pt x="472" y="106"/>
                    <a:pt x="473" y="106"/>
                    <a:pt x="474" y="106"/>
                  </a:cubicBezTo>
                  <a:cubicBezTo>
                    <a:pt x="476" y="106"/>
                    <a:pt x="476" y="108"/>
                    <a:pt x="474" y="111"/>
                  </a:cubicBezTo>
                  <a:cubicBezTo>
                    <a:pt x="462" y="127"/>
                    <a:pt x="462" y="127"/>
                    <a:pt x="462" y="127"/>
                  </a:cubicBezTo>
                  <a:cubicBezTo>
                    <a:pt x="458" y="132"/>
                    <a:pt x="458" y="132"/>
                    <a:pt x="458" y="132"/>
                  </a:cubicBezTo>
                  <a:cubicBezTo>
                    <a:pt x="464" y="131"/>
                    <a:pt x="464" y="131"/>
                    <a:pt x="464" y="131"/>
                  </a:cubicBezTo>
                  <a:cubicBezTo>
                    <a:pt x="484" y="125"/>
                    <a:pt x="484" y="125"/>
                    <a:pt x="484" y="125"/>
                  </a:cubicBezTo>
                  <a:cubicBezTo>
                    <a:pt x="485" y="125"/>
                    <a:pt x="486" y="125"/>
                    <a:pt x="487" y="125"/>
                  </a:cubicBezTo>
                  <a:cubicBezTo>
                    <a:pt x="489" y="125"/>
                    <a:pt x="489" y="127"/>
                    <a:pt x="486" y="129"/>
                  </a:cubicBezTo>
                  <a:cubicBezTo>
                    <a:pt x="473" y="145"/>
                    <a:pt x="473" y="145"/>
                    <a:pt x="473" y="145"/>
                  </a:cubicBezTo>
                  <a:cubicBezTo>
                    <a:pt x="468" y="150"/>
                    <a:pt x="468" y="150"/>
                    <a:pt x="468" y="150"/>
                  </a:cubicBezTo>
                  <a:cubicBezTo>
                    <a:pt x="475" y="149"/>
                    <a:pt x="475" y="149"/>
                    <a:pt x="475" y="149"/>
                  </a:cubicBezTo>
                  <a:cubicBezTo>
                    <a:pt x="495" y="145"/>
                    <a:pt x="495" y="145"/>
                    <a:pt x="495" y="145"/>
                  </a:cubicBezTo>
                  <a:cubicBezTo>
                    <a:pt x="496" y="145"/>
                    <a:pt x="497" y="145"/>
                    <a:pt x="498" y="145"/>
                  </a:cubicBezTo>
                  <a:cubicBezTo>
                    <a:pt x="500" y="145"/>
                    <a:pt x="500" y="147"/>
                    <a:pt x="497" y="150"/>
                  </a:cubicBezTo>
                  <a:cubicBezTo>
                    <a:pt x="483" y="164"/>
                    <a:pt x="483" y="164"/>
                    <a:pt x="483" y="164"/>
                  </a:cubicBezTo>
                  <a:cubicBezTo>
                    <a:pt x="478" y="168"/>
                    <a:pt x="478" y="168"/>
                    <a:pt x="478" y="168"/>
                  </a:cubicBezTo>
                  <a:cubicBezTo>
                    <a:pt x="485" y="167"/>
                    <a:pt x="485" y="167"/>
                    <a:pt x="485" y="167"/>
                  </a:cubicBezTo>
                  <a:cubicBezTo>
                    <a:pt x="505" y="165"/>
                    <a:pt x="505" y="165"/>
                    <a:pt x="505" y="165"/>
                  </a:cubicBezTo>
                  <a:cubicBezTo>
                    <a:pt x="509" y="165"/>
                    <a:pt x="510" y="167"/>
                    <a:pt x="507" y="170"/>
                  </a:cubicBezTo>
                  <a:cubicBezTo>
                    <a:pt x="491" y="183"/>
                    <a:pt x="491" y="183"/>
                    <a:pt x="491" y="183"/>
                  </a:cubicBezTo>
                  <a:cubicBezTo>
                    <a:pt x="485" y="187"/>
                    <a:pt x="485" y="187"/>
                    <a:pt x="485" y="187"/>
                  </a:cubicBezTo>
                  <a:cubicBezTo>
                    <a:pt x="492" y="187"/>
                    <a:pt x="492" y="187"/>
                    <a:pt x="492" y="187"/>
                  </a:cubicBezTo>
                  <a:cubicBezTo>
                    <a:pt x="513" y="187"/>
                    <a:pt x="513" y="187"/>
                    <a:pt x="513" y="187"/>
                  </a:cubicBezTo>
                  <a:cubicBezTo>
                    <a:pt x="517" y="187"/>
                    <a:pt x="518" y="189"/>
                    <a:pt x="514" y="192"/>
                  </a:cubicBezTo>
                  <a:cubicBezTo>
                    <a:pt x="497" y="203"/>
                    <a:pt x="497" y="203"/>
                    <a:pt x="497" y="203"/>
                  </a:cubicBezTo>
                  <a:cubicBezTo>
                    <a:pt x="492" y="206"/>
                    <a:pt x="492" y="206"/>
                    <a:pt x="492" y="206"/>
                  </a:cubicBezTo>
                  <a:cubicBezTo>
                    <a:pt x="498" y="207"/>
                    <a:pt x="498" y="207"/>
                    <a:pt x="498" y="207"/>
                  </a:cubicBezTo>
                  <a:cubicBezTo>
                    <a:pt x="518" y="209"/>
                    <a:pt x="518" y="209"/>
                    <a:pt x="518" y="209"/>
                  </a:cubicBezTo>
                  <a:cubicBezTo>
                    <a:pt x="523" y="209"/>
                    <a:pt x="524" y="211"/>
                    <a:pt x="519" y="214"/>
                  </a:cubicBezTo>
                  <a:cubicBezTo>
                    <a:pt x="502" y="223"/>
                    <a:pt x="502" y="223"/>
                    <a:pt x="502" y="223"/>
                  </a:cubicBezTo>
                  <a:cubicBezTo>
                    <a:pt x="495" y="227"/>
                    <a:pt x="495" y="227"/>
                    <a:pt x="495" y="227"/>
                  </a:cubicBezTo>
                  <a:cubicBezTo>
                    <a:pt x="502" y="228"/>
                    <a:pt x="502" y="228"/>
                    <a:pt x="502" y="228"/>
                  </a:cubicBezTo>
                  <a:cubicBezTo>
                    <a:pt x="522" y="231"/>
                    <a:pt x="522" y="231"/>
                    <a:pt x="522" y="231"/>
                  </a:cubicBezTo>
                  <a:cubicBezTo>
                    <a:pt x="527" y="232"/>
                    <a:pt x="527" y="234"/>
                    <a:pt x="523" y="236"/>
                  </a:cubicBezTo>
                  <a:cubicBezTo>
                    <a:pt x="504" y="244"/>
                    <a:pt x="504" y="244"/>
                    <a:pt x="504" y="244"/>
                  </a:cubicBezTo>
                  <a:cubicBezTo>
                    <a:pt x="499" y="247"/>
                    <a:pt x="499" y="247"/>
                    <a:pt x="499" y="247"/>
                  </a:cubicBezTo>
                  <a:cubicBezTo>
                    <a:pt x="505" y="248"/>
                    <a:pt x="505" y="248"/>
                    <a:pt x="505" y="248"/>
                  </a:cubicBezTo>
                  <a:cubicBezTo>
                    <a:pt x="524" y="254"/>
                    <a:pt x="524" y="254"/>
                    <a:pt x="524" y="254"/>
                  </a:cubicBezTo>
                  <a:cubicBezTo>
                    <a:pt x="529" y="255"/>
                    <a:pt x="529" y="257"/>
                    <a:pt x="524" y="259"/>
                  </a:cubicBezTo>
                  <a:cubicBezTo>
                    <a:pt x="505" y="265"/>
                    <a:pt x="505" y="265"/>
                    <a:pt x="505" y="265"/>
                  </a:cubicBezTo>
                  <a:cubicBezTo>
                    <a:pt x="499" y="267"/>
                    <a:pt x="499" y="267"/>
                    <a:pt x="499" y="267"/>
                  </a:cubicBezTo>
                  <a:cubicBezTo>
                    <a:pt x="505" y="270"/>
                    <a:pt x="505" y="270"/>
                    <a:pt x="505" y="270"/>
                  </a:cubicBezTo>
                  <a:cubicBezTo>
                    <a:pt x="524" y="277"/>
                    <a:pt x="524" y="277"/>
                    <a:pt x="524" y="277"/>
                  </a:cubicBezTo>
                  <a:cubicBezTo>
                    <a:pt x="529" y="278"/>
                    <a:pt x="529" y="280"/>
                    <a:pt x="524" y="282"/>
                  </a:cubicBezTo>
                  <a:cubicBezTo>
                    <a:pt x="504" y="286"/>
                    <a:pt x="504" y="286"/>
                    <a:pt x="504" y="286"/>
                  </a:cubicBezTo>
                  <a:cubicBezTo>
                    <a:pt x="498" y="288"/>
                    <a:pt x="498" y="288"/>
                    <a:pt x="498" y="288"/>
                  </a:cubicBezTo>
                  <a:cubicBezTo>
                    <a:pt x="504" y="290"/>
                    <a:pt x="504" y="290"/>
                    <a:pt x="504" y="290"/>
                  </a:cubicBezTo>
                  <a:cubicBezTo>
                    <a:pt x="522" y="299"/>
                    <a:pt x="522" y="299"/>
                    <a:pt x="522" y="299"/>
                  </a:cubicBezTo>
                  <a:cubicBezTo>
                    <a:pt x="527" y="301"/>
                    <a:pt x="526" y="303"/>
                    <a:pt x="522" y="304"/>
                  </a:cubicBezTo>
                  <a:cubicBezTo>
                    <a:pt x="502" y="307"/>
                    <a:pt x="502" y="307"/>
                    <a:pt x="502" y="307"/>
                  </a:cubicBezTo>
                  <a:cubicBezTo>
                    <a:pt x="495" y="308"/>
                    <a:pt x="495" y="308"/>
                    <a:pt x="495" y="308"/>
                  </a:cubicBezTo>
                  <a:cubicBezTo>
                    <a:pt x="501" y="311"/>
                    <a:pt x="501" y="311"/>
                    <a:pt x="501" y="311"/>
                  </a:cubicBezTo>
                  <a:cubicBezTo>
                    <a:pt x="518" y="321"/>
                    <a:pt x="518" y="321"/>
                    <a:pt x="518" y="321"/>
                  </a:cubicBezTo>
                  <a:cubicBezTo>
                    <a:pt x="522" y="324"/>
                    <a:pt x="522" y="326"/>
                    <a:pt x="517" y="326"/>
                  </a:cubicBezTo>
                  <a:cubicBezTo>
                    <a:pt x="497" y="328"/>
                    <a:pt x="497" y="328"/>
                    <a:pt x="497" y="328"/>
                  </a:cubicBezTo>
                  <a:cubicBezTo>
                    <a:pt x="491" y="328"/>
                    <a:pt x="491" y="328"/>
                    <a:pt x="491" y="328"/>
                  </a:cubicBezTo>
                  <a:cubicBezTo>
                    <a:pt x="496" y="332"/>
                    <a:pt x="496" y="332"/>
                    <a:pt x="496" y="332"/>
                  </a:cubicBezTo>
                  <a:cubicBezTo>
                    <a:pt x="512" y="343"/>
                    <a:pt x="512" y="343"/>
                    <a:pt x="512" y="343"/>
                  </a:cubicBezTo>
                  <a:cubicBezTo>
                    <a:pt x="516" y="346"/>
                    <a:pt x="516" y="348"/>
                    <a:pt x="511" y="348"/>
                  </a:cubicBezTo>
                  <a:cubicBezTo>
                    <a:pt x="491" y="347"/>
                    <a:pt x="491" y="347"/>
                    <a:pt x="491" y="347"/>
                  </a:cubicBezTo>
                  <a:cubicBezTo>
                    <a:pt x="484" y="347"/>
                    <a:pt x="484" y="347"/>
                    <a:pt x="484" y="347"/>
                  </a:cubicBezTo>
                  <a:cubicBezTo>
                    <a:pt x="489" y="352"/>
                    <a:pt x="489" y="352"/>
                    <a:pt x="489" y="352"/>
                  </a:cubicBezTo>
                  <a:cubicBezTo>
                    <a:pt x="504" y="365"/>
                    <a:pt x="504" y="365"/>
                    <a:pt x="504" y="365"/>
                  </a:cubicBezTo>
                  <a:cubicBezTo>
                    <a:pt x="508" y="368"/>
                    <a:pt x="507" y="370"/>
                    <a:pt x="503" y="369"/>
                  </a:cubicBezTo>
                  <a:cubicBezTo>
                    <a:pt x="482" y="367"/>
                    <a:pt x="482" y="367"/>
                    <a:pt x="482" y="367"/>
                  </a:cubicBezTo>
                  <a:cubicBezTo>
                    <a:pt x="476" y="366"/>
                    <a:pt x="476" y="366"/>
                    <a:pt x="476" y="366"/>
                  </a:cubicBezTo>
                  <a:cubicBezTo>
                    <a:pt x="481" y="371"/>
                    <a:pt x="481" y="371"/>
                    <a:pt x="481" y="371"/>
                  </a:cubicBezTo>
                  <a:cubicBezTo>
                    <a:pt x="495" y="385"/>
                    <a:pt x="495" y="385"/>
                    <a:pt x="495" y="385"/>
                  </a:cubicBezTo>
                  <a:cubicBezTo>
                    <a:pt x="498" y="388"/>
                    <a:pt x="497" y="390"/>
                    <a:pt x="493" y="389"/>
                  </a:cubicBezTo>
                  <a:cubicBezTo>
                    <a:pt x="473" y="385"/>
                    <a:pt x="473" y="385"/>
                    <a:pt x="473" y="385"/>
                  </a:cubicBezTo>
                  <a:cubicBezTo>
                    <a:pt x="466" y="384"/>
                    <a:pt x="466" y="384"/>
                    <a:pt x="466" y="384"/>
                  </a:cubicBezTo>
                  <a:cubicBezTo>
                    <a:pt x="470" y="389"/>
                    <a:pt x="470" y="389"/>
                    <a:pt x="470" y="389"/>
                  </a:cubicBezTo>
                  <a:cubicBezTo>
                    <a:pt x="483" y="405"/>
                    <a:pt x="483" y="405"/>
                    <a:pt x="483" y="405"/>
                  </a:cubicBezTo>
                  <a:cubicBezTo>
                    <a:pt x="487" y="408"/>
                    <a:pt x="485" y="410"/>
                    <a:pt x="481" y="409"/>
                  </a:cubicBezTo>
                  <a:cubicBezTo>
                    <a:pt x="461" y="403"/>
                    <a:pt x="461" y="403"/>
                    <a:pt x="461" y="403"/>
                  </a:cubicBezTo>
                  <a:cubicBezTo>
                    <a:pt x="455" y="402"/>
                    <a:pt x="455" y="402"/>
                    <a:pt x="455" y="402"/>
                  </a:cubicBezTo>
                  <a:cubicBezTo>
                    <a:pt x="459" y="407"/>
                    <a:pt x="459" y="407"/>
                    <a:pt x="459" y="407"/>
                  </a:cubicBezTo>
                  <a:cubicBezTo>
                    <a:pt x="471" y="423"/>
                    <a:pt x="471" y="423"/>
                    <a:pt x="471" y="423"/>
                  </a:cubicBezTo>
                  <a:cubicBezTo>
                    <a:pt x="473" y="427"/>
                    <a:pt x="472" y="429"/>
                    <a:pt x="468" y="427"/>
                  </a:cubicBezTo>
                  <a:cubicBezTo>
                    <a:pt x="449" y="420"/>
                    <a:pt x="449" y="420"/>
                    <a:pt x="449" y="420"/>
                  </a:cubicBezTo>
                  <a:cubicBezTo>
                    <a:pt x="442" y="417"/>
                    <a:pt x="442" y="417"/>
                    <a:pt x="442" y="417"/>
                  </a:cubicBezTo>
                  <a:cubicBezTo>
                    <a:pt x="446" y="423"/>
                    <a:pt x="446" y="423"/>
                    <a:pt x="446" y="423"/>
                  </a:cubicBezTo>
                  <a:cubicBezTo>
                    <a:pt x="456" y="441"/>
                    <a:pt x="456" y="441"/>
                    <a:pt x="456" y="441"/>
                  </a:cubicBezTo>
                  <a:cubicBezTo>
                    <a:pt x="458" y="445"/>
                    <a:pt x="457" y="446"/>
                    <a:pt x="452" y="444"/>
                  </a:cubicBezTo>
                  <a:cubicBezTo>
                    <a:pt x="434" y="435"/>
                    <a:pt x="434" y="435"/>
                    <a:pt x="434" y="435"/>
                  </a:cubicBezTo>
                  <a:cubicBezTo>
                    <a:pt x="429" y="433"/>
                    <a:pt x="429" y="433"/>
                    <a:pt x="429" y="433"/>
                  </a:cubicBezTo>
                  <a:cubicBezTo>
                    <a:pt x="431" y="438"/>
                    <a:pt x="431" y="438"/>
                    <a:pt x="431" y="438"/>
                  </a:cubicBezTo>
                  <a:cubicBezTo>
                    <a:pt x="440" y="457"/>
                    <a:pt x="440" y="457"/>
                    <a:pt x="440" y="457"/>
                  </a:cubicBezTo>
                  <a:cubicBezTo>
                    <a:pt x="442" y="461"/>
                    <a:pt x="440" y="462"/>
                    <a:pt x="436" y="460"/>
                  </a:cubicBezTo>
                  <a:cubicBezTo>
                    <a:pt x="419" y="449"/>
                    <a:pt x="419" y="449"/>
                    <a:pt x="419" y="449"/>
                  </a:cubicBezTo>
                  <a:cubicBezTo>
                    <a:pt x="413" y="446"/>
                    <a:pt x="413" y="446"/>
                    <a:pt x="413" y="446"/>
                  </a:cubicBezTo>
                  <a:cubicBezTo>
                    <a:pt x="415" y="452"/>
                    <a:pt x="415" y="452"/>
                    <a:pt x="415" y="452"/>
                  </a:cubicBezTo>
                  <a:cubicBezTo>
                    <a:pt x="422" y="471"/>
                    <a:pt x="422" y="471"/>
                    <a:pt x="422" y="471"/>
                  </a:cubicBezTo>
                  <a:cubicBezTo>
                    <a:pt x="424" y="476"/>
                    <a:pt x="422" y="477"/>
                    <a:pt x="418" y="474"/>
                  </a:cubicBezTo>
                  <a:cubicBezTo>
                    <a:pt x="402" y="462"/>
                    <a:pt x="402" y="462"/>
                    <a:pt x="402" y="462"/>
                  </a:cubicBezTo>
                  <a:cubicBezTo>
                    <a:pt x="397" y="459"/>
                    <a:pt x="397" y="459"/>
                    <a:pt x="397" y="459"/>
                  </a:cubicBezTo>
                  <a:cubicBezTo>
                    <a:pt x="399" y="465"/>
                    <a:pt x="399" y="465"/>
                    <a:pt x="399" y="465"/>
                  </a:cubicBezTo>
                  <a:cubicBezTo>
                    <a:pt x="404" y="484"/>
                    <a:pt x="404" y="484"/>
                    <a:pt x="404" y="484"/>
                  </a:cubicBezTo>
                  <a:cubicBezTo>
                    <a:pt x="405" y="489"/>
                    <a:pt x="403" y="490"/>
                    <a:pt x="400" y="487"/>
                  </a:cubicBezTo>
                  <a:cubicBezTo>
                    <a:pt x="385" y="473"/>
                    <a:pt x="385" y="473"/>
                    <a:pt x="385" y="473"/>
                  </a:cubicBezTo>
                  <a:cubicBezTo>
                    <a:pt x="379" y="469"/>
                    <a:pt x="379" y="469"/>
                    <a:pt x="379" y="469"/>
                  </a:cubicBezTo>
                  <a:cubicBezTo>
                    <a:pt x="381" y="476"/>
                    <a:pt x="381" y="476"/>
                    <a:pt x="381" y="476"/>
                  </a:cubicBezTo>
                  <a:cubicBezTo>
                    <a:pt x="384" y="496"/>
                    <a:pt x="384" y="496"/>
                    <a:pt x="384" y="496"/>
                  </a:cubicBezTo>
                  <a:cubicBezTo>
                    <a:pt x="385" y="500"/>
                    <a:pt x="383" y="501"/>
                    <a:pt x="380" y="498"/>
                  </a:cubicBezTo>
                  <a:cubicBezTo>
                    <a:pt x="366" y="483"/>
                    <a:pt x="366" y="483"/>
                    <a:pt x="366" y="483"/>
                  </a:cubicBezTo>
                  <a:cubicBezTo>
                    <a:pt x="361" y="479"/>
                    <a:pt x="361" y="479"/>
                    <a:pt x="361" y="479"/>
                  </a:cubicBezTo>
                  <a:cubicBezTo>
                    <a:pt x="362" y="485"/>
                    <a:pt x="362" y="485"/>
                    <a:pt x="362" y="485"/>
                  </a:cubicBezTo>
                  <a:cubicBezTo>
                    <a:pt x="364" y="505"/>
                    <a:pt x="364" y="505"/>
                    <a:pt x="364" y="505"/>
                  </a:cubicBezTo>
                  <a:cubicBezTo>
                    <a:pt x="364" y="510"/>
                    <a:pt x="362" y="511"/>
                    <a:pt x="359" y="507"/>
                  </a:cubicBezTo>
                  <a:cubicBezTo>
                    <a:pt x="347" y="491"/>
                    <a:pt x="347" y="491"/>
                    <a:pt x="347" y="491"/>
                  </a:cubicBezTo>
                  <a:cubicBezTo>
                    <a:pt x="342" y="486"/>
                    <a:pt x="342" y="486"/>
                    <a:pt x="342" y="486"/>
                  </a:cubicBezTo>
                  <a:cubicBezTo>
                    <a:pt x="342" y="493"/>
                    <a:pt x="342" y="493"/>
                    <a:pt x="342" y="493"/>
                  </a:cubicBezTo>
                  <a:cubicBezTo>
                    <a:pt x="342" y="513"/>
                    <a:pt x="342" y="513"/>
                    <a:pt x="342" y="513"/>
                  </a:cubicBezTo>
                  <a:cubicBezTo>
                    <a:pt x="342" y="518"/>
                    <a:pt x="340" y="518"/>
                    <a:pt x="338" y="514"/>
                  </a:cubicBezTo>
                  <a:cubicBezTo>
                    <a:pt x="326" y="497"/>
                    <a:pt x="326" y="497"/>
                    <a:pt x="326" y="497"/>
                  </a:cubicBezTo>
                  <a:cubicBezTo>
                    <a:pt x="323" y="492"/>
                    <a:pt x="323" y="492"/>
                    <a:pt x="323" y="492"/>
                  </a:cubicBezTo>
                  <a:cubicBezTo>
                    <a:pt x="322" y="498"/>
                    <a:pt x="322" y="498"/>
                    <a:pt x="322" y="498"/>
                  </a:cubicBezTo>
                  <a:cubicBezTo>
                    <a:pt x="321" y="519"/>
                    <a:pt x="321" y="519"/>
                    <a:pt x="321" y="519"/>
                  </a:cubicBezTo>
                  <a:cubicBezTo>
                    <a:pt x="320" y="523"/>
                    <a:pt x="318" y="524"/>
                    <a:pt x="316" y="520"/>
                  </a:cubicBezTo>
                  <a:cubicBezTo>
                    <a:pt x="306" y="502"/>
                    <a:pt x="306" y="502"/>
                    <a:pt x="306" y="502"/>
                  </a:cubicBezTo>
                  <a:cubicBezTo>
                    <a:pt x="303" y="496"/>
                    <a:pt x="303" y="496"/>
                    <a:pt x="303" y="496"/>
                  </a:cubicBezTo>
                  <a:cubicBezTo>
                    <a:pt x="301" y="503"/>
                    <a:pt x="301" y="503"/>
                    <a:pt x="301" y="503"/>
                  </a:cubicBezTo>
                  <a:cubicBezTo>
                    <a:pt x="298" y="523"/>
                    <a:pt x="298" y="523"/>
                    <a:pt x="298" y="523"/>
                  </a:cubicBezTo>
                  <a:cubicBezTo>
                    <a:pt x="297" y="527"/>
                    <a:pt x="295" y="528"/>
                    <a:pt x="293" y="523"/>
                  </a:cubicBezTo>
                  <a:cubicBezTo>
                    <a:pt x="285" y="505"/>
                    <a:pt x="285" y="505"/>
                    <a:pt x="285" y="505"/>
                  </a:cubicBezTo>
                  <a:cubicBezTo>
                    <a:pt x="283" y="499"/>
                    <a:pt x="283" y="499"/>
                    <a:pt x="283" y="499"/>
                  </a:cubicBezTo>
                  <a:cubicBezTo>
                    <a:pt x="281" y="505"/>
                    <a:pt x="281" y="505"/>
                    <a:pt x="281" y="505"/>
                  </a:cubicBezTo>
                  <a:cubicBezTo>
                    <a:pt x="276" y="525"/>
                    <a:pt x="276" y="525"/>
                    <a:pt x="276" y="525"/>
                  </a:cubicBezTo>
                  <a:cubicBezTo>
                    <a:pt x="275" y="529"/>
                    <a:pt x="272" y="529"/>
                    <a:pt x="271" y="525"/>
                  </a:cubicBezTo>
                  <a:cubicBezTo>
                    <a:pt x="264" y="506"/>
                    <a:pt x="264" y="506"/>
                    <a:pt x="264" y="506"/>
                  </a:cubicBezTo>
                  <a:cubicBezTo>
                    <a:pt x="262" y="499"/>
                    <a:pt x="262" y="499"/>
                    <a:pt x="262" y="499"/>
                  </a:cubicBezTo>
                  <a:cubicBezTo>
                    <a:pt x="260" y="505"/>
                    <a:pt x="260" y="505"/>
                    <a:pt x="260" y="505"/>
                  </a:cubicBezTo>
                  <a:cubicBezTo>
                    <a:pt x="253" y="525"/>
                    <a:pt x="253" y="525"/>
                    <a:pt x="253" y="525"/>
                  </a:cubicBezTo>
                  <a:cubicBezTo>
                    <a:pt x="251" y="529"/>
                    <a:pt x="249" y="529"/>
                    <a:pt x="248" y="524"/>
                  </a:cubicBezTo>
                  <a:cubicBezTo>
                    <a:pt x="243" y="505"/>
                    <a:pt x="243" y="505"/>
                    <a:pt x="243" y="505"/>
                  </a:cubicBezTo>
                  <a:cubicBezTo>
                    <a:pt x="242" y="499"/>
                    <a:pt x="242" y="499"/>
                    <a:pt x="242" y="499"/>
                  </a:cubicBezTo>
                  <a:cubicBezTo>
                    <a:pt x="239" y="504"/>
                    <a:pt x="239" y="504"/>
                    <a:pt x="239" y="504"/>
                  </a:cubicBezTo>
                  <a:cubicBezTo>
                    <a:pt x="230" y="523"/>
                    <a:pt x="230" y="523"/>
                    <a:pt x="230" y="523"/>
                  </a:cubicBezTo>
                  <a:cubicBezTo>
                    <a:pt x="228" y="527"/>
                    <a:pt x="226" y="527"/>
                    <a:pt x="225" y="522"/>
                  </a:cubicBezTo>
                  <a:cubicBezTo>
                    <a:pt x="222" y="502"/>
                    <a:pt x="222" y="502"/>
                    <a:pt x="222" y="502"/>
                  </a:cubicBezTo>
                  <a:cubicBezTo>
                    <a:pt x="221" y="495"/>
                    <a:pt x="221" y="495"/>
                    <a:pt x="221" y="495"/>
                  </a:cubicBezTo>
                  <a:cubicBezTo>
                    <a:pt x="218" y="501"/>
                    <a:pt x="218" y="501"/>
                    <a:pt x="218" y="501"/>
                  </a:cubicBezTo>
                  <a:cubicBezTo>
                    <a:pt x="208" y="519"/>
                    <a:pt x="208" y="519"/>
                    <a:pt x="208" y="519"/>
                  </a:cubicBezTo>
                  <a:cubicBezTo>
                    <a:pt x="205" y="523"/>
                    <a:pt x="203" y="522"/>
                    <a:pt x="203" y="517"/>
                  </a:cubicBezTo>
                  <a:cubicBezTo>
                    <a:pt x="202" y="497"/>
                    <a:pt x="202" y="497"/>
                    <a:pt x="202" y="497"/>
                  </a:cubicBezTo>
                  <a:cubicBezTo>
                    <a:pt x="201" y="491"/>
                    <a:pt x="201" y="491"/>
                    <a:pt x="201" y="491"/>
                  </a:cubicBezTo>
                  <a:cubicBezTo>
                    <a:pt x="198" y="496"/>
                    <a:pt x="198" y="496"/>
                    <a:pt x="198" y="496"/>
                  </a:cubicBezTo>
                  <a:cubicBezTo>
                    <a:pt x="186" y="513"/>
                    <a:pt x="186" y="513"/>
                    <a:pt x="186" y="513"/>
                  </a:cubicBezTo>
                  <a:cubicBezTo>
                    <a:pt x="183" y="517"/>
                    <a:pt x="181" y="516"/>
                    <a:pt x="181" y="511"/>
                  </a:cubicBezTo>
                  <a:cubicBezTo>
                    <a:pt x="182" y="491"/>
                    <a:pt x="182" y="491"/>
                    <a:pt x="182" y="491"/>
                  </a:cubicBezTo>
                  <a:cubicBezTo>
                    <a:pt x="182" y="484"/>
                    <a:pt x="182" y="484"/>
                    <a:pt x="182" y="484"/>
                  </a:cubicBezTo>
                  <a:cubicBezTo>
                    <a:pt x="178" y="489"/>
                    <a:pt x="178" y="489"/>
                    <a:pt x="178" y="489"/>
                  </a:cubicBezTo>
                  <a:cubicBezTo>
                    <a:pt x="165" y="505"/>
                    <a:pt x="165" y="505"/>
                    <a:pt x="165" y="505"/>
                  </a:cubicBezTo>
                  <a:cubicBezTo>
                    <a:pt x="162" y="508"/>
                    <a:pt x="160" y="508"/>
                    <a:pt x="160" y="503"/>
                  </a:cubicBezTo>
                  <a:cubicBezTo>
                    <a:pt x="162" y="483"/>
                    <a:pt x="162" y="483"/>
                    <a:pt x="162" y="483"/>
                  </a:cubicBezTo>
                  <a:cubicBezTo>
                    <a:pt x="163" y="477"/>
                    <a:pt x="163" y="477"/>
                    <a:pt x="163" y="477"/>
                  </a:cubicBezTo>
                  <a:cubicBezTo>
                    <a:pt x="159" y="481"/>
                    <a:pt x="159" y="481"/>
                    <a:pt x="159" y="481"/>
                  </a:cubicBezTo>
                  <a:cubicBezTo>
                    <a:pt x="144" y="495"/>
                    <a:pt x="144" y="495"/>
                    <a:pt x="144" y="495"/>
                  </a:cubicBezTo>
                  <a:cubicBezTo>
                    <a:pt x="141" y="499"/>
                    <a:pt x="139" y="498"/>
                    <a:pt x="140" y="493"/>
                  </a:cubicBezTo>
                  <a:cubicBezTo>
                    <a:pt x="144" y="473"/>
                    <a:pt x="144" y="473"/>
                    <a:pt x="144" y="473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0" y="471"/>
                    <a:pt x="140" y="471"/>
                    <a:pt x="140" y="471"/>
                  </a:cubicBezTo>
                  <a:cubicBezTo>
                    <a:pt x="124" y="484"/>
                    <a:pt x="124" y="484"/>
                    <a:pt x="124" y="484"/>
                  </a:cubicBezTo>
                  <a:cubicBezTo>
                    <a:pt x="121" y="487"/>
                    <a:pt x="119" y="486"/>
                    <a:pt x="120" y="481"/>
                  </a:cubicBezTo>
                  <a:cubicBezTo>
                    <a:pt x="126" y="462"/>
                    <a:pt x="126" y="462"/>
                    <a:pt x="126" y="462"/>
                  </a:cubicBezTo>
                  <a:cubicBezTo>
                    <a:pt x="128" y="456"/>
                    <a:pt x="128" y="456"/>
                    <a:pt x="128" y="456"/>
                  </a:cubicBezTo>
                  <a:cubicBezTo>
                    <a:pt x="123" y="459"/>
                    <a:pt x="123" y="459"/>
                    <a:pt x="123" y="459"/>
                  </a:cubicBezTo>
                  <a:cubicBezTo>
                    <a:pt x="106" y="471"/>
                    <a:pt x="106" y="471"/>
                    <a:pt x="106" y="471"/>
                  </a:cubicBezTo>
                  <a:cubicBezTo>
                    <a:pt x="102" y="474"/>
                    <a:pt x="100" y="472"/>
                    <a:pt x="102" y="468"/>
                  </a:cubicBezTo>
                  <a:cubicBezTo>
                    <a:pt x="110" y="449"/>
                    <a:pt x="110" y="449"/>
                    <a:pt x="110" y="449"/>
                  </a:cubicBezTo>
                  <a:cubicBezTo>
                    <a:pt x="112" y="442"/>
                    <a:pt x="112" y="442"/>
                    <a:pt x="112" y="442"/>
                  </a:cubicBezTo>
                  <a:cubicBezTo>
                    <a:pt x="106" y="446"/>
                    <a:pt x="106" y="446"/>
                    <a:pt x="106" y="446"/>
                  </a:cubicBezTo>
                  <a:cubicBezTo>
                    <a:pt x="89" y="456"/>
                    <a:pt x="89" y="456"/>
                    <a:pt x="89" y="456"/>
                  </a:cubicBezTo>
                  <a:cubicBezTo>
                    <a:pt x="84" y="459"/>
                    <a:pt x="83" y="457"/>
                    <a:pt x="85" y="453"/>
                  </a:cubicBezTo>
                  <a:cubicBezTo>
                    <a:pt x="94" y="435"/>
                    <a:pt x="94" y="435"/>
                    <a:pt x="94" y="435"/>
                  </a:cubicBezTo>
                  <a:cubicBezTo>
                    <a:pt x="97" y="429"/>
                    <a:pt x="97" y="429"/>
                    <a:pt x="97" y="429"/>
                  </a:cubicBezTo>
                  <a:cubicBezTo>
                    <a:pt x="91" y="432"/>
                    <a:pt x="91" y="432"/>
                    <a:pt x="91" y="432"/>
                  </a:cubicBezTo>
                  <a:cubicBezTo>
                    <a:pt x="73" y="440"/>
                    <a:pt x="73" y="440"/>
                    <a:pt x="73" y="440"/>
                  </a:cubicBezTo>
                  <a:cubicBezTo>
                    <a:pt x="68" y="442"/>
                    <a:pt x="67" y="441"/>
                    <a:pt x="69" y="437"/>
                  </a:cubicBezTo>
                  <a:cubicBezTo>
                    <a:pt x="80" y="419"/>
                    <a:pt x="80" y="419"/>
                    <a:pt x="80" y="419"/>
                  </a:cubicBezTo>
                  <a:cubicBezTo>
                    <a:pt x="84" y="413"/>
                    <a:pt x="84" y="413"/>
                    <a:pt x="84" y="413"/>
                  </a:cubicBezTo>
                  <a:cubicBezTo>
                    <a:pt x="77" y="416"/>
                    <a:pt x="77" y="416"/>
                    <a:pt x="77" y="416"/>
                  </a:cubicBezTo>
                  <a:cubicBezTo>
                    <a:pt x="58" y="423"/>
                    <a:pt x="58" y="423"/>
                    <a:pt x="58" y="423"/>
                  </a:cubicBezTo>
                  <a:cubicBezTo>
                    <a:pt x="54" y="424"/>
                    <a:pt x="52" y="423"/>
                    <a:pt x="55" y="419"/>
                  </a:cubicBezTo>
                  <a:cubicBezTo>
                    <a:pt x="67" y="402"/>
                    <a:pt x="67" y="402"/>
                    <a:pt x="67" y="402"/>
                  </a:cubicBezTo>
                  <a:cubicBezTo>
                    <a:pt x="71" y="397"/>
                    <a:pt x="71" y="397"/>
                    <a:pt x="71" y="397"/>
                  </a:cubicBezTo>
                  <a:cubicBezTo>
                    <a:pt x="65" y="399"/>
                    <a:pt x="65" y="399"/>
                    <a:pt x="65" y="399"/>
                  </a:cubicBezTo>
                  <a:cubicBezTo>
                    <a:pt x="45" y="404"/>
                    <a:pt x="45" y="404"/>
                    <a:pt x="45" y="404"/>
                  </a:cubicBezTo>
                  <a:cubicBezTo>
                    <a:pt x="41" y="406"/>
                    <a:pt x="39" y="404"/>
                    <a:pt x="43" y="400"/>
                  </a:cubicBezTo>
                  <a:cubicBezTo>
                    <a:pt x="56" y="385"/>
                    <a:pt x="56" y="385"/>
                    <a:pt x="56" y="385"/>
                  </a:cubicBezTo>
                  <a:cubicBezTo>
                    <a:pt x="61" y="380"/>
                    <a:pt x="61" y="380"/>
                    <a:pt x="61" y="380"/>
                  </a:cubicBezTo>
                  <a:cubicBezTo>
                    <a:pt x="54" y="381"/>
                    <a:pt x="54" y="381"/>
                    <a:pt x="54" y="381"/>
                  </a:cubicBezTo>
                  <a:cubicBezTo>
                    <a:pt x="34" y="385"/>
                    <a:pt x="34" y="385"/>
                    <a:pt x="34" y="385"/>
                  </a:cubicBezTo>
                  <a:cubicBezTo>
                    <a:pt x="29" y="385"/>
                    <a:pt x="28" y="383"/>
                    <a:pt x="32" y="380"/>
                  </a:cubicBezTo>
                  <a:cubicBezTo>
                    <a:pt x="46" y="366"/>
                    <a:pt x="46" y="366"/>
                    <a:pt x="46" y="366"/>
                  </a:cubicBezTo>
                  <a:cubicBezTo>
                    <a:pt x="51" y="362"/>
                    <a:pt x="51" y="362"/>
                    <a:pt x="51" y="362"/>
                  </a:cubicBezTo>
                  <a:cubicBezTo>
                    <a:pt x="44" y="362"/>
                    <a:pt x="44" y="362"/>
                    <a:pt x="44" y="362"/>
                  </a:cubicBezTo>
                  <a:cubicBezTo>
                    <a:pt x="24" y="364"/>
                    <a:pt x="24" y="364"/>
                    <a:pt x="24" y="364"/>
                  </a:cubicBezTo>
                  <a:cubicBezTo>
                    <a:pt x="20" y="365"/>
                    <a:pt x="19" y="363"/>
                    <a:pt x="22" y="360"/>
                  </a:cubicBezTo>
                  <a:cubicBezTo>
                    <a:pt x="38" y="347"/>
                    <a:pt x="38" y="347"/>
                    <a:pt x="38" y="347"/>
                  </a:cubicBezTo>
                  <a:cubicBezTo>
                    <a:pt x="44" y="343"/>
                    <a:pt x="44" y="343"/>
                    <a:pt x="44" y="343"/>
                  </a:cubicBezTo>
                  <a:cubicBezTo>
                    <a:pt x="37" y="343"/>
                    <a:pt x="37" y="343"/>
                    <a:pt x="37" y="343"/>
                  </a:cubicBezTo>
                  <a:cubicBezTo>
                    <a:pt x="16" y="343"/>
                    <a:pt x="16" y="343"/>
                    <a:pt x="16" y="343"/>
                  </a:cubicBezTo>
                  <a:cubicBezTo>
                    <a:pt x="12" y="343"/>
                    <a:pt x="11" y="341"/>
                    <a:pt x="15" y="338"/>
                  </a:cubicBezTo>
                  <a:cubicBezTo>
                    <a:pt x="32" y="327"/>
                    <a:pt x="32" y="327"/>
                    <a:pt x="32" y="327"/>
                  </a:cubicBezTo>
                  <a:cubicBezTo>
                    <a:pt x="37" y="323"/>
                    <a:pt x="37" y="323"/>
                    <a:pt x="37" y="323"/>
                  </a:cubicBezTo>
                  <a:cubicBezTo>
                    <a:pt x="31" y="323"/>
                    <a:pt x="31" y="323"/>
                    <a:pt x="31" y="323"/>
                  </a:cubicBezTo>
                  <a:cubicBezTo>
                    <a:pt x="11" y="321"/>
                    <a:pt x="11" y="321"/>
                    <a:pt x="11" y="321"/>
                  </a:cubicBezTo>
                  <a:cubicBezTo>
                    <a:pt x="6" y="321"/>
                    <a:pt x="5" y="318"/>
                    <a:pt x="10" y="316"/>
                  </a:cubicBezTo>
                  <a:cubicBezTo>
                    <a:pt x="27" y="306"/>
                    <a:pt x="27" y="306"/>
                    <a:pt x="27" y="306"/>
                  </a:cubicBezTo>
                  <a:cubicBezTo>
                    <a:pt x="34" y="303"/>
                    <a:pt x="34" y="303"/>
                    <a:pt x="34" y="303"/>
                  </a:cubicBezTo>
                  <a:cubicBezTo>
                    <a:pt x="27" y="302"/>
                    <a:pt x="27" y="302"/>
                    <a:pt x="27" y="302"/>
                  </a:cubicBezTo>
                  <a:cubicBezTo>
                    <a:pt x="7" y="298"/>
                    <a:pt x="7" y="298"/>
                    <a:pt x="7" y="298"/>
                  </a:cubicBezTo>
                  <a:cubicBezTo>
                    <a:pt x="2" y="298"/>
                    <a:pt x="2" y="295"/>
                    <a:pt x="6" y="293"/>
                  </a:cubicBezTo>
                  <a:cubicBezTo>
                    <a:pt x="25" y="285"/>
                    <a:pt x="25" y="285"/>
                    <a:pt x="25" y="285"/>
                  </a:cubicBezTo>
                  <a:cubicBezTo>
                    <a:pt x="30" y="283"/>
                    <a:pt x="30" y="283"/>
                    <a:pt x="30" y="283"/>
                  </a:cubicBezTo>
                  <a:cubicBezTo>
                    <a:pt x="24" y="281"/>
                    <a:pt x="24" y="281"/>
                    <a:pt x="24" y="281"/>
                  </a:cubicBezTo>
                  <a:cubicBezTo>
                    <a:pt x="5" y="276"/>
                    <a:pt x="5" y="276"/>
                    <a:pt x="5" y="276"/>
                  </a:cubicBezTo>
                  <a:cubicBezTo>
                    <a:pt x="0" y="275"/>
                    <a:pt x="0" y="273"/>
                    <a:pt x="5" y="271"/>
                  </a:cubicBezTo>
                  <a:cubicBezTo>
                    <a:pt x="24" y="265"/>
                    <a:pt x="24" y="265"/>
                    <a:pt x="24" y="265"/>
                  </a:cubicBezTo>
                  <a:cubicBezTo>
                    <a:pt x="30" y="262"/>
                    <a:pt x="30" y="262"/>
                    <a:pt x="30" y="262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5" y="253"/>
                    <a:pt x="5" y="253"/>
                    <a:pt x="5" y="253"/>
                  </a:cubicBezTo>
                  <a:cubicBezTo>
                    <a:pt x="0" y="251"/>
                    <a:pt x="0" y="249"/>
                    <a:pt x="5" y="248"/>
                  </a:cubicBezTo>
                  <a:cubicBezTo>
                    <a:pt x="25" y="243"/>
                    <a:pt x="25" y="243"/>
                    <a:pt x="25" y="243"/>
                  </a:cubicBezTo>
                  <a:cubicBezTo>
                    <a:pt x="31" y="242"/>
                    <a:pt x="31" y="242"/>
                    <a:pt x="31" y="242"/>
                  </a:cubicBezTo>
                  <a:cubicBezTo>
                    <a:pt x="25" y="239"/>
                    <a:pt x="25" y="239"/>
                    <a:pt x="25" y="239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2" y="229"/>
                    <a:pt x="3" y="227"/>
                    <a:pt x="7" y="226"/>
                  </a:cubicBezTo>
                  <a:cubicBezTo>
                    <a:pt x="27" y="223"/>
                    <a:pt x="27" y="223"/>
                    <a:pt x="27" y="223"/>
                  </a:cubicBezTo>
                  <a:cubicBezTo>
                    <a:pt x="34" y="222"/>
                    <a:pt x="34" y="222"/>
                    <a:pt x="34" y="222"/>
                  </a:cubicBezTo>
                  <a:cubicBezTo>
                    <a:pt x="28" y="218"/>
                    <a:pt x="28" y="218"/>
                    <a:pt x="28" y="218"/>
                  </a:cubicBezTo>
                  <a:cubicBezTo>
                    <a:pt x="11" y="208"/>
                    <a:pt x="11" y="208"/>
                    <a:pt x="11" y="208"/>
                  </a:cubicBezTo>
                  <a:cubicBezTo>
                    <a:pt x="7" y="206"/>
                    <a:pt x="7" y="204"/>
                    <a:pt x="12" y="203"/>
                  </a:cubicBezTo>
                  <a:cubicBezTo>
                    <a:pt x="32" y="202"/>
                    <a:pt x="32" y="202"/>
                    <a:pt x="32" y="202"/>
                  </a:cubicBezTo>
                  <a:cubicBezTo>
                    <a:pt x="38" y="202"/>
                    <a:pt x="38" y="202"/>
                    <a:pt x="38" y="202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3" y="184"/>
                    <a:pt x="13" y="182"/>
                    <a:pt x="18" y="182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45" y="182"/>
                    <a:pt x="45" y="182"/>
                    <a:pt x="45" y="182"/>
                  </a:cubicBezTo>
                  <a:cubicBezTo>
                    <a:pt x="40" y="178"/>
                    <a:pt x="40" y="178"/>
                    <a:pt x="40" y="178"/>
                  </a:cubicBezTo>
                  <a:cubicBezTo>
                    <a:pt x="25" y="165"/>
                    <a:pt x="25" y="165"/>
                    <a:pt x="25" y="165"/>
                  </a:cubicBezTo>
                  <a:cubicBezTo>
                    <a:pt x="21" y="162"/>
                    <a:pt x="22" y="160"/>
                    <a:pt x="26" y="160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53" y="163"/>
                    <a:pt x="53" y="163"/>
                    <a:pt x="53" y="163"/>
                  </a:cubicBezTo>
                  <a:cubicBezTo>
                    <a:pt x="48" y="159"/>
                    <a:pt x="48" y="159"/>
                    <a:pt x="48" y="159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1" y="141"/>
                    <a:pt x="32" y="139"/>
                    <a:pt x="36" y="140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63" y="146"/>
                    <a:pt x="63" y="146"/>
                    <a:pt x="63" y="146"/>
                  </a:cubicBezTo>
                  <a:cubicBezTo>
                    <a:pt x="59" y="140"/>
                    <a:pt x="59" y="140"/>
                    <a:pt x="59" y="140"/>
                  </a:cubicBezTo>
                  <a:cubicBezTo>
                    <a:pt x="45" y="125"/>
                    <a:pt x="45" y="125"/>
                    <a:pt x="45" y="125"/>
                  </a:cubicBezTo>
                  <a:cubicBezTo>
                    <a:pt x="42" y="121"/>
                    <a:pt x="44" y="119"/>
                    <a:pt x="48" y="121"/>
                  </a:cubicBezTo>
                  <a:cubicBezTo>
                    <a:pt x="68" y="126"/>
                    <a:pt x="68" y="126"/>
                    <a:pt x="68" y="126"/>
                  </a:cubicBezTo>
                  <a:cubicBezTo>
                    <a:pt x="74" y="128"/>
                    <a:pt x="74" y="128"/>
                    <a:pt x="74" y="128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6" y="104"/>
                    <a:pt x="57" y="102"/>
                    <a:pt x="59" y="102"/>
                  </a:cubicBezTo>
                  <a:cubicBezTo>
                    <a:pt x="59" y="102"/>
                    <a:pt x="60" y="102"/>
                    <a:pt x="61" y="103"/>
                  </a:cubicBezTo>
                  <a:cubicBezTo>
                    <a:pt x="80" y="110"/>
                    <a:pt x="80" y="110"/>
                    <a:pt x="80" y="110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3" y="106"/>
                    <a:pt x="83" y="106"/>
                    <a:pt x="83" y="106"/>
                  </a:cubicBezTo>
                  <a:cubicBezTo>
                    <a:pt x="73" y="89"/>
                    <a:pt x="73" y="89"/>
                    <a:pt x="73" y="89"/>
                  </a:cubicBezTo>
                  <a:cubicBezTo>
                    <a:pt x="71" y="86"/>
                    <a:pt x="72" y="84"/>
                    <a:pt x="74" y="84"/>
                  </a:cubicBezTo>
                  <a:cubicBezTo>
                    <a:pt x="75" y="84"/>
                    <a:pt x="75" y="85"/>
                    <a:pt x="77" y="85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100" y="97"/>
                    <a:pt x="100" y="97"/>
                    <a:pt x="100" y="97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7" y="69"/>
                    <a:pt x="89" y="67"/>
                    <a:pt x="93" y="70"/>
                  </a:cubicBezTo>
                  <a:cubicBezTo>
                    <a:pt x="110" y="80"/>
                    <a:pt x="110" y="80"/>
                    <a:pt x="110" y="80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14" y="77"/>
                    <a:pt x="114" y="77"/>
                    <a:pt x="114" y="77"/>
                  </a:cubicBezTo>
                  <a:cubicBezTo>
                    <a:pt x="107" y="58"/>
                    <a:pt x="107" y="58"/>
                    <a:pt x="107" y="58"/>
                  </a:cubicBezTo>
                  <a:cubicBezTo>
                    <a:pt x="105" y="54"/>
                    <a:pt x="107" y="53"/>
                    <a:pt x="111" y="55"/>
                  </a:cubicBezTo>
                  <a:cubicBezTo>
                    <a:pt x="127" y="67"/>
                    <a:pt x="127" y="67"/>
                    <a:pt x="127" y="67"/>
                  </a:cubicBezTo>
                  <a:cubicBezTo>
                    <a:pt x="132" y="71"/>
                    <a:pt x="132" y="71"/>
                    <a:pt x="132" y="71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25" y="46"/>
                    <a:pt x="125" y="46"/>
                    <a:pt x="125" y="46"/>
                  </a:cubicBezTo>
                  <a:cubicBezTo>
                    <a:pt x="124" y="41"/>
                    <a:pt x="126" y="40"/>
                    <a:pt x="129" y="43"/>
                  </a:cubicBezTo>
                  <a:cubicBezTo>
                    <a:pt x="144" y="56"/>
                    <a:pt x="144" y="56"/>
                    <a:pt x="144" y="56"/>
                  </a:cubicBezTo>
                  <a:cubicBezTo>
                    <a:pt x="150" y="61"/>
                    <a:pt x="150" y="61"/>
                    <a:pt x="150" y="61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44" y="29"/>
                    <a:pt x="146" y="28"/>
                    <a:pt x="149" y="32"/>
                  </a:cubicBezTo>
                  <a:cubicBezTo>
                    <a:pt x="163" y="46"/>
                    <a:pt x="163" y="46"/>
                    <a:pt x="163" y="46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7" y="45"/>
                    <a:pt x="167" y="45"/>
                    <a:pt x="167" y="45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5" y="22"/>
                    <a:pt x="165" y="21"/>
                    <a:pt x="166" y="21"/>
                  </a:cubicBezTo>
                  <a:cubicBezTo>
                    <a:pt x="167" y="20"/>
                    <a:pt x="168" y="21"/>
                    <a:pt x="170" y="23"/>
                  </a:cubicBezTo>
                  <a:cubicBezTo>
                    <a:pt x="182" y="39"/>
                    <a:pt x="182" y="39"/>
                    <a:pt x="182" y="39"/>
                  </a:cubicBezTo>
                  <a:cubicBezTo>
                    <a:pt x="187" y="44"/>
                    <a:pt x="187" y="44"/>
                    <a:pt x="187" y="44"/>
                  </a:cubicBezTo>
                  <a:cubicBezTo>
                    <a:pt x="187" y="37"/>
                    <a:pt x="187" y="37"/>
                    <a:pt x="187" y="37"/>
                  </a:cubicBezTo>
                  <a:cubicBezTo>
                    <a:pt x="187" y="17"/>
                    <a:pt x="187" y="17"/>
                    <a:pt x="187" y="17"/>
                  </a:cubicBezTo>
                  <a:cubicBezTo>
                    <a:pt x="187" y="14"/>
                    <a:pt x="187" y="13"/>
                    <a:pt x="188" y="13"/>
                  </a:cubicBezTo>
                  <a:cubicBezTo>
                    <a:pt x="189" y="13"/>
                    <a:pt x="190" y="13"/>
                    <a:pt x="191" y="15"/>
                  </a:cubicBezTo>
                  <a:cubicBezTo>
                    <a:pt x="203" y="32"/>
                    <a:pt x="203" y="32"/>
                    <a:pt x="203" y="32"/>
                  </a:cubicBezTo>
                  <a:cubicBezTo>
                    <a:pt x="206" y="37"/>
                    <a:pt x="206" y="37"/>
                    <a:pt x="206" y="37"/>
                  </a:cubicBezTo>
                  <a:cubicBezTo>
                    <a:pt x="207" y="31"/>
                    <a:pt x="207" y="31"/>
                    <a:pt x="207" y="31"/>
                  </a:cubicBezTo>
                  <a:cubicBezTo>
                    <a:pt x="208" y="11"/>
                    <a:pt x="208" y="11"/>
                    <a:pt x="208" y="11"/>
                  </a:cubicBezTo>
                  <a:cubicBezTo>
                    <a:pt x="209" y="6"/>
                    <a:pt x="211" y="6"/>
                    <a:pt x="213" y="10"/>
                  </a:cubicBezTo>
                  <a:cubicBezTo>
                    <a:pt x="223" y="28"/>
                    <a:pt x="223" y="28"/>
                    <a:pt x="223" y="28"/>
                  </a:cubicBezTo>
                  <a:cubicBezTo>
                    <a:pt x="226" y="34"/>
                    <a:pt x="226" y="34"/>
                    <a:pt x="226" y="34"/>
                  </a:cubicBezTo>
                  <a:cubicBezTo>
                    <a:pt x="227" y="27"/>
                    <a:pt x="227" y="27"/>
                    <a:pt x="227" y="27"/>
                  </a:cubicBezTo>
                  <a:cubicBezTo>
                    <a:pt x="231" y="7"/>
                    <a:pt x="231" y="7"/>
                    <a:pt x="231" y="7"/>
                  </a:cubicBezTo>
                  <a:cubicBezTo>
                    <a:pt x="232" y="2"/>
                    <a:pt x="234" y="2"/>
                    <a:pt x="236" y="6"/>
                  </a:cubicBezTo>
                  <a:cubicBezTo>
                    <a:pt x="244" y="25"/>
                    <a:pt x="244" y="25"/>
                    <a:pt x="244" y="25"/>
                  </a:cubicBezTo>
                  <a:cubicBezTo>
                    <a:pt x="246" y="31"/>
                    <a:pt x="246" y="31"/>
                    <a:pt x="246" y="31"/>
                  </a:cubicBezTo>
                  <a:cubicBezTo>
                    <a:pt x="248" y="25"/>
                    <a:pt x="248" y="25"/>
                    <a:pt x="248" y="25"/>
                  </a:cubicBezTo>
                  <a:cubicBezTo>
                    <a:pt x="253" y="5"/>
                    <a:pt x="253" y="5"/>
                    <a:pt x="253" y="5"/>
                  </a:cubicBezTo>
                  <a:cubicBezTo>
                    <a:pt x="254" y="1"/>
                    <a:pt x="257" y="0"/>
                    <a:pt x="258" y="5"/>
                  </a:cubicBezTo>
                  <a:cubicBezTo>
                    <a:pt x="265" y="24"/>
                    <a:pt x="265" y="24"/>
                    <a:pt x="265" y="24"/>
                  </a:cubicBezTo>
                  <a:cubicBezTo>
                    <a:pt x="267" y="31"/>
                    <a:pt x="267" y="31"/>
                    <a:pt x="267" y="31"/>
                  </a:cubicBezTo>
                  <a:cubicBezTo>
                    <a:pt x="269" y="24"/>
                    <a:pt x="269" y="24"/>
                    <a:pt x="269" y="24"/>
                  </a:cubicBezTo>
                  <a:cubicBezTo>
                    <a:pt x="276" y="5"/>
                    <a:pt x="276" y="5"/>
                    <a:pt x="276" y="5"/>
                  </a:cubicBezTo>
                  <a:cubicBezTo>
                    <a:pt x="278" y="1"/>
                    <a:pt x="280" y="1"/>
                    <a:pt x="281" y="5"/>
                  </a:cubicBezTo>
                  <a:cubicBezTo>
                    <a:pt x="286" y="25"/>
                    <a:pt x="286" y="25"/>
                    <a:pt x="286" y="25"/>
                  </a:cubicBezTo>
                  <a:cubicBezTo>
                    <a:pt x="287" y="31"/>
                    <a:pt x="287" y="31"/>
                    <a:pt x="287" y="31"/>
                  </a:cubicBezTo>
                  <a:cubicBezTo>
                    <a:pt x="290" y="26"/>
                    <a:pt x="290" y="26"/>
                    <a:pt x="290" y="26"/>
                  </a:cubicBezTo>
                  <a:cubicBezTo>
                    <a:pt x="299" y="7"/>
                    <a:pt x="299" y="7"/>
                    <a:pt x="299" y="7"/>
                  </a:cubicBezTo>
                  <a:cubicBezTo>
                    <a:pt x="299" y="5"/>
                    <a:pt x="301" y="4"/>
                    <a:pt x="301" y="4"/>
                  </a:cubicBezTo>
                  <a:cubicBezTo>
                    <a:pt x="302" y="4"/>
                    <a:pt x="303" y="5"/>
                    <a:pt x="303" y="8"/>
                  </a:cubicBezTo>
                  <a:cubicBezTo>
                    <a:pt x="306" y="28"/>
                    <a:pt x="306" y="28"/>
                    <a:pt x="306" y="28"/>
                  </a:cubicBezTo>
                  <a:cubicBezTo>
                    <a:pt x="308" y="35"/>
                    <a:pt x="308" y="35"/>
                    <a:pt x="308" y="35"/>
                  </a:cubicBezTo>
                  <a:cubicBezTo>
                    <a:pt x="311" y="29"/>
                    <a:pt x="311" y="29"/>
                    <a:pt x="311" y="29"/>
                  </a:cubicBezTo>
                  <a:cubicBezTo>
                    <a:pt x="321" y="11"/>
                    <a:pt x="321" y="11"/>
                    <a:pt x="321" y="11"/>
                  </a:cubicBezTo>
                  <a:cubicBezTo>
                    <a:pt x="322" y="9"/>
                    <a:pt x="323" y="8"/>
                    <a:pt x="324" y="8"/>
                  </a:cubicBezTo>
                  <a:close/>
                  <a:moveTo>
                    <a:pt x="442" y="187"/>
                  </a:moveTo>
                  <a:cubicBezTo>
                    <a:pt x="442" y="187"/>
                    <a:pt x="442" y="187"/>
                    <a:pt x="442" y="187"/>
                  </a:cubicBezTo>
                  <a:cubicBezTo>
                    <a:pt x="441" y="185"/>
                    <a:pt x="440" y="183"/>
                    <a:pt x="439" y="181"/>
                  </a:cubicBezTo>
                  <a:cubicBezTo>
                    <a:pt x="442" y="178"/>
                    <a:pt x="442" y="178"/>
                    <a:pt x="442" y="178"/>
                  </a:cubicBezTo>
                  <a:cubicBezTo>
                    <a:pt x="446" y="176"/>
                    <a:pt x="449" y="174"/>
                    <a:pt x="453" y="172"/>
                  </a:cubicBezTo>
                  <a:cubicBezTo>
                    <a:pt x="454" y="171"/>
                    <a:pt x="453" y="170"/>
                    <a:pt x="452" y="170"/>
                  </a:cubicBezTo>
                  <a:cubicBezTo>
                    <a:pt x="441" y="174"/>
                    <a:pt x="441" y="174"/>
                    <a:pt x="441" y="174"/>
                  </a:cubicBezTo>
                  <a:cubicBezTo>
                    <a:pt x="436" y="176"/>
                    <a:pt x="436" y="176"/>
                    <a:pt x="436" y="176"/>
                  </a:cubicBezTo>
                  <a:cubicBezTo>
                    <a:pt x="435" y="174"/>
                    <a:pt x="434" y="172"/>
                    <a:pt x="433" y="170"/>
                  </a:cubicBezTo>
                  <a:cubicBezTo>
                    <a:pt x="437" y="167"/>
                    <a:pt x="437" y="167"/>
                    <a:pt x="437" y="167"/>
                  </a:cubicBezTo>
                  <a:cubicBezTo>
                    <a:pt x="440" y="165"/>
                    <a:pt x="443" y="162"/>
                    <a:pt x="447" y="160"/>
                  </a:cubicBezTo>
                  <a:cubicBezTo>
                    <a:pt x="447" y="159"/>
                    <a:pt x="447" y="158"/>
                    <a:pt x="446" y="158"/>
                  </a:cubicBezTo>
                  <a:cubicBezTo>
                    <a:pt x="435" y="164"/>
                    <a:pt x="435" y="164"/>
                    <a:pt x="435" y="164"/>
                  </a:cubicBezTo>
                  <a:cubicBezTo>
                    <a:pt x="430" y="165"/>
                    <a:pt x="430" y="165"/>
                    <a:pt x="430" y="165"/>
                  </a:cubicBezTo>
                  <a:cubicBezTo>
                    <a:pt x="429" y="163"/>
                    <a:pt x="428" y="161"/>
                    <a:pt x="427" y="159"/>
                  </a:cubicBezTo>
                  <a:cubicBezTo>
                    <a:pt x="430" y="156"/>
                    <a:pt x="430" y="156"/>
                    <a:pt x="430" y="156"/>
                  </a:cubicBezTo>
                  <a:cubicBezTo>
                    <a:pt x="433" y="154"/>
                    <a:pt x="437" y="151"/>
                    <a:pt x="440" y="149"/>
                  </a:cubicBezTo>
                  <a:cubicBezTo>
                    <a:pt x="440" y="148"/>
                    <a:pt x="439" y="147"/>
                    <a:pt x="439" y="147"/>
                  </a:cubicBezTo>
                  <a:cubicBezTo>
                    <a:pt x="428" y="153"/>
                    <a:pt x="428" y="153"/>
                    <a:pt x="428" y="153"/>
                  </a:cubicBezTo>
                  <a:cubicBezTo>
                    <a:pt x="424" y="155"/>
                    <a:pt x="424" y="155"/>
                    <a:pt x="424" y="155"/>
                  </a:cubicBezTo>
                  <a:cubicBezTo>
                    <a:pt x="422" y="153"/>
                    <a:pt x="421" y="151"/>
                    <a:pt x="420" y="149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6" y="143"/>
                    <a:pt x="429" y="141"/>
                    <a:pt x="432" y="138"/>
                  </a:cubicBezTo>
                  <a:cubicBezTo>
                    <a:pt x="433" y="137"/>
                    <a:pt x="432" y="136"/>
                    <a:pt x="431" y="136"/>
                  </a:cubicBezTo>
                  <a:cubicBezTo>
                    <a:pt x="420" y="143"/>
                    <a:pt x="420" y="143"/>
                    <a:pt x="420" y="143"/>
                  </a:cubicBezTo>
                  <a:cubicBezTo>
                    <a:pt x="417" y="145"/>
                    <a:pt x="417" y="145"/>
                    <a:pt x="417" y="145"/>
                  </a:cubicBezTo>
                  <a:cubicBezTo>
                    <a:pt x="415" y="143"/>
                    <a:pt x="414" y="142"/>
                    <a:pt x="412" y="140"/>
                  </a:cubicBezTo>
                  <a:cubicBezTo>
                    <a:pt x="415" y="136"/>
                    <a:pt x="415" y="136"/>
                    <a:pt x="415" y="136"/>
                  </a:cubicBezTo>
                  <a:cubicBezTo>
                    <a:pt x="418" y="133"/>
                    <a:pt x="421" y="131"/>
                    <a:pt x="424" y="128"/>
                  </a:cubicBezTo>
                  <a:cubicBezTo>
                    <a:pt x="424" y="127"/>
                    <a:pt x="423" y="126"/>
                    <a:pt x="423" y="126"/>
                  </a:cubicBezTo>
                  <a:cubicBezTo>
                    <a:pt x="412" y="133"/>
                    <a:pt x="412" y="133"/>
                    <a:pt x="412" y="133"/>
                  </a:cubicBezTo>
                  <a:cubicBezTo>
                    <a:pt x="409" y="136"/>
                    <a:pt x="409" y="136"/>
                    <a:pt x="409" y="136"/>
                  </a:cubicBezTo>
                  <a:cubicBezTo>
                    <a:pt x="407" y="134"/>
                    <a:pt x="406" y="132"/>
                    <a:pt x="404" y="131"/>
                  </a:cubicBezTo>
                  <a:cubicBezTo>
                    <a:pt x="407" y="127"/>
                    <a:pt x="407" y="127"/>
                    <a:pt x="407" y="127"/>
                  </a:cubicBezTo>
                  <a:cubicBezTo>
                    <a:pt x="409" y="124"/>
                    <a:pt x="412" y="121"/>
                    <a:pt x="415" y="118"/>
                  </a:cubicBezTo>
                  <a:cubicBezTo>
                    <a:pt x="415" y="117"/>
                    <a:pt x="414" y="116"/>
                    <a:pt x="413" y="116"/>
                  </a:cubicBezTo>
                  <a:cubicBezTo>
                    <a:pt x="404" y="124"/>
                    <a:pt x="404" y="124"/>
                    <a:pt x="404" y="124"/>
                  </a:cubicBezTo>
                  <a:cubicBezTo>
                    <a:pt x="400" y="127"/>
                    <a:pt x="400" y="127"/>
                    <a:pt x="400" y="127"/>
                  </a:cubicBezTo>
                  <a:cubicBezTo>
                    <a:pt x="399" y="125"/>
                    <a:pt x="397" y="124"/>
                    <a:pt x="395" y="122"/>
                  </a:cubicBezTo>
                  <a:cubicBezTo>
                    <a:pt x="398" y="119"/>
                    <a:pt x="398" y="119"/>
                    <a:pt x="398" y="119"/>
                  </a:cubicBezTo>
                  <a:cubicBezTo>
                    <a:pt x="400" y="115"/>
                    <a:pt x="403" y="112"/>
                    <a:pt x="405" y="109"/>
                  </a:cubicBezTo>
                  <a:cubicBezTo>
                    <a:pt x="406" y="108"/>
                    <a:pt x="404" y="107"/>
                    <a:pt x="404" y="107"/>
                  </a:cubicBezTo>
                  <a:cubicBezTo>
                    <a:pt x="395" y="116"/>
                    <a:pt x="395" y="116"/>
                    <a:pt x="395" y="116"/>
                  </a:cubicBezTo>
                  <a:cubicBezTo>
                    <a:pt x="391" y="119"/>
                    <a:pt x="391" y="119"/>
                    <a:pt x="391" y="119"/>
                  </a:cubicBezTo>
                  <a:cubicBezTo>
                    <a:pt x="390" y="117"/>
                    <a:pt x="388" y="116"/>
                    <a:pt x="386" y="114"/>
                  </a:cubicBezTo>
                  <a:cubicBezTo>
                    <a:pt x="388" y="110"/>
                    <a:pt x="388" y="110"/>
                    <a:pt x="388" y="110"/>
                  </a:cubicBezTo>
                  <a:cubicBezTo>
                    <a:pt x="391" y="107"/>
                    <a:pt x="393" y="103"/>
                    <a:pt x="395" y="100"/>
                  </a:cubicBezTo>
                  <a:cubicBezTo>
                    <a:pt x="396" y="99"/>
                    <a:pt x="394" y="98"/>
                    <a:pt x="394" y="99"/>
                  </a:cubicBezTo>
                  <a:cubicBezTo>
                    <a:pt x="385" y="108"/>
                    <a:pt x="385" y="108"/>
                    <a:pt x="385" y="108"/>
                  </a:cubicBezTo>
                  <a:cubicBezTo>
                    <a:pt x="382" y="111"/>
                    <a:pt x="382" y="111"/>
                    <a:pt x="382" y="111"/>
                  </a:cubicBezTo>
                  <a:cubicBezTo>
                    <a:pt x="380" y="110"/>
                    <a:pt x="378" y="108"/>
                    <a:pt x="376" y="107"/>
                  </a:cubicBezTo>
                  <a:cubicBezTo>
                    <a:pt x="378" y="103"/>
                    <a:pt x="378" y="103"/>
                    <a:pt x="378" y="103"/>
                  </a:cubicBezTo>
                  <a:cubicBezTo>
                    <a:pt x="380" y="99"/>
                    <a:pt x="382" y="96"/>
                    <a:pt x="384" y="92"/>
                  </a:cubicBezTo>
                  <a:cubicBezTo>
                    <a:pt x="385" y="91"/>
                    <a:pt x="383" y="90"/>
                    <a:pt x="383" y="91"/>
                  </a:cubicBezTo>
                  <a:cubicBezTo>
                    <a:pt x="375" y="101"/>
                    <a:pt x="375" y="101"/>
                    <a:pt x="375" y="101"/>
                  </a:cubicBezTo>
                  <a:cubicBezTo>
                    <a:pt x="372" y="104"/>
                    <a:pt x="372" y="104"/>
                    <a:pt x="372" y="104"/>
                  </a:cubicBezTo>
                  <a:cubicBezTo>
                    <a:pt x="370" y="103"/>
                    <a:pt x="368" y="101"/>
                    <a:pt x="366" y="100"/>
                  </a:cubicBezTo>
                  <a:cubicBezTo>
                    <a:pt x="368" y="96"/>
                    <a:pt x="368" y="96"/>
                    <a:pt x="368" y="96"/>
                  </a:cubicBezTo>
                  <a:cubicBezTo>
                    <a:pt x="370" y="92"/>
                    <a:pt x="371" y="89"/>
                    <a:pt x="373" y="85"/>
                  </a:cubicBezTo>
                  <a:cubicBezTo>
                    <a:pt x="374" y="84"/>
                    <a:pt x="372" y="83"/>
                    <a:pt x="372" y="84"/>
                  </a:cubicBezTo>
                  <a:cubicBezTo>
                    <a:pt x="364" y="94"/>
                    <a:pt x="364" y="94"/>
                    <a:pt x="364" y="94"/>
                  </a:cubicBezTo>
                  <a:cubicBezTo>
                    <a:pt x="362" y="98"/>
                    <a:pt x="362" y="98"/>
                    <a:pt x="362" y="98"/>
                  </a:cubicBezTo>
                  <a:cubicBezTo>
                    <a:pt x="360" y="96"/>
                    <a:pt x="357" y="95"/>
                    <a:pt x="355" y="94"/>
                  </a:cubicBezTo>
                  <a:cubicBezTo>
                    <a:pt x="357" y="90"/>
                    <a:pt x="357" y="90"/>
                    <a:pt x="357" y="90"/>
                  </a:cubicBezTo>
                  <a:cubicBezTo>
                    <a:pt x="359" y="86"/>
                    <a:pt x="360" y="82"/>
                    <a:pt x="362" y="78"/>
                  </a:cubicBezTo>
                  <a:cubicBezTo>
                    <a:pt x="362" y="78"/>
                    <a:pt x="360" y="77"/>
                    <a:pt x="360" y="78"/>
                  </a:cubicBezTo>
                  <a:cubicBezTo>
                    <a:pt x="353" y="88"/>
                    <a:pt x="353" y="88"/>
                    <a:pt x="353" y="88"/>
                  </a:cubicBezTo>
                  <a:cubicBezTo>
                    <a:pt x="351" y="92"/>
                    <a:pt x="351" y="92"/>
                    <a:pt x="351" y="92"/>
                  </a:cubicBezTo>
                  <a:cubicBezTo>
                    <a:pt x="349" y="91"/>
                    <a:pt x="347" y="90"/>
                    <a:pt x="344" y="89"/>
                  </a:cubicBezTo>
                  <a:cubicBezTo>
                    <a:pt x="346" y="84"/>
                    <a:pt x="346" y="84"/>
                    <a:pt x="346" y="84"/>
                  </a:cubicBezTo>
                  <a:cubicBezTo>
                    <a:pt x="347" y="80"/>
                    <a:pt x="348" y="77"/>
                    <a:pt x="350" y="73"/>
                  </a:cubicBezTo>
                  <a:cubicBezTo>
                    <a:pt x="350" y="72"/>
                    <a:pt x="348" y="71"/>
                    <a:pt x="348" y="72"/>
                  </a:cubicBezTo>
                  <a:cubicBezTo>
                    <a:pt x="342" y="83"/>
                    <a:pt x="342" y="83"/>
                    <a:pt x="342" y="83"/>
                  </a:cubicBezTo>
                  <a:cubicBezTo>
                    <a:pt x="340" y="87"/>
                    <a:pt x="340" y="87"/>
                    <a:pt x="340" y="87"/>
                  </a:cubicBezTo>
                  <a:cubicBezTo>
                    <a:pt x="338" y="86"/>
                    <a:pt x="335" y="85"/>
                    <a:pt x="333" y="84"/>
                  </a:cubicBezTo>
                  <a:cubicBezTo>
                    <a:pt x="334" y="80"/>
                    <a:pt x="334" y="80"/>
                    <a:pt x="334" y="80"/>
                  </a:cubicBezTo>
                  <a:cubicBezTo>
                    <a:pt x="335" y="76"/>
                    <a:pt x="336" y="72"/>
                    <a:pt x="337" y="68"/>
                  </a:cubicBezTo>
                  <a:cubicBezTo>
                    <a:pt x="338" y="67"/>
                    <a:pt x="336" y="66"/>
                    <a:pt x="336" y="67"/>
                  </a:cubicBezTo>
                  <a:cubicBezTo>
                    <a:pt x="330" y="78"/>
                    <a:pt x="330" y="78"/>
                    <a:pt x="330" y="78"/>
                  </a:cubicBezTo>
                  <a:cubicBezTo>
                    <a:pt x="328" y="82"/>
                    <a:pt x="328" y="82"/>
                    <a:pt x="328" y="82"/>
                  </a:cubicBezTo>
                  <a:cubicBezTo>
                    <a:pt x="326" y="82"/>
                    <a:pt x="324" y="81"/>
                    <a:pt x="322" y="80"/>
                  </a:cubicBezTo>
                  <a:cubicBezTo>
                    <a:pt x="322" y="76"/>
                    <a:pt x="322" y="76"/>
                    <a:pt x="322" y="76"/>
                  </a:cubicBezTo>
                  <a:cubicBezTo>
                    <a:pt x="323" y="72"/>
                    <a:pt x="324" y="67"/>
                    <a:pt x="325" y="63"/>
                  </a:cubicBezTo>
                  <a:cubicBezTo>
                    <a:pt x="325" y="63"/>
                    <a:pt x="323" y="62"/>
                    <a:pt x="323" y="63"/>
                  </a:cubicBezTo>
                  <a:cubicBezTo>
                    <a:pt x="318" y="74"/>
                    <a:pt x="318" y="74"/>
                    <a:pt x="318" y="74"/>
                  </a:cubicBezTo>
                  <a:cubicBezTo>
                    <a:pt x="317" y="79"/>
                    <a:pt x="317" y="79"/>
                    <a:pt x="317" y="79"/>
                  </a:cubicBezTo>
                  <a:cubicBezTo>
                    <a:pt x="314" y="78"/>
                    <a:pt x="312" y="77"/>
                    <a:pt x="310" y="77"/>
                  </a:cubicBezTo>
                  <a:cubicBezTo>
                    <a:pt x="310" y="72"/>
                    <a:pt x="310" y="72"/>
                    <a:pt x="310" y="72"/>
                  </a:cubicBezTo>
                  <a:cubicBezTo>
                    <a:pt x="311" y="68"/>
                    <a:pt x="311" y="64"/>
                    <a:pt x="312" y="60"/>
                  </a:cubicBezTo>
                  <a:cubicBezTo>
                    <a:pt x="312" y="59"/>
                    <a:pt x="310" y="59"/>
                    <a:pt x="310" y="60"/>
                  </a:cubicBezTo>
                  <a:cubicBezTo>
                    <a:pt x="306" y="71"/>
                    <a:pt x="306" y="71"/>
                    <a:pt x="306" y="71"/>
                  </a:cubicBezTo>
                  <a:cubicBezTo>
                    <a:pt x="305" y="76"/>
                    <a:pt x="305" y="76"/>
                    <a:pt x="305" y="76"/>
                  </a:cubicBezTo>
                  <a:cubicBezTo>
                    <a:pt x="303" y="75"/>
                    <a:pt x="300" y="75"/>
                    <a:pt x="298" y="74"/>
                  </a:cubicBezTo>
                  <a:cubicBezTo>
                    <a:pt x="298" y="70"/>
                    <a:pt x="298" y="70"/>
                    <a:pt x="298" y="70"/>
                  </a:cubicBezTo>
                  <a:cubicBezTo>
                    <a:pt x="298" y="66"/>
                    <a:pt x="299" y="62"/>
                    <a:pt x="299" y="57"/>
                  </a:cubicBezTo>
                  <a:cubicBezTo>
                    <a:pt x="299" y="57"/>
                    <a:pt x="297" y="56"/>
                    <a:pt x="297" y="57"/>
                  </a:cubicBezTo>
                  <a:cubicBezTo>
                    <a:pt x="294" y="69"/>
                    <a:pt x="294" y="69"/>
                    <a:pt x="294" y="69"/>
                  </a:cubicBezTo>
                  <a:cubicBezTo>
                    <a:pt x="293" y="74"/>
                    <a:pt x="293" y="74"/>
                    <a:pt x="293" y="74"/>
                  </a:cubicBezTo>
                  <a:cubicBezTo>
                    <a:pt x="291" y="73"/>
                    <a:pt x="288" y="73"/>
                    <a:pt x="286" y="73"/>
                  </a:cubicBezTo>
                  <a:cubicBezTo>
                    <a:pt x="286" y="68"/>
                    <a:pt x="286" y="68"/>
                    <a:pt x="286" y="68"/>
                  </a:cubicBezTo>
                  <a:cubicBezTo>
                    <a:pt x="286" y="64"/>
                    <a:pt x="286" y="60"/>
                    <a:pt x="286" y="56"/>
                  </a:cubicBezTo>
                  <a:cubicBezTo>
                    <a:pt x="286" y="55"/>
                    <a:pt x="284" y="55"/>
                    <a:pt x="284" y="55"/>
                  </a:cubicBezTo>
                  <a:cubicBezTo>
                    <a:pt x="282" y="68"/>
                    <a:pt x="282" y="68"/>
                    <a:pt x="282" y="68"/>
                  </a:cubicBezTo>
                  <a:cubicBezTo>
                    <a:pt x="281" y="72"/>
                    <a:pt x="281" y="72"/>
                    <a:pt x="281" y="72"/>
                  </a:cubicBezTo>
                  <a:cubicBezTo>
                    <a:pt x="278" y="72"/>
                    <a:pt x="276" y="72"/>
                    <a:pt x="274" y="72"/>
                  </a:cubicBezTo>
                  <a:cubicBezTo>
                    <a:pt x="273" y="67"/>
                    <a:pt x="273" y="67"/>
                    <a:pt x="273" y="67"/>
                  </a:cubicBezTo>
                  <a:cubicBezTo>
                    <a:pt x="273" y="63"/>
                    <a:pt x="273" y="59"/>
                    <a:pt x="273" y="55"/>
                  </a:cubicBezTo>
                  <a:cubicBezTo>
                    <a:pt x="273" y="54"/>
                    <a:pt x="271" y="54"/>
                    <a:pt x="271" y="55"/>
                  </a:cubicBezTo>
                  <a:cubicBezTo>
                    <a:pt x="269" y="67"/>
                    <a:pt x="269" y="67"/>
                    <a:pt x="269" y="67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6" y="71"/>
                    <a:pt x="264" y="71"/>
                    <a:pt x="261" y="71"/>
                  </a:cubicBezTo>
                  <a:cubicBezTo>
                    <a:pt x="261" y="67"/>
                    <a:pt x="261" y="67"/>
                    <a:pt x="261" y="67"/>
                  </a:cubicBezTo>
                  <a:cubicBezTo>
                    <a:pt x="260" y="63"/>
                    <a:pt x="260" y="59"/>
                    <a:pt x="259" y="55"/>
                  </a:cubicBezTo>
                  <a:cubicBezTo>
                    <a:pt x="259" y="54"/>
                    <a:pt x="258" y="54"/>
                    <a:pt x="257" y="55"/>
                  </a:cubicBezTo>
                  <a:cubicBezTo>
                    <a:pt x="257" y="67"/>
                    <a:pt x="257" y="67"/>
                    <a:pt x="257" y="67"/>
                  </a:cubicBezTo>
                  <a:cubicBezTo>
                    <a:pt x="256" y="72"/>
                    <a:pt x="256" y="72"/>
                    <a:pt x="256" y="72"/>
                  </a:cubicBezTo>
                  <a:cubicBezTo>
                    <a:pt x="254" y="72"/>
                    <a:pt x="252" y="72"/>
                    <a:pt x="249" y="72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48" y="64"/>
                    <a:pt x="247" y="59"/>
                    <a:pt x="246" y="55"/>
                  </a:cubicBezTo>
                  <a:cubicBezTo>
                    <a:pt x="246" y="55"/>
                    <a:pt x="244" y="55"/>
                    <a:pt x="244" y="56"/>
                  </a:cubicBezTo>
                  <a:cubicBezTo>
                    <a:pt x="244" y="68"/>
                    <a:pt x="244" y="68"/>
                    <a:pt x="244" y="68"/>
                  </a:cubicBezTo>
                  <a:cubicBezTo>
                    <a:pt x="244" y="72"/>
                    <a:pt x="244" y="72"/>
                    <a:pt x="244" y="72"/>
                  </a:cubicBezTo>
                  <a:cubicBezTo>
                    <a:pt x="242" y="73"/>
                    <a:pt x="239" y="73"/>
                    <a:pt x="237" y="73"/>
                  </a:cubicBezTo>
                  <a:cubicBezTo>
                    <a:pt x="236" y="69"/>
                    <a:pt x="236" y="69"/>
                    <a:pt x="236" y="69"/>
                  </a:cubicBezTo>
                  <a:cubicBezTo>
                    <a:pt x="235" y="65"/>
                    <a:pt x="234" y="61"/>
                    <a:pt x="233" y="57"/>
                  </a:cubicBezTo>
                  <a:cubicBezTo>
                    <a:pt x="233" y="56"/>
                    <a:pt x="231" y="56"/>
                    <a:pt x="231" y="57"/>
                  </a:cubicBezTo>
                  <a:cubicBezTo>
                    <a:pt x="232" y="70"/>
                    <a:pt x="232" y="70"/>
                    <a:pt x="232" y="70"/>
                  </a:cubicBezTo>
                  <a:cubicBezTo>
                    <a:pt x="232" y="74"/>
                    <a:pt x="232" y="74"/>
                    <a:pt x="232" y="74"/>
                  </a:cubicBezTo>
                  <a:cubicBezTo>
                    <a:pt x="230" y="75"/>
                    <a:pt x="227" y="75"/>
                    <a:pt x="225" y="76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2" y="67"/>
                    <a:pt x="221" y="63"/>
                    <a:pt x="220" y="59"/>
                  </a:cubicBezTo>
                  <a:cubicBezTo>
                    <a:pt x="220" y="59"/>
                    <a:pt x="218" y="59"/>
                    <a:pt x="218" y="60"/>
                  </a:cubicBezTo>
                  <a:cubicBezTo>
                    <a:pt x="220" y="72"/>
                    <a:pt x="220" y="72"/>
                    <a:pt x="220" y="72"/>
                  </a:cubicBezTo>
                  <a:cubicBezTo>
                    <a:pt x="220" y="77"/>
                    <a:pt x="220" y="77"/>
                    <a:pt x="220" y="77"/>
                  </a:cubicBezTo>
                  <a:cubicBezTo>
                    <a:pt x="218" y="77"/>
                    <a:pt x="215" y="78"/>
                    <a:pt x="213" y="78"/>
                  </a:cubicBezTo>
                  <a:cubicBezTo>
                    <a:pt x="211" y="74"/>
                    <a:pt x="211" y="74"/>
                    <a:pt x="211" y="74"/>
                  </a:cubicBezTo>
                  <a:cubicBezTo>
                    <a:pt x="210" y="70"/>
                    <a:pt x="208" y="66"/>
                    <a:pt x="207" y="63"/>
                  </a:cubicBezTo>
                  <a:cubicBezTo>
                    <a:pt x="207" y="62"/>
                    <a:pt x="205" y="62"/>
                    <a:pt x="205" y="63"/>
                  </a:cubicBezTo>
                  <a:cubicBezTo>
                    <a:pt x="208" y="75"/>
                    <a:pt x="208" y="75"/>
                    <a:pt x="208" y="75"/>
                  </a:cubicBezTo>
                  <a:cubicBezTo>
                    <a:pt x="208" y="80"/>
                    <a:pt x="208" y="80"/>
                    <a:pt x="208" y="80"/>
                  </a:cubicBezTo>
                  <a:cubicBezTo>
                    <a:pt x="206" y="80"/>
                    <a:pt x="204" y="81"/>
                    <a:pt x="201" y="82"/>
                  </a:cubicBezTo>
                  <a:cubicBezTo>
                    <a:pt x="200" y="78"/>
                    <a:pt x="200" y="78"/>
                    <a:pt x="200" y="78"/>
                  </a:cubicBezTo>
                  <a:cubicBezTo>
                    <a:pt x="198" y="74"/>
                    <a:pt x="196" y="70"/>
                    <a:pt x="194" y="67"/>
                  </a:cubicBezTo>
                  <a:cubicBezTo>
                    <a:pt x="194" y="66"/>
                    <a:pt x="192" y="66"/>
                    <a:pt x="193" y="67"/>
                  </a:cubicBezTo>
                  <a:cubicBezTo>
                    <a:pt x="196" y="79"/>
                    <a:pt x="196" y="79"/>
                    <a:pt x="196" y="79"/>
                  </a:cubicBezTo>
                  <a:cubicBezTo>
                    <a:pt x="197" y="84"/>
                    <a:pt x="197" y="84"/>
                    <a:pt x="197" y="84"/>
                  </a:cubicBezTo>
                  <a:cubicBezTo>
                    <a:pt x="195" y="85"/>
                    <a:pt x="192" y="85"/>
                    <a:pt x="190" y="86"/>
                  </a:cubicBezTo>
                  <a:cubicBezTo>
                    <a:pt x="188" y="82"/>
                    <a:pt x="188" y="82"/>
                    <a:pt x="188" y="82"/>
                  </a:cubicBezTo>
                  <a:cubicBezTo>
                    <a:pt x="186" y="79"/>
                    <a:pt x="184" y="75"/>
                    <a:pt x="182" y="71"/>
                  </a:cubicBezTo>
                  <a:cubicBezTo>
                    <a:pt x="182" y="71"/>
                    <a:pt x="180" y="71"/>
                    <a:pt x="180" y="72"/>
                  </a:cubicBezTo>
                  <a:cubicBezTo>
                    <a:pt x="184" y="84"/>
                    <a:pt x="184" y="84"/>
                    <a:pt x="184" y="84"/>
                  </a:cubicBezTo>
                  <a:cubicBezTo>
                    <a:pt x="186" y="88"/>
                    <a:pt x="186" y="88"/>
                    <a:pt x="186" y="88"/>
                  </a:cubicBezTo>
                  <a:cubicBezTo>
                    <a:pt x="183" y="89"/>
                    <a:pt x="181" y="90"/>
                    <a:pt x="179" y="91"/>
                  </a:cubicBezTo>
                  <a:cubicBezTo>
                    <a:pt x="177" y="88"/>
                    <a:pt x="177" y="88"/>
                    <a:pt x="177" y="88"/>
                  </a:cubicBezTo>
                  <a:cubicBezTo>
                    <a:pt x="174" y="84"/>
                    <a:pt x="172" y="81"/>
                    <a:pt x="170" y="77"/>
                  </a:cubicBezTo>
                  <a:cubicBezTo>
                    <a:pt x="169" y="76"/>
                    <a:pt x="168" y="77"/>
                    <a:pt x="168" y="78"/>
                  </a:cubicBezTo>
                  <a:cubicBezTo>
                    <a:pt x="173" y="89"/>
                    <a:pt x="173" y="89"/>
                    <a:pt x="173" y="89"/>
                  </a:cubicBezTo>
                  <a:cubicBezTo>
                    <a:pt x="175" y="94"/>
                    <a:pt x="175" y="94"/>
                    <a:pt x="175" y="94"/>
                  </a:cubicBezTo>
                  <a:cubicBezTo>
                    <a:pt x="172" y="95"/>
                    <a:pt x="170" y="96"/>
                    <a:pt x="168" y="97"/>
                  </a:cubicBezTo>
                  <a:cubicBezTo>
                    <a:pt x="166" y="93"/>
                    <a:pt x="166" y="93"/>
                    <a:pt x="166" y="93"/>
                  </a:cubicBezTo>
                  <a:cubicBezTo>
                    <a:pt x="163" y="90"/>
                    <a:pt x="161" y="87"/>
                    <a:pt x="158" y="83"/>
                  </a:cubicBezTo>
                  <a:cubicBezTo>
                    <a:pt x="158" y="83"/>
                    <a:pt x="156" y="84"/>
                    <a:pt x="157" y="84"/>
                  </a:cubicBezTo>
                  <a:cubicBezTo>
                    <a:pt x="162" y="96"/>
                    <a:pt x="162" y="96"/>
                    <a:pt x="162" y="96"/>
                  </a:cubicBezTo>
                  <a:cubicBezTo>
                    <a:pt x="164" y="100"/>
                    <a:pt x="164" y="100"/>
                    <a:pt x="164" y="100"/>
                  </a:cubicBezTo>
                  <a:cubicBezTo>
                    <a:pt x="162" y="101"/>
                    <a:pt x="160" y="102"/>
                    <a:pt x="158" y="104"/>
                  </a:cubicBezTo>
                  <a:cubicBezTo>
                    <a:pt x="155" y="100"/>
                    <a:pt x="155" y="100"/>
                    <a:pt x="155" y="100"/>
                  </a:cubicBezTo>
                  <a:cubicBezTo>
                    <a:pt x="152" y="97"/>
                    <a:pt x="150" y="94"/>
                    <a:pt x="147" y="91"/>
                  </a:cubicBezTo>
                  <a:cubicBezTo>
                    <a:pt x="146" y="90"/>
                    <a:pt x="145" y="91"/>
                    <a:pt x="145" y="92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2" y="108"/>
                    <a:pt x="150" y="109"/>
                    <a:pt x="148" y="111"/>
                  </a:cubicBezTo>
                  <a:cubicBezTo>
                    <a:pt x="145" y="107"/>
                    <a:pt x="145" y="107"/>
                    <a:pt x="145" y="107"/>
                  </a:cubicBezTo>
                  <a:cubicBezTo>
                    <a:pt x="142" y="104"/>
                    <a:pt x="139" y="101"/>
                    <a:pt x="136" y="98"/>
                  </a:cubicBezTo>
                  <a:cubicBezTo>
                    <a:pt x="136" y="98"/>
                    <a:pt x="134" y="99"/>
                    <a:pt x="135" y="99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2" y="115"/>
                    <a:pt x="140" y="117"/>
                    <a:pt x="138" y="118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2" y="112"/>
                    <a:pt x="129" y="110"/>
                    <a:pt x="126" y="107"/>
                  </a:cubicBezTo>
                  <a:cubicBezTo>
                    <a:pt x="125" y="106"/>
                    <a:pt x="124" y="107"/>
                    <a:pt x="125" y="108"/>
                  </a:cubicBezTo>
                  <a:cubicBezTo>
                    <a:pt x="132" y="118"/>
                    <a:pt x="132" y="118"/>
                    <a:pt x="132" y="118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3" y="123"/>
                    <a:pt x="131" y="125"/>
                    <a:pt x="129" y="127"/>
                  </a:cubicBezTo>
                  <a:cubicBezTo>
                    <a:pt x="126" y="124"/>
                    <a:pt x="126" y="124"/>
                    <a:pt x="126" y="124"/>
                  </a:cubicBezTo>
                  <a:cubicBezTo>
                    <a:pt x="123" y="121"/>
                    <a:pt x="119" y="118"/>
                    <a:pt x="116" y="116"/>
                  </a:cubicBezTo>
                  <a:cubicBezTo>
                    <a:pt x="116" y="115"/>
                    <a:pt x="114" y="116"/>
                    <a:pt x="115" y="117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26" y="130"/>
                    <a:pt x="126" y="130"/>
                    <a:pt x="126" y="130"/>
                  </a:cubicBezTo>
                  <a:cubicBezTo>
                    <a:pt x="124" y="132"/>
                    <a:pt x="123" y="134"/>
                    <a:pt x="121" y="135"/>
                  </a:cubicBezTo>
                  <a:cubicBezTo>
                    <a:pt x="117" y="133"/>
                    <a:pt x="117" y="133"/>
                    <a:pt x="117" y="133"/>
                  </a:cubicBezTo>
                  <a:cubicBezTo>
                    <a:pt x="114" y="130"/>
                    <a:pt x="111" y="128"/>
                    <a:pt x="107" y="125"/>
                  </a:cubicBezTo>
                  <a:cubicBezTo>
                    <a:pt x="106" y="125"/>
                    <a:pt x="105" y="126"/>
                    <a:pt x="106" y="127"/>
                  </a:cubicBezTo>
                  <a:cubicBezTo>
                    <a:pt x="114" y="136"/>
                    <a:pt x="114" y="136"/>
                    <a:pt x="114" y="136"/>
                  </a:cubicBezTo>
                  <a:cubicBezTo>
                    <a:pt x="118" y="139"/>
                    <a:pt x="118" y="139"/>
                    <a:pt x="118" y="139"/>
                  </a:cubicBezTo>
                  <a:cubicBezTo>
                    <a:pt x="116" y="141"/>
                    <a:pt x="115" y="143"/>
                    <a:pt x="113" y="145"/>
                  </a:cubicBezTo>
                  <a:cubicBezTo>
                    <a:pt x="109" y="142"/>
                    <a:pt x="109" y="142"/>
                    <a:pt x="109" y="142"/>
                  </a:cubicBezTo>
                  <a:cubicBezTo>
                    <a:pt x="106" y="140"/>
                    <a:pt x="102" y="138"/>
                    <a:pt x="99" y="136"/>
                  </a:cubicBezTo>
                  <a:cubicBezTo>
                    <a:pt x="98" y="135"/>
                    <a:pt x="97" y="136"/>
                    <a:pt x="98" y="137"/>
                  </a:cubicBezTo>
                  <a:cubicBezTo>
                    <a:pt x="107" y="146"/>
                    <a:pt x="107" y="146"/>
                    <a:pt x="107" y="146"/>
                  </a:cubicBezTo>
                  <a:cubicBezTo>
                    <a:pt x="110" y="149"/>
                    <a:pt x="110" y="149"/>
                    <a:pt x="110" y="149"/>
                  </a:cubicBezTo>
                  <a:cubicBezTo>
                    <a:pt x="109" y="151"/>
                    <a:pt x="107" y="153"/>
                    <a:pt x="106" y="15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8" y="150"/>
                    <a:pt x="94" y="148"/>
                    <a:pt x="91" y="146"/>
                  </a:cubicBezTo>
                  <a:cubicBezTo>
                    <a:pt x="90" y="146"/>
                    <a:pt x="89" y="147"/>
                    <a:pt x="90" y="148"/>
                  </a:cubicBezTo>
                  <a:cubicBezTo>
                    <a:pt x="99" y="156"/>
                    <a:pt x="99" y="156"/>
                    <a:pt x="99" y="156"/>
                  </a:cubicBezTo>
                  <a:cubicBezTo>
                    <a:pt x="103" y="159"/>
                    <a:pt x="103" y="159"/>
                    <a:pt x="103" y="159"/>
                  </a:cubicBezTo>
                  <a:cubicBezTo>
                    <a:pt x="102" y="161"/>
                    <a:pt x="100" y="163"/>
                    <a:pt x="99" y="165"/>
                  </a:cubicBezTo>
                  <a:cubicBezTo>
                    <a:pt x="95" y="163"/>
                    <a:pt x="95" y="163"/>
                    <a:pt x="95" y="163"/>
                  </a:cubicBezTo>
                  <a:cubicBezTo>
                    <a:pt x="91" y="161"/>
                    <a:pt x="87" y="159"/>
                    <a:pt x="84" y="158"/>
                  </a:cubicBezTo>
                  <a:cubicBezTo>
                    <a:pt x="83" y="157"/>
                    <a:pt x="82" y="159"/>
                    <a:pt x="83" y="159"/>
                  </a:cubicBezTo>
                  <a:cubicBezTo>
                    <a:pt x="93" y="166"/>
                    <a:pt x="93" y="166"/>
                    <a:pt x="93" y="166"/>
                  </a:cubicBezTo>
                  <a:cubicBezTo>
                    <a:pt x="97" y="169"/>
                    <a:pt x="97" y="169"/>
                    <a:pt x="97" y="169"/>
                  </a:cubicBezTo>
                  <a:cubicBezTo>
                    <a:pt x="95" y="171"/>
                    <a:pt x="94" y="173"/>
                    <a:pt x="93" y="175"/>
                  </a:cubicBezTo>
                  <a:cubicBezTo>
                    <a:pt x="89" y="174"/>
                    <a:pt x="89" y="174"/>
                    <a:pt x="89" y="174"/>
                  </a:cubicBezTo>
                  <a:cubicBezTo>
                    <a:pt x="85" y="172"/>
                    <a:pt x="81" y="171"/>
                    <a:pt x="77" y="169"/>
                  </a:cubicBezTo>
                  <a:cubicBezTo>
                    <a:pt x="77" y="169"/>
                    <a:pt x="76" y="170"/>
                    <a:pt x="76" y="171"/>
                  </a:cubicBezTo>
                  <a:cubicBezTo>
                    <a:pt x="87" y="177"/>
                    <a:pt x="87" y="177"/>
                    <a:pt x="87" y="177"/>
                  </a:cubicBezTo>
                  <a:cubicBezTo>
                    <a:pt x="91" y="180"/>
                    <a:pt x="91" y="180"/>
                    <a:pt x="91" y="180"/>
                  </a:cubicBezTo>
                  <a:cubicBezTo>
                    <a:pt x="90" y="182"/>
                    <a:pt x="89" y="184"/>
                    <a:pt x="88" y="186"/>
                  </a:cubicBezTo>
                  <a:cubicBezTo>
                    <a:pt x="83" y="185"/>
                    <a:pt x="83" y="185"/>
                    <a:pt x="83" y="185"/>
                  </a:cubicBezTo>
                  <a:cubicBezTo>
                    <a:pt x="80" y="184"/>
                    <a:pt x="76" y="182"/>
                    <a:pt x="72" y="181"/>
                  </a:cubicBezTo>
                  <a:cubicBezTo>
                    <a:pt x="71" y="181"/>
                    <a:pt x="70" y="182"/>
                    <a:pt x="71" y="183"/>
                  </a:cubicBezTo>
                  <a:cubicBezTo>
                    <a:pt x="82" y="189"/>
                    <a:pt x="82" y="189"/>
                    <a:pt x="82" y="189"/>
                  </a:cubicBezTo>
                  <a:cubicBezTo>
                    <a:pt x="86" y="191"/>
                    <a:pt x="86" y="191"/>
                    <a:pt x="86" y="191"/>
                  </a:cubicBezTo>
                  <a:cubicBezTo>
                    <a:pt x="85" y="193"/>
                    <a:pt x="84" y="195"/>
                    <a:pt x="83" y="198"/>
                  </a:cubicBezTo>
                  <a:cubicBezTo>
                    <a:pt x="79" y="197"/>
                    <a:pt x="79" y="197"/>
                    <a:pt x="79" y="197"/>
                  </a:cubicBezTo>
                  <a:cubicBezTo>
                    <a:pt x="75" y="196"/>
                    <a:pt x="71" y="195"/>
                    <a:pt x="67" y="193"/>
                  </a:cubicBezTo>
                  <a:cubicBezTo>
                    <a:pt x="66" y="193"/>
                    <a:pt x="65" y="195"/>
                    <a:pt x="66" y="195"/>
                  </a:cubicBezTo>
                  <a:cubicBezTo>
                    <a:pt x="77" y="200"/>
                    <a:pt x="77" y="200"/>
                    <a:pt x="77" y="200"/>
                  </a:cubicBezTo>
                  <a:cubicBezTo>
                    <a:pt x="82" y="202"/>
                    <a:pt x="82" y="202"/>
                    <a:pt x="82" y="202"/>
                  </a:cubicBezTo>
                  <a:cubicBezTo>
                    <a:pt x="81" y="205"/>
                    <a:pt x="80" y="207"/>
                    <a:pt x="79" y="209"/>
                  </a:cubicBezTo>
                  <a:cubicBezTo>
                    <a:pt x="75" y="208"/>
                    <a:pt x="75" y="208"/>
                    <a:pt x="75" y="208"/>
                  </a:cubicBezTo>
                  <a:cubicBezTo>
                    <a:pt x="71" y="208"/>
                    <a:pt x="67" y="207"/>
                    <a:pt x="63" y="206"/>
                  </a:cubicBezTo>
                  <a:cubicBezTo>
                    <a:pt x="62" y="206"/>
                    <a:pt x="61" y="208"/>
                    <a:pt x="62" y="208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78" y="214"/>
                    <a:pt x="78" y="214"/>
                    <a:pt x="78" y="214"/>
                  </a:cubicBezTo>
                  <a:cubicBezTo>
                    <a:pt x="77" y="216"/>
                    <a:pt x="77" y="219"/>
                    <a:pt x="76" y="221"/>
                  </a:cubicBezTo>
                  <a:cubicBezTo>
                    <a:pt x="72" y="220"/>
                    <a:pt x="72" y="220"/>
                    <a:pt x="72" y="220"/>
                  </a:cubicBezTo>
                  <a:cubicBezTo>
                    <a:pt x="68" y="220"/>
                    <a:pt x="63" y="219"/>
                    <a:pt x="59" y="219"/>
                  </a:cubicBezTo>
                  <a:cubicBezTo>
                    <a:pt x="58" y="219"/>
                    <a:pt x="58" y="220"/>
                    <a:pt x="59" y="221"/>
                  </a:cubicBezTo>
                  <a:cubicBezTo>
                    <a:pt x="71" y="225"/>
                    <a:pt x="71" y="225"/>
                    <a:pt x="71" y="225"/>
                  </a:cubicBezTo>
                  <a:cubicBezTo>
                    <a:pt x="75" y="226"/>
                    <a:pt x="75" y="226"/>
                    <a:pt x="75" y="226"/>
                  </a:cubicBezTo>
                  <a:cubicBezTo>
                    <a:pt x="75" y="228"/>
                    <a:pt x="74" y="231"/>
                    <a:pt x="74" y="233"/>
                  </a:cubicBezTo>
                  <a:cubicBezTo>
                    <a:pt x="69" y="233"/>
                    <a:pt x="69" y="233"/>
                    <a:pt x="69" y="233"/>
                  </a:cubicBezTo>
                  <a:cubicBezTo>
                    <a:pt x="65" y="232"/>
                    <a:pt x="61" y="232"/>
                    <a:pt x="57" y="232"/>
                  </a:cubicBezTo>
                  <a:cubicBezTo>
                    <a:pt x="56" y="232"/>
                    <a:pt x="56" y="234"/>
                    <a:pt x="57" y="234"/>
                  </a:cubicBezTo>
                  <a:cubicBezTo>
                    <a:pt x="69" y="237"/>
                    <a:pt x="69" y="237"/>
                    <a:pt x="69" y="237"/>
                  </a:cubicBezTo>
                  <a:cubicBezTo>
                    <a:pt x="73" y="238"/>
                    <a:pt x="73" y="238"/>
                    <a:pt x="73" y="238"/>
                  </a:cubicBezTo>
                  <a:cubicBezTo>
                    <a:pt x="73" y="240"/>
                    <a:pt x="72" y="243"/>
                    <a:pt x="72" y="245"/>
                  </a:cubicBezTo>
                  <a:cubicBezTo>
                    <a:pt x="68" y="245"/>
                    <a:pt x="68" y="245"/>
                    <a:pt x="68" y="245"/>
                  </a:cubicBezTo>
                  <a:cubicBezTo>
                    <a:pt x="63" y="245"/>
                    <a:pt x="59" y="245"/>
                    <a:pt x="55" y="245"/>
                  </a:cubicBezTo>
                  <a:cubicBezTo>
                    <a:pt x="54" y="245"/>
                    <a:pt x="54" y="247"/>
                    <a:pt x="55" y="247"/>
                  </a:cubicBezTo>
                  <a:cubicBezTo>
                    <a:pt x="67" y="249"/>
                    <a:pt x="67" y="249"/>
                    <a:pt x="67" y="249"/>
                  </a:cubicBezTo>
                  <a:cubicBezTo>
                    <a:pt x="72" y="250"/>
                    <a:pt x="72" y="250"/>
                    <a:pt x="72" y="250"/>
                  </a:cubicBezTo>
                  <a:cubicBezTo>
                    <a:pt x="72" y="252"/>
                    <a:pt x="71" y="255"/>
                    <a:pt x="71" y="257"/>
                  </a:cubicBezTo>
                  <a:cubicBezTo>
                    <a:pt x="67" y="258"/>
                    <a:pt x="67" y="258"/>
                    <a:pt x="67" y="258"/>
                  </a:cubicBezTo>
                  <a:cubicBezTo>
                    <a:pt x="63" y="258"/>
                    <a:pt x="58" y="258"/>
                    <a:pt x="54" y="258"/>
                  </a:cubicBezTo>
                  <a:cubicBezTo>
                    <a:pt x="53" y="258"/>
                    <a:pt x="53" y="260"/>
                    <a:pt x="54" y="260"/>
                  </a:cubicBezTo>
                  <a:cubicBezTo>
                    <a:pt x="67" y="262"/>
                    <a:pt x="67" y="262"/>
                    <a:pt x="67" y="262"/>
                  </a:cubicBezTo>
                  <a:cubicBezTo>
                    <a:pt x="71" y="262"/>
                    <a:pt x="71" y="262"/>
                    <a:pt x="71" y="262"/>
                  </a:cubicBezTo>
                  <a:cubicBezTo>
                    <a:pt x="71" y="265"/>
                    <a:pt x="71" y="267"/>
                    <a:pt x="71" y="269"/>
                  </a:cubicBezTo>
                  <a:cubicBezTo>
                    <a:pt x="67" y="270"/>
                    <a:pt x="67" y="270"/>
                    <a:pt x="67" y="270"/>
                  </a:cubicBezTo>
                  <a:cubicBezTo>
                    <a:pt x="63" y="271"/>
                    <a:pt x="58" y="271"/>
                    <a:pt x="54" y="272"/>
                  </a:cubicBezTo>
                  <a:cubicBezTo>
                    <a:pt x="54" y="272"/>
                    <a:pt x="54" y="273"/>
                    <a:pt x="54" y="274"/>
                  </a:cubicBezTo>
                  <a:cubicBezTo>
                    <a:pt x="67" y="274"/>
                    <a:pt x="67" y="274"/>
                    <a:pt x="67" y="274"/>
                  </a:cubicBezTo>
                  <a:cubicBezTo>
                    <a:pt x="71" y="274"/>
                    <a:pt x="71" y="274"/>
                    <a:pt x="71" y="274"/>
                  </a:cubicBezTo>
                  <a:cubicBezTo>
                    <a:pt x="71" y="277"/>
                    <a:pt x="72" y="279"/>
                    <a:pt x="72" y="282"/>
                  </a:cubicBezTo>
                  <a:cubicBezTo>
                    <a:pt x="67" y="283"/>
                    <a:pt x="67" y="283"/>
                    <a:pt x="67" y="283"/>
                  </a:cubicBezTo>
                  <a:cubicBezTo>
                    <a:pt x="63" y="283"/>
                    <a:pt x="59" y="284"/>
                    <a:pt x="55" y="285"/>
                  </a:cubicBezTo>
                  <a:cubicBezTo>
                    <a:pt x="54" y="285"/>
                    <a:pt x="55" y="287"/>
                    <a:pt x="55" y="287"/>
                  </a:cubicBezTo>
                  <a:cubicBezTo>
                    <a:pt x="68" y="287"/>
                    <a:pt x="68" y="287"/>
                    <a:pt x="68" y="287"/>
                  </a:cubicBezTo>
                  <a:cubicBezTo>
                    <a:pt x="72" y="287"/>
                    <a:pt x="72" y="287"/>
                    <a:pt x="72" y="287"/>
                  </a:cubicBezTo>
                  <a:cubicBezTo>
                    <a:pt x="73" y="289"/>
                    <a:pt x="73" y="291"/>
                    <a:pt x="73" y="294"/>
                  </a:cubicBezTo>
                  <a:cubicBezTo>
                    <a:pt x="69" y="295"/>
                    <a:pt x="69" y="295"/>
                    <a:pt x="69" y="295"/>
                  </a:cubicBezTo>
                  <a:cubicBezTo>
                    <a:pt x="65" y="296"/>
                    <a:pt x="61" y="297"/>
                    <a:pt x="57" y="298"/>
                  </a:cubicBezTo>
                  <a:cubicBezTo>
                    <a:pt x="56" y="298"/>
                    <a:pt x="56" y="300"/>
                    <a:pt x="57" y="300"/>
                  </a:cubicBezTo>
                  <a:cubicBezTo>
                    <a:pt x="70" y="299"/>
                    <a:pt x="70" y="299"/>
                    <a:pt x="70" y="299"/>
                  </a:cubicBezTo>
                  <a:cubicBezTo>
                    <a:pt x="74" y="299"/>
                    <a:pt x="74" y="299"/>
                    <a:pt x="74" y="299"/>
                  </a:cubicBezTo>
                  <a:cubicBezTo>
                    <a:pt x="75" y="301"/>
                    <a:pt x="75" y="303"/>
                    <a:pt x="75" y="306"/>
                  </a:cubicBezTo>
                  <a:cubicBezTo>
                    <a:pt x="71" y="307"/>
                    <a:pt x="71" y="307"/>
                    <a:pt x="71" y="307"/>
                  </a:cubicBezTo>
                  <a:cubicBezTo>
                    <a:pt x="67" y="309"/>
                    <a:pt x="63" y="310"/>
                    <a:pt x="59" y="311"/>
                  </a:cubicBezTo>
                  <a:cubicBezTo>
                    <a:pt x="59" y="311"/>
                    <a:pt x="59" y="313"/>
                    <a:pt x="60" y="313"/>
                  </a:cubicBezTo>
                  <a:cubicBezTo>
                    <a:pt x="72" y="311"/>
                    <a:pt x="72" y="311"/>
                    <a:pt x="72" y="311"/>
                  </a:cubicBezTo>
                  <a:cubicBezTo>
                    <a:pt x="77" y="311"/>
                    <a:pt x="77" y="311"/>
                    <a:pt x="77" y="311"/>
                  </a:cubicBezTo>
                  <a:cubicBezTo>
                    <a:pt x="77" y="313"/>
                    <a:pt x="78" y="315"/>
                    <a:pt x="78" y="318"/>
                  </a:cubicBezTo>
                  <a:cubicBezTo>
                    <a:pt x="74" y="319"/>
                    <a:pt x="74" y="319"/>
                    <a:pt x="74" y="319"/>
                  </a:cubicBezTo>
                  <a:cubicBezTo>
                    <a:pt x="70" y="321"/>
                    <a:pt x="67" y="322"/>
                    <a:pt x="63" y="324"/>
                  </a:cubicBezTo>
                  <a:cubicBezTo>
                    <a:pt x="62" y="324"/>
                    <a:pt x="62" y="326"/>
                    <a:pt x="63" y="326"/>
                  </a:cubicBezTo>
                  <a:cubicBezTo>
                    <a:pt x="75" y="323"/>
                    <a:pt x="75" y="323"/>
                    <a:pt x="75" y="323"/>
                  </a:cubicBezTo>
                  <a:cubicBezTo>
                    <a:pt x="80" y="322"/>
                    <a:pt x="80" y="322"/>
                    <a:pt x="80" y="322"/>
                  </a:cubicBezTo>
                  <a:cubicBezTo>
                    <a:pt x="81" y="325"/>
                    <a:pt x="81" y="327"/>
                    <a:pt x="82" y="329"/>
                  </a:cubicBezTo>
                  <a:cubicBezTo>
                    <a:pt x="78" y="331"/>
                    <a:pt x="78" y="331"/>
                    <a:pt x="78" y="331"/>
                  </a:cubicBezTo>
                  <a:cubicBezTo>
                    <a:pt x="74" y="333"/>
                    <a:pt x="71" y="335"/>
                    <a:pt x="67" y="337"/>
                  </a:cubicBezTo>
                  <a:cubicBezTo>
                    <a:pt x="66" y="337"/>
                    <a:pt x="67" y="339"/>
                    <a:pt x="68" y="338"/>
                  </a:cubicBezTo>
                  <a:cubicBezTo>
                    <a:pt x="79" y="335"/>
                    <a:pt x="79" y="335"/>
                    <a:pt x="79" y="335"/>
                  </a:cubicBezTo>
                  <a:cubicBezTo>
                    <a:pt x="84" y="334"/>
                    <a:pt x="84" y="334"/>
                    <a:pt x="84" y="334"/>
                  </a:cubicBezTo>
                  <a:cubicBezTo>
                    <a:pt x="85" y="336"/>
                    <a:pt x="86" y="338"/>
                    <a:pt x="86" y="340"/>
                  </a:cubicBezTo>
                  <a:cubicBezTo>
                    <a:pt x="86" y="340"/>
                    <a:pt x="87" y="341"/>
                    <a:pt x="87" y="341"/>
                  </a:cubicBezTo>
                  <a:cubicBezTo>
                    <a:pt x="83" y="343"/>
                    <a:pt x="83" y="343"/>
                    <a:pt x="83" y="343"/>
                  </a:cubicBezTo>
                  <a:cubicBezTo>
                    <a:pt x="79" y="345"/>
                    <a:pt x="75" y="347"/>
                    <a:pt x="72" y="349"/>
                  </a:cubicBezTo>
                  <a:cubicBezTo>
                    <a:pt x="71" y="349"/>
                    <a:pt x="72" y="351"/>
                    <a:pt x="73" y="351"/>
                  </a:cubicBezTo>
                  <a:cubicBezTo>
                    <a:pt x="84" y="347"/>
                    <a:pt x="84" y="347"/>
                    <a:pt x="84" y="347"/>
                  </a:cubicBezTo>
                  <a:cubicBezTo>
                    <a:pt x="89" y="345"/>
                    <a:pt x="89" y="345"/>
                    <a:pt x="89" y="345"/>
                  </a:cubicBezTo>
                  <a:cubicBezTo>
                    <a:pt x="90" y="347"/>
                    <a:pt x="91" y="350"/>
                    <a:pt x="92" y="352"/>
                  </a:cubicBezTo>
                  <a:cubicBezTo>
                    <a:pt x="88" y="354"/>
                    <a:pt x="88" y="354"/>
                    <a:pt x="88" y="354"/>
                  </a:cubicBezTo>
                  <a:cubicBezTo>
                    <a:pt x="84" y="356"/>
                    <a:pt x="81" y="359"/>
                    <a:pt x="77" y="361"/>
                  </a:cubicBezTo>
                  <a:cubicBezTo>
                    <a:pt x="77" y="361"/>
                    <a:pt x="78" y="363"/>
                    <a:pt x="78" y="363"/>
                  </a:cubicBezTo>
                  <a:cubicBezTo>
                    <a:pt x="90" y="358"/>
                    <a:pt x="90" y="358"/>
                    <a:pt x="90" y="358"/>
                  </a:cubicBezTo>
                  <a:cubicBezTo>
                    <a:pt x="94" y="356"/>
                    <a:pt x="94" y="356"/>
                    <a:pt x="94" y="356"/>
                  </a:cubicBezTo>
                  <a:cubicBezTo>
                    <a:pt x="95" y="358"/>
                    <a:pt x="96" y="360"/>
                    <a:pt x="98" y="362"/>
                  </a:cubicBezTo>
                  <a:cubicBezTo>
                    <a:pt x="94" y="365"/>
                    <a:pt x="94" y="365"/>
                    <a:pt x="94" y="365"/>
                  </a:cubicBezTo>
                  <a:cubicBezTo>
                    <a:pt x="91" y="368"/>
                    <a:pt x="87" y="370"/>
                    <a:pt x="84" y="373"/>
                  </a:cubicBezTo>
                  <a:cubicBezTo>
                    <a:pt x="83" y="373"/>
                    <a:pt x="84" y="374"/>
                    <a:pt x="85" y="374"/>
                  </a:cubicBezTo>
                  <a:cubicBezTo>
                    <a:pt x="96" y="369"/>
                    <a:pt x="96" y="369"/>
                    <a:pt x="96" y="369"/>
                  </a:cubicBezTo>
                  <a:cubicBezTo>
                    <a:pt x="100" y="367"/>
                    <a:pt x="100" y="367"/>
                    <a:pt x="100" y="367"/>
                  </a:cubicBezTo>
                  <a:cubicBezTo>
                    <a:pt x="101" y="369"/>
                    <a:pt x="103" y="371"/>
                    <a:pt x="104" y="373"/>
                  </a:cubicBezTo>
                  <a:cubicBezTo>
                    <a:pt x="101" y="376"/>
                    <a:pt x="101" y="376"/>
                    <a:pt x="101" y="376"/>
                  </a:cubicBezTo>
                  <a:cubicBezTo>
                    <a:pt x="97" y="378"/>
                    <a:pt x="94" y="381"/>
                    <a:pt x="91" y="384"/>
                  </a:cubicBezTo>
                  <a:cubicBezTo>
                    <a:pt x="90" y="384"/>
                    <a:pt x="91" y="386"/>
                    <a:pt x="92" y="385"/>
                  </a:cubicBezTo>
                  <a:cubicBezTo>
                    <a:pt x="103" y="379"/>
                    <a:pt x="103" y="379"/>
                    <a:pt x="103" y="379"/>
                  </a:cubicBezTo>
                  <a:cubicBezTo>
                    <a:pt x="107" y="377"/>
                    <a:pt x="107" y="377"/>
                    <a:pt x="107" y="377"/>
                  </a:cubicBezTo>
                  <a:cubicBezTo>
                    <a:pt x="108" y="379"/>
                    <a:pt x="110" y="381"/>
                    <a:pt x="111" y="383"/>
                  </a:cubicBezTo>
                  <a:cubicBezTo>
                    <a:pt x="108" y="386"/>
                    <a:pt x="108" y="386"/>
                    <a:pt x="108" y="386"/>
                  </a:cubicBezTo>
                  <a:cubicBezTo>
                    <a:pt x="105" y="389"/>
                    <a:pt x="102" y="392"/>
                    <a:pt x="99" y="394"/>
                  </a:cubicBezTo>
                  <a:cubicBezTo>
                    <a:pt x="98" y="395"/>
                    <a:pt x="99" y="396"/>
                    <a:pt x="100" y="396"/>
                  </a:cubicBezTo>
                  <a:cubicBezTo>
                    <a:pt x="110" y="389"/>
                    <a:pt x="110" y="389"/>
                    <a:pt x="110" y="389"/>
                  </a:cubicBezTo>
                  <a:cubicBezTo>
                    <a:pt x="114" y="387"/>
                    <a:pt x="114" y="387"/>
                    <a:pt x="114" y="387"/>
                  </a:cubicBezTo>
                  <a:cubicBezTo>
                    <a:pt x="116" y="389"/>
                    <a:pt x="117" y="390"/>
                    <a:pt x="119" y="392"/>
                  </a:cubicBezTo>
                  <a:cubicBezTo>
                    <a:pt x="116" y="396"/>
                    <a:pt x="116" y="396"/>
                    <a:pt x="116" y="396"/>
                  </a:cubicBezTo>
                  <a:cubicBezTo>
                    <a:pt x="113" y="399"/>
                    <a:pt x="110" y="402"/>
                    <a:pt x="107" y="405"/>
                  </a:cubicBezTo>
                  <a:cubicBezTo>
                    <a:pt x="107" y="405"/>
                    <a:pt x="108" y="406"/>
                    <a:pt x="109" y="406"/>
                  </a:cubicBezTo>
                  <a:cubicBezTo>
                    <a:pt x="119" y="399"/>
                    <a:pt x="119" y="399"/>
                    <a:pt x="119" y="399"/>
                  </a:cubicBezTo>
                  <a:cubicBezTo>
                    <a:pt x="122" y="396"/>
                    <a:pt x="122" y="396"/>
                    <a:pt x="122" y="396"/>
                  </a:cubicBezTo>
                  <a:cubicBezTo>
                    <a:pt x="124" y="398"/>
                    <a:pt x="126" y="399"/>
                    <a:pt x="127" y="401"/>
                  </a:cubicBezTo>
                  <a:cubicBezTo>
                    <a:pt x="124" y="405"/>
                    <a:pt x="124" y="405"/>
                    <a:pt x="124" y="405"/>
                  </a:cubicBezTo>
                  <a:cubicBezTo>
                    <a:pt x="122" y="408"/>
                    <a:pt x="119" y="411"/>
                    <a:pt x="117" y="414"/>
                  </a:cubicBezTo>
                  <a:cubicBezTo>
                    <a:pt x="116" y="415"/>
                    <a:pt x="117" y="416"/>
                    <a:pt x="118" y="416"/>
                  </a:cubicBezTo>
                  <a:cubicBezTo>
                    <a:pt x="127" y="408"/>
                    <a:pt x="127" y="408"/>
                    <a:pt x="127" y="408"/>
                  </a:cubicBezTo>
                  <a:cubicBezTo>
                    <a:pt x="131" y="405"/>
                    <a:pt x="131" y="405"/>
                    <a:pt x="131" y="405"/>
                  </a:cubicBezTo>
                  <a:cubicBezTo>
                    <a:pt x="133" y="406"/>
                    <a:pt x="134" y="408"/>
                    <a:pt x="136" y="409"/>
                  </a:cubicBezTo>
                  <a:cubicBezTo>
                    <a:pt x="133" y="413"/>
                    <a:pt x="133" y="413"/>
                    <a:pt x="133" y="413"/>
                  </a:cubicBezTo>
                  <a:cubicBezTo>
                    <a:pt x="131" y="417"/>
                    <a:pt x="129" y="420"/>
                    <a:pt x="126" y="423"/>
                  </a:cubicBezTo>
                  <a:cubicBezTo>
                    <a:pt x="126" y="424"/>
                    <a:pt x="127" y="425"/>
                    <a:pt x="128" y="424"/>
                  </a:cubicBezTo>
                  <a:cubicBezTo>
                    <a:pt x="137" y="416"/>
                    <a:pt x="137" y="416"/>
                    <a:pt x="137" y="416"/>
                  </a:cubicBezTo>
                  <a:cubicBezTo>
                    <a:pt x="140" y="413"/>
                    <a:pt x="140" y="413"/>
                    <a:pt x="140" y="413"/>
                  </a:cubicBezTo>
                  <a:cubicBezTo>
                    <a:pt x="142" y="414"/>
                    <a:pt x="144" y="416"/>
                    <a:pt x="146" y="417"/>
                  </a:cubicBezTo>
                  <a:cubicBezTo>
                    <a:pt x="143" y="421"/>
                    <a:pt x="143" y="421"/>
                    <a:pt x="143" y="421"/>
                  </a:cubicBezTo>
                  <a:cubicBezTo>
                    <a:pt x="141" y="425"/>
                    <a:pt x="139" y="428"/>
                    <a:pt x="137" y="432"/>
                  </a:cubicBezTo>
                  <a:cubicBezTo>
                    <a:pt x="136" y="432"/>
                    <a:pt x="137" y="433"/>
                    <a:pt x="138" y="433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50" y="420"/>
                    <a:pt x="150" y="420"/>
                    <a:pt x="150" y="420"/>
                  </a:cubicBezTo>
                  <a:cubicBezTo>
                    <a:pt x="151" y="422"/>
                    <a:pt x="153" y="423"/>
                    <a:pt x="155" y="424"/>
                  </a:cubicBezTo>
                  <a:cubicBezTo>
                    <a:pt x="153" y="429"/>
                    <a:pt x="153" y="429"/>
                    <a:pt x="153" y="429"/>
                  </a:cubicBezTo>
                  <a:cubicBezTo>
                    <a:pt x="151" y="432"/>
                    <a:pt x="149" y="436"/>
                    <a:pt x="147" y="439"/>
                  </a:cubicBezTo>
                  <a:cubicBezTo>
                    <a:pt x="147" y="440"/>
                    <a:pt x="148" y="441"/>
                    <a:pt x="149" y="440"/>
                  </a:cubicBezTo>
                  <a:cubicBezTo>
                    <a:pt x="157" y="431"/>
                    <a:pt x="157" y="431"/>
                    <a:pt x="157" y="431"/>
                  </a:cubicBezTo>
                  <a:cubicBezTo>
                    <a:pt x="160" y="427"/>
                    <a:pt x="160" y="427"/>
                    <a:pt x="160" y="427"/>
                  </a:cubicBezTo>
                  <a:cubicBezTo>
                    <a:pt x="162" y="429"/>
                    <a:pt x="164" y="430"/>
                    <a:pt x="166" y="431"/>
                  </a:cubicBezTo>
                  <a:cubicBezTo>
                    <a:pt x="164" y="435"/>
                    <a:pt x="164" y="435"/>
                    <a:pt x="164" y="435"/>
                  </a:cubicBezTo>
                  <a:cubicBezTo>
                    <a:pt x="162" y="439"/>
                    <a:pt x="160" y="443"/>
                    <a:pt x="159" y="446"/>
                  </a:cubicBezTo>
                  <a:cubicBezTo>
                    <a:pt x="158" y="447"/>
                    <a:pt x="160" y="448"/>
                    <a:pt x="160" y="447"/>
                  </a:cubicBezTo>
                  <a:cubicBezTo>
                    <a:pt x="167" y="437"/>
                    <a:pt x="167" y="437"/>
                    <a:pt x="167" y="437"/>
                  </a:cubicBezTo>
                  <a:cubicBezTo>
                    <a:pt x="170" y="434"/>
                    <a:pt x="170" y="434"/>
                    <a:pt x="170" y="434"/>
                  </a:cubicBezTo>
                  <a:cubicBezTo>
                    <a:pt x="172" y="435"/>
                    <a:pt x="174" y="436"/>
                    <a:pt x="176" y="437"/>
                  </a:cubicBezTo>
                  <a:cubicBezTo>
                    <a:pt x="175" y="441"/>
                    <a:pt x="175" y="441"/>
                    <a:pt x="175" y="441"/>
                  </a:cubicBezTo>
                  <a:cubicBezTo>
                    <a:pt x="173" y="445"/>
                    <a:pt x="172" y="449"/>
                    <a:pt x="170" y="453"/>
                  </a:cubicBezTo>
                  <a:cubicBezTo>
                    <a:pt x="170" y="454"/>
                    <a:pt x="171" y="454"/>
                    <a:pt x="172" y="454"/>
                  </a:cubicBezTo>
                  <a:cubicBezTo>
                    <a:pt x="178" y="443"/>
                    <a:pt x="178" y="443"/>
                    <a:pt x="178" y="443"/>
                  </a:cubicBezTo>
                  <a:cubicBezTo>
                    <a:pt x="181" y="439"/>
                    <a:pt x="181" y="439"/>
                    <a:pt x="181" y="439"/>
                  </a:cubicBezTo>
                  <a:cubicBezTo>
                    <a:pt x="183" y="440"/>
                    <a:pt x="185" y="441"/>
                    <a:pt x="187" y="442"/>
                  </a:cubicBezTo>
                  <a:cubicBezTo>
                    <a:pt x="186" y="447"/>
                    <a:pt x="186" y="447"/>
                    <a:pt x="186" y="447"/>
                  </a:cubicBezTo>
                  <a:cubicBezTo>
                    <a:pt x="185" y="450"/>
                    <a:pt x="184" y="454"/>
                    <a:pt x="182" y="458"/>
                  </a:cubicBezTo>
                  <a:cubicBezTo>
                    <a:pt x="182" y="459"/>
                    <a:pt x="184" y="460"/>
                    <a:pt x="184" y="459"/>
                  </a:cubicBezTo>
                  <a:cubicBezTo>
                    <a:pt x="190" y="448"/>
                    <a:pt x="190" y="448"/>
                    <a:pt x="190" y="448"/>
                  </a:cubicBezTo>
                  <a:cubicBezTo>
                    <a:pt x="192" y="444"/>
                    <a:pt x="192" y="444"/>
                    <a:pt x="192" y="444"/>
                  </a:cubicBezTo>
                  <a:cubicBezTo>
                    <a:pt x="194" y="445"/>
                    <a:pt x="196" y="446"/>
                    <a:pt x="199" y="447"/>
                  </a:cubicBezTo>
                  <a:cubicBezTo>
                    <a:pt x="198" y="451"/>
                    <a:pt x="198" y="451"/>
                    <a:pt x="198" y="451"/>
                  </a:cubicBezTo>
                  <a:cubicBezTo>
                    <a:pt x="197" y="455"/>
                    <a:pt x="196" y="459"/>
                    <a:pt x="195" y="463"/>
                  </a:cubicBezTo>
                  <a:cubicBezTo>
                    <a:pt x="194" y="464"/>
                    <a:pt x="196" y="465"/>
                    <a:pt x="196" y="464"/>
                  </a:cubicBezTo>
                  <a:cubicBezTo>
                    <a:pt x="202" y="452"/>
                    <a:pt x="202" y="452"/>
                    <a:pt x="202" y="452"/>
                  </a:cubicBezTo>
                  <a:cubicBezTo>
                    <a:pt x="203" y="448"/>
                    <a:pt x="203" y="448"/>
                    <a:pt x="203" y="448"/>
                  </a:cubicBezTo>
                  <a:cubicBezTo>
                    <a:pt x="206" y="449"/>
                    <a:pt x="208" y="450"/>
                    <a:pt x="210" y="450"/>
                  </a:cubicBezTo>
                  <a:cubicBezTo>
                    <a:pt x="210" y="455"/>
                    <a:pt x="210" y="455"/>
                    <a:pt x="210" y="455"/>
                  </a:cubicBezTo>
                  <a:cubicBezTo>
                    <a:pt x="209" y="459"/>
                    <a:pt x="208" y="463"/>
                    <a:pt x="207" y="467"/>
                  </a:cubicBezTo>
                  <a:cubicBezTo>
                    <a:pt x="207" y="468"/>
                    <a:pt x="209" y="468"/>
                    <a:pt x="209" y="468"/>
                  </a:cubicBezTo>
                  <a:cubicBezTo>
                    <a:pt x="213" y="456"/>
                    <a:pt x="213" y="456"/>
                    <a:pt x="213" y="456"/>
                  </a:cubicBezTo>
                  <a:cubicBezTo>
                    <a:pt x="215" y="452"/>
                    <a:pt x="215" y="452"/>
                    <a:pt x="215" y="452"/>
                  </a:cubicBezTo>
                  <a:cubicBezTo>
                    <a:pt x="217" y="452"/>
                    <a:pt x="220" y="453"/>
                    <a:pt x="222" y="454"/>
                  </a:cubicBezTo>
                  <a:cubicBezTo>
                    <a:pt x="222" y="458"/>
                    <a:pt x="222" y="458"/>
                    <a:pt x="222" y="458"/>
                  </a:cubicBezTo>
                  <a:cubicBezTo>
                    <a:pt x="221" y="462"/>
                    <a:pt x="221" y="466"/>
                    <a:pt x="220" y="470"/>
                  </a:cubicBezTo>
                  <a:cubicBezTo>
                    <a:pt x="220" y="471"/>
                    <a:pt x="222" y="472"/>
                    <a:pt x="222" y="471"/>
                  </a:cubicBezTo>
                  <a:cubicBezTo>
                    <a:pt x="226" y="459"/>
                    <a:pt x="226" y="459"/>
                    <a:pt x="226" y="459"/>
                  </a:cubicBezTo>
                  <a:cubicBezTo>
                    <a:pt x="227" y="455"/>
                    <a:pt x="227" y="455"/>
                    <a:pt x="227" y="455"/>
                  </a:cubicBezTo>
                  <a:cubicBezTo>
                    <a:pt x="229" y="455"/>
                    <a:pt x="232" y="455"/>
                    <a:pt x="234" y="456"/>
                  </a:cubicBezTo>
                  <a:cubicBezTo>
                    <a:pt x="234" y="460"/>
                    <a:pt x="234" y="460"/>
                    <a:pt x="234" y="460"/>
                  </a:cubicBezTo>
                  <a:cubicBezTo>
                    <a:pt x="234" y="465"/>
                    <a:pt x="233" y="469"/>
                    <a:pt x="233" y="473"/>
                  </a:cubicBezTo>
                  <a:cubicBezTo>
                    <a:pt x="233" y="474"/>
                    <a:pt x="235" y="474"/>
                    <a:pt x="235" y="473"/>
                  </a:cubicBezTo>
                  <a:cubicBezTo>
                    <a:pt x="238" y="461"/>
                    <a:pt x="238" y="461"/>
                    <a:pt x="238" y="461"/>
                  </a:cubicBezTo>
                  <a:cubicBezTo>
                    <a:pt x="239" y="457"/>
                    <a:pt x="239" y="457"/>
                    <a:pt x="239" y="457"/>
                  </a:cubicBezTo>
                  <a:cubicBezTo>
                    <a:pt x="241" y="457"/>
                    <a:pt x="244" y="457"/>
                    <a:pt x="246" y="457"/>
                  </a:cubicBezTo>
                  <a:cubicBezTo>
                    <a:pt x="246" y="462"/>
                    <a:pt x="246" y="462"/>
                    <a:pt x="246" y="462"/>
                  </a:cubicBezTo>
                  <a:cubicBezTo>
                    <a:pt x="246" y="466"/>
                    <a:pt x="246" y="470"/>
                    <a:pt x="246" y="474"/>
                  </a:cubicBezTo>
                  <a:cubicBezTo>
                    <a:pt x="246" y="475"/>
                    <a:pt x="248" y="475"/>
                    <a:pt x="248" y="474"/>
                  </a:cubicBezTo>
                  <a:cubicBezTo>
                    <a:pt x="250" y="462"/>
                    <a:pt x="250" y="462"/>
                    <a:pt x="250" y="462"/>
                  </a:cubicBezTo>
                  <a:cubicBezTo>
                    <a:pt x="251" y="458"/>
                    <a:pt x="251" y="458"/>
                    <a:pt x="251" y="458"/>
                  </a:cubicBezTo>
                  <a:cubicBezTo>
                    <a:pt x="254" y="458"/>
                    <a:pt x="256" y="458"/>
                    <a:pt x="258" y="458"/>
                  </a:cubicBezTo>
                  <a:cubicBezTo>
                    <a:pt x="259" y="463"/>
                    <a:pt x="259" y="463"/>
                    <a:pt x="259" y="463"/>
                  </a:cubicBezTo>
                  <a:cubicBezTo>
                    <a:pt x="259" y="467"/>
                    <a:pt x="259" y="471"/>
                    <a:pt x="260" y="475"/>
                  </a:cubicBezTo>
                  <a:cubicBezTo>
                    <a:pt x="260" y="476"/>
                    <a:pt x="261" y="476"/>
                    <a:pt x="262" y="475"/>
                  </a:cubicBezTo>
                  <a:cubicBezTo>
                    <a:pt x="263" y="463"/>
                    <a:pt x="263" y="463"/>
                    <a:pt x="263" y="463"/>
                  </a:cubicBezTo>
                  <a:cubicBezTo>
                    <a:pt x="263" y="458"/>
                    <a:pt x="263" y="458"/>
                    <a:pt x="263" y="458"/>
                  </a:cubicBezTo>
                  <a:cubicBezTo>
                    <a:pt x="266" y="458"/>
                    <a:pt x="268" y="458"/>
                    <a:pt x="271" y="458"/>
                  </a:cubicBezTo>
                  <a:cubicBezTo>
                    <a:pt x="271" y="463"/>
                    <a:pt x="271" y="463"/>
                    <a:pt x="271" y="463"/>
                  </a:cubicBezTo>
                  <a:cubicBezTo>
                    <a:pt x="272" y="467"/>
                    <a:pt x="272" y="471"/>
                    <a:pt x="273" y="475"/>
                  </a:cubicBezTo>
                  <a:cubicBezTo>
                    <a:pt x="273" y="476"/>
                    <a:pt x="275" y="476"/>
                    <a:pt x="275" y="475"/>
                  </a:cubicBezTo>
                  <a:cubicBezTo>
                    <a:pt x="275" y="462"/>
                    <a:pt x="275" y="462"/>
                    <a:pt x="275" y="462"/>
                  </a:cubicBezTo>
                  <a:cubicBezTo>
                    <a:pt x="276" y="458"/>
                    <a:pt x="276" y="458"/>
                    <a:pt x="276" y="458"/>
                  </a:cubicBezTo>
                  <a:cubicBezTo>
                    <a:pt x="278" y="458"/>
                    <a:pt x="280" y="458"/>
                    <a:pt x="283" y="457"/>
                  </a:cubicBezTo>
                  <a:cubicBezTo>
                    <a:pt x="284" y="462"/>
                    <a:pt x="284" y="462"/>
                    <a:pt x="284" y="462"/>
                  </a:cubicBezTo>
                  <a:cubicBezTo>
                    <a:pt x="285" y="466"/>
                    <a:pt x="285" y="470"/>
                    <a:pt x="286" y="474"/>
                  </a:cubicBezTo>
                  <a:cubicBezTo>
                    <a:pt x="286" y="475"/>
                    <a:pt x="288" y="475"/>
                    <a:pt x="288" y="474"/>
                  </a:cubicBezTo>
                  <a:cubicBezTo>
                    <a:pt x="288" y="461"/>
                    <a:pt x="288" y="461"/>
                    <a:pt x="288" y="461"/>
                  </a:cubicBezTo>
                  <a:cubicBezTo>
                    <a:pt x="288" y="457"/>
                    <a:pt x="288" y="457"/>
                    <a:pt x="288" y="457"/>
                  </a:cubicBezTo>
                  <a:cubicBezTo>
                    <a:pt x="290" y="457"/>
                    <a:pt x="293" y="456"/>
                    <a:pt x="295" y="456"/>
                  </a:cubicBezTo>
                  <a:cubicBezTo>
                    <a:pt x="296" y="460"/>
                    <a:pt x="296" y="460"/>
                    <a:pt x="296" y="460"/>
                  </a:cubicBezTo>
                  <a:cubicBezTo>
                    <a:pt x="297" y="464"/>
                    <a:pt x="298" y="468"/>
                    <a:pt x="299" y="472"/>
                  </a:cubicBezTo>
                  <a:cubicBezTo>
                    <a:pt x="300" y="473"/>
                    <a:pt x="301" y="473"/>
                    <a:pt x="301" y="472"/>
                  </a:cubicBezTo>
                  <a:cubicBezTo>
                    <a:pt x="300" y="460"/>
                    <a:pt x="300" y="460"/>
                    <a:pt x="300" y="460"/>
                  </a:cubicBezTo>
                  <a:cubicBezTo>
                    <a:pt x="300" y="455"/>
                    <a:pt x="300" y="455"/>
                    <a:pt x="300" y="455"/>
                  </a:cubicBezTo>
                  <a:cubicBezTo>
                    <a:pt x="302" y="455"/>
                    <a:pt x="305" y="454"/>
                    <a:pt x="307" y="454"/>
                  </a:cubicBezTo>
                  <a:cubicBezTo>
                    <a:pt x="308" y="458"/>
                    <a:pt x="308" y="458"/>
                    <a:pt x="308" y="458"/>
                  </a:cubicBezTo>
                  <a:cubicBezTo>
                    <a:pt x="310" y="462"/>
                    <a:pt x="311" y="466"/>
                    <a:pt x="312" y="470"/>
                  </a:cubicBezTo>
                  <a:cubicBezTo>
                    <a:pt x="313" y="470"/>
                    <a:pt x="314" y="470"/>
                    <a:pt x="314" y="469"/>
                  </a:cubicBezTo>
                  <a:cubicBezTo>
                    <a:pt x="312" y="457"/>
                    <a:pt x="312" y="457"/>
                    <a:pt x="312" y="457"/>
                  </a:cubicBezTo>
                  <a:cubicBezTo>
                    <a:pt x="312" y="452"/>
                    <a:pt x="312" y="452"/>
                    <a:pt x="312" y="452"/>
                  </a:cubicBezTo>
                  <a:cubicBezTo>
                    <a:pt x="314" y="452"/>
                    <a:pt x="316" y="451"/>
                    <a:pt x="319" y="451"/>
                  </a:cubicBezTo>
                  <a:cubicBezTo>
                    <a:pt x="320" y="455"/>
                    <a:pt x="320" y="455"/>
                    <a:pt x="320" y="455"/>
                  </a:cubicBezTo>
                  <a:cubicBezTo>
                    <a:pt x="322" y="459"/>
                    <a:pt x="324" y="462"/>
                    <a:pt x="325" y="466"/>
                  </a:cubicBezTo>
                  <a:cubicBezTo>
                    <a:pt x="325" y="467"/>
                    <a:pt x="327" y="466"/>
                    <a:pt x="327" y="466"/>
                  </a:cubicBezTo>
                  <a:cubicBezTo>
                    <a:pt x="324" y="454"/>
                    <a:pt x="324" y="454"/>
                    <a:pt x="324" y="454"/>
                  </a:cubicBezTo>
                  <a:cubicBezTo>
                    <a:pt x="324" y="449"/>
                    <a:pt x="324" y="449"/>
                    <a:pt x="324" y="449"/>
                  </a:cubicBezTo>
                  <a:cubicBezTo>
                    <a:pt x="326" y="448"/>
                    <a:pt x="328" y="448"/>
                    <a:pt x="330" y="447"/>
                  </a:cubicBezTo>
                  <a:cubicBezTo>
                    <a:pt x="332" y="451"/>
                    <a:pt x="332" y="451"/>
                    <a:pt x="332" y="451"/>
                  </a:cubicBezTo>
                  <a:cubicBezTo>
                    <a:pt x="334" y="455"/>
                    <a:pt x="336" y="458"/>
                    <a:pt x="338" y="462"/>
                  </a:cubicBezTo>
                  <a:cubicBezTo>
                    <a:pt x="338" y="463"/>
                    <a:pt x="340" y="462"/>
                    <a:pt x="339" y="461"/>
                  </a:cubicBezTo>
                  <a:cubicBezTo>
                    <a:pt x="336" y="449"/>
                    <a:pt x="336" y="449"/>
                    <a:pt x="336" y="449"/>
                  </a:cubicBezTo>
                  <a:cubicBezTo>
                    <a:pt x="335" y="445"/>
                    <a:pt x="335" y="445"/>
                    <a:pt x="335" y="445"/>
                  </a:cubicBezTo>
                  <a:cubicBezTo>
                    <a:pt x="337" y="444"/>
                    <a:pt x="338" y="444"/>
                    <a:pt x="340" y="443"/>
                  </a:cubicBezTo>
                  <a:cubicBezTo>
                    <a:pt x="341" y="443"/>
                    <a:pt x="341" y="442"/>
                    <a:pt x="342" y="442"/>
                  </a:cubicBezTo>
                  <a:cubicBezTo>
                    <a:pt x="344" y="446"/>
                    <a:pt x="344" y="446"/>
                    <a:pt x="344" y="446"/>
                  </a:cubicBezTo>
                  <a:cubicBezTo>
                    <a:pt x="346" y="450"/>
                    <a:pt x="348" y="453"/>
                    <a:pt x="350" y="457"/>
                  </a:cubicBezTo>
                  <a:cubicBezTo>
                    <a:pt x="350" y="458"/>
                    <a:pt x="352" y="457"/>
                    <a:pt x="352" y="456"/>
                  </a:cubicBezTo>
                  <a:cubicBezTo>
                    <a:pt x="348" y="444"/>
                    <a:pt x="348" y="444"/>
                    <a:pt x="348" y="444"/>
                  </a:cubicBezTo>
                  <a:cubicBezTo>
                    <a:pt x="346" y="440"/>
                    <a:pt x="346" y="440"/>
                    <a:pt x="346" y="440"/>
                  </a:cubicBezTo>
                  <a:cubicBezTo>
                    <a:pt x="348" y="439"/>
                    <a:pt x="351" y="438"/>
                    <a:pt x="353" y="437"/>
                  </a:cubicBezTo>
                  <a:cubicBezTo>
                    <a:pt x="355" y="441"/>
                    <a:pt x="355" y="441"/>
                    <a:pt x="355" y="441"/>
                  </a:cubicBezTo>
                  <a:cubicBezTo>
                    <a:pt x="357" y="444"/>
                    <a:pt x="360" y="448"/>
                    <a:pt x="362" y="451"/>
                  </a:cubicBezTo>
                  <a:cubicBezTo>
                    <a:pt x="362" y="452"/>
                    <a:pt x="364" y="451"/>
                    <a:pt x="364" y="450"/>
                  </a:cubicBezTo>
                  <a:cubicBezTo>
                    <a:pt x="359" y="439"/>
                    <a:pt x="359" y="439"/>
                    <a:pt x="359" y="439"/>
                  </a:cubicBezTo>
                  <a:cubicBezTo>
                    <a:pt x="357" y="435"/>
                    <a:pt x="357" y="435"/>
                    <a:pt x="357" y="435"/>
                  </a:cubicBezTo>
                  <a:cubicBezTo>
                    <a:pt x="359" y="433"/>
                    <a:pt x="361" y="432"/>
                    <a:pt x="363" y="431"/>
                  </a:cubicBezTo>
                  <a:cubicBezTo>
                    <a:pt x="366" y="435"/>
                    <a:pt x="366" y="435"/>
                    <a:pt x="366" y="435"/>
                  </a:cubicBezTo>
                  <a:cubicBezTo>
                    <a:pt x="369" y="438"/>
                    <a:pt x="371" y="441"/>
                    <a:pt x="374" y="445"/>
                  </a:cubicBezTo>
                  <a:cubicBezTo>
                    <a:pt x="374" y="445"/>
                    <a:pt x="375" y="444"/>
                    <a:pt x="375" y="444"/>
                  </a:cubicBezTo>
                  <a:cubicBezTo>
                    <a:pt x="370" y="433"/>
                    <a:pt x="370" y="433"/>
                    <a:pt x="370" y="433"/>
                  </a:cubicBezTo>
                  <a:cubicBezTo>
                    <a:pt x="368" y="428"/>
                    <a:pt x="368" y="428"/>
                    <a:pt x="368" y="428"/>
                  </a:cubicBezTo>
                  <a:cubicBezTo>
                    <a:pt x="370" y="427"/>
                    <a:pt x="372" y="426"/>
                    <a:pt x="374" y="424"/>
                  </a:cubicBezTo>
                  <a:cubicBezTo>
                    <a:pt x="377" y="428"/>
                    <a:pt x="377" y="428"/>
                    <a:pt x="377" y="428"/>
                  </a:cubicBezTo>
                  <a:cubicBezTo>
                    <a:pt x="379" y="431"/>
                    <a:pt x="382" y="434"/>
                    <a:pt x="385" y="437"/>
                  </a:cubicBezTo>
                  <a:cubicBezTo>
                    <a:pt x="385" y="438"/>
                    <a:pt x="387" y="437"/>
                    <a:pt x="386" y="436"/>
                  </a:cubicBezTo>
                  <a:cubicBezTo>
                    <a:pt x="380" y="426"/>
                    <a:pt x="380" y="426"/>
                    <a:pt x="380" y="426"/>
                  </a:cubicBezTo>
                  <a:cubicBezTo>
                    <a:pt x="378" y="422"/>
                    <a:pt x="378" y="422"/>
                    <a:pt x="378" y="422"/>
                  </a:cubicBezTo>
                  <a:cubicBezTo>
                    <a:pt x="380" y="420"/>
                    <a:pt x="382" y="419"/>
                    <a:pt x="384" y="417"/>
                  </a:cubicBezTo>
                  <a:cubicBezTo>
                    <a:pt x="387" y="421"/>
                    <a:pt x="387" y="421"/>
                    <a:pt x="387" y="421"/>
                  </a:cubicBezTo>
                  <a:cubicBezTo>
                    <a:pt x="390" y="424"/>
                    <a:pt x="392" y="426"/>
                    <a:pt x="395" y="429"/>
                  </a:cubicBezTo>
                  <a:cubicBezTo>
                    <a:pt x="396" y="430"/>
                    <a:pt x="397" y="429"/>
                    <a:pt x="397" y="428"/>
                  </a:cubicBezTo>
                  <a:cubicBezTo>
                    <a:pt x="390" y="418"/>
                    <a:pt x="390" y="418"/>
                    <a:pt x="390" y="418"/>
                  </a:cubicBezTo>
                  <a:cubicBezTo>
                    <a:pt x="387" y="414"/>
                    <a:pt x="387" y="414"/>
                    <a:pt x="387" y="414"/>
                  </a:cubicBezTo>
                  <a:cubicBezTo>
                    <a:pt x="389" y="413"/>
                    <a:pt x="391" y="411"/>
                    <a:pt x="393" y="409"/>
                  </a:cubicBezTo>
                  <a:cubicBezTo>
                    <a:pt x="396" y="413"/>
                    <a:pt x="396" y="413"/>
                    <a:pt x="396" y="413"/>
                  </a:cubicBezTo>
                  <a:cubicBezTo>
                    <a:pt x="399" y="415"/>
                    <a:pt x="402" y="418"/>
                    <a:pt x="405" y="421"/>
                  </a:cubicBezTo>
                  <a:cubicBezTo>
                    <a:pt x="406" y="421"/>
                    <a:pt x="407" y="420"/>
                    <a:pt x="407" y="420"/>
                  </a:cubicBezTo>
                  <a:cubicBezTo>
                    <a:pt x="399" y="410"/>
                    <a:pt x="399" y="410"/>
                    <a:pt x="399" y="410"/>
                  </a:cubicBezTo>
                  <a:cubicBezTo>
                    <a:pt x="397" y="406"/>
                    <a:pt x="397" y="406"/>
                    <a:pt x="397" y="406"/>
                  </a:cubicBezTo>
                  <a:cubicBezTo>
                    <a:pt x="398" y="404"/>
                    <a:pt x="400" y="403"/>
                    <a:pt x="402" y="401"/>
                  </a:cubicBezTo>
                  <a:cubicBezTo>
                    <a:pt x="405" y="404"/>
                    <a:pt x="405" y="404"/>
                    <a:pt x="405" y="404"/>
                  </a:cubicBezTo>
                  <a:cubicBezTo>
                    <a:pt x="409" y="406"/>
                    <a:pt x="412" y="409"/>
                    <a:pt x="415" y="412"/>
                  </a:cubicBezTo>
                  <a:cubicBezTo>
                    <a:pt x="416" y="412"/>
                    <a:pt x="417" y="411"/>
                    <a:pt x="416" y="410"/>
                  </a:cubicBezTo>
                  <a:cubicBezTo>
                    <a:pt x="408" y="401"/>
                    <a:pt x="408" y="401"/>
                    <a:pt x="408" y="401"/>
                  </a:cubicBezTo>
                  <a:cubicBezTo>
                    <a:pt x="405" y="397"/>
                    <a:pt x="405" y="397"/>
                    <a:pt x="405" y="397"/>
                  </a:cubicBezTo>
                  <a:cubicBezTo>
                    <a:pt x="407" y="396"/>
                    <a:pt x="409" y="394"/>
                    <a:pt x="410" y="392"/>
                  </a:cubicBezTo>
                  <a:cubicBezTo>
                    <a:pt x="414" y="395"/>
                    <a:pt x="414" y="395"/>
                    <a:pt x="414" y="395"/>
                  </a:cubicBezTo>
                  <a:cubicBezTo>
                    <a:pt x="417" y="397"/>
                    <a:pt x="421" y="399"/>
                    <a:pt x="424" y="402"/>
                  </a:cubicBezTo>
                  <a:cubicBezTo>
                    <a:pt x="425" y="402"/>
                    <a:pt x="426" y="401"/>
                    <a:pt x="425" y="400"/>
                  </a:cubicBezTo>
                  <a:cubicBezTo>
                    <a:pt x="417" y="392"/>
                    <a:pt x="417" y="392"/>
                    <a:pt x="417" y="392"/>
                  </a:cubicBezTo>
                  <a:cubicBezTo>
                    <a:pt x="413" y="388"/>
                    <a:pt x="413" y="388"/>
                    <a:pt x="413" y="388"/>
                  </a:cubicBezTo>
                  <a:cubicBezTo>
                    <a:pt x="415" y="386"/>
                    <a:pt x="416" y="385"/>
                    <a:pt x="418" y="383"/>
                  </a:cubicBezTo>
                  <a:cubicBezTo>
                    <a:pt x="422" y="385"/>
                    <a:pt x="422" y="385"/>
                    <a:pt x="422" y="385"/>
                  </a:cubicBezTo>
                  <a:cubicBezTo>
                    <a:pt x="425" y="387"/>
                    <a:pt x="429" y="389"/>
                    <a:pt x="432" y="392"/>
                  </a:cubicBezTo>
                  <a:cubicBezTo>
                    <a:pt x="433" y="392"/>
                    <a:pt x="434" y="391"/>
                    <a:pt x="433" y="390"/>
                  </a:cubicBezTo>
                  <a:cubicBezTo>
                    <a:pt x="424" y="382"/>
                    <a:pt x="424" y="382"/>
                    <a:pt x="424" y="382"/>
                  </a:cubicBezTo>
                  <a:cubicBezTo>
                    <a:pt x="421" y="379"/>
                    <a:pt x="421" y="379"/>
                    <a:pt x="421" y="379"/>
                  </a:cubicBezTo>
                  <a:cubicBezTo>
                    <a:pt x="422" y="377"/>
                    <a:pt x="424" y="375"/>
                    <a:pt x="425" y="373"/>
                  </a:cubicBezTo>
                  <a:cubicBezTo>
                    <a:pt x="429" y="375"/>
                    <a:pt x="429" y="375"/>
                    <a:pt x="429" y="375"/>
                  </a:cubicBezTo>
                  <a:cubicBezTo>
                    <a:pt x="433" y="377"/>
                    <a:pt x="436" y="379"/>
                    <a:pt x="440" y="381"/>
                  </a:cubicBezTo>
                  <a:cubicBezTo>
                    <a:pt x="441" y="381"/>
                    <a:pt x="442" y="380"/>
                    <a:pt x="441" y="379"/>
                  </a:cubicBezTo>
                  <a:cubicBezTo>
                    <a:pt x="431" y="371"/>
                    <a:pt x="431" y="371"/>
                    <a:pt x="431" y="371"/>
                  </a:cubicBezTo>
                  <a:cubicBezTo>
                    <a:pt x="428" y="369"/>
                    <a:pt x="428" y="369"/>
                    <a:pt x="428" y="369"/>
                  </a:cubicBezTo>
                  <a:cubicBezTo>
                    <a:pt x="429" y="367"/>
                    <a:pt x="430" y="364"/>
                    <a:pt x="431" y="362"/>
                  </a:cubicBezTo>
                  <a:cubicBezTo>
                    <a:pt x="436" y="364"/>
                    <a:pt x="436" y="364"/>
                    <a:pt x="436" y="364"/>
                  </a:cubicBezTo>
                  <a:cubicBezTo>
                    <a:pt x="439" y="366"/>
                    <a:pt x="443" y="368"/>
                    <a:pt x="447" y="369"/>
                  </a:cubicBezTo>
                  <a:cubicBezTo>
                    <a:pt x="448" y="370"/>
                    <a:pt x="449" y="368"/>
                    <a:pt x="448" y="368"/>
                  </a:cubicBezTo>
                  <a:cubicBezTo>
                    <a:pt x="438" y="361"/>
                    <a:pt x="438" y="361"/>
                    <a:pt x="438" y="361"/>
                  </a:cubicBezTo>
                  <a:cubicBezTo>
                    <a:pt x="434" y="358"/>
                    <a:pt x="434" y="358"/>
                    <a:pt x="434" y="358"/>
                  </a:cubicBezTo>
                  <a:cubicBezTo>
                    <a:pt x="435" y="356"/>
                    <a:pt x="436" y="354"/>
                    <a:pt x="437" y="352"/>
                  </a:cubicBezTo>
                  <a:cubicBezTo>
                    <a:pt x="442" y="353"/>
                    <a:pt x="442" y="353"/>
                    <a:pt x="442" y="353"/>
                  </a:cubicBezTo>
                  <a:cubicBezTo>
                    <a:pt x="445" y="355"/>
                    <a:pt x="449" y="356"/>
                    <a:pt x="453" y="358"/>
                  </a:cubicBezTo>
                  <a:cubicBezTo>
                    <a:pt x="454" y="358"/>
                    <a:pt x="455" y="356"/>
                    <a:pt x="454" y="356"/>
                  </a:cubicBezTo>
                  <a:cubicBezTo>
                    <a:pt x="443" y="350"/>
                    <a:pt x="443" y="350"/>
                    <a:pt x="443" y="350"/>
                  </a:cubicBezTo>
                  <a:cubicBezTo>
                    <a:pt x="439" y="347"/>
                    <a:pt x="439" y="347"/>
                    <a:pt x="439" y="347"/>
                  </a:cubicBezTo>
                  <a:cubicBezTo>
                    <a:pt x="440" y="345"/>
                    <a:pt x="441" y="343"/>
                    <a:pt x="442" y="341"/>
                  </a:cubicBezTo>
                  <a:cubicBezTo>
                    <a:pt x="447" y="342"/>
                    <a:pt x="447" y="342"/>
                    <a:pt x="447" y="342"/>
                  </a:cubicBezTo>
                  <a:cubicBezTo>
                    <a:pt x="451" y="343"/>
                    <a:pt x="455" y="344"/>
                    <a:pt x="459" y="346"/>
                  </a:cubicBezTo>
                  <a:cubicBezTo>
                    <a:pt x="459" y="346"/>
                    <a:pt x="460" y="344"/>
                    <a:pt x="459" y="344"/>
                  </a:cubicBezTo>
                  <a:cubicBezTo>
                    <a:pt x="448" y="338"/>
                    <a:pt x="448" y="338"/>
                    <a:pt x="448" y="338"/>
                  </a:cubicBezTo>
                  <a:cubicBezTo>
                    <a:pt x="444" y="336"/>
                    <a:pt x="444" y="336"/>
                    <a:pt x="444" y="336"/>
                  </a:cubicBezTo>
                  <a:cubicBezTo>
                    <a:pt x="445" y="334"/>
                    <a:pt x="446" y="332"/>
                    <a:pt x="447" y="329"/>
                  </a:cubicBezTo>
                  <a:cubicBezTo>
                    <a:pt x="451" y="330"/>
                    <a:pt x="451" y="330"/>
                    <a:pt x="451" y="330"/>
                  </a:cubicBezTo>
                  <a:cubicBezTo>
                    <a:pt x="455" y="331"/>
                    <a:pt x="459" y="332"/>
                    <a:pt x="463" y="333"/>
                  </a:cubicBezTo>
                  <a:cubicBezTo>
                    <a:pt x="464" y="333"/>
                    <a:pt x="465" y="332"/>
                    <a:pt x="464" y="331"/>
                  </a:cubicBezTo>
                  <a:cubicBezTo>
                    <a:pt x="453" y="326"/>
                    <a:pt x="453" y="326"/>
                    <a:pt x="453" y="326"/>
                  </a:cubicBezTo>
                  <a:cubicBezTo>
                    <a:pt x="448" y="325"/>
                    <a:pt x="448" y="325"/>
                    <a:pt x="448" y="325"/>
                  </a:cubicBezTo>
                  <a:cubicBezTo>
                    <a:pt x="449" y="322"/>
                    <a:pt x="450" y="320"/>
                    <a:pt x="451" y="318"/>
                  </a:cubicBezTo>
                  <a:cubicBezTo>
                    <a:pt x="455" y="318"/>
                    <a:pt x="455" y="318"/>
                    <a:pt x="455" y="318"/>
                  </a:cubicBezTo>
                  <a:cubicBezTo>
                    <a:pt x="459" y="319"/>
                    <a:pt x="463" y="320"/>
                    <a:pt x="467" y="320"/>
                  </a:cubicBezTo>
                  <a:cubicBezTo>
                    <a:pt x="468" y="321"/>
                    <a:pt x="469" y="319"/>
                    <a:pt x="468" y="319"/>
                  </a:cubicBezTo>
                  <a:cubicBezTo>
                    <a:pt x="456" y="314"/>
                    <a:pt x="456" y="314"/>
                    <a:pt x="456" y="314"/>
                  </a:cubicBezTo>
                  <a:cubicBezTo>
                    <a:pt x="452" y="313"/>
                    <a:pt x="452" y="313"/>
                    <a:pt x="452" y="313"/>
                  </a:cubicBezTo>
                  <a:cubicBezTo>
                    <a:pt x="452" y="310"/>
                    <a:pt x="453" y="308"/>
                    <a:pt x="454" y="306"/>
                  </a:cubicBezTo>
                  <a:cubicBezTo>
                    <a:pt x="458" y="306"/>
                    <a:pt x="458" y="306"/>
                    <a:pt x="458" y="306"/>
                  </a:cubicBezTo>
                  <a:cubicBezTo>
                    <a:pt x="462" y="307"/>
                    <a:pt x="466" y="307"/>
                    <a:pt x="470" y="308"/>
                  </a:cubicBezTo>
                  <a:cubicBezTo>
                    <a:pt x="471" y="308"/>
                    <a:pt x="472" y="306"/>
                    <a:pt x="471" y="306"/>
                  </a:cubicBezTo>
                  <a:cubicBezTo>
                    <a:pt x="459" y="302"/>
                    <a:pt x="459" y="302"/>
                    <a:pt x="459" y="302"/>
                  </a:cubicBezTo>
                  <a:cubicBezTo>
                    <a:pt x="455" y="301"/>
                    <a:pt x="455" y="301"/>
                    <a:pt x="455" y="301"/>
                  </a:cubicBezTo>
                  <a:cubicBezTo>
                    <a:pt x="455" y="299"/>
                    <a:pt x="455" y="296"/>
                    <a:pt x="456" y="294"/>
                  </a:cubicBezTo>
                  <a:cubicBezTo>
                    <a:pt x="460" y="294"/>
                    <a:pt x="460" y="294"/>
                    <a:pt x="460" y="294"/>
                  </a:cubicBezTo>
                  <a:cubicBezTo>
                    <a:pt x="464" y="294"/>
                    <a:pt x="469" y="294"/>
                    <a:pt x="473" y="295"/>
                  </a:cubicBezTo>
                  <a:cubicBezTo>
                    <a:pt x="474" y="295"/>
                    <a:pt x="474" y="293"/>
                    <a:pt x="473" y="293"/>
                  </a:cubicBezTo>
                  <a:cubicBezTo>
                    <a:pt x="461" y="290"/>
                    <a:pt x="461" y="290"/>
                    <a:pt x="461" y="290"/>
                  </a:cubicBezTo>
                  <a:cubicBezTo>
                    <a:pt x="456" y="289"/>
                    <a:pt x="456" y="289"/>
                    <a:pt x="456" y="289"/>
                  </a:cubicBezTo>
                  <a:cubicBezTo>
                    <a:pt x="457" y="286"/>
                    <a:pt x="457" y="284"/>
                    <a:pt x="457" y="282"/>
                  </a:cubicBezTo>
                  <a:cubicBezTo>
                    <a:pt x="462" y="282"/>
                    <a:pt x="462" y="282"/>
                    <a:pt x="462" y="282"/>
                  </a:cubicBezTo>
                  <a:cubicBezTo>
                    <a:pt x="466" y="281"/>
                    <a:pt x="470" y="281"/>
                    <a:pt x="474" y="281"/>
                  </a:cubicBezTo>
                  <a:cubicBezTo>
                    <a:pt x="475" y="281"/>
                    <a:pt x="475" y="280"/>
                    <a:pt x="474" y="279"/>
                  </a:cubicBezTo>
                  <a:cubicBezTo>
                    <a:pt x="462" y="277"/>
                    <a:pt x="462" y="277"/>
                    <a:pt x="462" y="277"/>
                  </a:cubicBezTo>
                  <a:cubicBezTo>
                    <a:pt x="458" y="277"/>
                    <a:pt x="458" y="277"/>
                    <a:pt x="458" y="277"/>
                  </a:cubicBezTo>
                  <a:cubicBezTo>
                    <a:pt x="458" y="274"/>
                    <a:pt x="458" y="272"/>
                    <a:pt x="458" y="269"/>
                  </a:cubicBezTo>
                  <a:cubicBezTo>
                    <a:pt x="462" y="269"/>
                    <a:pt x="462" y="269"/>
                    <a:pt x="462" y="269"/>
                  </a:cubicBezTo>
                  <a:cubicBezTo>
                    <a:pt x="467" y="269"/>
                    <a:pt x="471" y="268"/>
                    <a:pt x="475" y="268"/>
                  </a:cubicBezTo>
                  <a:cubicBezTo>
                    <a:pt x="476" y="268"/>
                    <a:pt x="476" y="266"/>
                    <a:pt x="475" y="266"/>
                  </a:cubicBezTo>
                  <a:cubicBezTo>
                    <a:pt x="462" y="265"/>
                    <a:pt x="462" y="265"/>
                    <a:pt x="462" y="265"/>
                  </a:cubicBezTo>
                  <a:cubicBezTo>
                    <a:pt x="458" y="264"/>
                    <a:pt x="458" y="264"/>
                    <a:pt x="458" y="264"/>
                  </a:cubicBezTo>
                  <a:cubicBezTo>
                    <a:pt x="458" y="262"/>
                    <a:pt x="458" y="260"/>
                    <a:pt x="458" y="257"/>
                  </a:cubicBezTo>
                  <a:cubicBezTo>
                    <a:pt x="462" y="257"/>
                    <a:pt x="462" y="257"/>
                    <a:pt x="462" y="257"/>
                  </a:cubicBezTo>
                  <a:cubicBezTo>
                    <a:pt x="466" y="256"/>
                    <a:pt x="470" y="255"/>
                    <a:pt x="475" y="255"/>
                  </a:cubicBezTo>
                  <a:cubicBezTo>
                    <a:pt x="475" y="255"/>
                    <a:pt x="475" y="253"/>
                    <a:pt x="474" y="253"/>
                  </a:cubicBezTo>
                  <a:cubicBezTo>
                    <a:pt x="462" y="252"/>
                    <a:pt x="462" y="252"/>
                    <a:pt x="462" y="252"/>
                  </a:cubicBezTo>
                  <a:cubicBezTo>
                    <a:pt x="458" y="252"/>
                    <a:pt x="458" y="252"/>
                    <a:pt x="458" y="252"/>
                  </a:cubicBezTo>
                  <a:cubicBezTo>
                    <a:pt x="457" y="250"/>
                    <a:pt x="457" y="247"/>
                    <a:pt x="457" y="245"/>
                  </a:cubicBezTo>
                  <a:cubicBezTo>
                    <a:pt x="461" y="244"/>
                    <a:pt x="461" y="244"/>
                    <a:pt x="461" y="244"/>
                  </a:cubicBezTo>
                  <a:cubicBezTo>
                    <a:pt x="465" y="243"/>
                    <a:pt x="469" y="242"/>
                    <a:pt x="473" y="242"/>
                  </a:cubicBezTo>
                  <a:cubicBezTo>
                    <a:pt x="474" y="241"/>
                    <a:pt x="474" y="240"/>
                    <a:pt x="473" y="240"/>
                  </a:cubicBezTo>
                  <a:cubicBezTo>
                    <a:pt x="461" y="240"/>
                    <a:pt x="461" y="240"/>
                    <a:pt x="461" y="240"/>
                  </a:cubicBezTo>
                  <a:cubicBezTo>
                    <a:pt x="456" y="240"/>
                    <a:pt x="456" y="240"/>
                    <a:pt x="456" y="240"/>
                  </a:cubicBezTo>
                  <a:cubicBezTo>
                    <a:pt x="456" y="238"/>
                    <a:pt x="456" y="235"/>
                    <a:pt x="455" y="233"/>
                  </a:cubicBezTo>
                  <a:cubicBezTo>
                    <a:pt x="460" y="232"/>
                    <a:pt x="460" y="232"/>
                    <a:pt x="460" y="232"/>
                  </a:cubicBezTo>
                  <a:cubicBezTo>
                    <a:pt x="464" y="231"/>
                    <a:pt x="468" y="230"/>
                    <a:pt x="472" y="228"/>
                  </a:cubicBezTo>
                  <a:cubicBezTo>
                    <a:pt x="472" y="228"/>
                    <a:pt x="472" y="227"/>
                    <a:pt x="471" y="227"/>
                  </a:cubicBezTo>
                  <a:cubicBezTo>
                    <a:pt x="459" y="228"/>
                    <a:pt x="459" y="228"/>
                    <a:pt x="459" y="228"/>
                  </a:cubicBezTo>
                  <a:cubicBezTo>
                    <a:pt x="454" y="228"/>
                    <a:pt x="454" y="228"/>
                    <a:pt x="454" y="228"/>
                  </a:cubicBezTo>
                  <a:cubicBezTo>
                    <a:pt x="454" y="226"/>
                    <a:pt x="454" y="224"/>
                    <a:pt x="453" y="222"/>
                  </a:cubicBezTo>
                  <a:cubicBezTo>
                    <a:pt x="457" y="221"/>
                    <a:pt x="457" y="221"/>
                    <a:pt x="457" y="221"/>
                  </a:cubicBezTo>
                  <a:cubicBezTo>
                    <a:pt x="461" y="219"/>
                    <a:pt x="465" y="218"/>
                    <a:pt x="469" y="217"/>
                  </a:cubicBezTo>
                  <a:cubicBezTo>
                    <a:pt x="470" y="216"/>
                    <a:pt x="470" y="215"/>
                    <a:pt x="469" y="215"/>
                  </a:cubicBezTo>
                  <a:cubicBezTo>
                    <a:pt x="457" y="217"/>
                    <a:pt x="457" y="217"/>
                    <a:pt x="457" y="217"/>
                  </a:cubicBezTo>
                  <a:cubicBezTo>
                    <a:pt x="452" y="217"/>
                    <a:pt x="452" y="217"/>
                    <a:pt x="452" y="217"/>
                  </a:cubicBezTo>
                  <a:cubicBezTo>
                    <a:pt x="452" y="215"/>
                    <a:pt x="451" y="213"/>
                    <a:pt x="450" y="211"/>
                  </a:cubicBezTo>
                  <a:cubicBezTo>
                    <a:pt x="455" y="210"/>
                    <a:pt x="455" y="210"/>
                    <a:pt x="455" y="210"/>
                  </a:cubicBezTo>
                  <a:cubicBezTo>
                    <a:pt x="458" y="208"/>
                    <a:pt x="462" y="207"/>
                    <a:pt x="466" y="205"/>
                  </a:cubicBezTo>
                  <a:cubicBezTo>
                    <a:pt x="467" y="205"/>
                    <a:pt x="466" y="203"/>
                    <a:pt x="466" y="203"/>
                  </a:cubicBezTo>
                  <a:cubicBezTo>
                    <a:pt x="453" y="206"/>
                    <a:pt x="453" y="206"/>
                    <a:pt x="453" y="206"/>
                  </a:cubicBezTo>
                  <a:cubicBezTo>
                    <a:pt x="449" y="207"/>
                    <a:pt x="449" y="207"/>
                    <a:pt x="449" y="207"/>
                  </a:cubicBezTo>
                  <a:cubicBezTo>
                    <a:pt x="448" y="205"/>
                    <a:pt x="448" y="203"/>
                    <a:pt x="447" y="201"/>
                  </a:cubicBezTo>
                  <a:cubicBezTo>
                    <a:pt x="451" y="199"/>
                    <a:pt x="451" y="199"/>
                    <a:pt x="451" y="199"/>
                  </a:cubicBezTo>
                  <a:cubicBezTo>
                    <a:pt x="455" y="197"/>
                    <a:pt x="459" y="196"/>
                    <a:pt x="462" y="194"/>
                  </a:cubicBezTo>
                  <a:cubicBezTo>
                    <a:pt x="463" y="193"/>
                    <a:pt x="463" y="192"/>
                    <a:pt x="462" y="192"/>
                  </a:cubicBezTo>
                  <a:cubicBezTo>
                    <a:pt x="450" y="195"/>
                    <a:pt x="450" y="195"/>
                    <a:pt x="450" y="195"/>
                  </a:cubicBezTo>
                  <a:cubicBezTo>
                    <a:pt x="445" y="196"/>
                    <a:pt x="445" y="196"/>
                    <a:pt x="445" y="196"/>
                  </a:cubicBezTo>
                  <a:cubicBezTo>
                    <a:pt x="445" y="195"/>
                    <a:pt x="444" y="193"/>
                    <a:pt x="444" y="192"/>
                  </a:cubicBezTo>
                  <a:cubicBezTo>
                    <a:pt x="448" y="190"/>
                    <a:pt x="448" y="190"/>
                    <a:pt x="448" y="190"/>
                  </a:cubicBezTo>
                  <a:cubicBezTo>
                    <a:pt x="451" y="188"/>
                    <a:pt x="455" y="186"/>
                    <a:pt x="458" y="184"/>
                  </a:cubicBezTo>
                  <a:cubicBezTo>
                    <a:pt x="459" y="183"/>
                    <a:pt x="459" y="182"/>
                    <a:pt x="458" y="182"/>
                  </a:cubicBezTo>
                  <a:cubicBezTo>
                    <a:pt x="446" y="186"/>
                    <a:pt x="446" y="186"/>
                    <a:pt x="446" y="186"/>
                  </a:cubicBezTo>
                  <a:cubicBezTo>
                    <a:pt x="442" y="187"/>
                    <a:pt x="442" y="187"/>
                    <a:pt x="442" y="187"/>
                  </a:cubicBezTo>
                  <a:close/>
                  <a:moveTo>
                    <a:pt x="309" y="255"/>
                  </a:moveTo>
                  <a:cubicBezTo>
                    <a:pt x="309" y="255"/>
                    <a:pt x="309" y="255"/>
                    <a:pt x="309" y="255"/>
                  </a:cubicBezTo>
                  <a:cubicBezTo>
                    <a:pt x="314" y="276"/>
                    <a:pt x="303" y="297"/>
                    <a:pt x="284" y="306"/>
                  </a:cubicBezTo>
                  <a:cubicBezTo>
                    <a:pt x="324" y="399"/>
                    <a:pt x="324" y="399"/>
                    <a:pt x="324" y="399"/>
                  </a:cubicBezTo>
                  <a:cubicBezTo>
                    <a:pt x="351" y="388"/>
                    <a:pt x="373" y="368"/>
                    <a:pt x="388" y="344"/>
                  </a:cubicBezTo>
                  <a:cubicBezTo>
                    <a:pt x="409" y="313"/>
                    <a:pt x="417" y="273"/>
                    <a:pt x="408" y="234"/>
                  </a:cubicBezTo>
                  <a:cubicBezTo>
                    <a:pt x="406" y="225"/>
                    <a:pt x="404" y="217"/>
                    <a:pt x="401" y="210"/>
                  </a:cubicBezTo>
                  <a:cubicBezTo>
                    <a:pt x="307" y="249"/>
                    <a:pt x="307" y="249"/>
                    <a:pt x="307" y="249"/>
                  </a:cubicBezTo>
                  <a:cubicBezTo>
                    <a:pt x="308" y="251"/>
                    <a:pt x="309" y="253"/>
                    <a:pt x="309" y="255"/>
                  </a:cubicBezTo>
                  <a:close/>
                  <a:moveTo>
                    <a:pt x="306" y="245"/>
                  </a:moveTo>
                  <a:cubicBezTo>
                    <a:pt x="306" y="245"/>
                    <a:pt x="306" y="245"/>
                    <a:pt x="306" y="245"/>
                  </a:cubicBezTo>
                  <a:cubicBezTo>
                    <a:pt x="399" y="205"/>
                    <a:pt x="399" y="205"/>
                    <a:pt x="399" y="205"/>
                  </a:cubicBezTo>
                  <a:cubicBezTo>
                    <a:pt x="387" y="179"/>
                    <a:pt x="368" y="156"/>
                    <a:pt x="344" y="141"/>
                  </a:cubicBezTo>
                  <a:cubicBezTo>
                    <a:pt x="312" y="121"/>
                    <a:pt x="273" y="112"/>
                    <a:pt x="233" y="121"/>
                  </a:cubicBezTo>
                  <a:cubicBezTo>
                    <a:pt x="225" y="123"/>
                    <a:pt x="217" y="125"/>
                    <a:pt x="209" y="128"/>
                  </a:cubicBezTo>
                  <a:cubicBezTo>
                    <a:pt x="249" y="222"/>
                    <a:pt x="249" y="222"/>
                    <a:pt x="249" y="222"/>
                  </a:cubicBezTo>
                  <a:cubicBezTo>
                    <a:pt x="251" y="221"/>
                    <a:pt x="253" y="221"/>
                    <a:pt x="255" y="220"/>
                  </a:cubicBezTo>
                  <a:cubicBezTo>
                    <a:pt x="276" y="216"/>
                    <a:pt x="297" y="227"/>
                    <a:pt x="306" y="245"/>
                  </a:cubicBezTo>
                  <a:close/>
                  <a:moveTo>
                    <a:pt x="245" y="224"/>
                  </a:moveTo>
                  <a:cubicBezTo>
                    <a:pt x="245" y="224"/>
                    <a:pt x="245" y="224"/>
                    <a:pt x="245" y="224"/>
                  </a:cubicBezTo>
                  <a:cubicBezTo>
                    <a:pt x="205" y="130"/>
                    <a:pt x="205" y="130"/>
                    <a:pt x="205" y="130"/>
                  </a:cubicBezTo>
                  <a:cubicBezTo>
                    <a:pt x="178" y="142"/>
                    <a:pt x="156" y="161"/>
                    <a:pt x="141" y="185"/>
                  </a:cubicBezTo>
                  <a:cubicBezTo>
                    <a:pt x="120" y="217"/>
                    <a:pt x="112" y="256"/>
                    <a:pt x="121" y="296"/>
                  </a:cubicBezTo>
                  <a:cubicBezTo>
                    <a:pt x="123" y="304"/>
                    <a:pt x="125" y="312"/>
                    <a:pt x="128" y="320"/>
                  </a:cubicBezTo>
                  <a:cubicBezTo>
                    <a:pt x="222" y="281"/>
                    <a:pt x="222" y="281"/>
                    <a:pt x="222" y="281"/>
                  </a:cubicBezTo>
                  <a:cubicBezTo>
                    <a:pt x="221" y="279"/>
                    <a:pt x="220" y="277"/>
                    <a:pt x="220" y="274"/>
                  </a:cubicBezTo>
                  <a:cubicBezTo>
                    <a:pt x="215" y="253"/>
                    <a:pt x="226" y="233"/>
                    <a:pt x="245" y="224"/>
                  </a:cubicBezTo>
                  <a:close/>
                  <a:moveTo>
                    <a:pt x="224" y="285"/>
                  </a:moveTo>
                  <a:cubicBezTo>
                    <a:pt x="224" y="285"/>
                    <a:pt x="224" y="285"/>
                    <a:pt x="224" y="285"/>
                  </a:cubicBezTo>
                  <a:cubicBezTo>
                    <a:pt x="130" y="324"/>
                    <a:pt x="130" y="324"/>
                    <a:pt x="130" y="324"/>
                  </a:cubicBezTo>
                  <a:cubicBezTo>
                    <a:pt x="142" y="351"/>
                    <a:pt x="161" y="373"/>
                    <a:pt x="185" y="389"/>
                  </a:cubicBezTo>
                  <a:cubicBezTo>
                    <a:pt x="217" y="409"/>
                    <a:pt x="256" y="417"/>
                    <a:pt x="296" y="409"/>
                  </a:cubicBezTo>
                  <a:cubicBezTo>
                    <a:pt x="304" y="407"/>
                    <a:pt x="312" y="404"/>
                    <a:pt x="320" y="401"/>
                  </a:cubicBezTo>
                  <a:cubicBezTo>
                    <a:pt x="280" y="308"/>
                    <a:pt x="280" y="308"/>
                    <a:pt x="280" y="308"/>
                  </a:cubicBezTo>
                  <a:cubicBezTo>
                    <a:pt x="278" y="308"/>
                    <a:pt x="276" y="309"/>
                    <a:pt x="274" y="309"/>
                  </a:cubicBezTo>
                  <a:cubicBezTo>
                    <a:pt x="253" y="314"/>
                    <a:pt x="232" y="303"/>
                    <a:pt x="224" y="285"/>
                  </a:cubicBezTo>
                  <a:close/>
                  <a:moveTo>
                    <a:pt x="279" y="262"/>
                  </a:moveTo>
                  <a:cubicBezTo>
                    <a:pt x="279" y="262"/>
                    <a:pt x="279" y="262"/>
                    <a:pt x="279" y="262"/>
                  </a:cubicBezTo>
                  <a:cubicBezTo>
                    <a:pt x="279" y="261"/>
                    <a:pt x="279" y="261"/>
                    <a:pt x="279" y="261"/>
                  </a:cubicBezTo>
                  <a:cubicBezTo>
                    <a:pt x="279" y="261"/>
                    <a:pt x="279" y="261"/>
                    <a:pt x="279" y="261"/>
                  </a:cubicBezTo>
                  <a:cubicBezTo>
                    <a:pt x="279" y="261"/>
                    <a:pt x="279" y="261"/>
                    <a:pt x="279" y="261"/>
                  </a:cubicBezTo>
                  <a:cubicBezTo>
                    <a:pt x="279" y="261"/>
                    <a:pt x="279" y="261"/>
                    <a:pt x="279" y="261"/>
                  </a:cubicBezTo>
                  <a:cubicBezTo>
                    <a:pt x="279" y="261"/>
                    <a:pt x="279" y="261"/>
                    <a:pt x="279" y="261"/>
                  </a:cubicBezTo>
                  <a:cubicBezTo>
                    <a:pt x="279" y="261"/>
                    <a:pt x="279" y="261"/>
                    <a:pt x="279" y="261"/>
                  </a:cubicBezTo>
                  <a:cubicBezTo>
                    <a:pt x="279" y="261"/>
                    <a:pt x="279" y="261"/>
                    <a:pt x="279" y="261"/>
                  </a:cubicBezTo>
                  <a:cubicBezTo>
                    <a:pt x="279" y="261"/>
                    <a:pt x="279" y="261"/>
                    <a:pt x="279" y="261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59"/>
                    <a:pt x="279" y="259"/>
                    <a:pt x="279" y="259"/>
                  </a:cubicBezTo>
                  <a:cubicBezTo>
                    <a:pt x="279" y="259"/>
                    <a:pt x="279" y="259"/>
                    <a:pt x="279" y="259"/>
                  </a:cubicBezTo>
                  <a:cubicBezTo>
                    <a:pt x="279" y="259"/>
                    <a:pt x="279" y="259"/>
                    <a:pt x="279" y="259"/>
                  </a:cubicBezTo>
                  <a:cubicBezTo>
                    <a:pt x="279" y="259"/>
                    <a:pt x="279" y="259"/>
                    <a:pt x="279" y="259"/>
                  </a:cubicBezTo>
                  <a:cubicBezTo>
                    <a:pt x="279" y="259"/>
                    <a:pt x="279" y="259"/>
                    <a:pt x="279" y="259"/>
                  </a:cubicBezTo>
                  <a:cubicBezTo>
                    <a:pt x="279" y="259"/>
                    <a:pt x="279" y="259"/>
                    <a:pt x="279" y="259"/>
                  </a:cubicBezTo>
                  <a:cubicBezTo>
                    <a:pt x="278" y="259"/>
                    <a:pt x="278" y="259"/>
                    <a:pt x="278" y="259"/>
                  </a:cubicBezTo>
                  <a:cubicBezTo>
                    <a:pt x="278" y="259"/>
                    <a:pt x="278" y="259"/>
                    <a:pt x="278" y="259"/>
                  </a:cubicBezTo>
                  <a:cubicBezTo>
                    <a:pt x="278" y="259"/>
                    <a:pt x="278" y="259"/>
                    <a:pt x="278" y="259"/>
                  </a:cubicBezTo>
                  <a:cubicBezTo>
                    <a:pt x="278" y="259"/>
                    <a:pt x="278" y="259"/>
                    <a:pt x="278" y="259"/>
                  </a:cubicBezTo>
                  <a:cubicBezTo>
                    <a:pt x="278" y="259"/>
                    <a:pt x="278" y="259"/>
                    <a:pt x="278" y="259"/>
                  </a:cubicBezTo>
                  <a:cubicBezTo>
                    <a:pt x="278" y="259"/>
                    <a:pt x="278" y="259"/>
                    <a:pt x="278" y="259"/>
                  </a:cubicBezTo>
                  <a:cubicBezTo>
                    <a:pt x="278" y="259"/>
                    <a:pt x="278" y="259"/>
                    <a:pt x="278" y="259"/>
                  </a:cubicBezTo>
                  <a:cubicBezTo>
                    <a:pt x="278" y="259"/>
                    <a:pt x="278" y="259"/>
                    <a:pt x="278" y="259"/>
                  </a:cubicBezTo>
                  <a:cubicBezTo>
                    <a:pt x="278" y="259"/>
                    <a:pt x="278" y="259"/>
                    <a:pt x="278" y="259"/>
                  </a:cubicBezTo>
                  <a:cubicBezTo>
                    <a:pt x="278" y="259"/>
                    <a:pt x="278" y="259"/>
                    <a:pt x="278" y="259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8"/>
                    <a:pt x="278" y="258"/>
                    <a:pt x="278" y="258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4" y="252"/>
                    <a:pt x="268" y="249"/>
                    <a:pt x="261" y="250"/>
                  </a:cubicBezTo>
                  <a:cubicBezTo>
                    <a:pt x="261" y="250"/>
                    <a:pt x="261" y="250"/>
                    <a:pt x="261" y="250"/>
                  </a:cubicBezTo>
                  <a:cubicBezTo>
                    <a:pt x="261" y="250"/>
                    <a:pt x="261" y="250"/>
                    <a:pt x="261" y="250"/>
                  </a:cubicBezTo>
                  <a:cubicBezTo>
                    <a:pt x="261" y="250"/>
                    <a:pt x="261" y="250"/>
                    <a:pt x="261" y="250"/>
                  </a:cubicBezTo>
                  <a:cubicBezTo>
                    <a:pt x="260" y="250"/>
                    <a:pt x="260" y="250"/>
                    <a:pt x="260" y="250"/>
                  </a:cubicBezTo>
                  <a:cubicBezTo>
                    <a:pt x="260" y="250"/>
                    <a:pt x="260" y="250"/>
                    <a:pt x="260" y="250"/>
                  </a:cubicBezTo>
                  <a:cubicBezTo>
                    <a:pt x="260" y="250"/>
                    <a:pt x="260" y="250"/>
                    <a:pt x="260" y="250"/>
                  </a:cubicBezTo>
                  <a:cubicBezTo>
                    <a:pt x="260" y="250"/>
                    <a:pt x="260" y="250"/>
                    <a:pt x="260" y="250"/>
                  </a:cubicBezTo>
                  <a:cubicBezTo>
                    <a:pt x="260" y="250"/>
                    <a:pt x="260" y="250"/>
                    <a:pt x="260" y="250"/>
                  </a:cubicBezTo>
                  <a:cubicBezTo>
                    <a:pt x="260" y="250"/>
                    <a:pt x="260" y="250"/>
                    <a:pt x="260" y="250"/>
                  </a:cubicBezTo>
                  <a:cubicBezTo>
                    <a:pt x="260" y="250"/>
                    <a:pt x="260" y="250"/>
                    <a:pt x="260" y="250"/>
                  </a:cubicBezTo>
                  <a:cubicBezTo>
                    <a:pt x="260" y="250"/>
                    <a:pt x="260" y="250"/>
                    <a:pt x="260" y="250"/>
                  </a:cubicBezTo>
                  <a:cubicBezTo>
                    <a:pt x="260" y="250"/>
                    <a:pt x="260" y="250"/>
                    <a:pt x="260" y="250"/>
                  </a:cubicBezTo>
                  <a:cubicBezTo>
                    <a:pt x="260" y="250"/>
                    <a:pt x="260" y="250"/>
                    <a:pt x="260" y="250"/>
                  </a:cubicBezTo>
                  <a:cubicBezTo>
                    <a:pt x="260" y="251"/>
                    <a:pt x="260" y="251"/>
                    <a:pt x="260" y="251"/>
                  </a:cubicBezTo>
                  <a:cubicBezTo>
                    <a:pt x="260" y="251"/>
                    <a:pt x="260" y="251"/>
                    <a:pt x="260" y="251"/>
                  </a:cubicBezTo>
                  <a:cubicBezTo>
                    <a:pt x="260" y="251"/>
                    <a:pt x="260" y="251"/>
                    <a:pt x="260" y="251"/>
                  </a:cubicBezTo>
                  <a:cubicBezTo>
                    <a:pt x="259" y="251"/>
                    <a:pt x="259" y="251"/>
                    <a:pt x="259" y="251"/>
                  </a:cubicBezTo>
                  <a:cubicBezTo>
                    <a:pt x="259" y="251"/>
                    <a:pt x="259" y="251"/>
                    <a:pt x="259" y="251"/>
                  </a:cubicBezTo>
                  <a:cubicBezTo>
                    <a:pt x="259" y="251"/>
                    <a:pt x="259" y="251"/>
                    <a:pt x="259" y="251"/>
                  </a:cubicBezTo>
                  <a:cubicBezTo>
                    <a:pt x="259" y="251"/>
                    <a:pt x="259" y="251"/>
                    <a:pt x="259" y="251"/>
                  </a:cubicBezTo>
                  <a:cubicBezTo>
                    <a:pt x="259" y="251"/>
                    <a:pt x="259" y="251"/>
                    <a:pt x="259" y="251"/>
                  </a:cubicBezTo>
                  <a:cubicBezTo>
                    <a:pt x="259" y="251"/>
                    <a:pt x="259" y="251"/>
                    <a:pt x="259" y="251"/>
                  </a:cubicBezTo>
                  <a:cubicBezTo>
                    <a:pt x="259" y="251"/>
                    <a:pt x="259" y="251"/>
                    <a:pt x="259" y="251"/>
                  </a:cubicBezTo>
                  <a:cubicBezTo>
                    <a:pt x="259" y="251"/>
                    <a:pt x="259" y="251"/>
                    <a:pt x="259" y="251"/>
                  </a:cubicBezTo>
                  <a:cubicBezTo>
                    <a:pt x="259" y="251"/>
                    <a:pt x="259" y="251"/>
                    <a:pt x="259" y="251"/>
                  </a:cubicBezTo>
                  <a:cubicBezTo>
                    <a:pt x="259" y="251"/>
                    <a:pt x="259" y="251"/>
                    <a:pt x="259" y="251"/>
                  </a:cubicBezTo>
                  <a:cubicBezTo>
                    <a:pt x="259" y="251"/>
                    <a:pt x="259" y="251"/>
                    <a:pt x="259" y="251"/>
                  </a:cubicBezTo>
                  <a:cubicBezTo>
                    <a:pt x="259" y="251"/>
                    <a:pt x="259" y="251"/>
                    <a:pt x="259" y="251"/>
                  </a:cubicBezTo>
                  <a:cubicBezTo>
                    <a:pt x="259" y="251"/>
                    <a:pt x="259" y="251"/>
                    <a:pt x="259" y="251"/>
                  </a:cubicBezTo>
                  <a:cubicBezTo>
                    <a:pt x="259" y="251"/>
                    <a:pt x="259" y="251"/>
                    <a:pt x="259" y="251"/>
                  </a:cubicBezTo>
                  <a:cubicBezTo>
                    <a:pt x="259" y="251"/>
                    <a:pt x="259" y="251"/>
                    <a:pt x="259" y="251"/>
                  </a:cubicBezTo>
                  <a:cubicBezTo>
                    <a:pt x="259" y="251"/>
                    <a:pt x="259" y="251"/>
                    <a:pt x="259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57" y="251"/>
                    <a:pt x="257" y="251"/>
                    <a:pt x="257" y="251"/>
                  </a:cubicBezTo>
                  <a:cubicBezTo>
                    <a:pt x="257" y="251"/>
                    <a:pt x="257" y="251"/>
                    <a:pt x="257" y="251"/>
                  </a:cubicBezTo>
                  <a:cubicBezTo>
                    <a:pt x="257" y="252"/>
                    <a:pt x="257" y="252"/>
                    <a:pt x="257" y="252"/>
                  </a:cubicBezTo>
                  <a:cubicBezTo>
                    <a:pt x="257" y="252"/>
                    <a:pt x="257" y="252"/>
                    <a:pt x="257" y="252"/>
                  </a:cubicBezTo>
                  <a:cubicBezTo>
                    <a:pt x="257" y="252"/>
                    <a:pt x="257" y="252"/>
                    <a:pt x="257" y="252"/>
                  </a:cubicBezTo>
                  <a:cubicBezTo>
                    <a:pt x="257" y="252"/>
                    <a:pt x="257" y="252"/>
                    <a:pt x="257" y="252"/>
                  </a:cubicBezTo>
                  <a:cubicBezTo>
                    <a:pt x="257" y="252"/>
                    <a:pt x="257" y="252"/>
                    <a:pt x="257" y="252"/>
                  </a:cubicBezTo>
                  <a:cubicBezTo>
                    <a:pt x="257" y="252"/>
                    <a:pt x="257" y="252"/>
                    <a:pt x="257" y="252"/>
                  </a:cubicBezTo>
                  <a:cubicBezTo>
                    <a:pt x="257" y="252"/>
                    <a:pt x="257" y="252"/>
                    <a:pt x="257" y="252"/>
                  </a:cubicBezTo>
                  <a:cubicBezTo>
                    <a:pt x="257" y="252"/>
                    <a:pt x="257" y="252"/>
                    <a:pt x="257" y="252"/>
                  </a:cubicBezTo>
                  <a:cubicBezTo>
                    <a:pt x="257" y="252"/>
                    <a:pt x="257" y="252"/>
                    <a:pt x="257" y="252"/>
                  </a:cubicBezTo>
                  <a:cubicBezTo>
                    <a:pt x="257" y="252"/>
                    <a:pt x="257" y="252"/>
                    <a:pt x="257" y="252"/>
                  </a:cubicBezTo>
                  <a:cubicBezTo>
                    <a:pt x="257" y="252"/>
                    <a:pt x="257" y="252"/>
                    <a:pt x="257" y="252"/>
                  </a:cubicBezTo>
                  <a:cubicBezTo>
                    <a:pt x="257" y="252"/>
                    <a:pt x="257" y="252"/>
                    <a:pt x="257" y="252"/>
                  </a:cubicBezTo>
                  <a:cubicBezTo>
                    <a:pt x="257" y="252"/>
                    <a:pt x="257" y="252"/>
                    <a:pt x="257" y="252"/>
                  </a:cubicBezTo>
                  <a:cubicBezTo>
                    <a:pt x="257" y="252"/>
                    <a:pt x="257" y="252"/>
                    <a:pt x="257" y="252"/>
                  </a:cubicBezTo>
                  <a:cubicBezTo>
                    <a:pt x="257" y="252"/>
                    <a:pt x="257" y="252"/>
                    <a:pt x="257" y="252"/>
                  </a:cubicBezTo>
                  <a:cubicBezTo>
                    <a:pt x="257" y="252"/>
                    <a:pt x="257" y="252"/>
                    <a:pt x="257" y="252"/>
                  </a:cubicBezTo>
                  <a:cubicBezTo>
                    <a:pt x="251" y="255"/>
                    <a:pt x="248" y="262"/>
                    <a:pt x="250" y="268"/>
                  </a:cubicBezTo>
                  <a:cubicBezTo>
                    <a:pt x="250" y="268"/>
                    <a:pt x="250" y="268"/>
                    <a:pt x="250" y="269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50" y="269"/>
                    <a:pt x="250" y="269"/>
                    <a:pt x="250" y="269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0"/>
                    <a:pt x="250" y="270"/>
                    <a:pt x="250" y="270"/>
                  </a:cubicBezTo>
                  <a:cubicBezTo>
                    <a:pt x="250" y="271"/>
                    <a:pt x="250" y="271"/>
                    <a:pt x="250" y="271"/>
                  </a:cubicBezTo>
                  <a:cubicBezTo>
                    <a:pt x="250" y="271"/>
                    <a:pt x="250" y="271"/>
                    <a:pt x="250" y="271"/>
                  </a:cubicBezTo>
                  <a:cubicBezTo>
                    <a:pt x="251" y="271"/>
                    <a:pt x="251" y="271"/>
                    <a:pt x="251" y="271"/>
                  </a:cubicBezTo>
                  <a:cubicBezTo>
                    <a:pt x="251" y="271"/>
                    <a:pt x="251" y="271"/>
                    <a:pt x="251" y="271"/>
                  </a:cubicBezTo>
                  <a:cubicBezTo>
                    <a:pt x="251" y="271"/>
                    <a:pt x="251" y="271"/>
                    <a:pt x="251" y="271"/>
                  </a:cubicBezTo>
                  <a:cubicBezTo>
                    <a:pt x="251" y="271"/>
                    <a:pt x="251" y="271"/>
                    <a:pt x="251" y="271"/>
                  </a:cubicBezTo>
                  <a:cubicBezTo>
                    <a:pt x="251" y="271"/>
                    <a:pt x="251" y="271"/>
                    <a:pt x="251" y="271"/>
                  </a:cubicBezTo>
                  <a:cubicBezTo>
                    <a:pt x="251" y="271"/>
                    <a:pt x="251" y="271"/>
                    <a:pt x="251" y="271"/>
                  </a:cubicBezTo>
                  <a:cubicBezTo>
                    <a:pt x="251" y="271"/>
                    <a:pt x="251" y="271"/>
                    <a:pt x="251" y="271"/>
                  </a:cubicBezTo>
                  <a:cubicBezTo>
                    <a:pt x="251" y="271"/>
                    <a:pt x="251" y="271"/>
                    <a:pt x="251" y="271"/>
                  </a:cubicBezTo>
                  <a:cubicBezTo>
                    <a:pt x="251" y="271"/>
                    <a:pt x="251" y="271"/>
                    <a:pt x="251" y="271"/>
                  </a:cubicBezTo>
                  <a:cubicBezTo>
                    <a:pt x="251" y="271"/>
                    <a:pt x="251" y="271"/>
                    <a:pt x="251" y="271"/>
                  </a:cubicBezTo>
                  <a:cubicBezTo>
                    <a:pt x="251" y="271"/>
                    <a:pt x="251" y="271"/>
                    <a:pt x="251" y="271"/>
                  </a:cubicBezTo>
                  <a:cubicBezTo>
                    <a:pt x="251" y="271"/>
                    <a:pt x="251" y="271"/>
                    <a:pt x="251" y="271"/>
                  </a:cubicBezTo>
                  <a:cubicBezTo>
                    <a:pt x="251" y="271"/>
                    <a:pt x="251" y="271"/>
                    <a:pt x="251" y="271"/>
                  </a:cubicBezTo>
                  <a:cubicBezTo>
                    <a:pt x="251" y="271"/>
                    <a:pt x="251" y="271"/>
                    <a:pt x="251" y="271"/>
                  </a:cubicBezTo>
                  <a:cubicBezTo>
                    <a:pt x="251" y="271"/>
                    <a:pt x="251" y="271"/>
                    <a:pt x="251" y="271"/>
                  </a:cubicBezTo>
                  <a:cubicBezTo>
                    <a:pt x="251" y="271"/>
                    <a:pt x="251" y="271"/>
                    <a:pt x="251" y="271"/>
                  </a:cubicBezTo>
                  <a:cubicBezTo>
                    <a:pt x="251" y="272"/>
                    <a:pt x="251" y="272"/>
                    <a:pt x="251" y="272"/>
                  </a:cubicBezTo>
                  <a:cubicBezTo>
                    <a:pt x="251" y="272"/>
                    <a:pt x="251" y="272"/>
                    <a:pt x="251" y="272"/>
                  </a:cubicBezTo>
                  <a:cubicBezTo>
                    <a:pt x="251" y="272"/>
                    <a:pt x="251" y="272"/>
                    <a:pt x="251" y="272"/>
                  </a:cubicBezTo>
                  <a:cubicBezTo>
                    <a:pt x="251" y="272"/>
                    <a:pt x="251" y="272"/>
                    <a:pt x="251" y="272"/>
                  </a:cubicBezTo>
                  <a:cubicBezTo>
                    <a:pt x="251" y="272"/>
                    <a:pt x="251" y="272"/>
                    <a:pt x="251" y="272"/>
                  </a:cubicBezTo>
                  <a:cubicBezTo>
                    <a:pt x="251" y="272"/>
                    <a:pt x="251" y="272"/>
                    <a:pt x="251" y="272"/>
                  </a:cubicBezTo>
                  <a:cubicBezTo>
                    <a:pt x="251" y="272"/>
                    <a:pt x="251" y="272"/>
                    <a:pt x="251" y="272"/>
                  </a:cubicBezTo>
                  <a:cubicBezTo>
                    <a:pt x="251" y="272"/>
                    <a:pt x="251" y="272"/>
                    <a:pt x="251" y="272"/>
                  </a:cubicBezTo>
                  <a:cubicBezTo>
                    <a:pt x="251" y="272"/>
                    <a:pt x="251" y="272"/>
                    <a:pt x="251" y="272"/>
                  </a:cubicBezTo>
                  <a:cubicBezTo>
                    <a:pt x="251" y="272"/>
                    <a:pt x="251" y="272"/>
                    <a:pt x="251" y="272"/>
                  </a:cubicBezTo>
                  <a:cubicBezTo>
                    <a:pt x="251" y="272"/>
                    <a:pt x="251" y="272"/>
                    <a:pt x="251" y="272"/>
                  </a:cubicBezTo>
                  <a:cubicBezTo>
                    <a:pt x="251" y="272"/>
                    <a:pt x="251" y="272"/>
                    <a:pt x="251" y="272"/>
                  </a:cubicBezTo>
                  <a:cubicBezTo>
                    <a:pt x="251" y="272"/>
                    <a:pt x="251" y="272"/>
                    <a:pt x="251" y="272"/>
                  </a:cubicBezTo>
                  <a:cubicBezTo>
                    <a:pt x="251" y="272"/>
                    <a:pt x="251" y="272"/>
                    <a:pt x="251" y="272"/>
                  </a:cubicBezTo>
                  <a:cubicBezTo>
                    <a:pt x="251" y="272"/>
                    <a:pt x="251" y="272"/>
                    <a:pt x="251" y="272"/>
                  </a:cubicBezTo>
                  <a:cubicBezTo>
                    <a:pt x="251" y="273"/>
                    <a:pt x="251" y="273"/>
                    <a:pt x="251" y="273"/>
                  </a:cubicBezTo>
                  <a:cubicBezTo>
                    <a:pt x="252" y="273"/>
                    <a:pt x="252" y="273"/>
                    <a:pt x="252" y="273"/>
                  </a:cubicBezTo>
                  <a:cubicBezTo>
                    <a:pt x="252" y="273"/>
                    <a:pt x="252" y="273"/>
                    <a:pt x="252" y="273"/>
                  </a:cubicBezTo>
                  <a:cubicBezTo>
                    <a:pt x="255" y="278"/>
                    <a:pt x="261" y="281"/>
                    <a:pt x="268" y="280"/>
                  </a:cubicBezTo>
                  <a:cubicBezTo>
                    <a:pt x="268" y="280"/>
                    <a:pt x="268" y="279"/>
                    <a:pt x="268" y="279"/>
                  </a:cubicBezTo>
                  <a:cubicBezTo>
                    <a:pt x="268" y="279"/>
                    <a:pt x="268" y="279"/>
                    <a:pt x="268" y="279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0" y="279"/>
                    <a:pt x="270" y="279"/>
                    <a:pt x="270" y="279"/>
                  </a:cubicBezTo>
                  <a:cubicBezTo>
                    <a:pt x="271" y="279"/>
                    <a:pt x="271" y="279"/>
                    <a:pt x="271" y="279"/>
                  </a:cubicBezTo>
                  <a:cubicBezTo>
                    <a:pt x="271" y="279"/>
                    <a:pt x="271" y="279"/>
                    <a:pt x="271" y="279"/>
                  </a:cubicBezTo>
                  <a:cubicBezTo>
                    <a:pt x="271" y="279"/>
                    <a:pt x="271" y="279"/>
                    <a:pt x="271" y="279"/>
                  </a:cubicBezTo>
                  <a:cubicBezTo>
                    <a:pt x="271" y="279"/>
                    <a:pt x="271" y="279"/>
                    <a:pt x="271" y="279"/>
                  </a:cubicBezTo>
                  <a:cubicBezTo>
                    <a:pt x="271" y="279"/>
                    <a:pt x="271" y="279"/>
                    <a:pt x="271" y="279"/>
                  </a:cubicBezTo>
                  <a:cubicBezTo>
                    <a:pt x="271" y="279"/>
                    <a:pt x="271" y="279"/>
                    <a:pt x="271" y="279"/>
                  </a:cubicBezTo>
                  <a:cubicBezTo>
                    <a:pt x="271" y="279"/>
                    <a:pt x="271" y="279"/>
                    <a:pt x="271" y="279"/>
                  </a:cubicBezTo>
                  <a:cubicBezTo>
                    <a:pt x="271" y="279"/>
                    <a:pt x="271" y="279"/>
                    <a:pt x="271" y="279"/>
                  </a:cubicBezTo>
                  <a:cubicBezTo>
                    <a:pt x="271" y="279"/>
                    <a:pt x="271" y="279"/>
                    <a:pt x="271" y="279"/>
                  </a:cubicBezTo>
                  <a:cubicBezTo>
                    <a:pt x="271" y="279"/>
                    <a:pt x="271" y="279"/>
                    <a:pt x="271" y="279"/>
                  </a:cubicBezTo>
                  <a:cubicBezTo>
                    <a:pt x="271" y="278"/>
                    <a:pt x="271" y="278"/>
                    <a:pt x="271" y="278"/>
                  </a:cubicBezTo>
                  <a:cubicBezTo>
                    <a:pt x="271" y="278"/>
                    <a:pt x="271" y="278"/>
                    <a:pt x="271" y="278"/>
                  </a:cubicBezTo>
                  <a:cubicBezTo>
                    <a:pt x="271" y="278"/>
                    <a:pt x="271" y="278"/>
                    <a:pt x="271" y="278"/>
                  </a:cubicBezTo>
                  <a:cubicBezTo>
                    <a:pt x="271" y="278"/>
                    <a:pt x="271" y="278"/>
                    <a:pt x="271" y="278"/>
                  </a:cubicBezTo>
                  <a:cubicBezTo>
                    <a:pt x="271" y="278"/>
                    <a:pt x="271" y="278"/>
                    <a:pt x="271" y="278"/>
                  </a:cubicBezTo>
                  <a:cubicBezTo>
                    <a:pt x="271" y="278"/>
                    <a:pt x="271" y="278"/>
                    <a:pt x="271" y="278"/>
                  </a:cubicBezTo>
                  <a:cubicBezTo>
                    <a:pt x="271" y="278"/>
                    <a:pt x="271" y="278"/>
                    <a:pt x="271" y="278"/>
                  </a:cubicBezTo>
                  <a:cubicBezTo>
                    <a:pt x="271" y="278"/>
                    <a:pt x="271" y="278"/>
                    <a:pt x="271" y="278"/>
                  </a:cubicBezTo>
                  <a:cubicBezTo>
                    <a:pt x="271" y="278"/>
                    <a:pt x="271" y="278"/>
                    <a:pt x="271" y="278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272" y="278"/>
                    <a:pt x="272" y="278"/>
                    <a:pt x="272" y="278"/>
                  </a:cubicBezTo>
                  <a:cubicBezTo>
                    <a:pt x="278" y="274"/>
                    <a:pt x="281" y="268"/>
                    <a:pt x="279" y="262"/>
                  </a:cubicBezTo>
                  <a:close/>
                  <a:moveTo>
                    <a:pt x="432" y="229"/>
                  </a:moveTo>
                  <a:cubicBezTo>
                    <a:pt x="432" y="229"/>
                    <a:pt x="432" y="229"/>
                    <a:pt x="432" y="229"/>
                  </a:cubicBezTo>
                  <a:cubicBezTo>
                    <a:pt x="442" y="275"/>
                    <a:pt x="432" y="321"/>
                    <a:pt x="408" y="357"/>
                  </a:cubicBezTo>
                  <a:cubicBezTo>
                    <a:pt x="391" y="385"/>
                    <a:pt x="365" y="408"/>
                    <a:pt x="333" y="422"/>
                  </a:cubicBezTo>
                  <a:cubicBezTo>
                    <a:pt x="339" y="434"/>
                    <a:pt x="339" y="434"/>
                    <a:pt x="339" y="434"/>
                  </a:cubicBezTo>
                  <a:cubicBezTo>
                    <a:pt x="431" y="394"/>
                    <a:pt x="474" y="288"/>
                    <a:pt x="436" y="195"/>
                  </a:cubicBezTo>
                  <a:cubicBezTo>
                    <a:pt x="423" y="200"/>
                    <a:pt x="423" y="200"/>
                    <a:pt x="423" y="200"/>
                  </a:cubicBezTo>
                  <a:cubicBezTo>
                    <a:pt x="427" y="209"/>
                    <a:pt x="430" y="219"/>
                    <a:pt x="432" y="229"/>
                  </a:cubicBezTo>
                  <a:close/>
                  <a:moveTo>
                    <a:pt x="421" y="196"/>
                  </a:moveTo>
                  <a:cubicBezTo>
                    <a:pt x="421" y="196"/>
                    <a:pt x="421" y="196"/>
                    <a:pt x="421" y="196"/>
                  </a:cubicBezTo>
                  <a:cubicBezTo>
                    <a:pt x="434" y="191"/>
                    <a:pt x="434" y="191"/>
                    <a:pt x="434" y="191"/>
                  </a:cubicBezTo>
                  <a:cubicBezTo>
                    <a:pt x="394" y="99"/>
                    <a:pt x="287" y="55"/>
                    <a:pt x="194" y="93"/>
                  </a:cubicBezTo>
                  <a:cubicBezTo>
                    <a:pt x="200" y="106"/>
                    <a:pt x="200" y="106"/>
                    <a:pt x="200" y="106"/>
                  </a:cubicBezTo>
                  <a:cubicBezTo>
                    <a:pt x="209" y="103"/>
                    <a:pt x="218" y="100"/>
                    <a:pt x="228" y="98"/>
                  </a:cubicBezTo>
                  <a:cubicBezTo>
                    <a:pt x="274" y="87"/>
                    <a:pt x="320" y="97"/>
                    <a:pt x="357" y="121"/>
                  </a:cubicBezTo>
                  <a:cubicBezTo>
                    <a:pt x="385" y="139"/>
                    <a:pt x="408" y="165"/>
                    <a:pt x="421" y="196"/>
                  </a:cubicBezTo>
                  <a:close/>
                  <a:moveTo>
                    <a:pt x="196" y="108"/>
                  </a:moveTo>
                  <a:cubicBezTo>
                    <a:pt x="196" y="108"/>
                    <a:pt x="196" y="108"/>
                    <a:pt x="196" y="108"/>
                  </a:cubicBezTo>
                  <a:cubicBezTo>
                    <a:pt x="190" y="95"/>
                    <a:pt x="190" y="95"/>
                    <a:pt x="190" y="95"/>
                  </a:cubicBezTo>
                  <a:cubicBezTo>
                    <a:pt x="98" y="135"/>
                    <a:pt x="55" y="242"/>
                    <a:pt x="93" y="335"/>
                  </a:cubicBezTo>
                  <a:cubicBezTo>
                    <a:pt x="106" y="330"/>
                    <a:pt x="106" y="330"/>
                    <a:pt x="106" y="330"/>
                  </a:cubicBezTo>
                  <a:cubicBezTo>
                    <a:pt x="102" y="321"/>
                    <a:pt x="99" y="311"/>
                    <a:pt x="97" y="301"/>
                  </a:cubicBezTo>
                  <a:cubicBezTo>
                    <a:pt x="87" y="255"/>
                    <a:pt x="97" y="209"/>
                    <a:pt x="121" y="172"/>
                  </a:cubicBezTo>
                  <a:cubicBezTo>
                    <a:pt x="138" y="144"/>
                    <a:pt x="164" y="122"/>
                    <a:pt x="196" y="108"/>
                  </a:cubicBezTo>
                  <a:close/>
                  <a:moveTo>
                    <a:pt x="108" y="334"/>
                  </a:moveTo>
                  <a:cubicBezTo>
                    <a:pt x="108" y="334"/>
                    <a:pt x="108" y="334"/>
                    <a:pt x="108" y="334"/>
                  </a:cubicBezTo>
                  <a:cubicBezTo>
                    <a:pt x="95" y="339"/>
                    <a:pt x="95" y="339"/>
                    <a:pt x="95" y="339"/>
                  </a:cubicBezTo>
                  <a:cubicBezTo>
                    <a:pt x="135" y="431"/>
                    <a:pt x="242" y="474"/>
                    <a:pt x="335" y="436"/>
                  </a:cubicBezTo>
                  <a:cubicBezTo>
                    <a:pt x="329" y="423"/>
                    <a:pt x="329" y="423"/>
                    <a:pt x="329" y="423"/>
                  </a:cubicBezTo>
                  <a:cubicBezTo>
                    <a:pt x="320" y="427"/>
                    <a:pt x="311" y="430"/>
                    <a:pt x="301" y="432"/>
                  </a:cubicBezTo>
                  <a:cubicBezTo>
                    <a:pt x="255" y="442"/>
                    <a:pt x="209" y="433"/>
                    <a:pt x="172" y="409"/>
                  </a:cubicBezTo>
                  <a:cubicBezTo>
                    <a:pt x="144" y="391"/>
                    <a:pt x="121" y="365"/>
                    <a:pt x="108" y="334"/>
                  </a:cubicBezTo>
                  <a:close/>
                </a:path>
              </a:pathLst>
            </a:custGeom>
            <a:solidFill>
              <a:srgbClr val="7BA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321" y="551"/>
              <a:ext cx="1092" cy="1092"/>
            </a:xfrm>
            <a:custGeom>
              <a:avLst/>
              <a:gdLst>
                <a:gd name="T0" fmla="*/ 336 w 634"/>
                <a:gd name="T1" fmla="*/ 36 h 634"/>
                <a:gd name="T2" fmla="*/ 372 w 634"/>
                <a:gd name="T3" fmla="*/ 62 h 634"/>
                <a:gd name="T4" fmla="*/ 416 w 634"/>
                <a:gd name="T5" fmla="*/ 32 h 634"/>
                <a:gd name="T6" fmla="*/ 467 w 634"/>
                <a:gd name="T7" fmla="*/ 37 h 634"/>
                <a:gd name="T8" fmla="*/ 505 w 634"/>
                <a:gd name="T9" fmla="*/ 61 h 634"/>
                <a:gd name="T10" fmla="*/ 512 w 634"/>
                <a:gd name="T11" fmla="*/ 114 h 634"/>
                <a:gd name="T12" fmla="*/ 534 w 634"/>
                <a:gd name="T13" fmla="*/ 139 h 634"/>
                <a:gd name="T14" fmla="*/ 576 w 634"/>
                <a:gd name="T15" fmla="*/ 162 h 634"/>
                <a:gd name="T16" fmla="*/ 610 w 634"/>
                <a:gd name="T17" fmla="*/ 193 h 634"/>
                <a:gd name="T18" fmla="*/ 609 w 634"/>
                <a:gd name="T19" fmla="*/ 240 h 634"/>
                <a:gd name="T20" fmla="*/ 597 w 634"/>
                <a:gd name="T21" fmla="*/ 287 h 634"/>
                <a:gd name="T22" fmla="*/ 598 w 634"/>
                <a:gd name="T23" fmla="*/ 320 h 634"/>
                <a:gd name="T24" fmla="*/ 615 w 634"/>
                <a:gd name="T25" fmla="*/ 365 h 634"/>
                <a:gd name="T26" fmla="*/ 620 w 634"/>
                <a:gd name="T27" fmla="*/ 411 h 634"/>
                <a:gd name="T28" fmla="*/ 590 w 634"/>
                <a:gd name="T29" fmla="*/ 446 h 634"/>
                <a:gd name="T30" fmla="*/ 551 w 634"/>
                <a:gd name="T31" fmla="*/ 473 h 634"/>
                <a:gd name="T32" fmla="*/ 531 w 634"/>
                <a:gd name="T33" fmla="*/ 500 h 634"/>
                <a:gd name="T34" fmla="*/ 529 w 634"/>
                <a:gd name="T35" fmla="*/ 554 h 634"/>
                <a:gd name="T36" fmla="*/ 494 w 634"/>
                <a:gd name="T37" fmla="*/ 581 h 634"/>
                <a:gd name="T38" fmla="*/ 444 w 634"/>
                <a:gd name="T39" fmla="*/ 591 h 634"/>
                <a:gd name="T40" fmla="*/ 397 w 634"/>
                <a:gd name="T41" fmla="*/ 566 h 634"/>
                <a:gd name="T42" fmla="*/ 363 w 634"/>
                <a:gd name="T43" fmla="*/ 594 h 634"/>
                <a:gd name="T44" fmla="*/ 327 w 634"/>
                <a:gd name="T45" fmla="*/ 634 h 634"/>
                <a:gd name="T46" fmla="*/ 283 w 634"/>
                <a:gd name="T47" fmla="*/ 633 h 634"/>
                <a:gd name="T48" fmla="*/ 238 w 634"/>
                <a:gd name="T49" fmla="*/ 608 h 634"/>
                <a:gd name="T50" fmla="*/ 218 w 634"/>
                <a:gd name="T51" fmla="*/ 559 h 634"/>
                <a:gd name="T52" fmla="*/ 174 w 634"/>
                <a:gd name="T53" fmla="*/ 559 h 634"/>
                <a:gd name="T54" fmla="*/ 121 w 634"/>
                <a:gd name="T55" fmla="*/ 566 h 634"/>
                <a:gd name="T56" fmla="*/ 88 w 634"/>
                <a:gd name="T57" fmla="*/ 537 h 634"/>
                <a:gd name="T58" fmla="*/ 90 w 634"/>
                <a:gd name="T59" fmla="*/ 483 h 634"/>
                <a:gd name="T60" fmla="*/ 86 w 634"/>
                <a:gd name="T61" fmla="*/ 439 h 634"/>
                <a:gd name="T62" fmla="*/ 35 w 634"/>
                <a:gd name="T63" fmla="*/ 424 h 634"/>
                <a:gd name="T64" fmla="*/ 6 w 634"/>
                <a:gd name="T65" fmla="*/ 382 h 634"/>
                <a:gd name="T66" fmla="*/ 1 w 634"/>
                <a:gd name="T67" fmla="*/ 338 h 634"/>
                <a:gd name="T68" fmla="*/ 37 w 634"/>
                <a:gd name="T69" fmla="*/ 298 h 634"/>
                <a:gd name="T70" fmla="*/ 62 w 634"/>
                <a:gd name="T71" fmla="*/ 262 h 634"/>
                <a:gd name="T72" fmla="*/ 32 w 634"/>
                <a:gd name="T73" fmla="*/ 218 h 634"/>
                <a:gd name="T74" fmla="*/ 37 w 634"/>
                <a:gd name="T75" fmla="*/ 167 h 634"/>
                <a:gd name="T76" fmla="*/ 61 w 634"/>
                <a:gd name="T77" fmla="*/ 130 h 634"/>
                <a:gd name="T78" fmla="*/ 114 w 634"/>
                <a:gd name="T79" fmla="*/ 122 h 634"/>
                <a:gd name="T80" fmla="*/ 139 w 634"/>
                <a:gd name="T81" fmla="*/ 100 h 634"/>
                <a:gd name="T82" fmla="*/ 163 w 634"/>
                <a:gd name="T83" fmla="*/ 58 h 634"/>
                <a:gd name="T84" fmla="*/ 194 w 634"/>
                <a:gd name="T85" fmla="*/ 24 h 634"/>
                <a:gd name="T86" fmla="*/ 240 w 634"/>
                <a:gd name="T87" fmla="*/ 25 h 634"/>
                <a:gd name="T88" fmla="*/ 287 w 634"/>
                <a:gd name="T89" fmla="*/ 37 h 634"/>
                <a:gd name="T90" fmla="*/ 145 w 634"/>
                <a:gd name="T91" fmla="*/ 163 h 634"/>
                <a:gd name="T92" fmla="*/ 357 w 634"/>
                <a:gd name="T93" fmla="*/ 349 h 634"/>
                <a:gd name="T94" fmla="*/ 471 w 634"/>
                <a:gd name="T95" fmla="*/ 145 h 634"/>
                <a:gd name="T96" fmla="*/ 285 w 634"/>
                <a:gd name="T97" fmla="*/ 357 h 634"/>
                <a:gd name="T98" fmla="*/ 241 w 634"/>
                <a:gd name="T99" fmla="*/ 174 h 634"/>
                <a:gd name="T100" fmla="*/ 312 w 634"/>
                <a:gd name="T101" fmla="*/ 102 h 634"/>
                <a:gd name="T102" fmla="*/ 394 w 634"/>
                <a:gd name="T103" fmla="*/ 310 h 634"/>
                <a:gd name="T104" fmla="*/ 548 w 634"/>
                <a:gd name="T105" fmla="*/ 311 h 634"/>
                <a:gd name="T106" fmla="*/ 102 w 634"/>
                <a:gd name="T107" fmla="*/ 322 h 634"/>
                <a:gd name="T108" fmla="*/ 266 w 634"/>
                <a:gd name="T109" fmla="*/ 323 h 634"/>
                <a:gd name="T110" fmla="*/ 283 w 634"/>
                <a:gd name="T111" fmla="*/ 319 h 634"/>
                <a:gd name="T112" fmla="*/ 256 w 634"/>
                <a:gd name="T113" fmla="*/ 466 h 634"/>
                <a:gd name="T114" fmla="*/ 324 w 634"/>
                <a:gd name="T115" fmla="*/ 394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34" h="634">
                  <a:moveTo>
                    <a:pt x="302" y="0"/>
                  </a:moveTo>
                  <a:cubicBezTo>
                    <a:pt x="307" y="0"/>
                    <a:pt x="307" y="0"/>
                    <a:pt x="307" y="0"/>
                  </a:cubicBezTo>
                  <a:cubicBezTo>
                    <a:pt x="313" y="15"/>
                    <a:pt x="313" y="15"/>
                    <a:pt x="313" y="15"/>
                  </a:cubicBezTo>
                  <a:cubicBezTo>
                    <a:pt x="315" y="21"/>
                    <a:pt x="318" y="30"/>
                    <a:pt x="320" y="3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36" y="36"/>
                    <a:pt x="336" y="36"/>
                    <a:pt x="336" y="36"/>
                  </a:cubicBezTo>
                  <a:cubicBezTo>
                    <a:pt x="338" y="31"/>
                    <a:pt x="342" y="22"/>
                    <a:pt x="345" y="17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63" y="3"/>
                    <a:pt x="363" y="3"/>
                    <a:pt x="363" y="3"/>
                  </a:cubicBezTo>
                  <a:cubicBezTo>
                    <a:pt x="365" y="19"/>
                    <a:pt x="365" y="19"/>
                    <a:pt x="365" y="19"/>
                  </a:cubicBezTo>
                  <a:cubicBezTo>
                    <a:pt x="366" y="25"/>
                    <a:pt x="368" y="35"/>
                    <a:pt x="369" y="41"/>
                  </a:cubicBezTo>
                  <a:cubicBezTo>
                    <a:pt x="372" y="62"/>
                    <a:pt x="372" y="62"/>
                    <a:pt x="372" y="62"/>
                  </a:cubicBezTo>
                  <a:cubicBezTo>
                    <a:pt x="384" y="44"/>
                    <a:pt x="384" y="44"/>
                    <a:pt x="384" y="44"/>
                  </a:cubicBezTo>
                  <a:cubicBezTo>
                    <a:pt x="388" y="39"/>
                    <a:pt x="393" y="31"/>
                    <a:pt x="396" y="26"/>
                  </a:cubicBezTo>
                  <a:cubicBezTo>
                    <a:pt x="406" y="12"/>
                    <a:pt x="406" y="12"/>
                    <a:pt x="406" y="12"/>
                  </a:cubicBezTo>
                  <a:cubicBezTo>
                    <a:pt x="412" y="14"/>
                    <a:pt x="412" y="14"/>
                    <a:pt x="412" y="14"/>
                  </a:cubicBezTo>
                  <a:cubicBezTo>
                    <a:pt x="416" y="15"/>
                    <a:pt x="416" y="15"/>
                    <a:pt x="416" y="15"/>
                  </a:cubicBezTo>
                  <a:cubicBezTo>
                    <a:pt x="416" y="32"/>
                    <a:pt x="416" y="32"/>
                    <a:pt x="416" y="32"/>
                  </a:cubicBezTo>
                  <a:cubicBezTo>
                    <a:pt x="416" y="38"/>
                    <a:pt x="416" y="48"/>
                    <a:pt x="416" y="54"/>
                  </a:cubicBezTo>
                  <a:cubicBezTo>
                    <a:pt x="416" y="75"/>
                    <a:pt x="416" y="75"/>
                    <a:pt x="416" y="75"/>
                  </a:cubicBezTo>
                  <a:cubicBezTo>
                    <a:pt x="431" y="60"/>
                    <a:pt x="431" y="60"/>
                    <a:pt x="431" y="60"/>
                  </a:cubicBezTo>
                  <a:cubicBezTo>
                    <a:pt x="435" y="55"/>
                    <a:pt x="442" y="48"/>
                    <a:pt x="446" y="44"/>
                  </a:cubicBezTo>
                  <a:cubicBezTo>
                    <a:pt x="457" y="32"/>
                    <a:pt x="457" y="32"/>
                    <a:pt x="457" y="32"/>
                  </a:cubicBezTo>
                  <a:cubicBezTo>
                    <a:pt x="467" y="37"/>
                    <a:pt x="467" y="37"/>
                    <a:pt x="467" y="37"/>
                  </a:cubicBezTo>
                  <a:cubicBezTo>
                    <a:pt x="464" y="54"/>
                    <a:pt x="464" y="54"/>
                    <a:pt x="464" y="54"/>
                  </a:cubicBezTo>
                  <a:cubicBezTo>
                    <a:pt x="463" y="60"/>
                    <a:pt x="461" y="69"/>
                    <a:pt x="460" y="75"/>
                  </a:cubicBezTo>
                  <a:cubicBezTo>
                    <a:pt x="456" y="96"/>
                    <a:pt x="456" y="96"/>
                    <a:pt x="456" y="96"/>
                  </a:cubicBezTo>
                  <a:cubicBezTo>
                    <a:pt x="474" y="83"/>
                    <a:pt x="474" y="83"/>
                    <a:pt x="474" y="83"/>
                  </a:cubicBezTo>
                  <a:cubicBezTo>
                    <a:pt x="478" y="80"/>
                    <a:pt x="486" y="74"/>
                    <a:pt x="491" y="71"/>
                  </a:cubicBezTo>
                  <a:cubicBezTo>
                    <a:pt x="505" y="61"/>
                    <a:pt x="505" y="61"/>
                    <a:pt x="505" y="61"/>
                  </a:cubicBezTo>
                  <a:cubicBezTo>
                    <a:pt x="507" y="63"/>
                    <a:pt x="507" y="63"/>
                    <a:pt x="507" y="63"/>
                  </a:cubicBezTo>
                  <a:cubicBezTo>
                    <a:pt x="514" y="68"/>
                    <a:pt x="514" y="68"/>
                    <a:pt x="514" y="68"/>
                  </a:cubicBezTo>
                  <a:cubicBezTo>
                    <a:pt x="508" y="83"/>
                    <a:pt x="508" y="83"/>
                    <a:pt x="508" y="83"/>
                  </a:cubicBezTo>
                  <a:cubicBezTo>
                    <a:pt x="506" y="89"/>
                    <a:pt x="502" y="98"/>
                    <a:pt x="500" y="104"/>
                  </a:cubicBezTo>
                  <a:cubicBezTo>
                    <a:pt x="493" y="123"/>
                    <a:pt x="493" y="123"/>
                    <a:pt x="493" y="123"/>
                  </a:cubicBezTo>
                  <a:cubicBezTo>
                    <a:pt x="512" y="114"/>
                    <a:pt x="512" y="114"/>
                    <a:pt x="512" y="114"/>
                  </a:cubicBezTo>
                  <a:cubicBezTo>
                    <a:pt x="517" y="111"/>
                    <a:pt x="526" y="107"/>
                    <a:pt x="531" y="105"/>
                  </a:cubicBezTo>
                  <a:cubicBezTo>
                    <a:pt x="546" y="97"/>
                    <a:pt x="546" y="97"/>
                    <a:pt x="546" y="97"/>
                  </a:cubicBezTo>
                  <a:cubicBezTo>
                    <a:pt x="552" y="103"/>
                    <a:pt x="552" y="103"/>
                    <a:pt x="552" y="103"/>
                  </a:cubicBezTo>
                  <a:cubicBezTo>
                    <a:pt x="554" y="106"/>
                    <a:pt x="554" y="106"/>
                    <a:pt x="554" y="106"/>
                  </a:cubicBezTo>
                  <a:cubicBezTo>
                    <a:pt x="546" y="120"/>
                    <a:pt x="546" y="120"/>
                    <a:pt x="546" y="120"/>
                  </a:cubicBezTo>
                  <a:cubicBezTo>
                    <a:pt x="542" y="125"/>
                    <a:pt x="538" y="133"/>
                    <a:pt x="534" y="139"/>
                  </a:cubicBezTo>
                  <a:cubicBezTo>
                    <a:pt x="524" y="157"/>
                    <a:pt x="524" y="157"/>
                    <a:pt x="524" y="157"/>
                  </a:cubicBezTo>
                  <a:cubicBezTo>
                    <a:pt x="544" y="151"/>
                    <a:pt x="544" y="151"/>
                    <a:pt x="544" y="151"/>
                  </a:cubicBezTo>
                  <a:cubicBezTo>
                    <a:pt x="550" y="149"/>
                    <a:pt x="559" y="147"/>
                    <a:pt x="565" y="145"/>
                  </a:cubicBezTo>
                  <a:cubicBezTo>
                    <a:pt x="581" y="140"/>
                    <a:pt x="581" y="140"/>
                    <a:pt x="581" y="140"/>
                  </a:cubicBezTo>
                  <a:cubicBezTo>
                    <a:pt x="587" y="150"/>
                    <a:pt x="587" y="150"/>
                    <a:pt x="587" y="150"/>
                  </a:cubicBezTo>
                  <a:cubicBezTo>
                    <a:pt x="576" y="162"/>
                    <a:pt x="576" y="162"/>
                    <a:pt x="576" y="162"/>
                  </a:cubicBezTo>
                  <a:cubicBezTo>
                    <a:pt x="572" y="167"/>
                    <a:pt x="566" y="174"/>
                    <a:pt x="562" y="179"/>
                  </a:cubicBezTo>
                  <a:cubicBezTo>
                    <a:pt x="548" y="195"/>
                    <a:pt x="548" y="195"/>
                    <a:pt x="548" y="195"/>
                  </a:cubicBezTo>
                  <a:cubicBezTo>
                    <a:pt x="569" y="193"/>
                    <a:pt x="569" y="193"/>
                    <a:pt x="569" y="193"/>
                  </a:cubicBezTo>
                  <a:cubicBezTo>
                    <a:pt x="575" y="192"/>
                    <a:pt x="585" y="191"/>
                    <a:pt x="591" y="191"/>
                  </a:cubicBezTo>
                  <a:cubicBezTo>
                    <a:pt x="608" y="189"/>
                    <a:pt x="608" y="189"/>
                    <a:pt x="608" y="189"/>
                  </a:cubicBezTo>
                  <a:cubicBezTo>
                    <a:pt x="610" y="193"/>
                    <a:pt x="610" y="193"/>
                    <a:pt x="610" y="193"/>
                  </a:cubicBezTo>
                  <a:cubicBezTo>
                    <a:pt x="612" y="199"/>
                    <a:pt x="612" y="199"/>
                    <a:pt x="612" y="199"/>
                  </a:cubicBezTo>
                  <a:cubicBezTo>
                    <a:pt x="599" y="210"/>
                    <a:pt x="599" y="210"/>
                    <a:pt x="599" y="210"/>
                  </a:cubicBezTo>
                  <a:cubicBezTo>
                    <a:pt x="595" y="214"/>
                    <a:pt x="587" y="220"/>
                    <a:pt x="582" y="224"/>
                  </a:cubicBezTo>
                  <a:cubicBezTo>
                    <a:pt x="566" y="237"/>
                    <a:pt x="566" y="237"/>
                    <a:pt x="566" y="237"/>
                  </a:cubicBezTo>
                  <a:cubicBezTo>
                    <a:pt x="587" y="239"/>
                    <a:pt x="587" y="239"/>
                    <a:pt x="587" y="239"/>
                  </a:cubicBezTo>
                  <a:cubicBezTo>
                    <a:pt x="593" y="239"/>
                    <a:pt x="603" y="240"/>
                    <a:pt x="609" y="240"/>
                  </a:cubicBezTo>
                  <a:cubicBezTo>
                    <a:pt x="626" y="241"/>
                    <a:pt x="626" y="241"/>
                    <a:pt x="626" y="241"/>
                  </a:cubicBezTo>
                  <a:cubicBezTo>
                    <a:pt x="628" y="252"/>
                    <a:pt x="628" y="252"/>
                    <a:pt x="628" y="252"/>
                  </a:cubicBezTo>
                  <a:cubicBezTo>
                    <a:pt x="614" y="260"/>
                    <a:pt x="614" y="260"/>
                    <a:pt x="614" y="260"/>
                  </a:cubicBezTo>
                  <a:cubicBezTo>
                    <a:pt x="608" y="263"/>
                    <a:pt x="600" y="268"/>
                    <a:pt x="595" y="271"/>
                  </a:cubicBezTo>
                  <a:cubicBezTo>
                    <a:pt x="576" y="282"/>
                    <a:pt x="576" y="282"/>
                    <a:pt x="576" y="282"/>
                  </a:cubicBezTo>
                  <a:cubicBezTo>
                    <a:pt x="597" y="287"/>
                    <a:pt x="597" y="287"/>
                    <a:pt x="597" y="287"/>
                  </a:cubicBezTo>
                  <a:cubicBezTo>
                    <a:pt x="603" y="288"/>
                    <a:pt x="612" y="290"/>
                    <a:pt x="618" y="292"/>
                  </a:cubicBezTo>
                  <a:cubicBezTo>
                    <a:pt x="634" y="296"/>
                    <a:pt x="634" y="296"/>
                    <a:pt x="634" y="296"/>
                  </a:cubicBezTo>
                  <a:cubicBezTo>
                    <a:pt x="634" y="302"/>
                    <a:pt x="634" y="302"/>
                    <a:pt x="634" y="302"/>
                  </a:cubicBezTo>
                  <a:cubicBezTo>
                    <a:pt x="634" y="307"/>
                    <a:pt x="634" y="307"/>
                    <a:pt x="634" y="307"/>
                  </a:cubicBezTo>
                  <a:cubicBezTo>
                    <a:pt x="619" y="313"/>
                    <a:pt x="619" y="313"/>
                    <a:pt x="619" y="313"/>
                  </a:cubicBezTo>
                  <a:cubicBezTo>
                    <a:pt x="613" y="315"/>
                    <a:pt x="604" y="318"/>
                    <a:pt x="598" y="320"/>
                  </a:cubicBezTo>
                  <a:cubicBezTo>
                    <a:pt x="578" y="327"/>
                    <a:pt x="578" y="327"/>
                    <a:pt x="578" y="327"/>
                  </a:cubicBezTo>
                  <a:cubicBezTo>
                    <a:pt x="598" y="336"/>
                    <a:pt x="598" y="336"/>
                    <a:pt x="598" y="336"/>
                  </a:cubicBezTo>
                  <a:cubicBezTo>
                    <a:pt x="603" y="338"/>
                    <a:pt x="612" y="342"/>
                    <a:pt x="618" y="344"/>
                  </a:cubicBezTo>
                  <a:cubicBezTo>
                    <a:pt x="633" y="351"/>
                    <a:pt x="633" y="351"/>
                    <a:pt x="633" y="351"/>
                  </a:cubicBezTo>
                  <a:cubicBezTo>
                    <a:pt x="631" y="362"/>
                    <a:pt x="631" y="362"/>
                    <a:pt x="631" y="362"/>
                  </a:cubicBezTo>
                  <a:cubicBezTo>
                    <a:pt x="615" y="365"/>
                    <a:pt x="615" y="365"/>
                    <a:pt x="615" y="365"/>
                  </a:cubicBezTo>
                  <a:cubicBezTo>
                    <a:pt x="609" y="366"/>
                    <a:pt x="599" y="368"/>
                    <a:pt x="594" y="369"/>
                  </a:cubicBezTo>
                  <a:cubicBezTo>
                    <a:pt x="573" y="372"/>
                    <a:pt x="573" y="372"/>
                    <a:pt x="573" y="372"/>
                  </a:cubicBezTo>
                  <a:cubicBezTo>
                    <a:pt x="590" y="384"/>
                    <a:pt x="590" y="384"/>
                    <a:pt x="590" y="384"/>
                  </a:cubicBezTo>
                  <a:cubicBezTo>
                    <a:pt x="595" y="387"/>
                    <a:pt x="603" y="393"/>
                    <a:pt x="608" y="396"/>
                  </a:cubicBezTo>
                  <a:cubicBezTo>
                    <a:pt x="622" y="406"/>
                    <a:pt x="622" y="406"/>
                    <a:pt x="622" y="406"/>
                  </a:cubicBezTo>
                  <a:cubicBezTo>
                    <a:pt x="620" y="411"/>
                    <a:pt x="620" y="411"/>
                    <a:pt x="620" y="411"/>
                  </a:cubicBezTo>
                  <a:cubicBezTo>
                    <a:pt x="619" y="416"/>
                    <a:pt x="619" y="416"/>
                    <a:pt x="619" y="416"/>
                  </a:cubicBezTo>
                  <a:cubicBezTo>
                    <a:pt x="602" y="416"/>
                    <a:pt x="602" y="416"/>
                    <a:pt x="602" y="416"/>
                  </a:cubicBezTo>
                  <a:cubicBezTo>
                    <a:pt x="596" y="416"/>
                    <a:pt x="586" y="416"/>
                    <a:pt x="580" y="416"/>
                  </a:cubicBezTo>
                  <a:cubicBezTo>
                    <a:pt x="559" y="416"/>
                    <a:pt x="559" y="416"/>
                    <a:pt x="559" y="416"/>
                  </a:cubicBezTo>
                  <a:cubicBezTo>
                    <a:pt x="574" y="430"/>
                    <a:pt x="574" y="430"/>
                    <a:pt x="574" y="430"/>
                  </a:cubicBezTo>
                  <a:cubicBezTo>
                    <a:pt x="579" y="435"/>
                    <a:pt x="586" y="441"/>
                    <a:pt x="590" y="446"/>
                  </a:cubicBezTo>
                  <a:cubicBezTo>
                    <a:pt x="602" y="457"/>
                    <a:pt x="602" y="457"/>
                    <a:pt x="602" y="457"/>
                  </a:cubicBezTo>
                  <a:cubicBezTo>
                    <a:pt x="597" y="467"/>
                    <a:pt x="597" y="467"/>
                    <a:pt x="597" y="467"/>
                  </a:cubicBezTo>
                  <a:cubicBezTo>
                    <a:pt x="581" y="464"/>
                    <a:pt x="581" y="464"/>
                    <a:pt x="581" y="464"/>
                  </a:cubicBezTo>
                  <a:cubicBezTo>
                    <a:pt x="575" y="463"/>
                    <a:pt x="565" y="461"/>
                    <a:pt x="559" y="460"/>
                  </a:cubicBezTo>
                  <a:cubicBezTo>
                    <a:pt x="538" y="456"/>
                    <a:pt x="538" y="456"/>
                    <a:pt x="538" y="456"/>
                  </a:cubicBezTo>
                  <a:cubicBezTo>
                    <a:pt x="551" y="473"/>
                    <a:pt x="551" y="473"/>
                    <a:pt x="551" y="473"/>
                  </a:cubicBezTo>
                  <a:cubicBezTo>
                    <a:pt x="554" y="478"/>
                    <a:pt x="560" y="486"/>
                    <a:pt x="564" y="491"/>
                  </a:cubicBezTo>
                  <a:cubicBezTo>
                    <a:pt x="573" y="504"/>
                    <a:pt x="573" y="504"/>
                    <a:pt x="573" y="504"/>
                  </a:cubicBezTo>
                  <a:cubicBezTo>
                    <a:pt x="572" y="507"/>
                    <a:pt x="572" y="507"/>
                    <a:pt x="572" y="507"/>
                  </a:cubicBezTo>
                  <a:cubicBezTo>
                    <a:pt x="567" y="513"/>
                    <a:pt x="567" y="513"/>
                    <a:pt x="567" y="513"/>
                  </a:cubicBezTo>
                  <a:cubicBezTo>
                    <a:pt x="551" y="508"/>
                    <a:pt x="551" y="508"/>
                    <a:pt x="551" y="508"/>
                  </a:cubicBezTo>
                  <a:cubicBezTo>
                    <a:pt x="545" y="506"/>
                    <a:pt x="536" y="502"/>
                    <a:pt x="531" y="500"/>
                  </a:cubicBezTo>
                  <a:cubicBezTo>
                    <a:pt x="511" y="493"/>
                    <a:pt x="511" y="493"/>
                    <a:pt x="511" y="493"/>
                  </a:cubicBezTo>
                  <a:cubicBezTo>
                    <a:pt x="520" y="512"/>
                    <a:pt x="520" y="512"/>
                    <a:pt x="520" y="512"/>
                  </a:cubicBezTo>
                  <a:cubicBezTo>
                    <a:pt x="523" y="517"/>
                    <a:pt x="527" y="526"/>
                    <a:pt x="530" y="531"/>
                  </a:cubicBezTo>
                  <a:cubicBezTo>
                    <a:pt x="537" y="546"/>
                    <a:pt x="537" y="546"/>
                    <a:pt x="537" y="546"/>
                  </a:cubicBezTo>
                  <a:cubicBezTo>
                    <a:pt x="531" y="552"/>
                    <a:pt x="531" y="552"/>
                    <a:pt x="531" y="552"/>
                  </a:cubicBezTo>
                  <a:cubicBezTo>
                    <a:pt x="529" y="554"/>
                    <a:pt x="529" y="554"/>
                    <a:pt x="529" y="554"/>
                  </a:cubicBezTo>
                  <a:cubicBezTo>
                    <a:pt x="514" y="545"/>
                    <a:pt x="514" y="545"/>
                    <a:pt x="514" y="545"/>
                  </a:cubicBezTo>
                  <a:cubicBezTo>
                    <a:pt x="509" y="542"/>
                    <a:pt x="501" y="537"/>
                    <a:pt x="496" y="534"/>
                  </a:cubicBezTo>
                  <a:cubicBezTo>
                    <a:pt x="477" y="524"/>
                    <a:pt x="477" y="524"/>
                    <a:pt x="477" y="524"/>
                  </a:cubicBezTo>
                  <a:cubicBezTo>
                    <a:pt x="483" y="544"/>
                    <a:pt x="483" y="544"/>
                    <a:pt x="483" y="544"/>
                  </a:cubicBezTo>
                  <a:cubicBezTo>
                    <a:pt x="485" y="550"/>
                    <a:pt x="488" y="559"/>
                    <a:pt x="489" y="565"/>
                  </a:cubicBezTo>
                  <a:cubicBezTo>
                    <a:pt x="494" y="581"/>
                    <a:pt x="494" y="581"/>
                    <a:pt x="494" y="581"/>
                  </a:cubicBezTo>
                  <a:cubicBezTo>
                    <a:pt x="484" y="587"/>
                    <a:pt x="484" y="587"/>
                    <a:pt x="484" y="587"/>
                  </a:cubicBezTo>
                  <a:cubicBezTo>
                    <a:pt x="472" y="576"/>
                    <a:pt x="472" y="576"/>
                    <a:pt x="472" y="576"/>
                  </a:cubicBezTo>
                  <a:cubicBezTo>
                    <a:pt x="467" y="572"/>
                    <a:pt x="460" y="566"/>
                    <a:pt x="455" y="562"/>
                  </a:cubicBezTo>
                  <a:cubicBezTo>
                    <a:pt x="439" y="548"/>
                    <a:pt x="439" y="548"/>
                    <a:pt x="439" y="548"/>
                  </a:cubicBezTo>
                  <a:cubicBezTo>
                    <a:pt x="441" y="569"/>
                    <a:pt x="441" y="569"/>
                    <a:pt x="441" y="569"/>
                  </a:cubicBezTo>
                  <a:cubicBezTo>
                    <a:pt x="442" y="575"/>
                    <a:pt x="443" y="585"/>
                    <a:pt x="444" y="591"/>
                  </a:cubicBezTo>
                  <a:cubicBezTo>
                    <a:pt x="445" y="607"/>
                    <a:pt x="445" y="607"/>
                    <a:pt x="445" y="607"/>
                  </a:cubicBezTo>
                  <a:cubicBezTo>
                    <a:pt x="441" y="610"/>
                    <a:pt x="441" y="610"/>
                    <a:pt x="441" y="610"/>
                  </a:cubicBezTo>
                  <a:cubicBezTo>
                    <a:pt x="435" y="612"/>
                    <a:pt x="435" y="612"/>
                    <a:pt x="435" y="612"/>
                  </a:cubicBezTo>
                  <a:cubicBezTo>
                    <a:pt x="424" y="599"/>
                    <a:pt x="424" y="599"/>
                    <a:pt x="424" y="599"/>
                  </a:cubicBezTo>
                  <a:cubicBezTo>
                    <a:pt x="421" y="594"/>
                    <a:pt x="414" y="587"/>
                    <a:pt x="411" y="582"/>
                  </a:cubicBezTo>
                  <a:cubicBezTo>
                    <a:pt x="397" y="566"/>
                    <a:pt x="397" y="566"/>
                    <a:pt x="397" y="566"/>
                  </a:cubicBezTo>
                  <a:cubicBezTo>
                    <a:pt x="396" y="587"/>
                    <a:pt x="396" y="587"/>
                    <a:pt x="396" y="587"/>
                  </a:cubicBezTo>
                  <a:cubicBezTo>
                    <a:pt x="395" y="593"/>
                    <a:pt x="395" y="603"/>
                    <a:pt x="394" y="609"/>
                  </a:cubicBezTo>
                  <a:cubicBezTo>
                    <a:pt x="393" y="625"/>
                    <a:pt x="393" y="625"/>
                    <a:pt x="393" y="625"/>
                  </a:cubicBezTo>
                  <a:cubicBezTo>
                    <a:pt x="382" y="628"/>
                    <a:pt x="382" y="628"/>
                    <a:pt x="382" y="628"/>
                  </a:cubicBezTo>
                  <a:cubicBezTo>
                    <a:pt x="374" y="613"/>
                    <a:pt x="374" y="613"/>
                    <a:pt x="374" y="613"/>
                  </a:cubicBezTo>
                  <a:cubicBezTo>
                    <a:pt x="371" y="608"/>
                    <a:pt x="366" y="600"/>
                    <a:pt x="363" y="594"/>
                  </a:cubicBezTo>
                  <a:cubicBezTo>
                    <a:pt x="353" y="576"/>
                    <a:pt x="353" y="576"/>
                    <a:pt x="353" y="576"/>
                  </a:cubicBezTo>
                  <a:cubicBezTo>
                    <a:pt x="348" y="597"/>
                    <a:pt x="348" y="597"/>
                    <a:pt x="348" y="597"/>
                  </a:cubicBezTo>
                  <a:cubicBezTo>
                    <a:pt x="346" y="602"/>
                    <a:pt x="344" y="612"/>
                    <a:pt x="342" y="618"/>
                  </a:cubicBezTo>
                  <a:cubicBezTo>
                    <a:pt x="338" y="634"/>
                    <a:pt x="338" y="634"/>
                    <a:pt x="338" y="634"/>
                  </a:cubicBezTo>
                  <a:cubicBezTo>
                    <a:pt x="333" y="634"/>
                    <a:pt x="333" y="634"/>
                    <a:pt x="333" y="634"/>
                  </a:cubicBezTo>
                  <a:cubicBezTo>
                    <a:pt x="327" y="634"/>
                    <a:pt x="327" y="634"/>
                    <a:pt x="327" y="634"/>
                  </a:cubicBezTo>
                  <a:cubicBezTo>
                    <a:pt x="321" y="619"/>
                    <a:pt x="321" y="619"/>
                    <a:pt x="321" y="619"/>
                  </a:cubicBezTo>
                  <a:cubicBezTo>
                    <a:pt x="319" y="613"/>
                    <a:pt x="316" y="604"/>
                    <a:pt x="314" y="598"/>
                  </a:cubicBezTo>
                  <a:cubicBezTo>
                    <a:pt x="307" y="578"/>
                    <a:pt x="307" y="578"/>
                    <a:pt x="307" y="578"/>
                  </a:cubicBezTo>
                  <a:cubicBezTo>
                    <a:pt x="299" y="598"/>
                    <a:pt x="299" y="598"/>
                    <a:pt x="299" y="598"/>
                  </a:cubicBezTo>
                  <a:cubicBezTo>
                    <a:pt x="296" y="603"/>
                    <a:pt x="292" y="612"/>
                    <a:pt x="290" y="617"/>
                  </a:cubicBezTo>
                  <a:cubicBezTo>
                    <a:pt x="283" y="633"/>
                    <a:pt x="283" y="633"/>
                    <a:pt x="283" y="633"/>
                  </a:cubicBezTo>
                  <a:cubicBezTo>
                    <a:pt x="272" y="631"/>
                    <a:pt x="272" y="631"/>
                    <a:pt x="272" y="631"/>
                  </a:cubicBezTo>
                  <a:cubicBezTo>
                    <a:pt x="269" y="615"/>
                    <a:pt x="269" y="615"/>
                    <a:pt x="269" y="615"/>
                  </a:cubicBezTo>
                  <a:cubicBezTo>
                    <a:pt x="268" y="609"/>
                    <a:pt x="266" y="599"/>
                    <a:pt x="265" y="593"/>
                  </a:cubicBezTo>
                  <a:cubicBezTo>
                    <a:pt x="262" y="572"/>
                    <a:pt x="262" y="572"/>
                    <a:pt x="262" y="572"/>
                  </a:cubicBezTo>
                  <a:cubicBezTo>
                    <a:pt x="250" y="590"/>
                    <a:pt x="250" y="590"/>
                    <a:pt x="250" y="590"/>
                  </a:cubicBezTo>
                  <a:cubicBezTo>
                    <a:pt x="247" y="595"/>
                    <a:pt x="241" y="603"/>
                    <a:pt x="238" y="608"/>
                  </a:cubicBezTo>
                  <a:cubicBezTo>
                    <a:pt x="229" y="622"/>
                    <a:pt x="229" y="622"/>
                    <a:pt x="229" y="622"/>
                  </a:cubicBezTo>
                  <a:cubicBezTo>
                    <a:pt x="223" y="620"/>
                    <a:pt x="223" y="620"/>
                    <a:pt x="223" y="620"/>
                  </a:cubicBezTo>
                  <a:cubicBezTo>
                    <a:pt x="218" y="619"/>
                    <a:pt x="218" y="619"/>
                    <a:pt x="218" y="619"/>
                  </a:cubicBezTo>
                  <a:cubicBezTo>
                    <a:pt x="218" y="602"/>
                    <a:pt x="218" y="602"/>
                    <a:pt x="218" y="602"/>
                  </a:cubicBezTo>
                  <a:cubicBezTo>
                    <a:pt x="218" y="596"/>
                    <a:pt x="218" y="586"/>
                    <a:pt x="218" y="580"/>
                  </a:cubicBezTo>
                  <a:cubicBezTo>
                    <a:pt x="218" y="559"/>
                    <a:pt x="218" y="559"/>
                    <a:pt x="218" y="559"/>
                  </a:cubicBezTo>
                  <a:cubicBezTo>
                    <a:pt x="204" y="574"/>
                    <a:pt x="204" y="574"/>
                    <a:pt x="204" y="574"/>
                  </a:cubicBezTo>
                  <a:cubicBezTo>
                    <a:pt x="200" y="579"/>
                    <a:pt x="193" y="586"/>
                    <a:pt x="189" y="590"/>
                  </a:cubicBezTo>
                  <a:cubicBezTo>
                    <a:pt x="177" y="602"/>
                    <a:pt x="177" y="602"/>
                    <a:pt x="177" y="602"/>
                  </a:cubicBezTo>
                  <a:cubicBezTo>
                    <a:pt x="167" y="597"/>
                    <a:pt x="167" y="597"/>
                    <a:pt x="167" y="597"/>
                  </a:cubicBezTo>
                  <a:cubicBezTo>
                    <a:pt x="170" y="580"/>
                    <a:pt x="170" y="580"/>
                    <a:pt x="170" y="580"/>
                  </a:cubicBezTo>
                  <a:cubicBezTo>
                    <a:pt x="171" y="574"/>
                    <a:pt x="173" y="565"/>
                    <a:pt x="174" y="559"/>
                  </a:cubicBezTo>
                  <a:cubicBezTo>
                    <a:pt x="178" y="538"/>
                    <a:pt x="178" y="538"/>
                    <a:pt x="178" y="538"/>
                  </a:cubicBezTo>
                  <a:cubicBezTo>
                    <a:pt x="161" y="551"/>
                    <a:pt x="161" y="551"/>
                    <a:pt x="161" y="551"/>
                  </a:cubicBezTo>
                  <a:cubicBezTo>
                    <a:pt x="156" y="554"/>
                    <a:pt x="148" y="560"/>
                    <a:pt x="143" y="563"/>
                  </a:cubicBezTo>
                  <a:cubicBezTo>
                    <a:pt x="130" y="573"/>
                    <a:pt x="130" y="573"/>
                    <a:pt x="130" y="573"/>
                  </a:cubicBezTo>
                  <a:cubicBezTo>
                    <a:pt x="127" y="572"/>
                    <a:pt x="127" y="572"/>
                    <a:pt x="127" y="572"/>
                  </a:cubicBezTo>
                  <a:cubicBezTo>
                    <a:pt x="121" y="566"/>
                    <a:pt x="121" y="566"/>
                    <a:pt x="121" y="566"/>
                  </a:cubicBezTo>
                  <a:cubicBezTo>
                    <a:pt x="127" y="551"/>
                    <a:pt x="127" y="551"/>
                    <a:pt x="127" y="551"/>
                  </a:cubicBezTo>
                  <a:cubicBezTo>
                    <a:pt x="129" y="545"/>
                    <a:pt x="132" y="536"/>
                    <a:pt x="134" y="530"/>
                  </a:cubicBezTo>
                  <a:cubicBezTo>
                    <a:pt x="142" y="511"/>
                    <a:pt x="142" y="511"/>
                    <a:pt x="142" y="511"/>
                  </a:cubicBezTo>
                  <a:cubicBezTo>
                    <a:pt x="123" y="520"/>
                    <a:pt x="123" y="520"/>
                    <a:pt x="123" y="520"/>
                  </a:cubicBezTo>
                  <a:cubicBezTo>
                    <a:pt x="117" y="523"/>
                    <a:pt x="108" y="527"/>
                    <a:pt x="103" y="529"/>
                  </a:cubicBezTo>
                  <a:cubicBezTo>
                    <a:pt x="88" y="537"/>
                    <a:pt x="88" y="537"/>
                    <a:pt x="88" y="537"/>
                  </a:cubicBezTo>
                  <a:cubicBezTo>
                    <a:pt x="82" y="531"/>
                    <a:pt x="82" y="531"/>
                    <a:pt x="82" y="531"/>
                  </a:cubicBezTo>
                  <a:cubicBezTo>
                    <a:pt x="80" y="528"/>
                    <a:pt x="80" y="528"/>
                    <a:pt x="80" y="528"/>
                  </a:cubicBezTo>
                  <a:cubicBezTo>
                    <a:pt x="89" y="514"/>
                    <a:pt x="89" y="514"/>
                    <a:pt x="89" y="514"/>
                  </a:cubicBezTo>
                  <a:cubicBezTo>
                    <a:pt x="92" y="509"/>
                    <a:pt x="97" y="501"/>
                    <a:pt x="100" y="495"/>
                  </a:cubicBezTo>
                  <a:cubicBezTo>
                    <a:pt x="111" y="477"/>
                    <a:pt x="111" y="477"/>
                    <a:pt x="111" y="477"/>
                  </a:cubicBezTo>
                  <a:cubicBezTo>
                    <a:pt x="90" y="483"/>
                    <a:pt x="90" y="483"/>
                    <a:pt x="90" y="483"/>
                  </a:cubicBezTo>
                  <a:cubicBezTo>
                    <a:pt x="85" y="485"/>
                    <a:pt x="75" y="487"/>
                    <a:pt x="69" y="489"/>
                  </a:cubicBezTo>
                  <a:cubicBezTo>
                    <a:pt x="53" y="494"/>
                    <a:pt x="53" y="494"/>
                    <a:pt x="53" y="494"/>
                  </a:cubicBezTo>
                  <a:cubicBezTo>
                    <a:pt x="47" y="484"/>
                    <a:pt x="47" y="484"/>
                    <a:pt x="47" y="484"/>
                  </a:cubicBezTo>
                  <a:cubicBezTo>
                    <a:pt x="58" y="472"/>
                    <a:pt x="58" y="472"/>
                    <a:pt x="58" y="472"/>
                  </a:cubicBezTo>
                  <a:cubicBezTo>
                    <a:pt x="62" y="467"/>
                    <a:pt x="68" y="460"/>
                    <a:pt x="72" y="455"/>
                  </a:cubicBezTo>
                  <a:cubicBezTo>
                    <a:pt x="86" y="439"/>
                    <a:pt x="86" y="439"/>
                    <a:pt x="86" y="439"/>
                  </a:cubicBezTo>
                  <a:cubicBezTo>
                    <a:pt x="65" y="441"/>
                    <a:pt x="65" y="441"/>
                    <a:pt x="65" y="441"/>
                  </a:cubicBezTo>
                  <a:cubicBezTo>
                    <a:pt x="59" y="442"/>
                    <a:pt x="49" y="443"/>
                    <a:pt x="43" y="443"/>
                  </a:cubicBezTo>
                  <a:cubicBezTo>
                    <a:pt x="27" y="445"/>
                    <a:pt x="27" y="445"/>
                    <a:pt x="27" y="445"/>
                  </a:cubicBezTo>
                  <a:cubicBezTo>
                    <a:pt x="25" y="441"/>
                    <a:pt x="25" y="441"/>
                    <a:pt x="25" y="441"/>
                  </a:cubicBezTo>
                  <a:cubicBezTo>
                    <a:pt x="22" y="435"/>
                    <a:pt x="22" y="435"/>
                    <a:pt x="22" y="435"/>
                  </a:cubicBezTo>
                  <a:cubicBezTo>
                    <a:pt x="35" y="424"/>
                    <a:pt x="35" y="424"/>
                    <a:pt x="35" y="424"/>
                  </a:cubicBezTo>
                  <a:cubicBezTo>
                    <a:pt x="40" y="420"/>
                    <a:pt x="47" y="414"/>
                    <a:pt x="52" y="410"/>
                  </a:cubicBezTo>
                  <a:cubicBezTo>
                    <a:pt x="68" y="397"/>
                    <a:pt x="68" y="397"/>
                    <a:pt x="68" y="397"/>
                  </a:cubicBezTo>
                  <a:cubicBezTo>
                    <a:pt x="47" y="395"/>
                    <a:pt x="47" y="395"/>
                    <a:pt x="47" y="395"/>
                  </a:cubicBezTo>
                  <a:cubicBezTo>
                    <a:pt x="41" y="395"/>
                    <a:pt x="31" y="394"/>
                    <a:pt x="25" y="394"/>
                  </a:cubicBezTo>
                  <a:cubicBezTo>
                    <a:pt x="9" y="393"/>
                    <a:pt x="9" y="393"/>
                    <a:pt x="9" y="393"/>
                  </a:cubicBezTo>
                  <a:cubicBezTo>
                    <a:pt x="6" y="382"/>
                    <a:pt x="6" y="382"/>
                    <a:pt x="6" y="382"/>
                  </a:cubicBezTo>
                  <a:cubicBezTo>
                    <a:pt x="21" y="374"/>
                    <a:pt x="21" y="374"/>
                    <a:pt x="21" y="374"/>
                  </a:cubicBezTo>
                  <a:cubicBezTo>
                    <a:pt x="26" y="371"/>
                    <a:pt x="35" y="366"/>
                    <a:pt x="40" y="363"/>
                  </a:cubicBezTo>
                  <a:cubicBezTo>
                    <a:pt x="58" y="352"/>
                    <a:pt x="58" y="352"/>
                    <a:pt x="58" y="352"/>
                  </a:cubicBezTo>
                  <a:cubicBezTo>
                    <a:pt x="38" y="347"/>
                    <a:pt x="38" y="347"/>
                    <a:pt x="38" y="347"/>
                  </a:cubicBezTo>
                  <a:cubicBezTo>
                    <a:pt x="32" y="346"/>
                    <a:pt x="22" y="344"/>
                    <a:pt x="17" y="342"/>
                  </a:cubicBezTo>
                  <a:cubicBezTo>
                    <a:pt x="1" y="338"/>
                    <a:pt x="1" y="338"/>
                    <a:pt x="1" y="338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16" y="321"/>
                    <a:pt x="16" y="321"/>
                    <a:pt x="16" y="321"/>
                  </a:cubicBezTo>
                  <a:cubicBezTo>
                    <a:pt x="21" y="319"/>
                    <a:pt x="30" y="316"/>
                    <a:pt x="36" y="314"/>
                  </a:cubicBezTo>
                  <a:cubicBezTo>
                    <a:pt x="56" y="307"/>
                    <a:pt x="56" y="307"/>
                    <a:pt x="56" y="307"/>
                  </a:cubicBezTo>
                  <a:cubicBezTo>
                    <a:pt x="37" y="298"/>
                    <a:pt x="37" y="298"/>
                    <a:pt x="37" y="298"/>
                  </a:cubicBezTo>
                  <a:cubicBezTo>
                    <a:pt x="31" y="296"/>
                    <a:pt x="22" y="292"/>
                    <a:pt x="17" y="290"/>
                  </a:cubicBezTo>
                  <a:cubicBezTo>
                    <a:pt x="2" y="283"/>
                    <a:pt x="2" y="283"/>
                    <a:pt x="2" y="283"/>
                  </a:cubicBezTo>
                  <a:cubicBezTo>
                    <a:pt x="3" y="272"/>
                    <a:pt x="3" y="272"/>
                    <a:pt x="3" y="272"/>
                  </a:cubicBezTo>
                  <a:cubicBezTo>
                    <a:pt x="19" y="269"/>
                    <a:pt x="19" y="269"/>
                    <a:pt x="19" y="269"/>
                  </a:cubicBezTo>
                  <a:cubicBezTo>
                    <a:pt x="25" y="268"/>
                    <a:pt x="35" y="266"/>
                    <a:pt x="41" y="265"/>
                  </a:cubicBezTo>
                  <a:cubicBezTo>
                    <a:pt x="62" y="262"/>
                    <a:pt x="62" y="262"/>
                    <a:pt x="62" y="262"/>
                  </a:cubicBezTo>
                  <a:cubicBezTo>
                    <a:pt x="44" y="250"/>
                    <a:pt x="44" y="250"/>
                    <a:pt x="44" y="250"/>
                  </a:cubicBezTo>
                  <a:cubicBezTo>
                    <a:pt x="39" y="247"/>
                    <a:pt x="31" y="241"/>
                    <a:pt x="26" y="238"/>
                  </a:cubicBezTo>
                  <a:cubicBezTo>
                    <a:pt x="12" y="229"/>
                    <a:pt x="12" y="229"/>
                    <a:pt x="12" y="229"/>
                  </a:cubicBezTo>
                  <a:cubicBezTo>
                    <a:pt x="14" y="223"/>
                    <a:pt x="14" y="223"/>
                    <a:pt x="14" y="223"/>
                  </a:cubicBezTo>
                  <a:cubicBezTo>
                    <a:pt x="16" y="218"/>
                    <a:pt x="16" y="218"/>
                    <a:pt x="16" y="218"/>
                  </a:cubicBezTo>
                  <a:cubicBezTo>
                    <a:pt x="32" y="218"/>
                    <a:pt x="32" y="218"/>
                    <a:pt x="32" y="218"/>
                  </a:cubicBezTo>
                  <a:cubicBezTo>
                    <a:pt x="38" y="218"/>
                    <a:pt x="48" y="218"/>
                    <a:pt x="54" y="218"/>
                  </a:cubicBezTo>
                  <a:cubicBezTo>
                    <a:pt x="75" y="218"/>
                    <a:pt x="75" y="218"/>
                    <a:pt x="75" y="218"/>
                  </a:cubicBezTo>
                  <a:cubicBezTo>
                    <a:pt x="60" y="204"/>
                    <a:pt x="60" y="204"/>
                    <a:pt x="60" y="204"/>
                  </a:cubicBezTo>
                  <a:cubicBezTo>
                    <a:pt x="56" y="199"/>
                    <a:pt x="49" y="193"/>
                    <a:pt x="44" y="188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7" y="167"/>
                    <a:pt x="37" y="167"/>
                    <a:pt x="37" y="167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60" y="171"/>
                    <a:pt x="69" y="173"/>
                    <a:pt x="75" y="174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84" y="161"/>
                    <a:pt x="84" y="161"/>
                    <a:pt x="84" y="161"/>
                  </a:cubicBezTo>
                  <a:cubicBezTo>
                    <a:pt x="80" y="156"/>
                    <a:pt x="74" y="148"/>
                    <a:pt x="71" y="143"/>
                  </a:cubicBezTo>
                  <a:cubicBezTo>
                    <a:pt x="61" y="130"/>
                    <a:pt x="61" y="130"/>
                    <a:pt x="61" y="130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9" y="128"/>
                    <a:pt x="98" y="132"/>
                    <a:pt x="104" y="134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14" y="122"/>
                    <a:pt x="114" y="122"/>
                    <a:pt x="114" y="122"/>
                  </a:cubicBezTo>
                  <a:cubicBezTo>
                    <a:pt x="112" y="117"/>
                    <a:pt x="107" y="108"/>
                    <a:pt x="105" y="103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104" y="82"/>
                    <a:pt x="104" y="82"/>
                    <a:pt x="104" y="82"/>
                  </a:cubicBezTo>
                  <a:cubicBezTo>
                    <a:pt x="106" y="80"/>
                    <a:pt x="106" y="80"/>
                    <a:pt x="106" y="80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25" y="92"/>
                    <a:pt x="134" y="97"/>
                    <a:pt x="139" y="10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49" y="84"/>
                    <a:pt x="147" y="75"/>
                    <a:pt x="145" y="69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63" y="58"/>
                    <a:pt x="163" y="58"/>
                    <a:pt x="163" y="58"/>
                  </a:cubicBezTo>
                  <a:cubicBezTo>
                    <a:pt x="167" y="62"/>
                    <a:pt x="175" y="68"/>
                    <a:pt x="179" y="72"/>
                  </a:cubicBezTo>
                  <a:cubicBezTo>
                    <a:pt x="195" y="86"/>
                    <a:pt x="195" y="86"/>
                    <a:pt x="195" y="86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2" y="59"/>
                    <a:pt x="191" y="49"/>
                    <a:pt x="191" y="43"/>
                  </a:cubicBezTo>
                  <a:cubicBezTo>
                    <a:pt x="189" y="27"/>
                    <a:pt x="189" y="27"/>
                    <a:pt x="189" y="27"/>
                  </a:cubicBezTo>
                  <a:cubicBezTo>
                    <a:pt x="194" y="24"/>
                    <a:pt x="194" y="24"/>
                    <a:pt x="194" y="24"/>
                  </a:cubicBezTo>
                  <a:cubicBezTo>
                    <a:pt x="199" y="22"/>
                    <a:pt x="199" y="22"/>
                    <a:pt x="199" y="22"/>
                  </a:cubicBezTo>
                  <a:cubicBezTo>
                    <a:pt x="210" y="35"/>
                    <a:pt x="210" y="35"/>
                    <a:pt x="210" y="35"/>
                  </a:cubicBezTo>
                  <a:cubicBezTo>
                    <a:pt x="214" y="40"/>
                    <a:pt x="220" y="47"/>
                    <a:pt x="224" y="52"/>
                  </a:cubicBezTo>
                  <a:cubicBezTo>
                    <a:pt x="237" y="68"/>
                    <a:pt x="237" y="68"/>
                    <a:pt x="237" y="68"/>
                  </a:cubicBezTo>
                  <a:cubicBezTo>
                    <a:pt x="239" y="47"/>
                    <a:pt x="239" y="47"/>
                    <a:pt x="239" y="47"/>
                  </a:cubicBezTo>
                  <a:cubicBezTo>
                    <a:pt x="239" y="41"/>
                    <a:pt x="240" y="31"/>
                    <a:pt x="240" y="25"/>
                  </a:cubicBezTo>
                  <a:cubicBezTo>
                    <a:pt x="241" y="9"/>
                    <a:pt x="241" y="9"/>
                    <a:pt x="241" y="9"/>
                  </a:cubicBezTo>
                  <a:cubicBezTo>
                    <a:pt x="252" y="6"/>
                    <a:pt x="252" y="6"/>
                    <a:pt x="252" y="6"/>
                  </a:cubicBezTo>
                  <a:cubicBezTo>
                    <a:pt x="261" y="21"/>
                    <a:pt x="261" y="21"/>
                    <a:pt x="261" y="21"/>
                  </a:cubicBezTo>
                  <a:cubicBezTo>
                    <a:pt x="264" y="26"/>
                    <a:pt x="268" y="34"/>
                    <a:pt x="271" y="40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87" y="37"/>
                    <a:pt x="287" y="37"/>
                    <a:pt x="287" y="37"/>
                  </a:cubicBezTo>
                  <a:cubicBezTo>
                    <a:pt x="288" y="32"/>
                    <a:pt x="291" y="22"/>
                    <a:pt x="292" y="16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302" y="0"/>
                    <a:pt x="302" y="0"/>
                    <a:pt x="302" y="0"/>
                  </a:cubicBezTo>
                  <a:close/>
                  <a:moveTo>
                    <a:pt x="150" y="158"/>
                  </a:moveTo>
                  <a:cubicBezTo>
                    <a:pt x="150" y="158"/>
                    <a:pt x="150" y="158"/>
                    <a:pt x="150" y="158"/>
                  </a:cubicBezTo>
                  <a:cubicBezTo>
                    <a:pt x="145" y="163"/>
                    <a:pt x="145" y="163"/>
                    <a:pt x="145" y="163"/>
                  </a:cubicBezTo>
                  <a:cubicBezTo>
                    <a:pt x="277" y="285"/>
                    <a:pt x="277" y="285"/>
                    <a:pt x="277" y="285"/>
                  </a:cubicBezTo>
                  <a:cubicBezTo>
                    <a:pt x="282" y="280"/>
                    <a:pt x="282" y="280"/>
                    <a:pt x="282" y="280"/>
                  </a:cubicBezTo>
                  <a:cubicBezTo>
                    <a:pt x="150" y="158"/>
                    <a:pt x="150" y="158"/>
                    <a:pt x="150" y="158"/>
                  </a:cubicBezTo>
                  <a:close/>
                  <a:moveTo>
                    <a:pt x="489" y="471"/>
                  </a:moveTo>
                  <a:cubicBezTo>
                    <a:pt x="489" y="471"/>
                    <a:pt x="489" y="471"/>
                    <a:pt x="489" y="471"/>
                  </a:cubicBezTo>
                  <a:cubicBezTo>
                    <a:pt x="357" y="349"/>
                    <a:pt x="357" y="349"/>
                    <a:pt x="357" y="349"/>
                  </a:cubicBezTo>
                  <a:cubicBezTo>
                    <a:pt x="353" y="354"/>
                    <a:pt x="353" y="354"/>
                    <a:pt x="353" y="354"/>
                  </a:cubicBezTo>
                  <a:cubicBezTo>
                    <a:pt x="485" y="476"/>
                    <a:pt x="485" y="476"/>
                    <a:pt x="485" y="476"/>
                  </a:cubicBezTo>
                  <a:cubicBezTo>
                    <a:pt x="489" y="471"/>
                    <a:pt x="489" y="471"/>
                    <a:pt x="489" y="471"/>
                  </a:cubicBezTo>
                  <a:close/>
                  <a:moveTo>
                    <a:pt x="477" y="150"/>
                  </a:moveTo>
                  <a:cubicBezTo>
                    <a:pt x="477" y="150"/>
                    <a:pt x="477" y="150"/>
                    <a:pt x="477" y="150"/>
                  </a:cubicBezTo>
                  <a:cubicBezTo>
                    <a:pt x="471" y="145"/>
                    <a:pt x="471" y="145"/>
                    <a:pt x="471" y="145"/>
                  </a:cubicBezTo>
                  <a:cubicBezTo>
                    <a:pt x="349" y="277"/>
                    <a:pt x="349" y="277"/>
                    <a:pt x="349" y="277"/>
                  </a:cubicBezTo>
                  <a:cubicBezTo>
                    <a:pt x="355" y="282"/>
                    <a:pt x="355" y="282"/>
                    <a:pt x="355" y="282"/>
                  </a:cubicBezTo>
                  <a:cubicBezTo>
                    <a:pt x="477" y="150"/>
                    <a:pt x="477" y="150"/>
                    <a:pt x="477" y="150"/>
                  </a:cubicBezTo>
                  <a:close/>
                  <a:moveTo>
                    <a:pt x="163" y="489"/>
                  </a:moveTo>
                  <a:cubicBezTo>
                    <a:pt x="163" y="489"/>
                    <a:pt x="163" y="489"/>
                    <a:pt x="163" y="489"/>
                  </a:cubicBezTo>
                  <a:cubicBezTo>
                    <a:pt x="285" y="357"/>
                    <a:pt x="285" y="357"/>
                    <a:pt x="285" y="357"/>
                  </a:cubicBezTo>
                  <a:cubicBezTo>
                    <a:pt x="280" y="352"/>
                    <a:pt x="280" y="352"/>
                    <a:pt x="280" y="352"/>
                  </a:cubicBezTo>
                  <a:cubicBezTo>
                    <a:pt x="158" y="484"/>
                    <a:pt x="158" y="484"/>
                    <a:pt x="158" y="484"/>
                  </a:cubicBezTo>
                  <a:cubicBezTo>
                    <a:pt x="163" y="489"/>
                    <a:pt x="163" y="489"/>
                    <a:pt x="163" y="489"/>
                  </a:cubicBezTo>
                  <a:close/>
                  <a:moveTo>
                    <a:pt x="305" y="102"/>
                  </a:moveTo>
                  <a:cubicBezTo>
                    <a:pt x="305" y="102"/>
                    <a:pt x="305" y="102"/>
                    <a:pt x="305" y="102"/>
                  </a:cubicBezTo>
                  <a:cubicBezTo>
                    <a:pt x="268" y="104"/>
                    <a:pt x="239" y="136"/>
                    <a:pt x="241" y="174"/>
                  </a:cubicBezTo>
                  <a:cubicBezTo>
                    <a:pt x="242" y="211"/>
                    <a:pt x="274" y="240"/>
                    <a:pt x="311" y="239"/>
                  </a:cubicBezTo>
                  <a:cubicBezTo>
                    <a:pt x="312" y="266"/>
                    <a:pt x="312" y="266"/>
                    <a:pt x="312" y="266"/>
                  </a:cubicBezTo>
                  <a:cubicBezTo>
                    <a:pt x="319" y="266"/>
                    <a:pt x="319" y="266"/>
                    <a:pt x="319" y="266"/>
                  </a:cubicBezTo>
                  <a:cubicBezTo>
                    <a:pt x="318" y="239"/>
                    <a:pt x="318" y="239"/>
                    <a:pt x="318" y="239"/>
                  </a:cubicBezTo>
                  <a:cubicBezTo>
                    <a:pt x="353" y="234"/>
                    <a:pt x="380" y="203"/>
                    <a:pt x="378" y="167"/>
                  </a:cubicBezTo>
                  <a:cubicBezTo>
                    <a:pt x="376" y="131"/>
                    <a:pt x="347" y="103"/>
                    <a:pt x="312" y="102"/>
                  </a:cubicBezTo>
                  <a:cubicBezTo>
                    <a:pt x="312" y="86"/>
                    <a:pt x="312" y="86"/>
                    <a:pt x="312" y="86"/>
                  </a:cubicBezTo>
                  <a:cubicBezTo>
                    <a:pt x="304" y="86"/>
                    <a:pt x="304" y="86"/>
                    <a:pt x="304" y="86"/>
                  </a:cubicBezTo>
                  <a:cubicBezTo>
                    <a:pt x="305" y="102"/>
                    <a:pt x="305" y="102"/>
                    <a:pt x="305" y="102"/>
                  </a:cubicBezTo>
                  <a:close/>
                  <a:moveTo>
                    <a:pt x="460" y="240"/>
                  </a:moveTo>
                  <a:cubicBezTo>
                    <a:pt x="460" y="240"/>
                    <a:pt x="460" y="240"/>
                    <a:pt x="460" y="240"/>
                  </a:cubicBezTo>
                  <a:cubicBezTo>
                    <a:pt x="423" y="242"/>
                    <a:pt x="394" y="273"/>
                    <a:pt x="394" y="310"/>
                  </a:cubicBezTo>
                  <a:cubicBezTo>
                    <a:pt x="368" y="311"/>
                    <a:pt x="368" y="311"/>
                    <a:pt x="368" y="311"/>
                  </a:cubicBezTo>
                  <a:cubicBezTo>
                    <a:pt x="369" y="319"/>
                    <a:pt x="369" y="319"/>
                    <a:pt x="369" y="319"/>
                  </a:cubicBezTo>
                  <a:cubicBezTo>
                    <a:pt x="395" y="317"/>
                    <a:pt x="395" y="317"/>
                    <a:pt x="395" y="317"/>
                  </a:cubicBezTo>
                  <a:cubicBezTo>
                    <a:pt x="399" y="353"/>
                    <a:pt x="430" y="380"/>
                    <a:pt x="466" y="378"/>
                  </a:cubicBezTo>
                  <a:cubicBezTo>
                    <a:pt x="502" y="376"/>
                    <a:pt x="530" y="347"/>
                    <a:pt x="532" y="312"/>
                  </a:cubicBezTo>
                  <a:cubicBezTo>
                    <a:pt x="548" y="311"/>
                    <a:pt x="548" y="311"/>
                    <a:pt x="548" y="311"/>
                  </a:cubicBezTo>
                  <a:cubicBezTo>
                    <a:pt x="548" y="304"/>
                    <a:pt x="548" y="304"/>
                    <a:pt x="548" y="304"/>
                  </a:cubicBezTo>
                  <a:cubicBezTo>
                    <a:pt x="532" y="305"/>
                    <a:pt x="532" y="305"/>
                    <a:pt x="532" y="305"/>
                  </a:cubicBezTo>
                  <a:cubicBezTo>
                    <a:pt x="529" y="267"/>
                    <a:pt x="497" y="239"/>
                    <a:pt x="460" y="240"/>
                  </a:cubicBezTo>
                  <a:close/>
                  <a:moveTo>
                    <a:pt x="167" y="256"/>
                  </a:moveTo>
                  <a:cubicBezTo>
                    <a:pt x="167" y="256"/>
                    <a:pt x="167" y="256"/>
                    <a:pt x="167" y="256"/>
                  </a:cubicBezTo>
                  <a:cubicBezTo>
                    <a:pt x="131" y="257"/>
                    <a:pt x="103" y="287"/>
                    <a:pt x="102" y="322"/>
                  </a:cubicBezTo>
                  <a:cubicBezTo>
                    <a:pt x="86" y="323"/>
                    <a:pt x="86" y="323"/>
                    <a:pt x="86" y="323"/>
                  </a:cubicBezTo>
                  <a:cubicBezTo>
                    <a:pt x="86" y="330"/>
                    <a:pt x="86" y="330"/>
                    <a:pt x="86" y="330"/>
                  </a:cubicBezTo>
                  <a:cubicBezTo>
                    <a:pt x="102" y="329"/>
                    <a:pt x="102" y="329"/>
                    <a:pt x="102" y="329"/>
                  </a:cubicBezTo>
                  <a:cubicBezTo>
                    <a:pt x="104" y="366"/>
                    <a:pt x="136" y="395"/>
                    <a:pt x="174" y="393"/>
                  </a:cubicBezTo>
                  <a:cubicBezTo>
                    <a:pt x="211" y="391"/>
                    <a:pt x="240" y="360"/>
                    <a:pt x="239" y="324"/>
                  </a:cubicBezTo>
                  <a:cubicBezTo>
                    <a:pt x="266" y="323"/>
                    <a:pt x="266" y="323"/>
                    <a:pt x="266" y="323"/>
                  </a:cubicBezTo>
                  <a:cubicBezTo>
                    <a:pt x="266" y="316"/>
                    <a:pt x="266" y="316"/>
                    <a:pt x="266" y="316"/>
                  </a:cubicBezTo>
                  <a:cubicBezTo>
                    <a:pt x="239" y="317"/>
                    <a:pt x="239" y="317"/>
                    <a:pt x="239" y="317"/>
                  </a:cubicBezTo>
                  <a:cubicBezTo>
                    <a:pt x="235" y="281"/>
                    <a:pt x="204" y="254"/>
                    <a:pt x="167" y="256"/>
                  </a:cubicBezTo>
                  <a:close/>
                  <a:moveTo>
                    <a:pt x="316" y="283"/>
                  </a:moveTo>
                  <a:cubicBezTo>
                    <a:pt x="316" y="283"/>
                    <a:pt x="316" y="283"/>
                    <a:pt x="316" y="283"/>
                  </a:cubicBezTo>
                  <a:cubicBezTo>
                    <a:pt x="297" y="284"/>
                    <a:pt x="282" y="300"/>
                    <a:pt x="283" y="319"/>
                  </a:cubicBezTo>
                  <a:cubicBezTo>
                    <a:pt x="284" y="338"/>
                    <a:pt x="300" y="352"/>
                    <a:pt x="319" y="351"/>
                  </a:cubicBezTo>
                  <a:cubicBezTo>
                    <a:pt x="338" y="351"/>
                    <a:pt x="353" y="334"/>
                    <a:pt x="352" y="315"/>
                  </a:cubicBezTo>
                  <a:cubicBezTo>
                    <a:pt x="351" y="296"/>
                    <a:pt x="335" y="282"/>
                    <a:pt x="316" y="283"/>
                  </a:cubicBezTo>
                  <a:close/>
                  <a:moveTo>
                    <a:pt x="317" y="395"/>
                  </a:moveTo>
                  <a:cubicBezTo>
                    <a:pt x="317" y="395"/>
                    <a:pt x="317" y="395"/>
                    <a:pt x="317" y="395"/>
                  </a:cubicBezTo>
                  <a:cubicBezTo>
                    <a:pt x="281" y="399"/>
                    <a:pt x="254" y="430"/>
                    <a:pt x="256" y="466"/>
                  </a:cubicBezTo>
                  <a:cubicBezTo>
                    <a:pt x="257" y="502"/>
                    <a:pt x="287" y="531"/>
                    <a:pt x="322" y="532"/>
                  </a:cubicBezTo>
                  <a:cubicBezTo>
                    <a:pt x="323" y="548"/>
                    <a:pt x="323" y="548"/>
                    <a:pt x="323" y="548"/>
                  </a:cubicBezTo>
                  <a:cubicBezTo>
                    <a:pt x="330" y="548"/>
                    <a:pt x="330" y="548"/>
                    <a:pt x="330" y="548"/>
                  </a:cubicBezTo>
                  <a:cubicBezTo>
                    <a:pt x="329" y="532"/>
                    <a:pt x="329" y="532"/>
                    <a:pt x="329" y="532"/>
                  </a:cubicBezTo>
                  <a:cubicBezTo>
                    <a:pt x="366" y="529"/>
                    <a:pt x="395" y="497"/>
                    <a:pt x="393" y="460"/>
                  </a:cubicBezTo>
                  <a:cubicBezTo>
                    <a:pt x="391" y="423"/>
                    <a:pt x="361" y="394"/>
                    <a:pt x="324" y="394"/>
                  </a:cubicBezTo>
                  <a:cubicBezTo>
                    <a:pt x="323" y="368"/>
                    <a:pt x="323" y="368"/>
                    <a:pt x="323" y="368"/>
                  </a:cubicBezTo>
                  <a:cubicBezTo>
                    <a:pt x="316" y="368"/>
                    <a:pt x="316" y="368"/>
                    <a:pt x="316" y="368"/>
                  </a:cubicBezTo>
                  <a:lnTo>
                    <a:pt x="317" y="395"/>
                  </a:lnTo>
                  <a:close/>
                </a:path>
              </a:pathLst>
            </a:custGeom>
            <a:solidFill>
              <a:srgbClr val="EA5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3"/>
            <p:cNvSpPr>
              <a:spLocks noEditPoints="1"/>
            </p:cNvSpPr>
            <p:nvPr/>
          </p:nvSpPr>
          <p:spPr bwMode="auto">
            <a:xfrm>
              <a:off x="955" y="2342"/>
              <a:ext cx="692" cy="692"/>
            </a:xfrm>
            <a:custGeom>
              <a:avLst/>
              <a:gdLst>
                <a:gd name="T0" fmla="*/ 237 w 402"/>
                <a:gd name="T1" fmla="*/ 3 h 402"/>
                <a:gd name="T2" fmla="*/ 277 w 402"/>
                <a:gd name="T3" fmla="*/ 15 h 402"/>
                <a:gd name="T4" fmla="*/ 314 w 402"/>
                <a:gd name="T5" fmla="*/ 35 h 402"/>
                <a:gd name="T6" fmla="*/ 346 w 402"/>
                <a:gd name="T7" fmla="*/ 62 h 402"/>
                <a:gd name="T8" fmla="*/ 372 w 402"/>
                <a:gd name="T9" fmla="*/ 95 h 402"/>
                <a:gd name="T10" fmla="*/ 391 w 402"/>
                <a:gd name="T11" fmla="*/ 135 h 402"/>
                <a:gd name="T12" fmla="*/ 401 w 402"/>
                <a:gd name="T13" fmla="*/ 176 h 402"/>
                <a:gd name="T14" fmla="*/ 402 w 402"/>
                <a:gd name="T15" fmla="*/ 218 h 402"/>
                <a:gd name="T16" fmla="*/ 394 w 402"/>
                <a:gd name="T17" fmla="*/ 259 h 402"/>
                <a:gd name="T18" fmla="*/ 378 w 402"/>
                <a:gd name="T19" fmla="*/ 298 h 402"/>
                <a:gd name="T20" fmla="*/ 354 w 402"/>
                <a:gd name="T21" fmla="*/ 332 h 402"/>
                <a:gd name="T22" fmla="*/ 324 w 402"/>
                <a:gd name="T23" fmla="*/ 361 h 402"/>
                <a:gd name="T24" fmla="*/ 288 w 402"/>
                <a:gd name="T25" fmla="*/ 383 h 402"/>
                <a:gd name="T26" fmla="*/ 248 w 402"/>
                <a:gd name="T27" fmla="*/ 397 h 402"/>
                <a:gd name="T28" fmla="*/ 207 w 402"/>
                <a:gd name="T29" fmla="*/ 402 h 402"/>
                <a:gd name="T30" fmla="*/ 165 w 402"/>
                <a:gd name="T31" fmla="*/ 399 h 402"/>
                <a:gd name="T32" fmla="*/ 125 w 402"/>
                <a:gd name="T33" fmla="*/ 387 h 402"/>
                <a:gd name="T34" fmla="*/ 88 w 402"/>
                <a:gd name="T35" fmla="*/ 367 h 402"/>
                <a:gd name="T36" fmla="*/ 56 w 402"/>
                <a:gd name="T37" fmla="*/ 340 h 402"/>
                <a:gd name="T38" fmla="*/ 30 w 402"/>
                <a:gd name="T39" fmla="*/ 307 h 402"/>
                <a:gd name="T40" fmla="*/ 12 w 402"/>
                <a:gd name="T41" fmla="*/ 269 h 402"/>
                <a:gd name="T42" fmla="*/ 2 w 402"/>
                <a:gd name="T43" fmla="*/ 228 h 402"/>
                <a:gd name="T44" fmla="*/ 1 w 402"/>
                <a:gd name="T45" fmla="*/ 186 h 402"/>
                <a:gd name="T46" fmla="*/ 8 w 402"/>
                <a:gd name="T47" fmla="*/ 145 h 402"/>
                <a:gd name="T48" fmla="*/ 24 w 402"/>
                <a:gd name="T49" fmla="*/ 106 h 402"/>
                <a:gd name="T50" fmla="*/ 48 w 402"/>
                <a:gd name="T51" fmla="*/ 71 h 402"/>
                <a:gd name="T52" fmla="*/ 78 w 402"/>
                <a:gd name="T53" fmla="*/ 42 h 402"/>
                <a:gd name="T54" fmla="*/ 114 w 402"/>
                <a:gd name="T55" fmla="*/ 20 h 402"/>
                <a:gd name="T56" fmla="*/ 153 w 402"/>
                <a:gd name="T57" fmla="*/ 6 h 402"/>
                <a:gd name="T58" fmla="*/ 195 w 402"/>
                <a:gd name="T59" fmla="*/ 0 h 402"/>
                <a:gd name="T60" fmla="*/ 211 w 402"/>
                <a:gd name="T61" fmla="*/ 179 h 402"/>
                <a:gd name="T62" fmla="*/ 179 w 402"/>
                <a:gd name="T63" fmla="*/ 210 h 402"/>
                <a:gd name="T64" fmla="*/ 223 w 402"/>
                <a:gd name="T65" fmla="*/ 211 h 402"/>
                <a:gd name="T66" fmla="*/ 91 w 402"/>
                <a:gd name="T67" fmla="*/ 169 h 402"/>
                <a:gd name="T68" fmla="*/ 321 w 402"/>
                <a:gd name="T69" fmla="*/ 154 h 402"/>
                <a:gd name="T70" fmla="*/ 313 w 402"/>
                <a:gd name="T71" fmla="*/ 173 h 402"/>
                <a:gd name="T72" fmla="*/ 90 w 402"/>
                <a:gd name="T73" fmla="*/ 230 h 402"/>
                <a:gd name="T74" fmla="*/ 253 w 402"/>
                <a:gd name="T75" fmla="*/ 83 h 402"/>
                <a:gd name="T76" fmla="*/ 260 w 402"/>
                <a:gd name="T77" fmla="*/ 102 h 402"/>
                <a:gd name="T78" fmla="*/ 143 w 402"/>
                <a:gd name="T79" fmla="*/ 300 h 402"/>
                <a:gd name="T80" fmla="*/ 154 w 402"/>
                <a:gd name="T81" fmla="*/ 82 h 402"/>
                <a:gd name="T82" fmla="*/ 173 w 402"/>
                <a:gd name="T83" fmla="*/ 90 h 402"/>
                <a:gd name="T84" fmla="*/ 300 w 402"/>
                <a:gd name="T85" fmla="*/ 260 h 402"/>
                <a:gd name="T86" fmla="*/ 238 w 402"/>
                <a:gd name="T87" fmla="*/ 294 h 402"/>
                <a:gd name="T88" fmla="*/ 256 w 402"/>
                <a:gd name="T89" fmla="*/ 302 h 402"/>
                <a:gd name="T90" fmla="*/ 278 w 402"/>
                <a:gd name="T91" fmla="*/ 183 h 402"/>
                <a:gd name="T92" fmla="*/ 311 w 402"/>
                <a:gd name="T93" fmla="*/ 288 h 402"/>
                <a:gd name="T94" fmla="*/ 284 w 402"/>
                <a:gd name="T95" fmla="*/ 314 h 402"/>
                <a:gd name="T96" fmla="*/ 180 w 402"/>
                <a:gd name="T97" fmla="*/ 339 h 402"/>
                <a:gd name="T98" fmla="*/ 133 w 402"/>
                <a:gd name="T99" fmla="*/ 240 h 402"/>
                <a:gd name="T100" fmla="*/ 159 w 402"/>
                <a:gd name="T101" fmla="*/ 267 h 402"/>
                <a:gd name="T102" fmla="*/ 63 w 402"/>
                <a:gd name="T103" fmla="*/ 179 h 402"/>
                <a:gd name="T104" fmla="*/ 162 w 402"/>
                <a:gd name="T105" fmla="*/ 133 h 402"/>
                <a:gd name="T106" fmla="*/ 135 w 402"/>
                <a:gd name="T107" fmla="*/ 159 h 402"/>
                <a:gd name="T108" fmla="*/ 184 w 402"/>
                <a:gd name="T109" fmla="*/ 124 h 402"/>
                <a:gd name="T110" fmla="*/ 289 w 402"/>
                <a:gd name="T111" fmla="*/ 91 h 402"/>
                <a:gd name="T112" fmla="*/ 315 w 402"/>
                <a:gd name="T113" fmla="*/ 118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2" h="402">
                  <a:moveTo>
                    <a:pt x="206" y="31"/>
                  </a:moveTo>
                  <a:cubicBezTo>
                    <a:pt x="207" y="31"/>
                    <a:pt x="207" y="31"/>
                    <a:pt x="208" y="31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37" y="3"/>
                    <a:pt x="237" y="3"/>
                    <a:pt x="237" y="3"/>
                  </a:cubicBezTo>
                  <a:cubicBezTo>
                    <a:pt x="241" y="35"/>
                    <a:pt x="241" y="35"/>
                    <a:pt x="241" y="35"/>
                  </a:cubicBezTo>
                  <a:cubicBezTo>
                    <a:pt x="242" y="35"/>
                    <a:pt x="243" y="36"/>
                    <a:pt x="243" y="36"/>
                  </a:cubicBezTo>
                  <a:cubicBezTo>
                    <a:pt x="262" y="9"/>
                    <a:pt x="262" y="9"/>
                    <a:pt x="262" y="9"/>
                  </a:cubicBezTo>
                  <a:cubicBezTo>
                    <a:pt x="277" y="15"/>
                    <a:pt x="277" y="15"/>
                    <a:pt x="277" y="15"/>
                  </a:cubicBezTo>
                  <a:cubicBezTo>
                    <a:pt x="275" y="47"/>
                    <a:pt x="275" y="47"/>
                    <a:pt x="275" y="47"/>
                  </a:cubicBezTo>
                  <a:cubicBezTo>
                    <a:pt x="275" y="47"/>
                    <a:pt x="276" y="48"/>
                    <a:pt x="277" y="48"/>
                  </a:cubicBezTo>
                  <a:cubicBezTo>
                    <a:pt x="300" y="26"/>
                    <a:pt x="300" y="26"/>
                    <a:pt x="300" y="26"/>
                  </a:cubicBezTo>
                  <a:cubicBezTo>
                    <a:pt x="314" y="35"/>
                    <a:pt x="314" y="35"/>
                    <a:pt x="314" y="35"/>
                  </a:cubicBezTo>
                  <a:cubicBezTo>
                    <a:pt x="305" y="66"/>
                    <a:pt x="305" y="66"/>
                    <a:pt x="305" y="66"/>
                  </a:cubicBezTo>
                  <a:cubicBezTo>
                    <a:pt x="306" y="66"/>
                    <a:pt x="306" y="67"/>
                    <a:pt x="307" y="67"/>
                  </a:cubicBezTo>
                  <a:cubicBezTo>
                    <a:pt x="334" y="50"/>
                    <a:pt x="334" y="50"/>
                    <a:pt x="334" y="50"/>
                  </a:cubicBezTo>
                  <a:cubicBezTo>
                    <a:pt x="346" y="62"/>
                    <a:pt x="346" y="62"/>
                    <a:pt x="346" y="62"/>
                  </a:cubicBezTo>
                  <a:cubicBezTo>
                    <a:pt x="331" y="90"/>
                    <a:pt x="331" y="90"/>
                    <a:pt x="331" y="90"/>
                  </a:cubicBezTo>
                  <a:cubicBezTo>
                    <a:pt x="331" y="91"/>
                    <a:pt x="332" y="91"/>
                    <a:pt x="332" y="92"/>
                  </a:cubicBezTo>
                  <a:cubicBezTo>
                    <a:pt x="363" y="81"/>
                    <a:pt x="363" y="81"/>
                    <a:pt x="363" y="81"/>
                  </a:cubicBezTo>
                  <a:cubicBezTo>
                    <a:pt x="372" y="95"/>
                    <a:pt x="372" y="95"/>
                    <a:pt x="372" y="95"/>
                  </a:cubicBezTo>
                  <a:cubicBezTo>
                    <a:pt x="351" y="119"/>
                    <a:pt x="351" y="119"/>
                    <a:pt x="351" y="119"/>
                  </a:cubicBezTo>
                  <a:cubicBezTo>
                    <a:pt x="352" y="121"/>
                    <a:pt x="353" y="122"/>
                    <a:pt x="353" y="124"/>
                  </a:cubicBezTo>
                  <a:cubicBezTo>
                    <a:pt x="385" y="120"/>
                    <a:pt x="385" y="120"/>
                    <a:pt x="385" y="120"/>
                  </a:cubicBezTo>
                  <a:cubicBezTo>
                    <a:pt x="391" y="135"/>
                    <a:pt x="391" y="135"/>
                    <a:pt x="391" y="135"/>
                  </a:cubicBezTo>
                  <a:cubicBezTo>
                    <a:pt x="365" y="154"/>
                    <a:pt x="365" y="154"/>
                    <a:pt x="365" y="154"/>
                  </a:cubicBezTo>
                  <a:cubicBezTo>
                    <a:pt x="366" y="155"/>
                    <a:pt x="366" y="156"/>
                    <a:pt x="366" y="157"/>
                  </a:cubicBezTo>
                  <a:cubicBezTo>
                    <a:pt x="398" y="160"/>
                    <a:pt x="398" y="160"/>
                    <a:pt x="398" y="160"/>
                  </a:cubicBezTo>
                  <a:cubicBezTo>
                    <a:pt x="401" y="176"/>
                    <a:pt x="401" y="176"/>
                    <a:pt x="401" y="176"/>
                  </a:cubicBezTo>
                  <a:cubicBezTo>
                    <a:pt x="372" y="189"/>
                    <a:pt x="372" y="189"/>
                    <a:pt x="372" y="189"/>
                  </a:cubicBezTo>
                  <a:cubicBezTo>
                    <a:pt x="372" y="190"/>
                    <a:pt x="372" y="191"/>
                    <a:pt x="372" y="192"/>
                  </a:cubicBezTo>
                  <a:cubicBezTo>
                    <a:pt x="402" y="201"/>
                    <a:pt x="402" y="201"/>
                    <a:pt x="402" y="201"/>
                  </a:cubicBezTo>
                  <a:cubicBezTo>
                    <a:pt x="402" y="218"/>
                    <a:pt x="402" y="218"/>
                    <a:pt x="402" y="218"/>
                  </a:cubicBezTo>
                  <a:cubicBezTo>
                    <a:pt x="370" y="225"/>
                    <a:pt x="370" y="225"/>
                    <a:pt x="370" y="225"/>
                  </a:cubicBezTo>
                  <a:cubicBezTo>
                    <a:pt x="370" y="226"/>
                    <a:pt x="370" y="227"/>
                    <a:pt x="370" y="228"/>
                  </a:cubicBezTo>
                  <a:cubicBezTo>
                    <a:pt x="398" y="243"/>
                    <a:pt x="398" y="243"/>
                    <a:pt x="398" y="243"/>
                  </a:cubicBezTo>
                  <a:cubicBezTo>
                    <a:pt x="394" y="259"/>
                    <a:pt x="394" y="259"/>
                    <a:pt x="394" y="259"/>
                  </a:cubicBezTo>
                  <a:cubicBezTo>
                    <a:pt x="362" y="260"/>
                    <a:pt x="362" y="260"/>
                    <a:pt x="362" y="260"/>
                  </a:cubicBezTo>
                  <a:cubicBezTo>
                    <a:pt x="361" y="260"/>
                    <a:pt x="361" y="261"/>
                    <a:pt x="361" y="262"/>
                  </a:cubicBezTo>
                  <a:cubicBezTo>
                    <a:pt x="385" y="283"/>
                    <a:pt x="385" y="283"/>
                    <a:pt x="385" y="283"/>
                  </a:cubicBezTo>
                  <a:cubicBezTo>
                    <a:pt x="378" y="298"/>
                    <a:pt x="378" y="298"/>
                    <a:pt x="378" y="298"/>
                  </a:cubicBezTo>
                  <a:cubicBezTo>
                    <a:pt x="346" y="292"/>
                    <a:pt x="346" y="292"/>
                    <a:pt x="346" y="292"/>
                  </a:cubicBezTo>
                  <a:cubicBezTo>
                    <a:pt x="346" y="292"/>
                    <a:pt x="345" y="293"/>
                    <a:pt x="345" y="294"/>
                  </a:cubicBezTo>
                  <a:cubicBezTo>
                    <a:pt x="364" y="319"/>
                    <a:pt x="364" y="319"/>
                    <a:pt x="364" y="319"/>
                  </a:cubicBezTo>
                  <a:cubicBezTo>
                    <a:pt x="354" y="332"/>
                    <a:pt x="354" y="332"/>
                    <a:pt x="354" y="332"/>
                  </a:cubicBezTo>
                  <a:cubicBezTo>
                    <a:pt x="324" y="320"/>
                    <a:pt x="324" y="320"/>
                    <a:pt x="324" y="320"/>
                  </a:cubicBezTo>
                  <a:cubicBezTo>
                    <a:pt x="324" y="320"/>
                    <a:pt x="323" y="321"/>
                    <a:pt x="322" y="321"/>
                  </a:cubicBezTo>
                  <a:cubicBezTo>
                    <a:pt x="336" y="351"/>
                    <a:pt x="336" y="351"/>
                    <a:pt x="336" y="351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297" y="343"/>
                    <a:pt x="297" y="343"/>
                    <a:pt x="297" y="343"/>
                  </a:cubicBezTo>
                  <a:cubicBezTo>
                    <a:pt x="296" y="343"/>
                    <a:pt x="296" y="343"/>
                    <a:pt x="295" y="344"/>
                  </a:cubicBezTo>
                  <a:cubicBezTo>
                    <a:pt x="302" y="375"/>
                    <a:pt x="302" y="375"/>
                    <a:pt x="302" y="375"/>
                  </a:cubicBezTo>
                  <a:cubicBezTo>
                    <a:pt x="288" y="383"/>
                    <a:pt x="288" y="383"/>
                    <a:pt x="288" y="383"/>
                  </a:cubicBezTo>
                  <a:cubicBezTo>
                    <a:pt x="266" y="359"/>
                    <a:pt x="266" y="359"/>
                    <a:pt x="266" y="359"/>
                  </a:cubicBezTo>
                  <a:cubicBezTo>
                    <a:pt x="265" y="360"/>
                    <a:pt x="264" y="360"/>
                    <a:pt x="263" y="360"/>
                  </a:cubicBezTo>
                  <a:cubicBezTo>
                    <a:pt x="264" y="392"/>
                    <a:pt x="264" y="392"/>
                    <a:pt x="264" y="392"/>
                  </a:cubicBezTo>
                  <a:cubicBezTo>
                    <a:pt x="248" y="397"/>
                    <a:pt x="248" y="397"/>
                    <a:pt x="248" y="397"/>
                  </a:cubicBezTo>
                  <a:cubicBezTo>
                    <a:pt x="231" y="369"/>
                    <a:pt x="231" y="369"/>
                    <a:pt x="231" y="369"/>
                  </a:cubicBezTo>
                  <a:cubicBezTo>
                    <a:pt x="231" y="369"/>
                    <a:pt x="230" y="369"/>
                    <a:pt x="229" y="370"/>
                  </a:cubicBezTo>
                  <a:cubicBezTo>
                    <a:pt x="223" y="401"/>
                    <a:pt x="223" y="401"/>
                    <a:pt x="223" y="401"/>
                  </a:cubicBezTo>
                  <a:cubicBezTo>
                    <a:pt x="207" y="402"/>
                    <a:pt x="207" y="402"/>
                    <a:pt x="207" y="402"/>
                  </a:cubicBezTo>
                  <a:cubicBezTo>
                    <a:pt x="196" y="372"/>
                    <a:pt x="196" y="372"/>
                    <a:pt x="196" y="372"/>
                  </a:cubicBezTo>
                  <a:cubicBezTo>
                    <a:pt x="195" y="372"/>
                    <a:pt x="194" y="372"/>
                    <a:pt x="193" y="372"/>
                  </a:cubicBezTo>
                  <a:cubicBezTo>
                    <a:pt x="181" y="401"/>
                    <a:pt x="181" y="401"/>
                    <a:pt x="181" y="401"/>
                  </a:cubicBezTo>
                  <a:cubicBezTo>
                    <a:pt x="165" y="399"/>
                    <a:pt x="165" y="399"/>
                    <a:pt x="165" y="399"/>
                  </a:cubicBezTo>
                  <a:cubicBezTo>
                    <a:pt x="161" y="367"/>
                    <a:pt x="161" y="367"/>
                    <a:pt x="161" y="367"/>
                  </a:cubicBezTo>
                  <a:cubicBezTo>
                    <a:pt x="160" y="367"/>
                    <a:pt x="159" y="367"/>
                    <a:pt x="158" y="366"/>
                  </a:cubicBezTo>
                  <a:cubicBezTo>
                    <a:pt x="140" y="393"/>
                    <a:pt x="140" y="393"/>
                    <a:pt x="140" y="393"/>
                  </a:cubicBezTo>
                  <a:cubicBezTo>
                    <a:pt x="125" y="387"/>
                    <a:pt x="125" y="387"/>
                    <a:pt x="125" y="387"/>
                  </a:cubicBezTo>
                  <a:cubicBezTo>
                    <a:pt x="127" y="355"/>
                    <a:pt x="127" y="355"/>
                    <a:pt x="127" y="355"/>
                  </a:cubicBezTo>
                  <a:cubicBezTo>
                    <a:pt x="126" y="355"/>
                    <a:pt x="126" y="354"/>
                    <a:pt x="125" y="354"/>
                  </a:cubicBezTo>
                  <a:cubicBezTo>
                    <a:pt x="102" y="376"/>
                    <a:pt x="102" y="376"/>
                    <a:pt x="102" y="376"/>
                  </a:cubicBezTo>
                  <a:cubicBezTo>
                    <a:pt x="88" y="367"/>
                    <a:pt x="88" y="367"/>
                    <a:pt x="88" y="367"/>
                  </a:cubicBezTo>
                  <a:cubicBezTo>
                    <a:pt x="97" y="336"/>
                    <a:pt x="97" y="336"/>
                    <a:pt x="97" y="336"/>
                  </a:cubicBezTo>
                  <a:cubicBezTo>
                    <a:pt x="96" y="336"/>
                    <a:pt x="96" y="335"/>
                    <a:pt x="95" y="335"/>
                  </a:cubicBezTo>
                  <a:cubicBezTo>
                    <a:pt x="67" y="351"/>
                    <a:pt x="67" y="351"/>
                    <a:pt x="67" y="351"/>
                  </a:cubicBezTo>
                  <a:cubicBezTo>
                    <a:pt x="56" y="340"/>
                    <a:pt x="56" y="340"/>
                    <a:pt x="56" y="340"/>
                  </a:cubicBezTo>
                  <a:cubicBezTo>
                    <a:pt x="71" y="312"/>
                    <a:pt x="71" y="312"/>
                    <a:pt x="71" y="312"/>
                  </a:cubicBezTo>
                  <a:cubicBezTo>
                    <a:pt x="71" y="311"/>
                    <a:pt x="70" y="310"/>
                    <a:pt x="70" y="310"/>
                  </a:cubicBezTo>
                  <a:cubicBezTo>
                    <a:pt x="39" y="320"/>
                    <a:pt x="39" y="320"/>
                    <a:pt x="39" y="320"/>
                  </a:cubicBezTo>
                  <a:cubicBezTo>
                    <a:pt x="30" y="307"/>
                    <a:pt x="30" y="307"/>
                    <a:pt x="30" y="307"/>
                  </a:cubicBezTo>
                  <a:cubicBezTo>
                    <a:pt x="51" y="282"/>
                    <a:pt x="51" y="282"/>
                    <a:pt x="51" y="282"/>
                  </a:cubicBezTo>
                  <a:cubicBezTo>
                    <a:pt x="51" y="281"/>
                    <a:pt x="50" y="281"/>
                    <a:pt x="50" y="280"/>
                  </a:cubicBezTo>
                  <a:cubicBezTo>
                    <a:pt x="18" y="284"/>
                    <a:pt x="18" y="284"/>
                    <a:pt x="18" y="284"/>
                  </a:cubicBezTo>
                  <a:cubicBezTo>
                    <a:pt x="12" y="269"/>
                    <a:pt x="12" y="269"/>
                    <a:pt x="12" y="269"/>
                  </a:cubicBezTo>
                  <a:cubicBezTo>
                    <a:pt x="38" y="249"/>
                    <a:pt x="38" y="249"/>
                    <a:pt x="38" y="249"/>
                  </a:cubicBezTo>
                  <a:cubicBezTo>
                    <a:pt x="37" y="248"/>
                    <a:pt x="37" y="248"/>
                    <a:pt x="37" y="247"/>
                  </a:cubicBezTo>
                  <a:cubicBezTo>
                    <a:pt x="5" y="244"/>
                    <a:pt x="5" y="244"/>
                    <a:pt x="5" y="244"/>
                  </a:cubicBezTo>
                  <a:cubicBezTo>
                    <a:pt x="2" y="228"/>
                    <a:pt x="2" y="228"/>
                    <a:pt x="2" y="228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3"/>
                    <a:pt x="31" y="212"/>
                    <a:pt x="31" y="212"/>
                  </a:cubicBezTo>
                  <a:cubicBezTo>
                    <a:pt x="0" y="202"/>
                    <a:pt x="0" y="202"/>
                    <a:pt x="0" y="202"/>
                  </a:cubicBezTo>
                  <a:cubicBezTo>
                    <a:pt x="1" y="186"/>
                    <a:pt x="1" y="186"/>
                    <a:pt x="1" y="186"/>
                  </a:cubicBezTo>
                  <a:cubicBezTo>
                    <a:pt x="32" y="179"/>
                    <a:pt x="32" y="179"/>
                    <a:pt x="32" y="179"/>
                  </a:cubicBezTo>
                  <a:cubicBezTo>
                    <a:pt x="32" y="178"/>
                    <a:pt x="32" y="177"/>
                    <a:pt x="33" y="176"/>
                  </a:cubicBezTo>
                  <a:cubicBezTo>
                    <a:pt x="4" y="161"/>
                    <a:pt x="4" y="161"/>
                    <a:pt x="4" y="161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41" y="144"/>
                    <a:pt x="41" y="144"/>
                    <a:pt x="41" y="144"/>
                  </a:cubicBezTo>
                  <a:cubicBezTo>
                    <a:pt x="41" y="143"/>
                    <a:pt x="41" y="142"/>
                    <a:pt x="41" y="142"/>
                  </a:cubicBezTo>
                  <a:cubicBezTo>
                    <a:pt x="17" y="121"/>
                    <a:pt x="17" y="121"/>
                    <a:pt x="17" y="121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1"/>
                    <a:pt x="57" y="110"/>
                    <a:pt x="57" y="110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83"/>
                    <a:pt x="79" y="82"/>
                    <a:pt x="79" y="82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105" y="61"/>
                    <a:pt x="105" y="61"/>
                    <a:pt x="105" y="61"/>
                  </a:cubicBezTo>
                  <a:cubicBezTo>
                    <a:pt x="105" y="60"/>
                    <a:pt x="106" y="60"/>
                    <a:pt x="107" y="59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36" y="44"/>
                    <a:pt x="136" y="44"/>
                    <a:pt x="136" y="44"/>
                  </a:cubicBezTo>
                  <a:cubicBezTo>
                    <a:pt x="137" y="43"/>
                    <a:pt x="138" y="43"/>
                    <a:pt x="138" y="43"/>
                  </a:cubicBezTo>
                  <a:cubicBezTo>
                    <a:pt x="138" y="11"/>
                    <a:pt x="138" y="11"/>
                    <a:pt x="138" y="11"/>
                  </a:cubicBezTo>
                  <a:cubicBezTo>
                    <a:pt x="153" y="6"/>
                    <a:pt x="153" y="6"/>
                    <a:pt x="153" y="6"/>
                  </a:cubicBezTo>
                  <a:cubicBezTo>
                    <a:pt x="170" y="33"/>
                    <a:pt x="170" y="33"/>
                    <a:pt x="170" y="33"/>
                  </a:cubicBezTo>
                  <a:cubicBezTo>
                    <a:pt x="171" y="33"/>
                    <a:pt x="172" y="33"/>
                    <a:pt x="173" y="33"/>
                  </a:cubicBezTo>
                  <a:cubicBezTo>
                    <a:pt x="178" y="1"/>
                    <a:pt x="178" y="1"/>
                    <a:pt x="178" y="1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206" y="31"/>
                    <a:pt x="206" y="31"/>
                    <a:pt x="206" y="31"/>
                  </a:cubicBezTo>
                  <a:close/>
                  <a:moveTo>
                    <a:pt x="224" y="192"/>
                  </a:moveTo>
                  <a:cubicBezTo>
                    <a:pt x="224" y="192"/>
                    <a:pt x="224" y="192"/>
                    <a:pt x="224" y="192"/>
                  </a:cubicBezTo>
                  <a:cubicBezTo>
                    <a:pt x="221" y="186"/>
                    <a:pt x="216" y="182"/>
                    <a:pt x="211" y="179"/>
                  </a:cubicBezTo>
                  <a:cubicBezTo>
                    <a:pt x="211" y="179"/>
                    <a:pt x="211" y="179"/>
                    <a:pt x="211" y="179"/>
                  </a:cubicBezTo>
                  <a:cubicBezTo>
                    <a:pt x="205" y="177"/>
                    <a:pt x="199" y="177"/>
                    <a:pt x="193" y="179"/>
                  </a:cubicBezTo>
                  <a:cubicBezTo>
                    <a:pt x="187" y="181"/>
                    <a:pt x="182" y="186"/>
                    <a:pt x="180" y="192"/>
                  </a:cubicBezTo>
                  <a:cubicBezTo>
                    <a:pt x="177" y="197"/>
                    <a:pt x="177" y="204"/>
                    <a:pt x="179" y="210"/>
                  </a:cubicBezTo>
                  <a:cubicBezTo>
                    <a:pt x="182" y="216"/>
                    <a:pt x="186" y="221"/>
                    <a:pt x="192" y="223"/>
                  </a:cubicBezTo>
                  <a:cubicBezTo>
                    <a:pt x="192" y="223"/>
                    <a:pt x="192" y="223"/>
                    <a:pt x="192" y="223"/>
                  </a:cubicBezTo>
                  <a:cubicBezTo>
                    <a:pt x="197" y="226"/>
                    <a:pt x="204" y="226"/>
                    <a:pt x="210" y="223"/>
                  </a:cubicBezTo>
                  <a:cubicBezTo>
                    <a:pt x="216" y="221"/>
                    <a:pt x="221" y="216"/>
                    <a:pt x="223" y="211"/>
                  </a:cubicBezTo>
                  <a:cubicBezTo>
                    <a:pt x="226" y="205"/>
                    <a:pt x="226" y="199"/>
                    <a:pt x="224" y="192"/>
                  </a:cubicBezTo>
                  <a:close/>
                  <a:moveTo>
                    <a:pt x="84" y="150"/>
                  </a:moveTo>
                  <a:cubicBezTo>
                    <a:pt x="84" y="150"/>
                    <a:pt x="84" y="150"/>
                    <a:pt x="84" y="150"/>
                  </a:cubicBezTo>
                  <a:cubicBezTo>
                    <a:pt x="80" y="157"/>
                    <a:pt x="84" y="166"/>
                    <a:pt x="91" y="169"/>
                  </a:cubicBezTo>
                  <a:cubicBezTo>
                    <a:pt x="98" y="172"/>
                    <a:pt x="107" y="169"/>
                    <a:pt x="110" y="161"/>
                  </a:cubicBezTo>
                  <a:cubicBezTo>
                    <a:pt x="113" y="154"/>
                    <a:pt x="110" y="146"/>
                    <a:pt x="102" y="143"/>
                  </a:cubicBezTo>
                  <a:cubicBezTo>
                    <a:pt x="95" y="139"/>
                    <a:pt x="87" y="143"/>
                    <a:pt x="84" y="150"/>
                  </a:cubicBezTo>
                  <a:close/>
                  <a:moveTo>
                    <a:pt x="321" y="154"/>
                  </a:moveTo>
                  <a:cubicBezTo>
                    <a:pt x="321" y="154"/>
                    <a:pt x="321" y="154"/>
                    <a:pt x="321" y="154"/>
                  </a:cubicBezTo>
                  <a:cubicBezTo>
                    <a:pt x="318" y="147"/>
                    <a:pt x="310" y="143"/>
                    <a:pt x="302" y="146"/>
                  </a:cubicBezTo>
                  <a:cubicBezTo>
                    <a:pt x="295" y="149"/>
                    <a:pt x="291" y="157"/>
                    <a:pt x="294" y="165"/>
                  </a:cubicBezTo>
                  <a:cubicBezTo>
                    <a:pt x="297" y="172"/>
                    <a:pt x="305" y="176"/>
                    <a:pt x="313" y="173"/>
                  </a:cubicBezTo>
                  <a:cubicBezTo>
                    <a:pt x="320" y="170"/>
                    <a:pt x="324" y="162"/>
                    <a:pt x="321" y="154"/>
                  </a:cubicBezTo>
                  <a:close/>
                  <a:moveTo>
                    <a:pt x="109" y="238"/>
                  </a:moveTo>
                  <a:cubicBezTo>
                    <a:pt x="109" y="238"/>
                    <a:pt x="109" y="238"/>
                    <a:pt x="109" y="238"/>
                  </a:cubicBezTo>
                  <a:cubicBezTo>
                    <a:pt x="106" y="230"/>
                    <a:pt x="97" y="227"/>
                    <a:pt x="90" y="230"/>
                  </a:cubicBezTo>
                  <a:cubicBezTo>
                    <a:pt x="83" y="233"/>
                    <a:pt x="79" y="241"/>
                    <a:pt x="82" y="248"/>
                  </a:cubicBezTo>
                  <a:cubicBezTo>
                    <a:pt x="85" y="256"/>
                    <a:pt x="93" y="259"/>
                    <a:pt x="100" y="256"/>
                  </a:cubicBezTo>
                  <a:cubicBezTo>
                    <a:pt x="108" y="253"/>
                    <a:pt x="111" y="245"/>
                    <a:pt x="109" y="238"/>
                  </a:cubicBezTo>
                  <a:close/>
                  <a:moveTo>
                    <a:pt x="253" y="83"/>
                  </a:moveTo>
                  <a:cubicBezTo>
                    <a:pt x="253" y="83"/>
                    <a:pt x="253" y="83"/>
                    <a:pt x="253" y="83"/>
                  </a:cubicBezTo>
                  <a:cubicBezTo>
                    <a:pt x="245" y="80"/>
                    <a:pt x="237" y="84"/>
                    <a:pt x="234" y="91"/>
                  </a:cubicBezTo>
                  <a:cubicBezTo>
                    <a:pt x="231" y="98"/>
                    <a:pt x="234" y="107"/>
                    <a:pt x="241" y="110"/>
                  </a:cubicBezTo>
                  <a:cubicBezTo>
                    <a:pt x="248" y="113"/>
                    <a:pt x="257" y="110"/>
                    <a:pt x="260" y="102"/>
                  </a:cubicBezTo>
                  <a:cubicBezTo>
                    <a:pt x="263" y="95"/>
                    <a:pt x="260" y="87"/>
                    <a:pt x="253" y="83"/>
                  </a:cubicBezTo>
                  <a:close/>
                  <a:moveTo>
                    <a:pt x="162" y="293"/>
                  </a:moveTo>
                  <a:cubicBezTo>
                    <a:pt x="162" y="293"/>
                    <a:pt x="162" y="293"/>
                    <a:pt x="162" y="293"/>
                  </a:cubicBezTo>
                  <a:cubicBezTo>
                    <a:pt x="154" y="290"/>
                    <a:pt x="146" y="293"/>
                    <a:pt x="143" y="300"/>
                  </a:cubicBezTo>
                  <a:cubicBezTo>
                    <a:pt x="140" y="307"/>
                    <a:pt x="143" y="316"/>
                    <a:pt x="150" y="319"/>
                  </a:cubicBezTo>
                  <a:cubicBezTo>
                    <a:pt x="157" y="322"/>
                    <a:pt x="166" y="319"/>
                    <a:pt x="169" y="312"/>
                  </a:cubicBezTo>
                  <a:cubicBezTo>
                    <a:pt x="172" y="304"/>
                    <a:pt x="169" y="296"/>
                    <a:pt x="162" y="293"/>
                  </a:cubicBezTo>
                  <a:close/>
                  <a:moveTo>
                    <a:pt x="154" y="82"/>
                  </a:moveTo>
                  <a:cubicBezTo>
                    <a:pt x="154" y="82"/>
                    <a:pt x="154" y="82"/>
                    <a:pt x="154" y="82"/>
                  </a:cubicBezTo>
                  <a:cubicBezTo>
                    <a:pt x="147" y="85"/>
                    <a:pt x="143" y="93"/>
                    <a:pt x="146" y="100"/>
                  </a:cubicBezTo>
                  <a:cubicBezTo>
                    <a:pt x="149" y="108"/>
                    <a:pt x="157" y="111"/>
                    <a:pt x="165" y="108"/>
                  </a:cubicBezTo>
                  <a:cubicBezTo>
                    <a:pt x="172" y="105"/>
                    <a:pt x="176" y="97"/>
                    <a:pt x="173" y="90"/>
                  </a:cubicBezTo>
                  <a:cubicBezTo>
                    <a:pt x="170" y="82"/>
                    <a:pt x="162" y="79"/>
                    <a:pt x="154" y="82"/>
                  </a:cubicBezTo>
                  <a:close/>
                  <a:moveTo>
                    <a:pt x="293" y="241"/>
                  </a:moveTo>
                  <a:cubicBezTo>
                    <a:pt x="293" y="241"/>
                    <a:pt x="293" y="241"/>
                    <a:pt x="293" y="241"/>
                  </a:cubicBezTo>
                  <a:cubicBezTo>
                    <a:pt x="290" y="248"/>
                    <a:pt x="293" y="257"/>
                    <a:pt x="300" y="260"/>
                  </a:cubicBezTo>
                  <a:cubicBezTo>
                    <a:pt x="308" y="263"/>
                    <a:pt x="316" y="260"/>
                    <a:pt x="319" y="252"/>
                  </a:cubicBezTo>
                  <a:cubicBezTo>
                    <a:pt x="322" y="245"/>
                    <a:pt x="319" y="237"/>
                    <a:pt x="312" y="234"/>
                  </a:cubicBezTo>
                  <a:cubicBezTo>
                    <a:pt x="304" y="230"/>
                    <a:pt x="296" y="234"/>
                    <a:pt x="293" y="241"/>
                  </a:cubicBezTo>
                  <a:close/>
                  <a:moveTo>
                    <a:pt x="238" y="294"/>
                  </a:moveTo>
                  <a:cubicBezTo>
                    <a:pt x="238" y="294"/>
                    <a:pt x="238" y="294"/>
                    <a:pt x="238" y="294"/>
                  </a:cubicBezTo>
                  <a:cubicBezTo>
                    <a:pt x="231" y="297"/>
                    <a:pt x="227" y="305"/>
                    <a:pt x="230" y="313"/>
                  </a:cubicBezTo>
                  <a:cubicBezTo>
                    <a:pt x="233" y="320"/>
                    <a:pt x="241" y="324"/>
                    <a:pt x="248" y="321"/>
                  </a:cubicBezTo>
                  <a:cubicBezTo>
                    <a:pt x="256" y="318"/>
                    <a:pt x="259" y="309"/>
                    <a:pt x="256" y="302"/>
                  </a:cubicBezTo>
                  <a:cubicBezTo>
                    <a:pt x="254" y="295"/>
                    <a:pt x="245" y="291"/>
                    <a:pt x="238" y="294"/>
                  </a:cubicBezTo>
                  <a:close/>
                  <a:moveTo>
                    <a:pt x="341" y="185"/>
                  </a:moveTo>
                  <a:cubicBezTo>
                    <a:pt x="341" y="185"/>
                    <a:pt x="341" y="185"/>
                    <a:pt x="341" y="185"/>
                  </a:cubicBezTo>
                  <a:cubicBezTo>
                    <a:pt x="319" y="200"/>
                    <a:pt x="299" y="198"/>
                    <a:pt x="278" y="183"/>
                  </a:cubicBezTo>
                  <a:cubicBezTo>
                    <a:pt x="278" y="196"/>
                    <a:pt x="278" y="209"/>
                    <a:pt x="277" y="221"/>
                  </a:cubicBezTo>
                  <a:cubicBezTo>
                    <a:pt x="299" y="206"/>
                    <a:pt x="319" y="204"/>
                    <a:pt x="340" y="222"/>
                  </a:cubicBezTo>
                  <a:cubicBezTo>
                    <a:pt x="340" y="210"/>
                    <a:pt x="340" y="197"/>
                    <a:pt x="341" y="185"/>
                  </a:cubicBezTo>
                  <a:close/>
                  <a:moveTo>
                    <a:pt x="311" y="288"/>
                  </a:moveTo>
                  <a:cubicBezTo>
                    <a:pt x="311" y="288"/>
                    <a:pt x="311" y="288"/>
                    <a:pt x="311" y="288"/>
                  </a:cubicBezTo>
                  <a:cubicBezTo>
                    <a:pt x="286" y="284"/>
                    <a:pt x="272" y="267"/>
                    <a:pt x="268" y="243"/>
                  </a:cubicBezTo>
                  <a:cubicBezTo>
                    <a:pt x="259" y="252"/>
                    <a:pt x="250" y="260"/>
                    <a:pt x="241" y="269"/>
                  </a:cubicBezTo>
                  <a:cubicBezTo>
                    <a:pt x="266" y="273"/>
                    <a:pt x="283" y="286"/>
                    <a:pt x="284" y="314"/>
                  </a:cubicBezTo>
                  <a:cubicBezTo>
                    <a:pt x="293" y="305"/>
                    <a:pt x="302" y="297"/>
                    <a:pt x="311" y="288"/>
                  </a:cubicBezTo>
                  <a:close/>
                  <a:moveTo>
                    <a:pt x="181" y="277"/>
                  </a:moveTo>
                  <a:cubicBezTo>
                    <a:pt x="181" y="277"/>
                    <a:pt x="181" y="277"/>
                    <a:pt x="181" y="277"/>
                  </a:cubicBezTo>
                  <a:cubicBezTo>
                    <a:pt x="196" y="298"/>
                    <a:pt x="194" y="319"/>
                    <a:pt x="180" y="339"/>
                  </a:cubicBezTo>
                  <a:cubicBezTo>
                    <a:pt x="192" y="339"/>
                    <a:pt x="205" y="340"/>
                    <a:pt x="217" y="340"/>
                  </a:cubicBezTo>
                  <a:cubicBezTo>
                    <a:pt x="202" y="319"/>
                    <a:pt x="200" y="298"/>
                    <a:pt x="219" y="278"/>
                  </a:cubicBezTo>
                  <a:cubicBezTo>
                    <a:pt x="206" y="277"/>
                    <a:pt x="194" y="277"/>
                    <a:pt x="181" y="277"/>
                  </a:cubicBezTo>
                  <a:close/>
                  <a:moveTo>
                    <a:pt x="133" y="240"/>
                  </a:moveTo>
                  <a:cubicBezTo>
                    <a:pt x="133" y="240"/>
                    <a:pt x="133" y="240"/>
                    <a:pt x="133" y="240"/>
                  </a:cubicBezTo>
                  <a:cubicBezTo>
                    <a:pt x="129" y="266"/>
                    <a:pt x="113" y="279"/>
                    <a:pt x="88" y="283"/>
                  </a:cubicBezTo>
                  <a:cubicBezTo>
                    <a:pt x="97" y="292"/>
                    <a:pt x="106" y="301"/>
                    <a:pt x="114" y="310"/>
                  </a:cubicBezTo>
                  <a:cubicBezTo>
                    <a:pt x="118" y="285"/>
                    <a:pt x="132" y="269"/>
                    <a:pt x="159" y="267"/>
                  </a:cubicBezTo>
                  <a:cubicBezTo>
                    <a:pt x="151" y="258"/>
                    <a:pt x="142" y="249"/>
                    <a:pt x="133" y="240"/>
                  </a:cubicBezTo>
                  <a:close/>
                  <a:moveTo>
                    <a:pt x="125" y="180"/>
                  </a:moveTo>
                  <a:cubicBezTo>
                    <a:pt x="125" y="180"/>
                    <a:pt x="125" y="180"/>
                    <a:pt x="125" y="180"/>
                  </a:cubicBezTo>
                  <a:cubicBezTo>
                    <a:pt x="104" y="195"/>
                    <a:pt x="83" y="193"/>
                    <a:pt x="63" y="179"/>
                  </a:cubicBezTo>
                  <a:cubicBezTo>
                    <a:pt x="63" y="192"/>
                    <a:pt x="62" y="204"/>
                    <a:pt x="62" y="217"/>
                  </a:cubicBezTo>
                  <a:cubicBezTo>
                    <a:pt x="83" y="202"/>
                    <a:pt x="104" y="199"/>
                    <a:pt x="125" y="218"/>
                  </a:cubicBezTo>
                  <a:cubicBezTo>
                    <a:pt x="125" y="205"/>
                    <a:pt x="125" y="193"/>
                    <a:pt x="125" y="180"/>
                  </a:cubicBezTo>
                  <a:close/>
                  <a:moveTo>
                    <a:pt x="162" y="133"/>
                  </a:moveTo>
                  <a:cubicBezTo>
                    <a:pt x="162" y="133"/>
                    <a:pt x="162" y="133"/>
                    <a:pt x="162" y="133"/>
                  </a:cubicBezTo>
                  <a:cubicBezTo>
                    <a:pt x="136" y="128"/>
                    <a:pt x="123" y="112"/>
                    <a:pt x="119" y="88"/>
                  </a:cubicBezTo>
                  <a:cubicBezTo>
                    <a:pt x="110" y="96"/>
                    <a:pt x="101" y="105"/>
                    <a:pt x="92" y="114"/>
                  </a:cubicBezTo>
                  <a:cubicBezTo>
                    <a:pt x="117" y="118"/>
                    <a:pt x="133" y="131"/>
                    <a:pt x="135" y="159"/>
                  </a:cubicBezTo>
                  <a:cubicBezTo>
                    <a:pt x="144" y="150"/>
                    <a:pt x="153" y="141"/>
                    <a:pt x="162" y="133"/>
                  </a:cubicBezTo>
                  <a:close/>
                  <a:moveTo>
                    <a:pt x="185" y="62"/>
                  </a:moveTo>
                  <a:cubicBezTo>
                    <a:pt x="185" y="62"/>
                    <a:pt x="185" y="62"/>
                    <a:pt x="185" y="62"/>
                  </a:cubicBezTo>
                  <a:cubicBezTo>
                    <a:pt x="200" y="83"/>
                    <a:pt x="198" y="103"/>
                    <a:pt x="184" y="124"/>
                  </a:cubicBezTo>
                  <a:cubicBezTo>
                    <a:pt x="197" y="124"/>
                    <a:pt x="209" y="124"/>
                    <a:pt x="222" y="125"/>
                  </a:cubicBezTo>
                  <a:cubicBezTo>
                    <a:pt x="207" y="104"/>
                    <a:pt x="205" y="83"/>
                    <a:pt x="223" y="62"/>
                  </a:cubicBezTo>
                  <a:cubicBezTo>
                    <a:pt x="210" y="62"/>
                    <a:pt x="198" y="62"/>
                    <a:pt x="185" y="62"/>
                  </a:cubicBezTo>
                  <a:close/>
                  <a:moveTo>
                    <a:pt x="289" y="91"/>
                  </a:moveTo>
                  <a:cubicBezTo>
                    <a:pt x="289" y="91"/>
                    <a:pt x="289" y="91"/>
                    <a:pt x="289" y="91"/>
                  </a:cubicBezTo>
                  <a:cubicBezTo>
                    <a:pt x="284" y="117"/>
                    <a:pt x="268" y="130"/>
                    <a:pt x="244" y="134"/>
                  </a:cubicBezTo>
                  <a:cubicBezTo>
                    <a:pt x="252" y="143"/>
                    <a:pt x="261" y="152"/>
                    <a:pt x="270" y="161"/>
                  </a:cubicBezTo>
                  <a:cubicBezTo>
                    <a:pt x="274" y="136"/>
                    <a:pt x="287" y="120"/>
                    <a:pt x="315" y="118"/>
                  </a:cubicBezTo>
                  <a:cubicBezTo>
                    <a:pt x="306" y="109"/>
                    <a:pt x="297" y="100"/>
                    <a:pt x="289" y="91"/>
                  </a:cubicBezTo>
                  <a:close/>
                </a:path>
              </a:pathLst>
            </a:custGeom>
            <a:solidFill>
              <a:srgbClr val="EA5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4"/>
            <p:cNvSpPr>
              <a:spLocks noEditPoints="1"/>
            </p:cNvSpPr>
            <p:nvPr/>
          </p:nvSpPr>
          <p:spPr bwMode="auto">
            <a:xfrm>
              <a:off x="2568" y="3148"/>
              <a:ext cx="727" cy="727"/>
            </a:xfrm>
            <a:custGeom>
              <a:avLst/>
              <a:gdLst>
                <a:gd name="T0" fmla="*/ 56 w 422"/>
                <a:gd name="T1" fmla="*/ 97 h 422"/>
                <a:gd name="T2" fmla="*/ 29 w 422"/>
                <a:gd name="T3" fmla="*/ 111 h 422"/>
                <a:gd name="T4" fmla="*/ 32 w 422"/>
                <a:gd name="T5" fmla="*/ 141 h 422"/>
                <a:gd name="T6" fmla="*/ 8 w 422"/>
                <a:gd name="T7" fmla="*/ 166 h 422"/>
                <a:gd name="T8" fmla="*/ 20 w 422"/>
                <a:gd name="T9" fmla="*/ 194 h 422"/>
                <a:gd name="T10" fmla="*/ 4 w 422"/>
                <a:gd name="T11" fmla="*/ 219 h 422"/>
                <a:gd name="T12" fmla="*/ 22 w 422"/>
                <a:gd name="T13" fmla="*/ 244 h 422"/>
                <a:gd name="T14" fmla="*/ 34 w 422"/>
                <a:gd name="T15" fmla="*/ 273 h 422"/>
                <a:gd name="T16" fmla="*/ 43 w 422"/>
                <a:gd name="T17" fmla="*/ 303 h 422"/>
                <a:gd name="T18" fmla="*/ 46 w 422"/>
                <a:gd name="T19" fmla="*/ 337 h 422"/>
                <a:gd name="T20" fmla="*/ 68 w 422"/>
                <a:gd name="T21" fmla="*/ 361 h 422"/>
                <a:gd name="T22" fmla="*/ 100 w 422"/>
                <a:gd name="T23" fmla="*/ 368 h 422"/>
                <a:gd name="T24" fmla="*/ 130 w 422"/>
                <a:gd name="T25" fmla="*/ 379 h 422"/>
                <a:gd name="T26" fmla="*/ 157 w 422"/>
                <a:gd name="T27" fmla="*/ 395 h 422"/>
                <a:gd name="T28" fmla="*/ 183 w 422"/>
                <a:gd name="T29" fmla="*/ 416 h 422"/>
                <a:gd name="T30" fmla="*/ 215 w 422"/>
                <a:gd name="T31" fmla="*/ 418 h 422"/>
                <a:gd name="T32" fmla="*/ 244 w 422"/>
                <a:gd name="T33" fmla="*/ 400 h 422"/>
                <a:gd name="T34" fmla="*/ 273 w 422"/>
                <a:gd name="T35" fmla="*/ 387 h 422"/>
                <a:gd name="T36" fmla="*/ 304 w 422"/>
                <a:gd name="T37" fmla="*/ 379 h 422"/>
                <a:gd name="T38" fmla="*/ 337 w 422"/>
                <a:gd name="T39" fmla="*/ 375 h 422"/>
                <a:gd name="T40" fmla="*/ 361 w 422"/>
                <a:gd name="T41" fmla="*/ 354 h 422"/>
                <a:gd name="T42" fmla="*/ 368 w 422"/>
                <a:gd name="T43" fmla="*/ 321 h 422"/>
                <a:gd name="T44" fmla="*/ 379 w 422"/>
                <a:gd name="T45" fmla="*/ 292 h 422"/>
                <a:gd name="T46" fmla="*/ 395 w 422"/>
                <a:gd name="T47" fmla="*/ 264 h 422"/>
                <a:gd name="T48" fmla="*/ 416 w 422"/>
                <a:gd name="T49" fmla="*/ 238 h 422"/>
                <a:gd name="T50" fmla="*/ 418 w 422"/>
                <a:gd name="T51" fmla="*/ 206 h 422"/>
                <a:gd name="T52" fmla="*/ 400 w 422"/>
                <a:gd name="T53" fmla="*/ 178 h 422"/>
                <a:gd name="T54" fmla="*/ 388 w 422"/>
                <a:gd name="T55" fmla="*/ 149 h 422"/>
                <a:gd name="T56" fmla="*/ 379 w 422"/>
                <a:gd name="T57" fmla="*/ 118 h 422"/>
                <a:gd name="T58" fmla="*/ 376 w 422"/>
                <a:gd name="T59" fmla="*/ 85 h 422"/>
                <a:gd name="T60" fmla="*/ 354 w 422"/>
                <a:gd name="T61" fmla="*/ 61 h 422"/>
                <a:gd name="T62" fmla="*/ 321 w 422"/>
                <a:gd name="T63" fmla="*/ 54 h 422"/>
                <a:gd name="T64" fmla="*/ 292 w 422"/>
                <a:gd name="T65" fmla="*/ 42 h 422"/>
                <a:gd name="T66" fmla="*/ 274 w 422"/>
                <a:gd name="T67" fmla="*/ 13 h 422"/>
                <a:gd name="T68" fmla="*/ 245 w 422"/>
                <a:gd name="T69" fmla="*/ 22 h 422"/>
                <a:gd name="T70" fmla="*/ 213 w 422"/>
                <a:gd name="T71" fmla="*/ 23 h 422"/>
                <a:gd name="T72" fmla="*/ 181 w 422"/>
                <a:gd name="T73" fmla="*/ 21 h 422"/>
                <a:gd name="T74" fmla="*/ 153 w 422"/>
                <a:gd name="T75" fmla="*/ 12 h 422"/>
                <a:gd name="T76" fmla="*/ 134 w 422"/>
                <a:gd name="T77" fmla="*/ 41 h 422"/>
                <a:gd name="T78" fmla="*/ 104 w 422"/>
                <a:gd name="T79" fmla="*/ 51 h 422"/>
                <a:gd name="T80" fmla="*/ 71 w 422"/>
                <a:gd name="T81" fmla="*/ 54 h 422"/>
                <a:gd name="T82" fmla="*/ 163 w 422"/>
                <a:gd name="T83" fmla="*/ 89 h 422"/>
                <a:gd name="T84" fmla="*/ 342 w 422"/>
                <a:gd name="T85" fmla="*/ 159 h 422"/>
                <a:gd name="T86" fmla="*/ 340 w 422"/>
                <a:gd name="T87" fmla="*/ 160 h 422"/>
                <a:gd name="T88" fmla="*/ 154 w 422"/>
                <a:gd name="T89" fmla="*/ 66 h 422"/>
                <a:gd name="T90" fmla="*/ 155 w 422"/>
                <a:gd name="T91" fmla="*/ 69 h 422"/>
                <a:gd name="T92" fmla="*/ 61 w 422"/>
                <a:gd name="T93" fmla="*/ 270 h 422"/>
                <a:gd name="T94" fmla="*/ 66 w 422"/>
                <a:gd name="T95" fmla="*/ 148 h 422"/>
                <a:gd name="T96" fmla="*/ 66 w 422"/>
                <a:gd name="T97" fmla="*/ 148 h 422"/>
                <a:gd name="T98" fmla="*/ 114 w 422"/>
                <a:gd name="T99" fmla="*/ 236 h 422"/>
                <a:gd name="T100" fmla="*/ 111 w 422"/>
                <a:gd name="T101" fmla="*/ 248 h 422"/>
                <a:gd name="T102" fmla="*/ 139 w 422"/>
                <a:gd name="T103" fmla="*/ 172 h 422"/>
                <a:gd name="T104" fmla="*/ 235 w 422"/>
                <a:gd name="T105" fmla="*/ 145 h 422"/>
                <a:gd name="T106" fmla="*/ 308 w 422"/>
                <a:gd name="T107" fmla="*/ 186 h 422"/>
                <a:gd name="T108" fmla="*/ 311 w 422"/>
                <a:gd name="T109" fmla="*/ 174 h 422"/>
                <a:gd name="T110" fmla="*/ 283 w 422"/>
                <a:gd name="T111" fmla="*/ 249 h 422"/>
                <a:gd name="T112" fmla="*/ 186 w 422"/>
                <a:gd name="T113" fmla="*/ 276 h 422"/>
                <a:gd name="T114" fmla="*/ 149 w 422"/>
                <a:gd name="T115" fmla="*/ 54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2" h="422">
                  <a:moveTo>
                    <a:pt x="58" y="67"/>
                  </a:moveTo>
                  <a:cubicBezTo>
                    <a:pt x="57" y="68"/>
                    <a:pt x="57" y="69"/>
                    <a:pt x="58" y="70"/>
                  </a:cubicBezTo>
                  <a:cubicBezTo>
                    <a:pt x="66" y="84"/>
                    <a:pt x="66" y="84"/>
                    <a:pt x="66" y="84"/>
                  </a:cubicBezTo>
                  <a:cubicBezTo>
                    <a:pt x="69" y="89"/>
                    <a:pt x="69" y="89"/>
                    <a:pt x="69" y="89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5" y="81"/>
                    <a:pt x="46" y="83"/>
                    <a:pt x="47" y="84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36" y="95"/>
                    <a:pt x="35" y="95"/>
                    <a:pt x="35" y="96"/>
                  </a:cubicBezTo>
                  <a:cubicBezTo>
                    <a:pt x="35" y="96"/>
                    <a:pt x="35" y="98"/>
                    <a:pt x="36" y="99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50" y="115"/>
                    <a:pt x="50" y="115"/>
                    <a:pt x="50" y="115"/>
                  </a:cubicBezTo>
                  <a:cubicBezTo>
                    <a:pt x="45" y="114"/>
                    <a:pt x="45" y="114"/>
                    <a:pt x="45" y="114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28" y="111"/>
                    <a:pt x="27" y="111"/>
                    <a:pt x="26" y="111"/>
                  </a:cubicBezTo>
                  <a:cubicBezTo>
                    <a:pt x="25" y="112"/>
                    <a:pt x="25" y="113"/>
                    <a:pt x="27" y="115"/>
                  </a:cubicBezTo>
                  <a:cubicBezTo>
                    <a:pt x="39" y="126"/>
                    <a:pt x="39" y="126"/>
                    <a:pt x="39" y="126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21" y="127"/>
                    <a:pt x="21" y="127"/>
                    <a:pt x="21" y="127"/>
                  </a:cubicBezTo>
                  <a:cubicBezTo>
                    <a:pt x="20" y="127"/>
                    <a:pt x="19" y="127"/>
                    <a:pt x="18" y="128"/>
                  </a:cubicBezTo>
                  <a:cubicBezTo>
                    <a:pt x="17" y="128"/>
                    <a:pt x="18" y="130"/>
                    <a:pt x="19" y="131"/>
                  </a:cubicBezTo>
                  <a:cubicBezTo>
                    <a:pt x="32" y="141"/>
                    <a:pt x="32" y="141"/>
                    <a:pt x="32" y="141"/>
                  </a:cubicBezTo>
                  <a:cubicBezTo>
                    <a:pt x="36" y="145"/>
                    <a:pt x="36" y="145"/>
                    <a:pt x="36" y="145"/>
                  </a:cubicBezTo>
                  <a:cubicBezTo>
                    <a:pt x="31" y="145"/>
                    <a:pt x="31" y="145"/>
                    <a:pt x="31" y="145"/>
                  </a:cubicBezTo>
                  <a:cubicBezTo>
                    <a:pt x="15" y="144"/>
                    <a:pt x="15" y="144"/>
                    <a:pt x="15" y="144"/>
                  </a:cubicBezTo>
                  <a:cubicBezTo>
                    <a:pt x="11" y="144"/>
                    <a:pt x="10" y="146"/>
                    <a:pt x="13" y="148"/>
                  </a:cubicBezTo>
                  <a:cubicBezTo>
                    <a:pt x="26" y="157"/>
                    <a:pt x="26" y="157"/>
                    <a:pt x="26" y="157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25" y="161"/>
                    <a:pt x="25" y="161"/>
                    <a:pt x="25" y="161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6" y="162"/>
                    <a:pt x="5" y="164"/>
                    <a:pt x="8" y="166"/>
                  </a:cubicBezTo>
                  <a:cubicBezTo>
                    <a:pt x="23" y="174"/>
                    <a:pt x="23" y="174"/>
                    <a:pt x="23" y="174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6" y="179"/>
                    <a:pt x="6" y="179"/>
                    <a:pt x="6" y="179"/>
                  </a:cubicBezTo>
                  <a:cubicBezTo>
                    <a:pt x="5" y="179"/>
                    <a:pt x="4" y="180"/>
                    <a:pt x="4" y="180"/>
                  </a:cubicBezTo>
                  <a:cubicBezTo>
                    <a:pt x="2" y="181"/>
                    <a:pt x="3" y="182"/>
                    <a:pt x="5" y="183"/>
                  </a:cubicBezTo>
                  <a:cubicBezTo>
                    <a:pt x="20" y="190"/>
                    <a:pt x="20" y="190"/>
                    <a:pt x="20" y="190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0" y="194"/>
                    <a:pt x="20" y="194"/>
                    <a:pt x="20" y="194"/>
                  </a:cubicBezTo>
                  <a:cubicBezTo>
                    <a:pt x="4" y="197"/>
                    <a:pt x="4" y="197"/>
                    <a:pt x="4" y="197"/>
                  </a:cubicBezTo>
                  <a:cubicBezTo>
                    <a:pt x="3" y="198"/>
                    <a:pt x="2" y="198"/>
                    <a:pt x="2" y="198"/>
                  </a:cubicBezTo>
                  <a:cubicBezTo>
                    <a:pt x="0" y="199"/>
                    <a:pt x="1" y="200"/>
                    <a:pt x="4" y="201"/>
                  </a:cubicBezTo>
                  <a:cubicBezTo>
                    <a:pt x="19" y="207"/>
                    <a:pt x="19" y="207"/>
                    <a:pt x="19" y="207"/>
                  </a:cubicBezTo>
                  <a:cubicBezTo>
                    <a:pt x="24" y="209"/>
                    <a:pt x="24" y="209"/>
                    <a:pt x="24" y="209"/>
                  </a:cubicBezTo>
                  <a:cubicBezTo>
                    <a:pt x="19" y="210"/>
                    <a:pt x="19" y="210"/>
                    <a:pt x="19" y="210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3" y="216"/>
                    <a:pt x="2" y="216"/>
                    <a:pt x="2" y="216"/>
                  </a:cubicBezTo>
                  <a:cubicBezTo>
                    <a:pt x="0" y="217"/>
                    <a:pt x="1" y="219"/>
                    <a:pt x="4" y="219"/>
                  </a:cubicBezTo>
                  <a:cubicBezTo>
                    <a:pt x="19" y="223"/>
                    <a:pt x="19" y="223"/>
                    <a:pt x="19" y="223"/>
                  </a:cubicBezTo>
                  <a:cubicBezTo>
                    <a:pt x="25" y="225"/>
                    <a:pt x="25" y="225"/>
                    <a:pt x="25" y="225"/>
                  </a:cubicBezTo>
                  <a:cubicBezTo>
                    <a:pt x="20" y="227"/>
                    <a:pt x="20" y="227"/>
                    <a:pt x="20" y="227"/>
                  </a:cubicBezTo>
                  <a:cubicBezTo>
                    <a:pt x="5" y="234"/>
                    <a:pt x="5" y="234"/>
                    <a:pt x="5" y="234"/>
                  </a:cubicBezTo>
                  <a:cubicBezTo>
                    <a:pt x="4" y="234"/>
                    <a:pt x="3" y="234"/>
                    <a:pt x="3" y="235"/>
                  </a:cubicBezTo>
                  <a:cubicBezTo>
                    <a:pt x="2" y="236"/>
                    <a:pt x="2" y="237"/>
                    <a:pt x="5" y="237"/>
                  </a:cubicBezTo>
                  <a:cubicBezTo>
                    <a:pt x="21" y="240"/>
                    <a:pt x="21" y="240"/>
                    <a:pt x="21" y="240"/>
                  </a:cubicBezTo>
                  <a:cubicBezTo>
                    <a:pt x="26" y="241"/>
                    <a:pt x="26" y="241"/>
                    <a:pt x="26" y="241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7" y="251"/>
                    <a:pt x="7" y="251"/>
                    <a:pt x="7" y="251"/>
                  </a:cubicBezTo>
                  <a:cubicBezTo>
                    <a:pt x="4" y="253"/>
                    <a:pt x="5" y="255"/>
                    <a:pt x="8" y="255"/>
                  </a:cubicBezTo>
                  <a:cubicBezTo>
                    <a:pt x="24" y="257"/>
                    <a:pt x="24" y="257"/>
                    <a:pt x="24" y="257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12" y="269"/>
                    <a:pt x="12" y="269"/>
                    <a:pt x="12" y="269"/>
                  </a:cubicBezTo>
                  <a:cubicBezTo>
                    <a:pt x="9" y="271"/>
                    <a:pt x="9" y="273"/>
                    <a:pt x="13" y="273"/>
                  </a:cubicBezTo>
                  <a:cubicBezTo>
                    <a:pt x="29" y="273"/>
                    <a:pt x="29" y="273"/>
                    <a:pt x="29" y="273"/>
                  </a:cubicBezTo>
                  <a:cubicBezTo>
                    <a:pt x="34" y="273"/>
                    <a:pt x="34" y="273"/>
                    <a:pt x="34" y="273"/>
                  </a:cubicBezTo>
                  <a:cubicBezTo>
                    <a:pt x="30" y="276"/>
                    <a:pt x="30" y="276"/>
                    <a:pt x="30" y="276"/>
                  </a:cubicBezTo>
                  <a:cubicBezTo>
                    <a:pt x="18" y="286"/>
                    <a:pt x="18" y="286"/>
                    <a:pt x="18" y="286"/>
                  </a:cubicBezTo>
                  <a:cubicBezTo>
                    <a:pt x="15" y="288"/>
                    <a:pt x="15" y="290"/>
                    <a:pt x="19" y="290"/>
                  </a:cubicBezTo>
                  <a:cubicBezTo>
                    <a:pt x="35" y="288"/>
                    <a:pt x="35" y="288"/>
                    <a:pt x="35" y="288"/>
                  </a:cubicBezTo>
                  <a:cubicBezTo>
                    <a:pt x="41" y="288"/>
                    <a:pt x="41" y="288"/>
                    <a:pt x="41" y="288"/>
                  </a:cubicBezTo>
                  <a:cubicBezTo>
                    <a:pt x="37" y="292"/>
                    <a:pt x="37" y="292"/>
                    <a:pt x="37" y="292"/>
                  </a:cubicBezTo>
                  <a:cubicBezTo>
                    <a:pt x="25" y="303"/>
                    <a:pt x="25" y="303"/>
                    <a:pt x="25" y="303"/>
                  </a:cubicBezTo>
                  <a:cubicBezTo>
                    <a:pt x="22" y="305"/>
                    <a:pt x="23" y="307"/>
                    <a:pt x="27" y="306"/>
                  </a:cubicBezTo>
                  <a:cubicBezTo>
                    <a:pt x="43" y="303"/>
                    <a:pt x="43" y="303"/>
                    <a:pt x="43" y="303"/>
                  </a:cubicBezTo>
                  <a:cubicBezTo>
                    <a:pt x="48" y="303"/>
                    <a:pt x="48" y="303"/>
                    <a:pt x="48" y="303"/>
                  </a:cubicBezTo>
                  <a:cubicBezTo>
                    <a:pt x="44" y="306"/>
                    <a:pt x="44" y="306"/>
                    <a:pt x="44" y="306"/>
                  </a:cubicBezTo>
                  <a:cubicBezTo>
                    <a:pt x="34" y="318"/>
                    <a:pt x="34" y="318"/>
                    <a:pt x="34" y="318"/>
                  </a:cubicBezTo>
                  <a:cubicBezTo>
                    <a:pt x="31" y="321"/>
                    <a:pt x="32" y="323"/>
                    <a:pt x="36" y="322"/>
                  </a:cubicBezTo>
                  <a:cubicBezTo>
                    <a:pt x="51" y="318"/>
                    <a:pt x="51" y="318"/>
                    <a:pt x="51" y="318"/>
                  </a:cubicBezTo>
                  <a:cubicBezTo>
                    <a:pt x="57" y="316"/>
                    <a:pt x="57" y="316"/>
                    <a:pt x="57" y="316"/>
                  </a:cubicBezTo>
                  <a:cubicBezTo>
                    <a:pt x="53" y="321"/>
                    <a:pt x="53" y="321"/>
                    <a:pt x="53" y="321"/>
                  </a:cubicBezTo>
                  <a:cubicBezTo>
                    <a:pt x="44" y="334"/>
                    <a:pt x="44" y="334"/>
                    <a:pt x="44" y="334"/>
                  </a:cubicBezTo>
                  <a:cubicBezTo>
                    <a:pt x="42" y="337"/>
                    <a:pt x="43" y="338"/>
                    <a:pt x="46" y="337"/>
                  </a:cubicBezTo>
                  <a:cubicBezTo>
                    <a:pt x="61" y="331"/>
                    <a:pt x="61" y="331"/>
                    <a:pt x="61" y="331"/>
                  </a:cubicBezTo>
                  <a:cubicBezTo>
                    <a:pt x="66" y="329"/>
                    <a:pt x="66" y="329"/>
                    <a:pt x="66" y="329"/>
                  </a:cubicBezTo>
                  <a:cubicBezTo>
                    <a:pt x="63" y="334"/>
                    <a:pt x="63" y="334"/>
                    <a:pt x="63" y="334"/>
                  </a:cubicBezTo>
                  <a:cubicBezTo>
                    <a:pt x="55" y="347"/>
                    <a:pt x="55" y="347"/>
                    <a:pt x="55" y="347"/>
                  </a:cubicBezTo>
                  <a:cubicBezTo>
                    <a:pt x="53" y="351"/>
                    <a:pt x="54" y="352"/>
                    <a:pt x="58" y="350"/>
                  </a:cubicBezTo>
                  <a:cubicBezTo>
                    <a:pt x="72" y="344"/>
                    <a:pt x="72" y="344"/>
                    <a:pt x="72" y="344"/>
                  </a:cubicBezTo>
                  <a:cubicBezTo>
                    <a:pt x="77" y="341"/>
                    <a:pt x="77" y="341"/>
                    <a:pt x="77" y="341"/>
                  </a:cubicBezTo>
                  <a:cubicBezTo>
                    <a:pt x="75" y="346"/>
                    <a:pt x="75" y="346"/>
                    <a:pt x="75" y="346"/>
                  </a:cubicBezTo>
                  <a:cubicBezTo>
                    <a:pt x="68" y="361"/>
                    <a:pt x="68" y="361"/>
                    <a:pt x="68" y="361"/>
                  </a:cubicBezTo>
                  <a:cubicBezTo>
                    <a:pt x="66" y="364"/>
                    <a:pt x="67" y="365"/>
                    <a:pt x="71" y="363"/>
                  </a:cubicBezTo>
                  <a:cubicBezTo>
                    <a:pt x="85" y="355"/>
                    <a:pt x="85" y="355"/>
                    <a:pt x="85" y="355"/>
                  </a:cubicBezTo>
                  <a:cubicBezTo>
                    <a:pt x="89" y="353"/>
                    <a:pt x="89" y="353"/>
                    <a:pt x="89" y="353"/>
                  </a:cubicBezTo>
                  <a:cubicBezTo>
                    <a:pt x="87" y="357"/>
                    <a:pt x="87" y="357"/>
                    <a:pt x="87" y="357"/>
                  </a:cubicBezTo>
                  <a:cubicBezTo>
                    <a:pt x="81" y="372"/>
                    <a:pt x="81" y="372"/>
                    <a:pt x="81" y="372"/>
                  </a:cubicBezTo>
                  <a:cubicBezTo>
                    <a:pt x="80" y="376"/>
                    <a:pt x="81" y="377"/>
                    <a:pt x="84" y="375"/>
                  </a:cubicBezTo>
                  <a:cubicBezTo>
                    <a:pt x="97" y="366"/>
                    <a:pt x="97" y="366"/>
                    <a:pt x="97" y="366"/>
                  </a:cubicBezTo>
                  <a:cubicBezTo>
                    <a:pt x="102" y="362"/>
                    <a:pt x="102" y="362"/>
                    <a:pt x="102" y="362"/>
                  </a:cubicBezTo>
                  <a:cubicBezTo>
                    <a:pt x="100" y="368"/>
                    <a:pt x="100" y="368"/>
                    <a:pt x="100" y="368"/>
                  </a:cubicBezTo>
                  <a:cubicBezTo>
                    <a:pt x="96" y="383"/>
                    <a:pt x="96" y="383"/>
                    <a:pt x="96" y="383"/>
                  </a:cubicBezTo>
                  <a:cubicBezTo>
                    <a:pt x="95" y="387"/>
                    <a:pt x="96" y="388"/>
                    <a:pt x="99" y="385"/>
                  </a:cubicBezTo>
                  <a:cubicBezTo>
                    <a:pt x="112" y="375"/>
                    <a:pt x="112" y="375"/>
                    <a:pt x="112" y="375"/>
                  </a:cubicBezTo>
                  <a:cubicBezTo>
                    <a:pt x="115" y="372"/>
                    <a:pt x="115" y="372"/>
                    <a:pt x="115" y="372"/>
                  </a:cubicBezTo>
                  <a:cubicBezTo>
                    <a:pt x="114" y="377"/>
                    <a:pt x="114" y="377"/>
                    <a:pt x="114" y="377"/>
                  </a:cubicBezTo>
                  <a:cubicBezTo>
                    <a:pt x="111" y="393"/>
                    <a:pt x="111" y="393"/>
                    <a:pt x="111" y="393"/>
                  </a:cubicBezTo>
                  <a:cubicBezTo>
                    <a:pt x="110" y="396"/>
                    <a:pt x="112" y="397"/>
                    <a:pt x="115" y="394"/>
                  </a:cubicBezTo>
                  <a:cubicBezTo>
                    <a:pt x="126" y="383"/>
                    <a:pt x="126" y="383"/>
                    <a:pt x="126" y="383"/>
                  </a:cubicBezTo>
                  <a:cubicBezTo>
                    <a:pt x="130" y="379"/>
                    <a:pt x="130" y="379"/>
                    <a:pt x="130" y="379"/>
                  </a:cubicBezTo>
                  <a:cubicBezTo>
                    <a:pt x="129" y="385"/>
                    <a:pt x="129" y="385"/>
                    <a:pt x="129" y="385"/>
                  </a:cubicBezTo>
                  <a:cubicBezTo>
                    <a:pt x="128" y="401"/>
                    <a:pt x="128" y="401"/>
                    <a:pt x="128" y="401"/>
                  </a:cubicBezTo>
                  <a:cubicBezTo>
                    <a:pt x="127" y="404"/>
                    <a:pt x="129" y="405"/>
                    <a:pt x="131" y="402"/>
                  </a:cubicBezTo>
                  <a:cubicBezTo>
                    <a:pt x="142" y="390"/>
                    <a:pt x="142" y="390"/>
                    <a:pt x="142" y="390"/>
                  </a:cubicBezTo>
                  <a:cubicBezTo>
                    <a:pt x="145" y="386"/>
                    <a:pt x="145" y="386"/>
                    <a:pt x="145" y="386"/>
                  </a:cubicBezTo>
                  <a:cubicBezTo>
                    <a:pt x="145" y="391"/>
                    <a:pt x="145" y="391"/>
                    <a:pt x="145" y="391"/>
                  </a:cubicBezTo>
                  <a:cubicBezTo>
                    <a:pt x="144" y="407"/>
                    <a:pt x="144" y="407"/>
                    <a:pt x="144" y="407"/>
                  </a:cubicBezTo>
                  <a:cubicBezTo>
                    <a:pt x="144" y="411"/>
                    <a:pt x="146" y="411"/>
                    <a:pt x="148" y="408"/>
                  </a:cubicBezTo>
                  <a:cubicBezTo>
                    <a:pt x="157" y="395"/>
                    <a:pt x="157" y="395"/>
                    <a:pt x="157" y="395"/>
                  </a:cubicBezTo>
                  <a:cubicBezTo>
                    <a:pt x="160" y="391"/>
                    <a:pt x="160" y="391"/>
                    <a:pt x="160" y="391"/>
                  </a:cubicBezTo>
                  <a:cubicBezTo>
                    <a:pt x="161" y="396"/>
                    <a:pt x="161" y="396"/>
                    <a:pt x="161" y="396"/>
                  </a:cubicBezTo>
                  <a:cubicBezTo>
                    <a:pt x="162" y="412"/>
                    <a:pt x="162" y="412"/>
                    <a:pt x="162" y="412"/>
                  </a:cubicBezTo>
                  <a:cubicBezTo>
                    <a:pt x="162" y="416"/>
                    <a:pt x="164" y="416"/>
                    <a:pt x="166" y="413"/>
                  </a:cubicBezTo>
                  <a:cubicBezTo>
                    <a:pt x="174" y="399"/>
                    <a:pt x="174" y="399"/>
                    <a:pt x="174" y="399"/>
                  </a:cubicBezTo>
                  <a:cubicBezTo>
                    <a:pt x="176" y="395"/>
                    <a:pt x="176" y="395"/>
                    <a:pt x="176" y="395"/>
                  </a:cubicBezTo>
                  <a:cubicBezTo>
                    <a:pt x="177" y="400"/>
                    <a:pt x="177" y="400"/>
                    <a:pt x="177" y="400"/>
                  </a:cubicBezTo>
                  <a:cubicBezTo>
                    <a:pt x="179" y="416"/>
                    <a:pt x="179" y="416"/>
                    <a:pt x="179" y="416"/>
                  </a:cubicBezTo>
                  <a:cubicBezTo>
                    <a:pt x="180" y="419"/>
                    <a:pt x="182" y="420"/>
                    <a:pt x="183" y="416"/>
                  </a:cubicBezTo>
                  <a:cubicBezTo>
                    <a:pt x="190" y="402"/>
                    <a:pt x="190" y="402"/>
                    <a:pt x="190" y="402"/>
                  </a:cubicBezTo>
                  <a:cubicBezTo>
                    <a:pt x="192" y="397"/>
                    <a:pt x="192" y="397"/>
                    <a:pt x="192" y="397"/>
                  </a:cubicBezTo>
                  <a:cubicBezTo>
                    <a:pt x="194" y="402"/>
                    <a:pt x="194" y="402"/>
                    <a:pt x="194" y="402"/>
                  </a:cubicBezTo>
                  <a:cubicBezTo>
                    <a:pt x="198" y="418"/>
                    <a:pt x="198" y="418"/>
                    <a:pt x="198" y="418"/>
                  </a:cubicBezTo>
                  <a:cubicBezTo>
                    <a:pt x="198" y="421"/>
                    <a:pt x="200" y="421"/>
                    <a:pt x="202" y="418"/>
                  </a:cubicBezTo>
                  <a:cubicBezTo>
                    <a:pt x="207" y="403"/>
                    <a:pt x="207" y="403"/>
                    <a:pt x="207" y="403"/>
                  </a:cubicBezTo>
                  <a:cubicBezTo>
                    <a:pt x="209" y="398"/>
                    <a:pt x="209" y="398"/>
                    <a:pt x="209" y="398"/>
                  </a:cubicBezTo>
                  <a:cubicBezTo>
                    <a:pt x="210" y="403"/>
                    <a:pt x="210" y="403"/>
                    <a:pt x="210" y="403"/>
                  </a:cubicBezTo>
                  <a:cubicBezTo>
                    <a:pt x="215" y="418"/>
                    <a:pt x="215" y="418"/>
                    <a:pt x="215" y="418"/>
                  </a:cubicBezTo>
                  <a:cubicBezTo>
                    <a:pt x="217" y="422"/>
                    <a:pt x="218" y="422"/>
                    <a:pt x="219" y="418"/>
                  </a:cubicBezTo>
                  <a:cubicBezTo>
                    <a:pt x="224" y="402"/>
                    <a:pt x="224" y="402"/>
                    <a:pt x="224" y="402"/>
                  </a:cubicBezTo>
                  <a:cubicBezTo>
                    <a:pt x="225" y="397"/>
                    <a:pt x="225" y="397"/>
                    <a:pt x="225" y="397"/>
                  </a:cubicBezTo>
                  <a:cubicBezTo>
                    <a:pt x="227" y="402"/>
                    <a:pt x="227" y="402"/>
                    <a:pt x="227" y="402"/>
                  </a:cubicBezTo>
                  <a:cubicBezTo>
                    <a:pt x="234" y="417"/>
                    <a:pt x="234" y="417"/>
                    <a:pt x="234" y="417"/>
                  </a:cubicBezTo>
                  <a:cubicBezTo>
                    <a:pt x="235" y="420"/>
                    <a:pt x="237" y="420"/>
                    <a:pt x="238" y="416"/>
                  </a:cubicBezTo>
                  <a:cubicBezTo>
                    <a:pt x="240" y="400"/>
                    <a:pt x="240" y="400"/>
                    <a:pt x="240" y="400"/>
                  </a:cubicBezTo>
                  <a:cubicBezTo>
                    <a:pt x="241" y="396"/>
                    <a:pt x="241" y="396"/>
                    <a:pt x="241" y="396"/>
                  </a:cubicBezTo>
                  <a:cubicBezTo>
                    <a:pt x="244" y="400"/>
                    <a:pt x="244" y="400"/>
                    <a:pt x="244" y="400"/>
                  </a:cubicBezTo>
                  <a:cubicBezTo>
                    <a:pt x="251" y="414"/>
                    <a:pt x="251" y="414"/>
                    <a:pt x="251" y="414"/>
                  </a:cubicBezTo>
                  <a:cubicBezTo>
                    <a:pt x="253" y="417"/>
                    <a:pt x="255" y="417"/>
                    <a:pt x="255" y="413"/>
                  </a:cubicBezTo>
                  <a:cubicBezTo>
                    <a:pt x="257" y="397"/>
                    <a:pt x="257" y="397"/>
                    <a:pt x="257" y="397"/>
                  </a:cubicBezTo>
                  <a:cubicBezTo>
                    <a:pt x="257" y="392"/>
                    <a:pt x="257" y="392"/>
                    <a:pt x="257" y="392"/>
                  </a:cubicBezTo>
                  <a:cubicBezTo>
                    <a:pt x="260" y="396"/>
                    <a:pt x="260" y="396"/>
                    <a:pt x="260" y="396"/>
                  </a:cubicBezTo>
                  <a:cubicBezTo>
                    <a:pt x="269" y="410"/>
                    <a:pt x="269" y="410"/>
                    <a:pt x="269" y="410"/>
                  </a:cubicBezTo>
                  <a:cubicBezTo>
                    <a:pt x="271" y="413"/>
                    <a:pt x="273" y="412"/>
                    <a:pt x="273" y="409"/>
                  </a:cubicBezTo>
                  <a:cubicBezTo>
                    <a:pt x="273" y="392"/>
                    <a:pt x="273" y="392"/>
                    <a:pt x="273" y="392"/>
                  </a:cubicBezTo>
                  <a:cubicBezTo>
                    <a:pt x="273" y="387"/>
                    <a:pt x="273" y="387"/>
                    <a:pt x="273" y="387"/>
                  </a:cubicBezTo>
                  <a:cubicBezTo>
                    <a:pt x="276" y="391"/>
                    <a:pt x="276" y="391"/>
                    <a:pt x="276" y="391"/>
                  </a:cubicBezTo>
                  <a:cubicBezTo>
                    <a:pt x="286" y="404"/>
                    <a:pt x="286" y="404"/>
                    <a:pt x="286" y="404"/>
                  </a:cubicBezTo>
                  <a:cubicBezTo>
                    <a:pt x="288" y="407"/>
                    <a:pt x="290" y="406"/>
                    <a:pt x="290" y="402"/>
                  </a:cubicBezTo>
                  <a:cubicBezTo>
                    <a:pt x="288" y="386"/>
                    <a:pt x="288" y="386"/>
                    <a:pt x="288" y="386"/>
                  </a:cubicBezTo>
                  <a:cubicBezTo>
                    <a:pt x="288" y="381"/>
                    <a:pt x="288" y="381"/>
                    <a:pt x="288" y="381"/>
                  </a:cubicBezTo>
                  <a:cubicBezTo>
                    <a:pt x="292" y="385"/>
                    <a:pt x="292" y="385"/>
                    <a:pt x="292" y="385"/>
                  </a:cubicBezTo>
                  <a:cubicBezTo>
                    <a:pt x="303" y="397"/>
                    <a:pt x="303" y="397"/>
                    <a:pt x="303" y="397"/>
                  </a:cubicBezTo>
                  <a:cubicBezTo>
                    <a:pt x="305" y="399"/>
                    <a:pt x="307" y="399"/>
                    <a:pt x="306" y="395"/>
                  </a:cubicBezTo>
                  <a:cubicBezTo>
                    <a:pt x="304" y="379"/>
                    <a:pt x="304" y="379"/>
                    <a:pt x="304" y="379"/>
                  </a:cubicBezTo>
                  <a:cubicBezTo>
                    <a:pt x="303" y="374"/>
                    <a:pt x="303" y="374"/>
                    <a:pt x="303" y="374"/>
                  </a:cubicBezTo>
                  <a:cubicBezTo>
                    <a:pt x="306" y="377"/>
                    <a:pt x="306" y="377"/>
                    <a:pt x="306" y="377"/>
                  </a:cubicBezTo>
                  <a:cubicBezTo>
                    <a:pt x="319" y="388"/>
                    <a:pt x="319" y="388"/>
                    <a:pt x="319" y="388"/>
                  </a:cubicBezTo>
                  <a:cubicBezTo>
                    <a:pt x="321" y="391"/>
                    <a:pt x="323" y="390"/>
                    <a:pt x="322" y="386"/>
                  </a:cubicBezTo>
                  <a:cubicBezTo>
                    <a:pt x="318" y="370"/>
                    <a:pt x="318" y="370"/>
                    <a:pt x="318" y="370"/>
                  </a:cubicBezTo>
                  <a:cubicBezTo>
                    <a:pt x="316" y="365"/>
                    <a:pt x="316" y="365"/>
                    <a:pt x="316" y="365"/>
                  </a:cubicBezTo>
                  <a:cubicBezTo>
                    <a:pt x="321" y="368"/>
                    <a:pt x="321" y="368"/>
                    <a:pt x="321" y="368"/>
                  </a:cubicBezTo>
                  <a:cubicBezTo>
                    <a:pt x="334" y="378"/>
                    <a:pt x="334" y="378"/>
                    <a:pt x="334" y="378"/>
                  </a:cubicBezTo>
                  <a:cubicBezTo>
                    <a:pt x="337" y="380"/>
                    <a:pt x="338" y="379"/>
                    <a:pt x="337" y="375"/>
                  </a:cubicBezTo>
                  <a:cubicBezTo>
                    <a:pt x="331" y="360"/>
                    <a:pt x="331" y="360"/>
                    <a:pt x="331" y="360"/>
                  </a:cubicBezTo>
                  <a:cubicBezTo>
                    <a:pt x="330" y="356"/>
                    <a:pt x="330" y="356"/>
                    <a:pt x="330" y="356"/>
                  </a:cubicBezTo>
                  <a:cubicBezTo>
                    <a:pt x="334" y="358"/>
                    <a:pt x="334" y="358"/>
                    <a:pt x="334" y="358"/>
                  </a:cubicBezTo>
                  <a:cubicBezTo>
                    <a:pt x="348" y="367"/>
                    <a:pt x="348" y="367"/>
                    <a:pt x="348" y="367"/>
                  </a:cubicBezTo>
                  <a:cubicBezTo>
                    <a:pt x="351" y="369"/>
                    <a:pt x="352" y="367"/>
                    <a:pt x="351" y="364"/>
                  </a:cubicBezTo>
                  <a:cubicBezTo>
                    <a:pt x="344" y="349"/>
                    <a:pt x="344" y="349"/>
                    <a:pt x="344" y="349"/>
                  </a:cubicBezTo>
                  <a:cubicBezTo>
                    <a:pt x="341" y="344"/>
                    <a:pt x="341" y="344"/>
                    <a:pt x="341" y="344"/>
                  </a:cubicBezTo>
                  <a:cubicBezTo>
                    <a:pt x="346" y="347"/>
                    <a:pt x="346" y="347"/>
                    <a:pt x="346" y="347"/>
                  </a:cubicBezTo>
                  <a:cubicBezTo>
                    <a:pt x="361" y="354"/>
                    <a:pt x="361" y="354"/>
                    <a:pt x="361" y="354"/>
                  </a:cubicBezTo>
                  <a:cubicBezTo>
                    <a:pt x="364" y="356"/>
                    <a:pt x="366" y="354"/>
                    <a:pt x="364" y="351"/>
                  </a:cubicBezTo>
                  <a:cubicBezTo>
                    <a:pt x="355" y="337"/>
                    <a:pt x="355" y="337"/>
                    <a:pt x="355" y="337"/>
                  </a:cubicBezTo>
                  <a:cubicBezTo>
                    <a:pt x="353" y="333"/>
                    <a:pt x="353" y="333"/>
                    <a:pt x="353" y="333"/>
                  </a:cubicBezTo>
                  <a:cubicBezTo>
                    <a:pt x="358" y="335"/>
                    <a:pt x="358" y="335"/>
                    <a:pt x="358" y="335"/>
                  </a:cubicBezTo>
                  <a:cubicBezTo>
                    <a:pt x="373" y="340"/>
                    <a:pt x="373" y="340"/>
                    <a:pt x="373" y="340"/>
                  </a:cubicBezTo>
                  <a:cubicBezTo>
                    <a:pt x="376" y="342"/>
                    <a:pt x="377" y="340"/>
                    <a:pt x="375" y="337"/>
                  </a:cubicBezTo>
                  <a:cubicBezTo>
                    <a:pt x="366" y="324"/>
                    <a:pt x="366" y="324"/>
                    <a:pt x="366" y="324"/>
                  </a:cubicBezTo>
                  <a:cubicBezTo>
                    <a:pt x="363" y="320"/>
                    <a:pt x="363" y="320"/>
                    <a:pt x="363" y="320"/>
                  </a:cubicBezTo>
                  <a:cubicBezTo>
                    <a:pt x="368" y="321"/>
                    <a:pt x="368" y="321"/>
                    <a:pt x="368" y="321"/>
                  </a:cubicBezTo>
                  <a:cubicBezTo>
                    <a:pt x="383" y="326"/>
                    <a:pt x="383" y="326"/>
                    <a:pt x="383" y="326"/>
                  </a:cubicBezTo>
                  <a:cubicBezTo>
                    <a:pt x="387" y="327"/>
                    <a:pt x="388" y="325"/>
                    <a:pt x="386" y="322"/>
                  </a:cubicBezTo>
                  <a:cubicBezTo>
                    <a:pt x="375" y="310"/>
                    <a:pt x="375" y="310"/>
                    <a:pt x="375" y="310"/>
                  </a:cubicBezTo>
                  <a:cubicBezTo>
                    <a:pt x="372" y="306"/>
                    <a:pt x="372" y="306"/>
                    <a:pt x="372" y="306"/>
                  </a:cubicBezTo>
                  <a:cubicBezTo>
                    <a:pt x="377" y="307"/>
                    <a:pt x="377" y="307"/>
                    <a:pt x="377" y="307"/>
                  </a:cubicBezTo>
                  <a:cubicBezTo>
                    <a:pt x="393" y="310"/>
                    <a:pt x="393" y="310"/>
                    <a:pt x="393" y="310"/>
                  </a:cubicBezTo>
                  <a:cubicBezTo>
                    <a:pt x="396" y="311"/>
                    <a:pt x="397" y="310"/>
                    <a:pt x="395" y="307"/>
                  </a:cubicBezTo>
                  <a:cubicBezTo>
                    <a:pt x="383" y="295"/>
                    <a:pt x="383" y="295"/>
                    <a:pt x="383" y="295"/>
                  </a:cubicBezTo>
                  <a:cubicBezTo>
                    <a:pt x="379" y="292"/>
                    <a:pt x="379" y="292"/>
                    <a:pt x="379" y="292"/>
                  </a:cubicBezTo>
                  <a:cubicBezTo>
                    <a:pt x="385" y="292"/>
                    <a:pt x="385" y="292"/>
                    <a:pt x="385" y="292"/>
                  </a:cubicBezTo>
                  <a:cubicBezTo>
                    <a:pt x="401" y="294"/>
                    <a:pt x="401" y="294"/>
                    <a:pt x="401" y="294"/>
                  </a:cubicBezTo>
                  <a:cubicBezTo>
                    <a:pt x="405" y="294"/>
                    <a:pt x="405" y="293"/>
                    <a:pt x="402" y="290"/>
                  </a:cubicBezTo>
                  <a:cubicBezTo>
                    <a:pt x="390" y="280"/>
                    <a:pt x="390" y="280"/>
                    <a:pt x="390" y="280"/>
                  </a:cubicBezTo>
                  <a:cubicBezTo>
                    <a:pt x="386" y="277"/>
                    <a:pt x="386" y="277"/>
                    <a:pt x="386" y="277"/>
                  </a:cubicBezTo>
                  <a:cubicBezTo>
                    <a:pt x="391" y="277"/>
                    <a:pt x="391" y="277"/>
                    <a:pt x="391" y="277"/>
                  </a:cubicBezTo>
                  <a:cubicBezTo>
                    <a:pt x="407" y="277"/>
                    <a:pt x="407" y="277"/>
                    <a:pt x="407" y="277"/>
                  </a:cubicBezTo>
                  <a:cubicBezTo>
                    <a:pt x="411" y="277"/>
                    <a:pt x="412" y="276"/>
                    <a:pt x="408" y="274"/>
                  </a:cubicBezTo>
                  <a:cubicBezTo>
                    <a:pt x="395" y="264"/>
                    <a:pt x="395" y="264"/>
                    <a:pt x="395" y="264"/>
                  </a:cubicBezTo>
                  <a:cubicBezTo>
                    <a:pt x="391" y="261"/>
                    <a:pt x="391" y="261"/>
                    <a:pt x="391" y="261"/>
                  </a:cubicBezTo>
                  <a:cubicBezTo>
                    <a:pt x="396" y="261"/>
                    <a:pt x="396" y="261"/>
                    <a:pt x="396" y="261"/>
                  </a:cubicBezTo>
                  <a:cubicBezTo>
                    <a:pt x="412" y="260"/>
                    <a:pt x="412" y="260"/>
                    <a:pt x="412" y="260"/>
                  </a:cubicBezTo>
                  <a:cubicBezTo>
                    <a:pt x="416" y="259"/>
                    <a:pt x="417" y="258"/>
                    <a:pt x="413" y="256"/>
                  </a:cubicBezTo>
                  <a:cubicBezTo>
                    <a:pt x="399" y="248"/>
                    <a:pt x="399" y="248"/>
                    <a:pt x="399" y="248"/>
                  </a:cubicBezTo>
                  <a:cubicBezTo>
                    <a:pt x="395" y="245"/>
                    <a:pt x="395" y="245"/>
                    <a:pt x="395" y="245"/>
                  </a:cubicBezTo>
                  <a:cubicBezTo>
                    <a:pt x="400" y="245"/>
                    <a:pt x="400" y="245"/>
                    <a:pt x="400" y="245"/>
                  </a:cubicBezTo>
                  <a:cubicBezTo>
                    <a:pt x="416" y="242"/>
                    <a:pt x="416" y="242"/>
                    <a:pt x="416" y="242"/>
                  </a:cubicBezTo>
                  <a:cubicBezTo>
                    <a:pt x="420" y="242"/>
                    <a:pt x="420" y="240"/>
                    <a:pt x="416" y="238"/>
                  </a:cubicBezTo>
                  <a:cubicBezTo>
                    <a:pt x="402" y="231"/>
                    <a:pt x="402" y="231"/>
                    <a:pt x="402" y="231"/>
                  </a:cubicBezTo>
                  <a:cubicBezTo>
                    <a:pt x="397" y="229"/>
                    <a:pt x="397" y="229"/>
                    <a:pt x="397" y="229"/>
                  </a:cubicBezTo>
                  <a:cubicBezTo>
                    <a:pt x="402" y="228"/>
                    <a:pt x="402" y="228"/>
                    <a:pt x="402" y="228"/>
                  </a:cubicBezTo>
                  <a:cubicBezTo>
                    <a:pt x="418" y="224"/>
                    <a:pt x="418" y="224"/>
                    <a:pt x="418" y="224"/>
                  </a:cubicBezTo>
                  <a:cubicBezTo>
                    <a:pt x="422" y="223"/>
                    <a:pt x="422" y="221"/>
                    <a:pt x="418" y="220"/>
                  </a:cubicBezTo>
                  <a:cubicBezTo>
                    <a:pt x="403" y="215"/>
                    <a:pt x="403" y="215"/>
                    <a:pt x="403" y="215"/>
                  </a:cubicBezTo>
                  <a:cubicBezTo>
                    <a:pt x="398" y="213"/>
                    <a:pt x="398" y="213"/>
                    <a:pt x="398" y="213"/>
                  </a:cubicBezTo>
                  <a:cubicBezTo>
                    <a:pt x="403" y="211"/>
                    <a:pt x="403" y="211"/>
                    <a:pt x="403" y="211"/>
                  </a:cubicBezTo>
                  <a:cubicBezTo>
                    <a:pt x="418" y="206"/>
                    <a:pt x="418" y="206"/>
                    <a:pt x="418" y="206"/>
                  </a:cubicBezTo>
                  <a:cubicBezTo>
                    <a:pt x="422" y="205"/>
                    <a:pt x="422" y="203"/>
                    <a:pt x="418" y="202"/>
                  </a:cubicBezTo>
                  <a:cubicBezTo>
                    <a:pt x="402" y="198"/>
                    <a:pt x="402" y="198"/>
                    <a:pt x="402" y="198"/>
                  </a:cubicBezTo>
                  <a:cubicBezTo>
                    <a:pt x="397" y="197"/>
                    <a:pt x="397" y="197"/>
                    <a:pt x="397" y="197"/>
                  </a:cubicBezTo>
                  <a:cubicBezTo>
                    <a:pt x="402" y="194"/>
                    <a:pt x="402" y="194"/>
                    <a:pt x="402" y="194"/>
                  </a:cubicBezTo>
                  <a:cubicBezTo>
                    <a:pt x="417" y="188"/>
                    <a:pt x="417" y="188"/>
                    <a:pt x="417" y="188"/>
                  </a:cubicBezTo>
                  <a:cubicBezTo>
                    <a:pt x="420" y="186"/>
                    <a:pt x="420" y="185"/>
                    <a:pt x="416" y="184"/>
                  </a:cubicBezTo>
                  <a:cubicBezTo>
                    <a:pt x="401" y="181"/>
                    <a:pt x="401" y="181"/>
                    <a:pt x="401" y="181"/>
                  </a:cubicBezTo>
                  <a:cubicBezTo>
                    <a:pt x="396" y="180"/>
                    <a:pt x="396" y="180"/>
                    <a:pt x="396" y="180"/>
                  </a:cubicBezTo>
                  <a:cubicBezTo>
                    <a:pt x="400" y="178"/>
                    <a:pt x="400" y="178"/>
                    <a:pt x="400" y="178"/>
                  </a:cubicBezTo>
                  <a:cubicBezTo>
                    <a:pt x="414" y="170"/>
                    <a:pt x="414" y="170"/>
                    <a:pt x="414" y="170"/>
                  </a:cubicBezTo>
                  <a:cubicBezTo>
                    <a:pt x="418" y="168"/>
                    <a:pt x="417" y="167"/>
                    <a:pt x="413" y="166"/>
                  </a:cubicBezTo>
                  <a:cubicBezTo>
                    <a:pt x="397" y="165"/>
                    <a:pt x="397" y="165"/>
                    <a:pt x="397" y="165"/>
                  </a:cubicBezTo>
                  <a:cubicBezTo>
                    <a:pt x="392" y="164"/>
                    <a:pt x="392" y="164"/>
                    <a:pt x="392" y="164"/>
                  </a:cubicBezTo>
                  <a:cubicBezTo>
                    <a:pt x="396" y="161"/>
                    <a:pt x="396" y="161"/>
                    <a:pt x="396" y="161"/>
                  </a:cubicBezTo>
                  <a:cubicBezTo>
                    <a:pt x="410" y="152"/>
                    <a:pt x="410" y="152"/>
                    <a:pt x="410" y="152"/>
                  </a:cubicBezTo>
                  <a:cubicBezTo>
                    <a:pt x="413" y="150"/>
                    <a:pt x="413" y="149"/>
                    <a:pt x="409" y="149"/>
                  </a:cubicBezTo>
                  <a:cubicBezTo>
                    <a:pt x="393" y="149"/>
                    <a:pt x="393" y="149"/>
                    <a:pt x="393" y="149"/>
                  </a:cubicBezTo>
                  <a:cubicBezTo>
                    <a:pt x="388" y="149"/>
                    <a:pt x="388" y="149"/>
                    <a:pt x="388" y="149"/>
                  </a:cubicBezTo>
                  <a:cubicBezTo>
                    <a:pt x="391" y="146"/>
                    <a:pt x="391" y="146"/>
                    <a:pt x="391" y="146"/>
                  </a:cubicBezTo>
                  <a:cubicBezTo>
                    <a:pt x="404" y="136"/>
                    <a:pt x="404" y="136"/>
                    <a:pt x="404" y="136"/>
                  </a:cubicBezTo>
                  <a:cubicBezTo>
                    <a:pt x="407" y="133"/>
                    <a:pt x="406" y="131"/>
                    <a:pt x="403" y="132"/>
                  </a:cubicBezTo>
                  <a:cubicBezTo>
                    <a:pt x="387" y="133"/>
                    <a:pt x="387" y="133"/>
                    <a:pt x="387" y="133"/>
                  </a:cubicBezTo>
                  <a:cubicBezTo>
                    <a:pt x="381" y="134"/>
                    <a:pt x="381" y="134"/>
                    <a:pt x="381" y="134"/>
                  </a:cubicBezTo>
                  <a:cubicBezTo>
                    <a:pt x="385" y="130"/>
                    <a:pt x="385" y="130"/>
                    <a:pt x="385" y="130"/>
                  </a:cubicBezTo>
                  <a:cubicBezTo>
                    <a:pt x="397" y="119"/>
                    <a:pt x="397" y="119"/>
                    <a:pt x="397" y="119"/>
                  </a:cubicBezTo>
                  <a:cubicBezTo>
                    <a:pt x="399" y="116"/>
                    <a:pt x="399" y="115"/>
                    <a:pt x="395" y="115"/>
                  </a:cubicBezTo>
                  <a:cubicBezTo>
                    <a:pt x="379" y="118"/>
                    <a:pt x="379" y="118"/>
                    <a:pt x="379" y="118"/>
                  </a:cubicBezTo>
                  <a:cubicBezTo>
                    <a:pt x="374" y="119"/>
                    <a:pt x="374" y="119"/>
                    <a:pt x="374" y="119"/>
                  </a:cubicBezTo>
                  <a:cubicBezTo>
                    <a:pt x="377" y="115"/>
                    <a:pt x="377" y="115"/>
                    <a:pt x="377" y="115"/>
                  </a:cubicBezTo>
                  <a:cubicBezTo>
                    <a:pt x="388" y="103"/>
                    <a:pt x="388" y="103"/>
                    <a:pt x="388" y="103"/>
                  </a:cubicBezTo>
                  <a:cubicBezTo>
                    <a:pt x="391" y="100"/>
                    <a:pt x="390" y="99"/>
                    <a:pt x="386" y="100"/>
                  </a:cubicBezTo>
                  <a:cubicBezTo>
                    <a:pt x="370" y="104"/>
                    <a:pt x="370" y="104"/>
                    <a:pt x="370" y="104"/>
                  </a:cubicBezTo>
                  <a:cubicBezTo>
                    <a:pt x="365" y="105"/>
                    <a:pt x="365" y="105"/>
                    <a:pt x="365" y="105"/>
                  </a:cubicBezTo>
                  <a:cubicBezTo>
                    <a:pt x="368" y="101"/>
                    <a:pt x="368" y="101"/>
                    <a:pt x="368" y="101"/>
                  </a:cubicBezTo>
                  <a:cubicBezTo>
                    <a:pt x="378" y="88"/>
                    <a:pt x="378" y="88"/>
                    <a:pt x="378" y="88"/>
                  </a:cubicBezTo>
                  <a:cubicBezTo>
                    <a:pt x="380" y="85"/>
                    <a:pt x="379" y="83"/>
                    <a:pt x="376" y="85"/>
                  </a:cubicBezTo>
                  <a:cubicBezTo>
                    <a:pt x="360" y="90"/>
                    <a:pt x="360" y="90"/>
                    <a:pt x="360" y="90"/>
                  </a:cubicBezTo>
                  <a:cubicBezTo>
                    <a:pt x="356" y="92"/>
                    <a:pt x="356" y="92"/>
                    <a:pt x="356" y="92"/>
                  </a:cubicBezTo>
                  <a:cubicBezTo>
                    <a:pt x="358" y="88"/>
                    <a:pt x="358" y="88"/>
                    <a:pt x="358" y="88"/>
                  </a:cubicBezTo>
                  <a:cubicBezTo>
                    <a:pt x="367" y="74"/>
                    <a:pt x="367" y="74"/>
                    <a:pt x="367" y="74"/>
                  </a:cubicBezTo>
                  <a:cubicBezTo>
                    <a:pt x="369" y="71"/>
                    <a:pt x="368" y="69"/>
                    <a:pt x="364" y="71"/>
                  </a:cubicBezTo>
                  <a:cubicBezTo>
                    <a:pt x="349" y="78"/>
                    <a:pt x="349" y="78"/>
                    <a:pt x="349" y="78"/>
                  </a:cubicBezTo>
                  <a:cubicBezTo>
                    <a:pt x="344" y="80"/>
                    <a:pt x="344" y="80"/>
                    <a:pt x="344" y="80"/>
                  </a:cubicBezTo>
                  <a:cubicBezTo>
                    <a:pt x="347" y="75"/>
                    <a:pt x="347" y="75"/>
                    <a:pt x="347" y="75"/>
                  </a:cubicBezTo>
                  <a:cubicBezTo>
                    <a:pt x="354" y="61"/>
                    <a:pt x="354" y="61"/>
                    <a:pt x="354" y="61"/>
                  </a:cubicBezTo>
                  <a:cubicBezTo>
                    <a:pt x="356" y="57"/>
                    <a:pt x="354" y="56"/>
                    <a:pt x="351" y="58"/>
                  </a:cubicBezTo>
                  <a:cubicBezTo>
                    <a:pt x="337" y="66"/>
                    <a:pt x="337" y="66"/>
                    <a:pt x="337" y="66"/>
                  </a:cubicBezTo>
                  <a:cubicBezTo>
                    <a:pt x="333" y="69"/>
                    <a:pt x="333" y="69"/>
                    <a:pt x="333" y="69"/>
                  </a:cubicBezTo>
                  <a:cubicBezTo>
                    <a:pt x="335" y="64"/>
                    <a:pt x="335" y="64"/>
                    <a:pt x="335" y="64"/>
                  </a:cubicBezTo>
                  <a:cubicBezTo>
                    <a:pt x="341" y="49"/>
                    <a:pt x="341" y="49"/>
                    <a:pt x="341" y="49"/>
                  </a:cubicBezTo>
                  <a:cubicBezTo>
                    <a:pt x="342" y="45"/>
                    <a:pt x="341" y="44"/>
                    <a:pt x="337" y="47"/>
                  </a:cubicBezTo>
                  <a:cubicBezTo>
                    <a:pt x="324" y="56"/>
                    <a:pt x="324" y="56"/>
                    <a:pt x="324" y="56"/>
                  </a:cubicBezTo>
                  <a:cubicBezTo>
                    <a:pt x="320" y="59"/>
                    <a:pt x="320" y="59"/>
                    <a:pt x="320" y="59"/>
                  </a:cubicBezTo>
                  <a:cubicBezTo>
                    <a:pt x="321" y="54"/>
                    <a:pt x="321" y="54"/>
                    <a:pt x="321" y="54"/>
                  </a:cubicBezTo>
                  <a:cubicBezTo>
                    <a:pt x="326" y="38"/>
                    <a:pt x="326" y="38"/>
                    <a:pt x="326" y="38"/>
                  </a:cubicBezTo>
                  <a:cubicBezTo>
                    <a:pt x="327" y="34"/>
                    <a:pt x="325" y="34"/>
                    <a:pt x="323" y="36"/>
                  </a:cubicBezTo>
                  <a:cubicBezTo>
                    <a:pt x="310" y="46"/>
                    <a:pt x="310" y="46"/>
                    <a:pt x="310" y="46"/>
                  </a:cubicBezTo>
                  <a:cubicBezTo>
                    <a:pt x="306" y="50"/>
                    <a:pt x="306" y="50"/>
                    <a:pt x="306" y="50"/>
                  </a:cubicBezTo>
                  <a:cubicBezTo>
                    <a:pt x="307" y="45"/>
                    <a:pt x="307" y="45"/>
                    <a:pt x="307" y="45"/>
                  </a:cubicBezTo>
                  <a:cubicBezTo>
                    <a:pt x="311" y="29"/>
                    <a:pt x="311" y="29"/>
                    <a:pt x="311" y="29"/>
                  </a:cubicBezTo>
                  <a:cubicBezTo>
                    <a:pt x="311" y="25"/>
                    <a:pt x="310" y="24"/>
                    <a:pt x="307" y="27"/>
                  </a:cubicBezTo>
                  <a:cubicBezTo>
                    <a:pt x="296" y="38"/>
                    <a:pt x="296" y="38"/>
                    <a:pt x="296" y="38"/>
                  </a:cubicBezTo>
                  <a:cubicBezTo>
                    <a:pt x="292" y="42"/>
                    <a:pt x="292" y="42"/>
                    <a:pt x="292" y="42"/>
                  </a:cubicBezTo>
                  <a:cubicBezTo>
                    <a:pt x="292" y="37"/>
                    <a:pt x="292" y="37"/>
                    <a:pt x="292" y="37"/>
                  </a:cubicBezTo>
                  <a:cubicBezTo>
                    <a:pt x="294" y="21"/>
                    <a:pt x="294" y="21"/>
                    <a:pt x="294" y="21"/>
                  </a:cubicBezTo>
                  <a:cubicBezTo>
                    <a:pt x="295" y="17"/>
                    <a:pt x="293" y="16"/>
                    <a:pt x="290" y="19"/>
                  </a:cubicBezTo>
                  <a:cubicBezTo>
                    <a:pt x="280" y="32"/>
                    <a:pt x="280" y="32"/>
                    <a:pt x="280" y="32"/>
                  </a:cubicBezTo>
                  <a:cubicBezTo>
                    <a:pt x="277" y="35"/>
                    <a:pt x="277" y="35"/>
                    <a:pt x="277" y="35"/>
                  </a:cubicBezTo>
                  <a:cubicBezTo>
                    <a:pt x="277" y="30"/>
                    <a:pt x="277" y="30"/>
                    <a:pt x="277" y="30"/>
                  </a:cubicBezTo>
                  <a:cubicBezTo>
                    <a:pt x="277" y="14"/>
                    <a:pt x="277" y="14"/>
                    <a:pt x="277" y="14"/>
                  </a:cubicBezTo>
                  <a:cubicBezTo>
                    <a:pt x="278" y="11"/>
                    <a:pt x="277" y="10"/>
                    <a:pt x="275" y="11"/>
                  </a:cubicBezTo>
                  <a:cubicBezTo>
                    <a:pt x="275" y="12"/>
                    <a:pt x="274" y="12"/>
                    <a:pt x="274" y="13"/>
                  </a:cubicBezTo>
                  <a:cubicBezTo>
                    <a:pt x="264" y="26"/>
                    <a:pt x="264" y="26"/>
                    <a:pt x="264" y="26"/>
                  </a:cubicBezTo>
                  <a:cubicBezTo>
                    <a:pt x="261" y="31"/>
                    <a:pt x="261" y="31"/>
                    <a:pt x="261" y="31"/>
                  </a:cubicBezTo>
                  <a:cubicBezTo>
                    <a:pt x="261" y="25"/>
                    <a:pt x="261" y="25"/>
                    <a:pt x="261" y="25"/>
                  </a:cubicBezTo>
                  <a:cubicBezTo>
                    <a:pt x="260" y="9"/>
                    <a:pt x="260" y="9"/>
                    <a:pt x="260" y="9"/>
                  </a:cubicBezTo>
                  <a:cubicBezTo>
                    <a:pt x="260" y="6"/>
                    <a:pt x="259" y="5"/>
                    <a:pt x="257" y="7"/>
                  </a:cubicBezTo>
                  <a:cubicBezTo>
                    <a:pt x="257" y="7"/>
                    <a:pt x="256" y="8"/>
                    <a:pt x="256" y="8"/>
                  </a:cubicBezTo>
                  <a:cubicBezTo>
                    <a:pt x="248" y="22"/>
                    <a:pt x="248" y="22"/>
                    <a:pt x="248" y="22"/>
                  </a:cubicBezTo>
                  <a:cubicBezTo>
                    <a:pt x="246" y="27"/>
                    <a:pt x="246" y="27"/>
                    <a:pt x="246" y="27"/>
                  </a:cubicBezTo>
                  <a:cubicBezTo>
                    <a:pt x="245" y="22"/>
                    <a:pt x="245" y="22"/>
                    <a:pt x="245" y="22"/>
                  </a:cubicBezTo>
                  <a:cubicBezTo>
                    <a:pt x="242" y="6"/>
                    <a:pt x="242" y="6"/>
                    <a:pt x="242" y="6"/>
                  </a:cubicBezTo>
                  <a:cubicBezTo>
                    <a:pt x="242" y="2"/>
                    <a:pt x="240" y="2"/>
                    <a:pt x="238" y="5"/>
                  </a:cubicBezTo>
                  <a:cubicBezTo>
                    <a:pt x="232" y="20"/>
                    <a:pt x="232" y="20"/>
                    <a:pt x="232" y="20"/>
                  </a:cubicBezTo>
                  <a:cubicBezTo>
                    <a:pt x="229" y="25"/>
                    <a:pt x="229" y="25"/>
                    <a:pt x="229" y="25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24" y="4"/>
                    <a:pt x="224" y="4"/>
                    <a:pt x="224" y="4"/>
                  </a:cubicBezTo>
                  <a:cubicBezTo>
                    <a:pt x="223" y="0"/>
                    <a:pt x="221" y="0"/>
                    <a:pt x="220" y="4"/>
                  </a:cubicBezTo>
                  <a:cubicBezTo>
                    <a:pt x="215" y="19"/>
                    <a:pt x="215" y="19"/>
                    <a:pt x="215" y="19"/>
                  </a:cubicBezTo>
                  <a:cubicBezTo>
                    <a:pt x="213" y="23"/>
                    <a:pt x="213" y="23"/>
                    <a:pt x="213" y="23"/>
                  </a:cubicBezTo>
                  <a:cubicBezTo>
                    <a:pt x="211" y="19"/>
                    <a:pt x="211" y="19"/>
                    <a:pt x="211" y="19"/>
                  </a:cubicBezTo>
                  <a:cubicBezTo>
                    <a:pt x="206" y="3"/>
                    <a:pt x="206" y="3"/>
                    <a:pt x="206" y="3"/>
                  </a:cubicBezTo>
                  <a:cubicBezTo>
                    <a:pt x="205" y="0"/>
                    <a:pt x="203" y="0"/>
                    <a:pt x="202" y="4"/>
                  </a:cubicBezTo>
                  <a:cubicBezTo>
                    <a:pt x="198" y="19"/>
                    <a:pt x="198" y="19"/>
                    <a:pt x="198" y="19"/>
                  </a:cubicBezTo>
                  <a:cubicBezTo>
                    <a:pt x="197" y="25"/>
                    <a:pt x="197" y="25"/>
                    <a:pt x="197" y="25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88" y="5"/>
                    <a:pt x="188" y="5"/>
                    <a:pt x="188" y="5"/>
                  </a:cubicBezTo>
                  <a:cubicBezTo>
                    <a:pt x="187" y="1"/>
                    <a:pt x="185" y="1"/>
                    <a:pt x="184" y="5"/>
                  </a:cubicBezTo>
                  <a:cubicBezTo>
                    <a:pt x="181" y="21"/>
                    <a:pt x="181" y="21"/>
                    <a:pt x="181" y="21"/>
                  </a:cubicBezTo>
                  <a:cubicBezTo>
                    <a:pt x="180" y="26"/>
                    <a:pt x="180" y="26"/>
                    <a:pt x="180" y="26"/>
                  </a:cubicBezTo>
                  <a:cubicBezTo>
                    <a:pt x="178" y="22"/>
                    <a:pt x="178" y="22"/>
                    <a:pt x="178" y="22"/>
                  </a:cubicBezTo>
                  <a:cubicBezTo>
                    <a:pt x="170" y="7"/>
                    <a:pt x="170" y="7"/>
                    <a:pt x="170" y="7"/>
                  </a:cubicBezTo>
                  <a:cubicBezTo>
                    <a:pt x="169" y="6"/>
                    <a:pt x="169" y="5"/>
                    <a:pt x="168" y="5"/>
                  </a:cubicBezTo>
                  <a:cubicBezTo>
                    <a:pt x="167" y="5"/>
                    <a:pt x="167" y="6"/>
                    <a:pt x="166" y="8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2" y="25"/>
                    <a:pt x="162" y="25"/>
                    <a:pt x="162" y="25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2" y="10"/>
                    <a:pt x="151" y="9"/>
                    <a:pt x="150" y="10"/>
                  </a:cubicBezTo>
                  <a:cubicBezTo>
                    <a:pt x="149" y="10"/>
                    <a:pt x="149" y="11"/>
                    <a:pt x="149" y="13"/>
                  </a:cubicBezTo>
                  <a:cubicBezTo>
                    <a:pt x="149" y="29"/>
                    <a:pt x="149" y="29"/>
                    <a:pt x="149" y="29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3" y="14"/>
                    <a:pt x="132" y="15"/>
                    <a:pt x="132" y="19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4" y="41"/>
                    <a:pt x="134" y="41"/>
                    <a:pt x="134" y="41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6" y="22"/>
                    <a:pt x="115" y="23"/>
                    <a:pt x="115" y="27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03" y="33"/>
                    <a:pt x="103" y="33"/>
                    <a:pt x="103" y="33"/>
                  </a:cubicBezTo>
                  <a:cubicBezTo>
                    <a:pt x="100" y="31"/>
                    <a:pt x="99" y="32"/>
                    <a:pt x="100" y="36"/>
                  </a:cubicBezTo>
                  <a:cubicBezTo>
                    <a:pt x="104" y="51"/>
                    <a:pt x="104" y="51"/>
                    <a:pt x="104" y="51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5" y="41"/>
                    <a:pt x="84" y="42"/>
                    <a:pt x="85" y="46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2" y="54"/>
                    <a:pt x="71" y="54"/>
                    <a:pt x="71" y="54"/>
                  </a:cubicBezTo>
                  <a:cubicBezTo>
                    <a:pt x="70" y="55"/>
                    <a:pt x="70" y="56"/>
                    <a:pt x="71" y="57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59" y="67"/>
                    <a:pt x="58" y="67"/>
                    <a:pt x="58" y="67"/>
                  </a:cubicBezTo>
                  <a:close/>
                  <a:moveTo>
                    <a:pt x="89" y="259"/>
                  </a:moveTo>
                  <a:cubicBezTo>
                    <a:pt x="89" y="259"/>
                    <a:pt x="89" y="259"/>
                    <a:pt x="89" y="259"/>
                  </a:cubicBezTo>
                  <a:cubicBezTo>
                    <a:pt x="62" y="191"/>
                    <a:pt x="96" y="115"/>
                    <a:pt x="163" y="89"/>
                  </a:cubicBezTo>
                  <a:cubicBezTo>
                    <a:pt x="230" y="62"/>
                    <a:pt x="306" y="95"/>
                    <a:pt x="333" y="163"/>
                  </a:cubicBezTo>
                  <a:cubicBezTo>
                    <a:pt x="359" y="230"/>
                    <a:pt x="326" y="306"/>
                    <a:pt x="259" y="333"/>
                  </a:cubicBezTo>
                  <a:cubicBezTo>
                    <a:pt x="192" y="359"/>
                    <a:pt x="115" y="326"/>
                    <a:pt x="89" y="259"/>
                  </a:cubicBezTo>
                  <a:close/>
                  <a:moveTo>
                    <a:pt x="79" y="263"/>
                  </a:moveTo>
                  <a:cubicBezTo>
                    <a:pt x="79" y="263"/>
                    <a:pt x="79" y="263"/>
                    <a:pt x="79" y="263"/>
                  </a:cubicBezTo>
                  <a:cubicBezTo>
                    <a:pt x="65" y="226"/>
                    <a:pt x="67" y="188"/>
                    <a:pt x="81" y="154"/>
                  </a:cubicBezTo>
                  <a:cubicBezTo>
                    <a:pt x="96" y="121"/>
                    <a:pt x="123" y="93"/>
                    <a:pt x="159" y="79"/>
                  </a:cubicBezTo>
                  <a:cubicBezTo>
                    <a:pt x="195" y="65"/>
                    <a:pt x="234" y="67"/>
                    <a:pt x="267" y="81"/>
                  </a:cubicBezTo>
                  <a:cubicBezTo>
                    <a:pt x="300" y="95"/>
                    <a:pt x="328" y="123"/>
                    <a:pt x="342" y="159"/>
                  </a:cubicBezTo>
                  <a:cubicBezTo>
                    <a:pt x="357" y="195"/>
                    <a:pt x="355" y="234"/>
                    <a:pt x="341" y="267"/>
                  </a:cubicBezTo>
                  <a:cubicBezTo>
                    <a:pt x="326" y="300"/>
                    <a:pt x="299" y="328"/>
                    <a:pt x="263" y="342"/>
                  </a:cubicBezTo>
                  <a:cubicBezTo>
                    <a:pt x="226" y="357"/>
                    <a:pt x="188" y="355"/>
                    <a:pt x="154" y="340"/>
                  </a:cubicBezTo>
                  <a:cubicBezTo>
                    <a:pt x="121" y="326"/>
                    <a:pt x="94" y="299"/>
                    <a:pt x="79" y="263"/>
                  </a:cubicBezTo>
                  <a:close/>
                  <a:moveTo>
                    <a:pt x="84" y="155"/>
                  </a:moveTo>
                  <a:cubicBezTo>
                    <a:pt x="84" y="155"/>
                    <a:pt x="84" y="155"/>
                    <a:pt x="84" y="155"/>
                  </a:cubicBezTo>
                  <a:cubicBezTo>
                    <a:pt x="98" y="123"/>
                    <a:pt x="124" y="96"/>
                    <a:pt x="160" y="81"/>
                  </a:cubicBezTo>
                  <a:cubicBezTo>
                    <a:pt x="196" y="67"/>
                    <a:pt x="234" y="69"/>
                    <a:pt x="266" y="83"/>
                  </a:cubicBezTo>
                  <a:cubicBezTo>
                    <a:pt x="299" y="98"/>
                    <a:pt x="326" y="124"/>
                    <a:pt x="340" y="160"/>
                  </a:cubicBezTo>
                  <a:cubicBezTo>
                    <a:pt x="354" y="196"/>
                    <a:pt x="352" y="234"/>
                    <a:pt x="338" y="266"/>
                  </a:cubicBezTo>
                  <a:cubicBezTo>
                    <a:pt x="324" y="299"/>
                    <a:pt x="297" y="326"/>
                    <a:pt x="262" y="340"/>
                  </a:cubicBezTo>
                  <a:cubicBezTo>
                    <a:pt x="226" y="354"/>
                    <a:pt x="188" y="352"/>
                    <a:pt x="155" y="338"/>
                  </a:cubicBezTo>
                  <a:cubicBezTo>
                    <a:pt x="123" y="324"/>
                    <a:pt x="96" y="297"/>
                    <a:pt x="82" y="262"/>
                  </a:cubicBezTo>
                  <a:cubicBezTo>
                    <a:pt x="68" y="226"/>
                    <a:pt x="69" y="188"/>
                    <a:pt x="84" y="155"/>
                  </a:cubicBezTo>
                  <a:close/>
                  <a:moveTo>
                    <a:pt x="66" y="268"/>
                  </a:moveTo>
                  <a:cubicBezTo>
                    <a:pt x="66" y="268"/>
                    <a:pt x="66" y="268"/>
                    <a:pt x="66" y="268"/>
                  </a:cubicBezTo>
                  <a:cubicBezTo>
                    <a:pt x="51" y="228"/>
                    <a:pt x="52" y="185"/>
                    <a:pt x="68" y="149"/>
                  </a:cubicBezTo>
                  <a:cubicBezTo>
                    <a:pt x="84" y="112"/>
                    <a:pt x="114" y="82"/>
                    <a:pt x="154" y="66"/>
                  </a:cubicBezTo>
                  <a:cubicBezTo>
                    <a:pt x="194" y="50"/>
                    <a:pt x="236" y="52"/>
                    <a:pt x="273" y="68"/>
                  </a:cubicBezTo>
                  <a:cubicBezTo>
                    <a:pt x="309" y="84"/>
                    <a:pt x="340" y="114"/>
                    <a:pt x="355" y="154"/>
                  </a:cubicBezTo>
                  <a:cubicBezTo>
                    <a:pt x="371" y="194"/>
                    <a:pt x="369" y="236"/>
                    <a:pt x="353" y="273"/>
                  </a:cubicBezTo>
                  <a:cubicBezTo>
                    <a:pt x="338" y="309"/>
                    <a:pt x="308" y="340"/>
                    <a:pt x="268" y="355"/>
                  </a:cubicBezTo>
                  <a:cubicBezTo>
                    <a:pt x="228" y="371"/>
                    <a:pt x="185" y="369"/>
                    <a:pt x="149" y="353"/>
                  </a:cubicBezTo>
                  <a:cubicBezTo>
                    <a:pt x="112" y="337"/>
                    <a:pt x="82" y="308"/>
                    <a:pt x="66" y="268"/>
                  </a:cubicBezTo>
                  <a:close/>
                  <a:moveTo>
                    <a:pt x="71" y="150"/>
                  </a:moveTo>
                  <a:cubicBezTo>
                    <a:pt x="71" y="150"/>
                    <a:pt x="71" y="150"/>
                    <a:pt x="71" y="150"/>
                  </a:cubicBezTo>
                  <a:cubicBezTo>
                    <a:pt x="86" y="114"/>
                    <a:pt x="116" y="84"/>
                    <a:pt x="155" y="69"/>
                  </a:cubicBezTo>
                  <a:cubicBezTo>
                    <a:pt x="194" y="53"/>
                    <a:pt x="236" y="55"/>
                    <a:pt x="272" y="71"/>
                  </a:cubicBezTo>
                  <a:cubicBezTo>
                    <a:pt x="308" y="86"/>
                    <a:pt x="338" y="115"/>
                    <a:pt x="353" y="155"/>
                  </a:cubicBezTo>
                  <a:cubicBezTo>
                    <a:pt x="369" y="194"/>
                    <a:pt x="367" y="236"/>
                    <a:pt x="351" y="272"/>
                  </a:cubicBezTo>
                  <a:cubicBezTo>
                    <a:pt x="335" y="308"/>
                    <a:pt x="306" y="337"/>
                    <a:pt x="267" y="353"/>
                  </a:cubicBezTo>
                  <a:cubicBezTo>
                    <a:pt x="228" y="368"/>
                    <a:pt x="186" y="367"/>
                    <a:pt x="150" y="351"/>
                  </a:cubicBezTo>
                  <a:cubicBezTo>
                    <a:pt x="114" y="335"/>
                    <a:pt x="84" y="306"/>
                    <a:pt x="69" y="267"/>
                  </a:cubicBezTo>
                  <a:cubicBezTo>
                    <a:pt x="53" y="227"/>
                    <a:pt x="55" y="186"/>
                    <a:pt x="71" y="150"/>
                  </a:cubicBezTo>
                  <a:close/>
                  <a:moveTo>
                    <a:pt x="61" y="270"/>
                  </a:moveTo>
                  <a:cubicBezTo>
                    <a:pt x="61" y="270"/>
                    <a:pt x="61" y="270"/>
                    <a:pt x="61" y="270"/>
                  </a:cubicBezTo>
                  <a:cubicBezTo>
                    <a:pt x="45" y="228"/>
                    <a:pt x="47" y="184"/>
                    <a:pt x="64" y="147"/>
                  </a:cubicBezTo>
                  <a:cubicBezTo>
                    <a:pt x="80" y="109"/>
                    <a:pt x="111" y="78"/>
                    <a:pt x="152" y="61"/>
                  </a:cubicBezTo>
                  <a:cubicBezTo>
                    <a:pt x="193" y="45"/>
                    <a:pt x="237" y="47"/>
                    <a:pt x="275" y="63"/>
                  </a:cubicBezTo>
                  <a:cubicBezTo>
                    <a:pt x="313" y="80"/>
                    <a:pt x="344" y="111"/>
                    <a:pt x="360" y="152"/>
                  </a:cubicBezTo>
                  <a:cubicBezTo>
                    <a:pt x="377" y="193"/>
                    <a:pt x="375" y="237"/>
                    <a:pt x="358" y="275"/>
                  </a:cubicBezTo>
                  <a:cubicBezTo>
                    <a:pt x="342" y="312"/>
                    <a:pt x="311" y="344"/>
                    <a:pt x="270" y="360"/>
                  </a:cubicBezTo>
                  <a:cubicBezTo>
                    <a:pt x="228" y="376"/>
                    <a:pt x="184" y="374"/>
                    <a:pt x="147" y="358"/>
                  </a:cubicBezTo>
                  <a:cubicBezTo>
                    <a:pt x="109" y="342"/>
                    <a:pt x="78" y="311"/>
                    <a:pt x="61" y="270"/>
                  </a:cubicBezTo>
                  <a:close/>
                  <a:moveTo>
                    <a:pt x="66" y="148"/>
                  </a:moveTo>
                  <a:cubicBezTo>
                    <a:pt x="66" y="148"/>
                    <a:pt x="66" y="148"/>
                    <a:pt x="66" y="148"/>
                  </a:cubicBezTo>
                  <a:cubicBezTo>
                    <a:pt x="82" y="111"/>
                    <a:pt x="112" y="80"/>
                    <a:pt x="153" y="64"/>
                  </a:cubicBezTo>
                  <a:cubicBezTo>
                    <a:pt x="194" y="48"/>
                    <a:pt x="237" y="50"/>
                    <a:pt x="274" y="66"/>
                  </a:cubicBezTo>
                  <a:cubicBezTo>
                    <a:pt x="311" y="82"/>
                    <a:pt x="342" y="112"/>
                    <a:pt x="358" y="153"/>
                  </a:cubicBezTo>
                  <a:cubicBezTo>
                    <a:pt x="374" y="193"/>
                    <a:pt x="372" y="237"/>
                    <a:pt x="356" y="274"/>
                  </a:cubicBezTo>
                  <a:cubicBezTo>
                    <a:pt x="340" y="311"/>
                    <a:pt x="309" y="342"/>
                    <a:pt x="269" y="358"/>
                  </a:cubicBezTo>
                  <a:cubicBezTo>
                    <a:pt x="228" y="374"/>
                    <a:pt x="185" y="372"/>
                    <a:pt x="148" y="356"/>
                  </a:cubicBezTo>
                  <a:cubicBezTo>
                    <a:pt x="111" y="340"/>
                    <a:pt x="80" y="309"/>
                    <a:pt x="64" y="269"/>
                  </a:cubicBezTo>
                  <a:cubicBezTo>
                    <a:pt x="48" y="228"/>
                    <a:pt x="50" y="185"/>
                    <a:pt x="66" y="148"/>
                  </a:cubicBezTo>
                  <a:close/>
                  <a:moveTo>
                    <a:pt x="176" y="224"/>
                  </a:moveTo>
                  <a:cubicBezTo>
                    <a:pt x="176" y="224"/>
                    <a:pt x="176" y="224"/>
                    <a:pt x="176" y="224"/>
                  </a:cubicBezTo>
                  <a:cubicBezTo>
                    <a:pt x="169" y="205"/>
                    <a:pt x="178" y="184"/>
                    <a:pt x="197" y="176"/>
                  </a:cubicBezTo>
                  <a:cubicBezTo>
                    <a:pt x="216" y="168"/>
                    <a:pt x="238" y="178"/>
                    <a:pt x="246" y="197"/>
                  </a:cubicBezTo>
                  <a:cubicBezTo>
                    <a:pt x="253" y="216"/>
                    <a:pt x="244" y="238"/>
                    <a:pt x="225" y="245"/>
                  </a:cubicBezTo>
                  <a:cubicBezTo>
                    <a:pt x="205" y="253"/>
                    <a:pt x="184" y="244"/>
                    <a:pt x="176" y="224"/>
                  </a:cubicBezTo>
                  <a:close/>
                  <a:moveTo>
                    <a:pt x="111" y="248"/>
                  </a:moveTo>
                  <a:cubicBezTo>
                    <a:pt x="111" y="248"/>
                    <a:pt x="111" y="248"/>
                    <a:pt x="111" y="248"/>
                  </a:cubicBezTo>
                  <a:cubicBezTo>
                    <a:pt x="114" y="236"/>
                    <a:pt x="114" y="236"/>
                    <a:pt x="114" y="236"/>
                  </a:cubicBezTo>
                  <a:cubicBezTo>
                    <a:pt x="117" y="224"/>
                    <a:pt x="117" y="224"/>
                    <a:pt x="117" y="224"/>
                  </a:cubicBezTo>
                  <a:cubicBezTo>
                    <a:pt x="130" y="223"/>
                    <a:pt x="130" y="223"/>
                    <a:pt x="130" y="223"/>
                  </a:cubicBezTo>
                  <a:cubicBezTo>
                    <a:pt x="142" y="222"/>
                    <a:pt x="142" y="222"/>
                    <a:pt x="142" y="222"/>
                  </a:cubicBezTo>
                  <a:cubicBezTo>
                    <a:pt x="147" y="234"/>
                    <a:pt x="147" y="234"/>
                    <a:pt x="147" y="234"/>
                  </a:cubicBezTo>
                  <a:cubicBezTo>
                    <a:pt x="151" y="245"/>
                    <a:pt x="151" y="245"/>
                    <a:pt x="151" y="245"/>
                  </a:cubicBezTo>
                  <a:cubicBezTo>
                    <a:pt x="142" y="253"/>
                    <a:pt x="142" y="253"/>
                    <a:pt x="142" y="253"/>
                  </a:cubicBezTo>
                  <a:cubicBezTo>
                    <a:pt x="132" y="261"/>
                    <a:pt x="132" y="261"/>
                    <a:pt x="132" y="261"/>
                  </a:cubicBezTo>
                  <a:cubicBezTo>
                    <a:pt x="121" y="255"/>
                    <a:pt x="121" y="255"/>
                    <a:pt x="121" y="255"/>
                  </a:cubicBezTo>
                  <a:cubicBezTo>
                    <a:pt x="111" y="248"/>
                    <a:pt x="111" y="248"/>
                    <a:pt x="111" y="248"/>
                  </a:cubicBezTo>
                  <a:close/>
                  <a:moveTo>
                    <a:pt x="129" y="143"/>
                  </a:moveTo>
                  <a:cubicBezTo>
                    <a:pt x="129" y="143"/>
                    <a:pt x="129" y="143"/>
                    <a:pt x="129" y="143"/>
                  </a:cubicBezTo>
                  <a:cubicBezTo>
                    <a:pt x="141" y="139"/>
                    <a:pt x="141" y="139"/>
                    <a:pt x="141" y="139"/>
                  </a:cubicBezTo>
                  <a:cubicBezTo>
                    <a:pt x="153" y="136"/>
                    <a:pt x="153" y="136"/>
                    <a:pt x="153" y="136"/>
                  </a:cubicBezTo>
                  <a:cubicBezTo>
                    <a:pt x="160" y="146"/>
                    <a:pt x="160" y="146"/>
                    <a:pt x="160" y="146"/>
                  </a:cubicBezTo>
                  <a:cubicBezTo>
                    <a:pt x="167" y="157"/>
                    <a:pt x="167" y="157"/>
                    <a:pt x="167" y="157"/>
                  </a:cubicBezTo>
                  <a:cubicBezTo>
                    <a:pt x="159" y="167"/>
                    <a:pt x="159" y="167"/>
                    <a:pt x="159" y="167"/>
                  </a:cubicBezTo>
                  <a:cubicBezTo>
                    <a:pt x="151" y="176"/>
                    <a:pt x="151" y="176"/>
                    <a:pt x="151" y="176"/>
                  </a:cubicBezTo>
                  <a:cubicBezTo>
                    <a:pt x="139" y="172"/>
                    <a:pt x="139" y="172"/>
                    <a:pt x="139" y="172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155"/>
                    <a:pt x="128" y="155"/>
                    <a:pt x="128" y="155"/>
                  </a:cubicBezTo>
                  <a:cubicBezTo>
                    <a:pt x="129" y="143"/>
                    <a:pt x="129" y="143"/>
                    <a:pt x="129" y="143"/>
                  </a:cubicBezTo>
                  <a:close/>
                  <a:moveTo>
                    <a:pt x="229" y="105"/>
                  </a:moveTo>
                  <a:cubicBezTo>
                    <a:pt x="229" y="105"/>
                    <a:pt x="229" y="105"/>
                    <a:pt x="229" y="105"/>
                  </a:cubicBezTo>
                  <a:cubicBezTo>
                    <a:pt x="238" y="114"/>
                    <a:pt x="238" y="114"/>
                    <a:pt x="238" y="114"/>
                  </a:cubicBezTo>
                  <a:cubicBezTo>
                    <a:pt x="247" y="123"/>
                    <a:pt x="247" y="123"/>
                    <a:pt x="247" y="123"/>
                  </a:cubicBezTo>
                  <a:cubicBezTo>
                    <a:pt x="241" y="134"/>
                    <a:pt x="241" y="134"/>
                    <a:pt x="241" y="134"/>
                  </a:cubicBezTo>
                  <a:cubicBezTo>
                    <a:pt x="235" y="145"/>
                    <a:pt x="235" y="145"/>
                    <a:pt x="235" y="145"/>
                  </a:cubicBezTo>
                  <a:cubicBezTo>
                    <a:pt x="223" y="143"/>
                    <a:pt x="223" y="143"/>
                    <a:pt x="223" y="143"/>
                  </a:cubicBezTo>
                  <a:cubicBezTo>
                    <a:pt x="211" y="142"/>
                    <a:pt x="211" y="142"/>
                    <a:pt x="211" y="142"/>
                  </a:cubicBezTo>
                  <a:cubicBezTo>
                    <a:pt x="209" y="129"/>
                    <a:pt x="209" y="129"/>
                    <a:pt x="209" y="129"/>
                  </a:cubicBezTo>
                  <a:cubicBezTo>
                    <a:pt x="207" y="117"/>
                    <a:pt x="207" y="117"/>
                    <a:pt x="207" y="117"/>
                  </a:cubicBezTo>
                  <a:cubicBezTo>
                    <a:pt x="218" y="111"/>
                    <a:pt x="218" y="111"/>
                    <a:pt x="218" y="111"/>
                  </a:cubicBezTo>
                  <a:cubicBezTo>
                    <a:pt x="229" y="105"/>
                    <a:pt x="229" y="105"/>
                    <a:pt x="229" y="105"/>
                  </a:cubicBezTo>
                  <a:close/>
                  <a:moveTo>
                    <a:pt x="311" y="174"/>
                  </a:moveTo>
                  <a:cubicBezTo>
                    <a:pt x="311" y="174"/>
                    <a:pt x="311" y="174"/>
                    <a:pt x="311" y="174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5" y="198"/>
                    <a:pt x="305" y="198"/>
                    <a:pt x="305" y="198"/>
                  </a:cubicBezTo>
                  <a:cubicBezTo>
                    <a:pt x="292" y="199"/>
                    <a:pt x="292" y="199"/>
                    <a:pt x="292" y="199"/>
                  </a:cubicBezTo>
                  <a:cubicBezTo>
                    <a:pt x="280" y="199"/>
                    <a:pt x="280" y="199"/>
                    <a:pt x="280" y="199"/>
                  </a:cubicBezTo>
                  <a:cubicBezTo>
                    <a:pt x="275" y="188"/>
                    <a:pt x="275" y="188"/>
                    <a:pt x="275" y="188"/>
                  </a:cubicBezTo>
                  <a:cubicBezTo>
                    <a:pt x="271" y="176"/>
                    <a:pt x="271" y="176"/>
                    <a:pt x="271" y="176"/>
                  </a:cubicBezTo>
                  <a:cubicBezTo>
                    <a:pt x="280" y="168"/>
                    <a:pt x="280" y="168"/>
                    <a:pt x="280" y="168"/>
                  </a:cubicBezTo>
                  <a:cubicBezTo>
                    <a:pt x="290" y="160"/>
                    <a:pt x="290" y="160"/>
                    <a:pt x="290" y="160"/>
                  </a:cubicBezTo>
                  <a:cubicBezTo>
                    <a:pt x="300" y="167"/>
                    <a:pt x="300" y="167"/>
                    <a:pt x="300" y="167"/>
                  </a:cubicBezTo>
                  <a:cubicBezTo>
                    <a:pt x="311" y="174"/>
                    <a:pt x="311" y="174"/>
                    <a:pt x="311" y="174"/>
                  </a:cubicBezTo>
                  <a:close/>
                  <a:moveTo>
                    <a:pt x="293" y="279"/>
                  </a:moveTo>
                  <a:cubicBezTo>
                    <a:pt x="293" y="279"/>
                    <a:pt x="293" y="279"/>
                    <a:pt x="293" y="279"/>
                  </a:cubicBezTo>
                  <a:cubicBezTo>
                    <a:pt x="281" y="282"/>
                    <a:pt x="281" y="282"/>
                    <a:pt x="281" y="282"/>
                  </a:cubicBezTo>
                  <a:cubicBezTo>
                    <a:pt x="269" y="285"/>
                    <a:pt x="269" y="285"/>
                    <a:pt x="269" y="285"/>
                  </a:cubicBezTo>
                  <a:cubicBezTo>
                    <a:pt x="262" y="275"/>
                    <a:pt x="262" y="275"/>
                    <a:pt x="262" y="275"/>
                  </a:cubicBezTo>
                  <a:cubicBezTo>
                    <a:pt x="255" y="265"/>
                    <a:pt x="255" y="265"/>
                    <a:pt x="255" y="265"/>
                  </a:cubicBezTo>
                  <a:cubicBezTo>
                    <a:pt x="263" y="255"/>
                    <a:pt x="263" y="255"/>
                    <a:pt x="263" y="255"/>
                  </a:cubicBezTo>
                  <a:cubicBezTo>
                    <a:pt x="271" y="245"/>
                    <a:pt x="271" y="245"/>
                    <a:pt x="271" y="245"/>
                  </a:cubicBezTo>
                  <a:cubicBezTo>
                    <a:pt x="283" y="249"/>
                    <a:pt x="283" y="249"/>
                    <a:pt x="283" y="249"/>
                  </a:cubicBezTo>
                  <a:cubicBezTo>
                    <a:pt x="294" y="254"/>
                    <a:pt x="294" y="254"/>
                    <a:pt x="294" y="254"/>
                  </a:cubicBezTo>
                  <a:cubicBezTo>
                    <a:pt x="294" y="266"/>
                    <a:pt x="294" y="266"/>
                    <a:pt x="294" y="266"/>
                  </a:cubicBezTo>
                  <a:cubicBezTo>
                    <a:pt x="293" y="279"/>
                    <a:pt x="293" y="279"/>
                    <a:pt x="293" y="279"/>
                  </a:cubicBezTo>
                  <a:close/>
                  <a:moveTo>
                    <a:pt x="193" y="316"/>
                  </a:moveTo>
                  <a:cubicBezTo>
                    <a:pt x="193" y="316"/>
                    <a:pt x="193" y="316"/>
                    <a:pt x="193" y="316"/>
                  </a:cubicBezTo>
                  <a:cubicBezTo>
                    <a:pt x="184" y="307"/>
                    <a:pt x="184" y="307"/>
                    <a:pt x="184" y="307"/>
                  </a:cubicBezTo>
                  <a:cubicBezTo>
                    <a:pt x="175" y="298"/>
                    <a:pt x="175" y="298"/>
                    <a:pt x="175" y="298"/>
                  </a:cubicBezTo>
                  <a:cubicBezTo>
                    <a:pt x="181" y="287"/>
                    <a:pt x="181" y="287"/>
                    <a:pt x="181" y="287"/>
                  </a:cubicBezTo>
                  <a:cubicBezTo>
                    <a:pt x="186" y="276"/>
                    <a:pt x="186" y="276"/>
                    <a:pt x="186" y="276"/>
                  </a:cubicBezTo>
                  <a:cubicBezTo>
                    <a:pt x="199" y="278"/>
                    <a:pt x="199" y="278"/>
                    <a:pt x="199" y="278"/>
                  </a:cubicBezTo>
                  <a:cubicBezTo>
                    <a:pt x="211" y="280"/>
                    <a:pt x="211" y="280"/>
                    <a:pt x="211" y="280"/>
                  </a:cubicBezTo>
                  <a:cubicBezTo>
                    <a:pt x="213" y="292"/>
                    <a:pt x="213" y="292"/>
                    <a:pt x="213" y="292"/>
                  </a:cubicBezTo>
                  <a:cubicBezTo>
                    <a:pt x="215" y="304"/>
                    <a:pt x="215" y="304"/>
                    <a:pt x="215" y="304"/>
                  </a:cubicBezTo>
                  <a:cubicBezTo>
                    <a:pt x="204" y="310"/>
                    <a:pt x="204" y="310"/>
                    <a:pt x="204" y="310"/>
                  </a:cubicBezTo>
                  <a:cubicBezTo>
                    <a:pt x="193" y="316"/>
                    <a:pt x="193" y="316"/>
                    <a:pt x="193" y="316"/>
                  </a:cubicBezTo>
                  <a:close/>
                  <a:moveTo>
                    <a:pt x="54" y="273"/>
                  </a:moveTo>
                  <a:cubicBezTo>
                    <a:pt x="54" y="273"/>
                    <a:pt x="54" y="273"/>
                    <a:pt x="54" y="273"/>
                  </a:cubicBezTo>
                  <a:cubicBezTo>
                    <a:pt x="20" y="186"/>
                    <a:pt x="62" y="88"/>
                    <a:pt x="149" y="54"/>
                  </a:cubicBezTo>
                  <a:cubicBezTo>
                    <a:pt x="236" y="19"/>
                    <a:pt x="334" y="62"/>
                    <a:pt x="368" y="149"/>
                  </a:cubicBezTo>
                  <a:cubicBezTo>
                    <a:pt x="402" y="236"/>
                    <a:pt x="360" y="334"/>
                    <a:pt x="273" y="368"/>
                  </a:cubicBezTo>
                  <a:cubicBezTo>
                    <a:pt x="186" y="402"/>
                    <a:pt x="88" y="359"/>
                    <a:pt x="54" y="273"/>
                  </a:cubicBezTo>
                  <a:close/>
                </a:path>
              </a:pathLst>
            </a:custGeom>
            <a:solidFill>
              <a:srgbClr val="CFC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540" y="2814"/>
              <a:ext cx="400" cy="401"/>
            </a:xfrm>
            <a:custGeom>
              <a:avLst/>
              <a:gdLst>
                <a:gd name="T0" fmla="*/ 136 w 232"/>
                <a:gd name="T1" fmla="*/ 2 h 233"/>
                <a:gd name="T2" fmla="*/ 159 w 232"/>
                <a:gd name="T3" fmla="*/ 9 h 233"/>
                <a:gd name="T4" fmla="*/ 181 w 232"/>
                <a:gd name="T5" fmla="*/ 20 h 233"/>
                <a:gd name="T6" fmla="*/ 199 w 232"/>
                <a:gd name="T7" fmla="*/ 36 h 233"/>
                <a:gd name="T8" fmla="*/ 214 w 232"/>
                <a:gd name="T9" fmla="*/ 55 h 233"/>
                <a:gd name="T10" fmla="*/ 225 w 232"/>
                <a:gd name="T11" fmla="*/ 78 h 233"/>
                <a:gd name="T12" fmla="*/ 231 w 232"/>
                <a:gd name="T13" fmla="*/ 102 h 233"/>
                <a:gd name="T14" fmla="*/ 231 w 232"/>
                <a:gd name="T15" fmla="*/ 126 h 233"/>
                <a:gd name="T16" fmla="*/ 227 w 232"/>
                <a:gd name="T17" fmla="*/ 150 h 233"/>
                <a:gd name="T18" fmla="*/ 218 w 232"/>
                <a:gd name="T19" fmla="*/ 172 h 233"/>
                <a:gd name="T20" fmla="*/ 204 w 232"/>
                <a:gd name="T21" fmla="*/ 192 h 233"/>
                <a:gd name="T22" fmla="*/ 186 w 232"/>
                <a:gd name="T23" fmla="*/ 209 h 233"/>
                <a:gd name="T24" fmla="*/ 166 w 232"/>
                <a:gd name="T25" fmla="*/ 221 h 233"/>
                <a:gd name="T26" fmla="*/ 143 w 232"/>
                <a:gd name="T27" fmla="*/ 229 h 233"/>
                <a:gd name="T28" fmla="*/ 119 w 232"/>
                <a:gd name="T29" fmla="*/ 233 h 233"/>
                <a:gd name="T30" fmla="*/ 95 w 232"/>
                <a:gd name="T31" fmla="*/ 231 h 233"/>
                <a:gd name="T32" fmla="*/ 71 w 232"/>
                <a:gd name="T33" fmla="*/ 224 h 233"/>
                <a:gd name="T34" fmla="*/ 50 w 232"/>
                <a:gd name="T35" fmla="*/ 212 h 233"/>
                <a:gd name="T36" fmla="*/ 32 w 232"/>
                <a:gd name="T37" fmla="*/ 197 h 233"/>
                <a:gd name="T38" fmla="*/ 17 w 232"/>
                <a:gd name="T39" fmla="*/ 177 h 233"/>
                <a:gd name="T40" fmla="*/ 6 w 232"/>
                <a:gd name="T41" fmla="*/ 156 h 233"/>
                <a:gd name="T42" fmla="*/ 1 w 232"/>
                <a:gd name="T43" fmla="*/ 132 h 233"/>
                <a:gd name="T44" fmla="*/ 0 w 232"/>
                <a:gd name="T45" fmla="*/ 108 h 233"/>
                <a:gd name="T46" fmla="*/ 4 w 232"/>
                <a:gd name="T47" fmla="*/ 84 h 233"/>
                <a:gd name="T48" fmla="*/ 13 w 232"/>
                <a:gd name="T49" fmla="*/ 61 h 233"/>
                <a:gd name="T50" fmla="*/ 27 w 232"/>
                <a:gd name="T51" fmla="*/ 41 h 233"/>
                <a:gd name="T52" fmla="*/ 45 w 232"/>
                <a:gd name="T53" fmla="*/ 25 h 233"/>
                <a:gd name="T54" fmla="*/ 65 w 232"/>
                <a:gd name="T55" fmla="*/ 12 h 233"/>
                <a:gd name="T56" fmla="*/ 88 w 232"/>
                <a:gd name="T57" fmla="*/ 4 h 233"/>
                <a:gd name="T58" fmla="*/ 112 w 232"/>
                <a:gd name="T59" fmla="*/ 0 h 233"/>
                <a:gd name="T60" fmla="*/ 121 w 232"/>
                <a:gd name="T61" fmla="*/ 104 h 233"/>
                <a:gd name="T62" fmla="*/ 110 w 232"/>
                <a:gd name="T63" fmla="*/ 129 h 233"/>
                <a:gd name="T64" fmla="*/ 129 w 232"/>
                <a:gd name="T65" fmla="*/ 111 h 233"/>
                <a:gd name="T66" fmla="*/ 63 w 232"/>
                <a:gd name="T67" fmla="*/ 93 h 233"/>
                <a:gd name="T68" fmla="*/ 185 w 232"/>
                <a:gd name="T69" fmla="*/ 89 h 233"/>
                <a:gd name="T70" fmla="*/ 185 w 232"/>
                <a:gd name="T71" fmla="*/ 89 h 233"/>
                <a:gd name="T72" fmla="*/ 47 w 232"/>
                <a:gd name="T73" fmla="*/ 144 h 233"/>
                <a:gd name="T74" fmla="*/ 145 w 232"/>
                <a:gd name="T75" fmla="*/ 48 h 233"/>
                <a:gd name="T76" fmla="*/ 145 w 232"/>
                <a:gd name="T77" fmla="*/ 48 h 233"/>
                <a:gd name="T78" fmla="*/ 86 w 232"/>
                <a:gd name="T79" fmla="*/ 184 h 233"/>
                <a:gd name="T80" fmla="*/ 88 w 232"/>
                <a:gd name="T81" fmla="*/ 47 h 233"/>
                <a:gd name="T82" fmla="*/ 88 w 232"/>
                <a:gd name="T83" fmla="*/ 47 h 233"/>
                <a:gd name="T84" fmla="*/ 184 w 232"/>
                <a:gd name="T85" fmla="*/ 146 h 233"/>
                <a:gd name="T86" fmla="*/ 137 w 232"/>
                <a:gd name="T87" fmla="*/ 170 h 233"/>
                <a:gd name="T88" fmla="*/ 137 w 232"/>
                <a:gd name="T89" fmla="*/ 170 h 233"/>
                <a:gd name="T90" fmla="*/ 160 w 232"/>
                <a:gd name="T91" fmla="*/ 128 h 233"/>
                <a:gd name="T92" fmla="*/ 179 w 232"/>
                <a:gd name="T93" fmla="*/ 167 h 233"/>
                <a:gd name="T94" fmla="*/ 179 w 232"/>
                <a:gd name="T95" fmla="*/ 167 h 233"/>
                <a:gd name="T96" fmla="*/ 125 w 232"/>
                <a:gd name="T97" fmla="*/ 197 h 233"/>
                <a:gd name="T98" fmla="*/ 76 w 232"/>
                <a:gd name="T99" fmla="*/ 139 h 233"/>
                <a:gd name="T100" fmla="*/ 76 w 232"/>
                <a:gd name="T101" fmla="*/ 139 h 233"/>
                <a:gd name="T102" fmla="*/ 35 w 232"/>
                <a:gd name="T103" fmla="*/ 125 h 233"/>
                <a:gd name="T104" fmla="*/ 93 w 232"/>
                <a:gd name="T105" fmla="*/ 77 h 233"/>
                <a:gd name="T106" fmla="*/ 93 w 232"/>
                <a:gd name="T107" fmla="*/ 77 h 233"/>
                <a:gd name="T108" fmla="*/ 127 w 232"/>
                <a:gd name="T109" fmla="*/ 72 h 233"/>
                <a:gd name="T110" fmla="*/ 166 w 232"/>
                <a:gd name="T111" fmla="*/ 53 h 233"/>
                <a:gd name="T112" fmla="*/ 166 w 232"/>
                <a:gd name="T113" fmla="*/ 5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2" h="233">
                  <a:moveTo>
                    <a:pt x="118" y="18"/>
                  </a:moveTo>
                  <a:cubicBezTo>
                    <a:pt x="119" y="18"/>
                    <a:pt x="119" y="18"/>
                    <a:pt x="120" y="18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36" y="2"/>
                    <a:pt x="136" y="2"/>
                    <a:pt x="136" y="2"/>
                  </a:cubicBezTo>
                  <a:cubicBezTo>
                    <a:pt x="139" y="21"/>
                    <a:pt x="139" y="21"/>
                    <a:pt x="139" y="21"/>
                  </a:cubicBezTo>
                  <a:cubicBezTo>
                    <a:pt x="139" y="21"/>
                    <a:pt x="140" y="21"/>
                    <a:pt x="140" y="21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59" y="9"/>
                    <a:pt x="159" y="9"/>
                    <a:pt x="159" y="9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8" y="28"/>
                    <a:pt x="159" y="28"/>
                    <a:pt x="159" y="28"/>
                  </a:cubicBezTo>
                  <a:cubicBezTo>
                    <a:pt x="173" y="15"/>
                    <a:pt x="173" y="15"/>
                    <a:pt x="173" y="15"/>
                  </a:cubicBezTo>
                  <a:cubicBezTo>
                    <a:pt x="181" y="20"/>
                    <a:pt x="181" y="20"/>
                    <a:pt x="181" y="20"/>
                  </a:cubicBezTo>
                  <a:cubicBezTo>
                    <a:pt x="176" y="38"/>
                    <a:pt x="176" y="38"/>
                    <a:pt x="176" y="38"/>
                  </a:cubicBezTo>
                  <a:cubicBezTo>
                    <a:pt x="176" y="38"/>
                    <a:pt x="176" y="39"/>
                    <a:pt x="177" y="39"/>
                  </a:cubicBezTo>
                  <a:cubicBezTo>
                    <a:pt x="192" y="29"/>
                    <a:pt x="192" y="29"/>
                    <a:pt x="192" y="29"/>
                  </a:cubicBezTo>
                  <a:cubicBezTo>
                    <a:pt x="199" y="36"/>
                    <a:pt x="199" y="36"/>
                    <a:pt x="199" y="36"/>
                  </a:cubicBezTo>
                  <a:cubicBezTo>
                    <a:pt x="190" y="52"/>
                    <a:pt x="190" y="52"/>
                    <a:pt x="190" y="52"/>
                  </a:cubicBezTo>
                  <a:cubicBezTo>
                    <a:pt x="191" y="53"/>
                    <a:pt x="191" y="53"/>
                    <a:pt x="191" y="53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14" y="55"/>
                    <a:pt x="214" y="55"/>
                    <a:pt x="214" y="55"/>
                  </a:cubicBezTo>
                  <a:cubicBezTo>
                    <a:pt x="202" y="69"/>
                    <a:pt x="202" y="69"/>
                    <a:pt x="202" y="69"/>
                  </a:cubicBezTo>
                  <a:cubicBezTo>
                    <a:pt x="203" y="70"/>
                    <a:pt x="203" y="71"/>
                    <a:pt x="203" y="72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5" y="78"/>
                    <a:pt x="225" y="78"/>
                    <a:pt x="225" y="78"/>
                  </a:cubicBezTo>
                  <a:cubicBezTo>
                    <a:pt x="210" y="89"/>
                    <a:pt x="210" y="89"/>
                    <a:pt x="210" y="89"/>
                  </a:cubicBezTo>
                  <a:cubicBezTo>
                    <a:pt x="211" y="90"/>
                    <a:pt x="211" y="90"/>
                    <a:pt x="211" y="91"/>
                  </a:cubicBezTo>
                  <a:cubicBezTo>
                    <a:pt x="229" y="92"/>
                    <a:pt x="229" y="92"/>
                    <a:pt x="229" y="92"/>
                  </a:cubicBezTo>
                  <a:cubicBezTo>
                    <a:pt x="231" y="102"/>
                    <a:pt x="231" y="102"/>
                    <a:pt x="231" y="102"/>
                  </a:cubicBezTo>
                  <a:cubicBezTo>
                    <a:pt x="214" y="110"/>
                    <a:pt x="214" y="110"/>
                    <a:pt x="214" y="110"/>
                  </a:cubicBezTo>
                  <a:cubicBezTo>
                    <a:pt x="214" y="110"/>
                    <a:pt x="214" y="111"/>
                    <a:pt x="214" y="111"/>
                  </a:cubicBezTo>
                  <a:cubicBezTo>
                    <a:pt x="232" y="117"/>
                    <a:pt x="232" y="117"/>
                    <a:pt x="232" y="117"/>
                  </a:cubicBezTo>
                  <a:cubicBezTo>
                    <a:pt x="231" y="126"/>
                    <a:pt x="231" y="126"/>
                    <a:pt x="231" y="126"/>
                  </a:cubicBezTo>
                  <a:cubicBezTo>
                    <a:pt x="213" y="130"/>
                    <a:pt x="213" y="130"/>
                    <a:pt x="213" y="130"/>
                  </a:cubicBezTo>
                  <a:cubicBezTo>
                    <a:pt x="213" y="131"/>
                    <a:pt x="213" y="131"/>
                    <a:pt x="213" y="132"/>
                  </a:cubicBezTo>
                  <a:cubicBezTo>
                    <a:pt x="229" y="141"/>
                    <a:pt x="229" y="141"/>
                    <a:pt x="229" y="141"/>
                  </a:cubicBezTo>
                  <a:cubicBezTo>
                    <a:pt x="227" y="150"/>
                    <a:pt x="227" y="150"/>
                    <a:pt x="227" y="150"/>
                  </a:cubicBezTo>
                  <a:cubicBezTo>
                    <a:pt x="208" y="150"/>
                    <a:pt x="208" y="150"/>
                    <a:pt x="208" y="150"/>
                  </a:cubicBezTo>
                  <a:cubicBezTo>
                    <a:pt x="208" y="151"/>
                    <a:pt x="208" y="151"/>
                    <a:pt x="208" y="152"/>
                  </a:cubicBezTo>
                  <a:cubicBezTo>
                    <a:pt x="222" y="164"/>
                    <a:pt x="222" y="164"/>
                    <a:pt x="222" y="164"/>
                  </a:cubicBezTo>
                  <a:cubicBezTo>
                    <a:pt x="218" y="172"/>
                    <a:pt x="218" y="172"/>
                    <a:pt x="218" y="172"/>
                  </a:cubicBezTo>
                  <a:cubicBezTo>
                    <a:pt x="199" y="169"/>
                    <a:pt x="199" y="169"/>
                    <a:pt x="199" y="169"/>
                  </a:cubicBezTo>
                  <a:cubicBezTo>
                    <a:pt x="199" y="169"/>
                    <a:pt x="199" y="169"/>
                    <a:pt x="199" y="170"/>
                  </a:cubicBezTo>
                  <a:cubicBezTo>
                    <a:pt x="210" y="185"/>
                    <a:pt x="210" y="185"/>
                    <a:pt x="210" y="185"/>
                  </a:cubicBezTo>
                  <a:cubicBezTo>
                    <a:pt x="204" y="192"/>
                    <a:pt x="204" y="192"/>
                    <a:pt x="204" y="192"/>
                  </a:cubicBezTo>
                  <a:cubicBezTo>
                    <a:pt x="187" y="185"/>
                    <a:pt x="187" y="185"/>
                    <a:pt x="187" y="185"/>
                  </a:cubicBezTo>
                  <a:cubicBezTo>
                    <a:pt x="186" y="185"/>
                    <a:pt x="186" y="186"/>
                    <a:pt x="186" y="186"/>
                  </a:cubicBezTo>
                  <a:cubicBezTo>
                    <a:pt x="194" y="203"/>
                    <a:pt x="194" y="203"/>
                    <a:pt x="194" y="203"/>
                  </a:cubicBezTo>
                  <a:cubicBezTo>
                    <a:pt x="186" y="209"/>
                    <a:pt x="186" y="209"/>
                    <a:pt x="186" y="209"/>
                  </a:cubicBezTo>
                  <a:cubicBezTo>
                    <a:pt x="171" y="198"/>
                    <a:pt x="171" y="198"/>
                    <a:pt x="171" y="198"/>
                  </a:cubicBezTo>
                  <a:cubicBezTo>
                    <a:pt x="171" y="198"/>
                    <a:pt x="170" y="199"/>
                    <a:pt x="170" y="199"/>
                  </a:cubicBezTo>
                  <a:cubicBezTo>
                    <a:pt x="174" y="217"/>
                    <a:pt x="174" y="217"/>
                    <a:pt x="174" y="217"/>
                  </a:cubicBezTo>
                  <a:cubicBezTo>
                    <a:pt x="166" y="221"/>
                    <a:pt x="166" y="221"/>
                    <a:pt x="166" y="221"/>
                  </a:cubicBezTo>
                  <a:cubicBezTo>
                    <a:pt x="153" y="208"/>
                    <a:pt x="153" y="208"/>
                    <a:pt x="153" y="208"/>
                  </a:cubicBezTo>
                  <a:cubicBezTo>
                    <a:pt x="152" y="208"/>
                    <a:pt x="152" y="208"/>
                    <a:pt x="151" y="208"/>
                  </a:cubicBezTo>
                  <a:cubicBezTo>
                    <a:pt x="152" y="227"/>
                    <a:pt x="152" y="227"/>
                    <a:pt x="152" y="227"/>
                  </a:cubicBezTo>
                  <a:cubicBezTo>
                    <a:pt x="143" y="229"/>
                    <a:pt x="143" y="229"/>
                    <a:pt x="143" y="229"/>
                  </a:cubicBezTo>
                  <a:cubicBezTo>
                    <a:pt x="133" y="213"/>
                    <a:pt x="133" y="213"/>
                    <a:pt x="133" y="213"/>
                  </a:cubicBezTo>
                  <a:cubicBezTo>
                    <a:pt x="133" y="214"/>
                    <a:pt x="132" y="214"/>
                    <a:pt x="132" y="214"/>
                  </a:cubicBezTo>
                  <a:cubicBezTo>
                    <a:pt x="128" y="232"/>
                    <a:pt x="128" y="232"/>
                    <a:pt x="128" y="232"/>
                  </a:cubicBezTo>
                  <a:cubicBezTo>
                    <a:pt x="119" y="233"/>
                    <a:pt x="119" y="233"/>
                    <a:pt x="119" y="233"/>
                  </a:cubicBezTo>
                  <a:cubicBezTo>
                    <a:pt x="113" y="215"/>
                    <a:pt x="113" y="215"/>
                    <a:pt x="113" y="215"/>
                  </a:cubicBezTo>
                  <a:cubicBezTo>
                    <a:pt x="112" y="215"/>
                    <a:pt x="112" y="215"/>
                    <a:pt x="111" y="215"/>
                  </a:cubicBezTo>
                  <a:cubicBezTo>
                    <a:pt x="104" y="232"/>
                    <a:pt x="104" y="232"/>
                    <a:pt x="104" y="232"/>
                  </a:cubicBezTo>
                  <a:cubicBezTo>
                    <a:pt x="95" y="231"/>
                    <a:pt x="95" y="231"/>
                    <a:pt x="95" y="231"/>
                  </a:cubicBezTo>
                  <a:cubicBezTo>
                    <a:pt x="92" y="212"/>
                    <a:pt x="92" y="212"/>
                    <a:pt x="92" y="212"/>
                  </a:cubicBezTo>
                  <a:cubicBezTo>
                    <a:pt x="92" y="212"/>
                    <a:pt x="91" y="212"/>
                    <a:pt x="91" y="212"/>
                  </a:cubicBezTo>
                  <a:cubicBezTo>
                    <a:pt x="80" y="227"/>
                    <a:pt x="80" y="227"/>
                    <a:pt x="80" y="227"/>
                  </a:cubicBezTo>
                  <a:cubicBezTo>
                    <a:pt x="71" y="224"/>
                    <a:pt x="71" y="224"/>
                    <a:pt x="71" y="224"/>
                  </a:cubicBezTo>
                  <a:cubicBezTo>
                    <a:pt x="73" y="205"/>
                    <a:pt x="73" y="205"/>
                    <a:pt x="73" y="205"/>
                  </a:cubicBezTo>
                  <a:cubicBezTo>
                    <a:pt x="72" y="205"/>
                    <a:pt x="72" y="205"/>
                    <a:pt x="71" y="205"/>
                  </a:cubicBezTo>
                  <a:cubicBezTo>
                    <a:pt x="58" y="217"/>
                    <a:pt x="58" y="217"/>
                    <a:pt x="58" y="217"/>
                  </a:cubicBezTo>
                  <a:cubicBezTo>
                    <a:pt x="50" y="212"/>
                    <a:pt x="50" y="212"/>
                    <a:pt x="50" y="212"/>
                  </a:cubicBezTo>
                  <a:cubicBezTo>
                    <a:pt x="55" y="194"/>
                    <a:pt x="55" y="194"/>
                    <a:pt x="55" y="194"/>
                  </a:cubicBezTo>
                  <a:cubicBezTo>
                    <a:pt x="55" y="194"/>
                    <a:pt x="55" y="194"/>
                    <a:pt x="54" y="193"/>
                  </a:cubicBezTo>
                  <a:cubicBezTo>
                    <a:pt x="38" y="203"/>
                    <a:pt x="38" y="203"/>
                    <a:pt x="38" y="203"/>
                  </a:cubicBezTo>
                  <a:cubicBezTo>
                    <a:pt x="32" y="197"/>
                    <a:pt x="32" y="197"/>
                    <a:pt x="32" y="197"/>
                  </a:cubicBezTo>
                  <a:cubicBezTo>
                    <a:pt x="40" y="180"/>
                    <a:pt x="40" y="180"/>
                    <a:pt x="40" y="180"/>
                  </a:cubicBezTo>
                  <a:cubicBezTo>
                    <a:pt x="40" y="180"/>
                    <a:pt x="40" y="179"/>
                    <a:pt x="40" y="179"/>
                  </a:cubicBezTo>
                  <a:cubicBezTo>
                    <a:pt x="22" y="185"/>
                    <a:pt x="22" y="185"/>
                    <a:pt x="22" y="185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29" y="163"/>
                    <a:pt x="28" y="162"/>
                    <a:pt x="28" y="162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21" y="144"/>
                    <a:pt x="21" y="144"/>
                    <a:pt x="21" y="144"/>
                  </a:cubicBezTo>
                  <a:cubicBezTo>
                    <a:pt x="21" y="144"/>
                    <a:pt x="21" y="143"/>
                    <a:pt x="21" y="143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7" y="124"/>
                    <a:pt x="17" y="124"/>
                    <a:pt x="17" y="124"/>
                  </a:cubicBezTo>
                  <a:cubicBezTo>
                    <a:pt x="17" y="123"/>
                    <a:pt x="17" y="123"/>
                    <a:pt x="17" y="122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8" y="103"/>
                    <a:pt x="18" y="103"/>
                    <a:pt x="18" y="103"/>
                  </a:cubicBezTo>
                  <a:cubicBezTo>
                    <a:pt x="18" y="103"/>
                    <a:pt x="18" y="102"/>
                    <a:pt x="18" y="102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3" y="83"/>
                    <a:pt x="23" y="82"/>
                    <a:pt x="23" y="82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5" y="48"/>
                    <a:pt x="45" y="48"/>
                    <a:pt x="45" y="47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5"/>
                    <a:pt x="61" y="35"/>
                    <a:pt x="61" y="34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78" y="25"/>
                    <a:pt x="79" y="25"/>
                    <a:pt x="79" y="25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19"/>
                    <a:pt x="99" y="19"/>
                    <a:pt x="99" y="19"/>
                  </a:cubicBezTo>
                  <a:cubicBezTo>
                    <a:pt x="102" y="1"/>
                    <a:pt x="102" y="1"/>
                    <a:pt x="102" y="1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8" y="18"/>
                    <a:pt x="118" y="18"/>
                    <a:pt x="118" y="18"/>
                  </a:cubicBezTo>
                  <a:close/>
                  <a:moveTo>
                    <a:pt x="129" y="111"/>
                  </a:moveTo>
                  <a:cubicBezTo>
                    <a:pt x="129" y="111"/>
                    <a:pt x="129" y="111"/>
                    <a:pt x="129" y="111"/>
                  </a:cubicBezTo>
                  <a:cubicBezTo>
                    <a:pt x="127" y="108"/>
                    <a:pt x="124" y="105"/>
                    <a:pt x="121" y="104"/>
                  </a:cubicBezTo>
                  <a:cubicBezTo>
                    <a:pt x="118" y="102"/>
                    <a:pt x="114" y="102"/>
                    <a:pt x="111" y="104"/>
                  </a:cubicBezTo>
                  <a:cubicBezTo>
                    <a:pt x="107" y="105"/>
                    <a:pt x="104" y="108"/>
                    <a:pt x="103" y="111"/>
                  </a:cubicBezTo>
                  <a:cubicBezTo>
                    <a:pt x="102" y="114"/>
                    <a:pt x="101" y="118"/>
                    <a:pt x="103" y="122"/>
                  </a:cubicBezTo>
                  <a:cubicBezTo>
                    <a:pt x="104" y="125"/>
                    <a:pt x="107" y="128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13" y="131"/>
                    <a:pt x="117" y="131"/>
                    <a:pt x="121" y="129"/>
                  </a:cubicBezTo>
                  <a:cubicBezTo>
                    <a:pt x="124" y="128"/>
                    <a:pt x="127" y="125"/>
                    <a:pt x="128" y="122"/>
                  </a:cubicBezTo>
                  <a:cubicBezTo>
                    <a:pt x="130" y="119"/>
                    <a:pt x="130" y="115"/>
                    <a:pt x="129" y="111"/>
                  </a:cubicBezTo>
                  <a:close/>
                  <a:moveTo>
                    <a:pt x="48" y="87"/>
                  </a:moveTo>
                  <a:cubicBezTo>
                    <a:pt x="48" y="87"/>
                    <a:pt x="48" y="87"/>
                    <a:pt x="48" y="87"/>
                  </a:cubicBezTo>
                  <a:cubicBezTo>
                    <a:pt x="46" y="91"/>
                    <a:pt x="48" y="96"/>
                    <a:pt x="52" y="98"/>
                  </a:cubicBezTo>
                  <a:cubicBezTo>
                    <a:pt x="56" y="100"/>
                    <a:pt x="61" y="98"/>
                    <a:pt x="63" y="93"/>
                  </a:cubicBezTo>
                  <a:cubicBezTo>
                    <a:pt x="65" y="89"/>
                    <a:pt x="63" y="84"/>
                    <a:pt x="59" y="83"/>
                  </a:cubicBezTo>
                  <a:cubicBezTo>
                    <a:pt x="54" y="81"/>
                    <a:pt x="49" y="83"/>
                    <a:pt x="48" y="87"/>
                  </a:cubicBezTo>
                  <a:close/>
                  <a:moveTo>
                    <a:pt x="185" y="89"/>
                  </a:moveTo>
                  <a:cubicBezTo>
                    <a:pt x="185" y="89"/>
                    <a:pt x="185" y="89"/>
                    <a:pt x="185" y="89"/>
                  </a:cubicBezTo>
                  <a:cubicBezTo>
                    <a:pt x="183" y="85"/>
                    <a:pt x="178" y="83"/>
                    <a:pt x="174" y="85"/>
                  </a:cubicBezTo>
                  <a:cubicBezTo>
                    <a:pt x="170" y="86"/>
                    <a:pt x="168" y="91"/>
                    <a:pt x="169" y="95"/>
                  </a:cubicBezTo>
                  <a:cubicBezTo>
                    <a:pt x="171" y="100"/>
                    <a:pt x="176" y="102"/>
                    <a:pt x="180" y="100"/>
                  </a:cubicBezTo>
                  <a:cubicBezTo>
                    <a:pt x="184" y="98"/>
                    <a:pt x="186" y="94"/>
                    <a:pt x="185" y="89"/>
                  </a:cubicBezTo>
                  <a:close/>
                  <a:moveTo>
                    <a:pt x="62" y="138"/>
                  </a:moveTo>
                  <a:cubicBezTo>
                    <a:pt x="62" y="138"/>
                    <a:pt x="62" y="138"/>
                    <a:pt x="62" y="138"/>
                  </a:cubicBezTo>
                  <a:cubicBezTo>
                    <a:pt x="60" y="133"/>
                    <a:pt x="56" y="131"/>
                    <a:pt x="51" y="133"/>
                  </a:cubicBezTo>
                  <a:cubicBezTo>
                    <a:pt x="47" y="135"/>
                    <a:pt x="45" y="139"/>
                    <a:pt x="47" y="144"/>
                  </a:cubicBezTo>
                  <a:cubicBezTo>
                    <a:pt x="48" y="148"/>
                    <a:pt x="53" y="150"/>
                    <a:pt x="57" y="148"/>
                  </a:cubicBezTo>
                  <a:cubicBezTo>
                    <a:pt x="62" y="147"/>
                    <a:pt x="64" y="142"/>
                    <a:pt x="62" y="138"/>
                  </a:cubicBezTo>
                  <a:close/>
                  <a:moveTo>
                    <a:pt x="145" y="48"/>
                  </a:moveTo>
                  <a:cubicBezTo>
                    <a:pt x="145" y="48"/>
                    <a:pt x="145" y="48"/>
                    <a:pt x="145" y="48"/>
                  </a:cubicBezTo>
                  <a:cubicBezTo>
                    <a:pt x="141" y="47"/>
                    <a:pt x="136" y="49"/>
                    <a:pt x="134" y="53"/>
                  </a:cubicBezTo>
                  <a:cubicBezTo>
                    <a:pt x="133" y="57"/>
                    <a:pt x="134" y="62"/>
                    <a:pt x="139" y="64"/>
                  </a:cubicBezTo>
                  <a:cubicBezTo>
                    <a:pt x="143" y="65"/>
                    <a:pt x="148" y="63"/>
                    <a:pt x="150" y="59"/>
                  </a:cubicBezTo>
                  <a:cubicBezTo>
                    <a:pt x="151" y="55"/>
                    <a:pt x="149" y="50"/>
                    <a:pt x="145" y="48"/>
                  </a:cubicBezTo>
                  <a:close/>
                  <a:moveTo>
                    <a:pt x="93" y="169"/>
                  </a:moveTo>
                  <a:cubicBezTo>
                    <a:pt x="93" y="169"/>
                    <a:pt x="93" y="169"/>
                    <a:pt x="93" y="169"/>
                  </a:cubicBezTo>
                  <a:cubicBezTo>
                    <a:pt x="88" y="167"/>
                    <a:pt x="84" y="169"/>
                    <a:pt x="82" y="174"/>
                  </a:cubicBezTo>
                  <a:cubicBezTo>
                    <a:pt x="80" y="178"/>
                    <a:pt x="82" y="183"/>
                    <a:pt x="86" y="184"/>
                  </a:cubicBezTo>
                  <a:cubicBezTo>
                    <a:pt x="90" y="186"/>
                    <a:pt x="95" y="184"/>
                    <a:pt x="97" y="180"/>
                  </a:cubicBezTo>
                  <a:cubicBezTo>
                    <a:pt x="99" y="176"/>
                    <a:pt x="97" y="171"/>
                    <a:pt x="93" y="169"/>
                  </a:cubicBezTo>
                  <a:close/>
                  <a:moveTo>
                    <a:pt x="88" y="47"/>
                  </a:moveTo>
                  <a:cubicBezTo>
                    <a:pt x="88" y="47"/>
                    <a:pt x="88" y="47"/>
                    <a:pt x="88" y="47"/>
                  </a:cubicBezTo>
                  <a:cubicBezTo>
                    <a:pt x="84" y="49"/>
                    <a:pt x="82" y="54"/>
                    <a:pt x="84" y="58"/>
                  </a:cubicBezTo>
                  <a:cubicBezTo>
                    <a:pt x="86" y="62"/>
                    <a:pt x="90" y="64"/>
                    <a:pt x="95" y="63"/>
                  </a:cubicBezTo>
                  <a:cubicBezTo>
                    <a:pt x="99" y="61"/>
                    <a:pt x="101" y="56"/>
                    <a:pt x="99" y="52"/>
                  </a:cubicBezTo>
                  <a:cubicBezTo>
                    <a:pt x="98" y="48"/>
                    <a:pt x="93" y="46"/>
                    <a:pt x="88" y="47"/>
                  </a:cubicBezTo>
                  <a:close/>
                  <a:moveTo>
                    <a:pt x="169" y="139"/>
                  </a:moveTo>
                  <a:cubicBezTo>
                    <a:pt x="169" y="139"/>
                    <a:pt x="169" y="139"/>
                    <a:pt x="169" y="139"/>
                  </a:cubicBezTo>
                  <a:cubicBezTo>
                    <a:pt x="167" y="144"/>
                    <a:pt x="169" y="148"/>
                    <a:pt x="173" y="150"/>
                  </a:cubicBezTo>
                  <a:cubicBezTo>
                    <a:pt x="177" y="152"/>
                    <a:pt x="182" y="150"/>
                    <a:pt x="184" y="146"/>
                  </a:cubicBezTo>
                  <a:cubicBezTo>
                    <a:pt x="185" y="142"/>
                    <a:pt x="184" y="137"/>
                    <a:pt x="179" y="135"/>
                  </a:cubicBezTo>
                  <a:cubicBezTo>
                    <a:pt x="175" y="133"/>
                    <a:pt x="170" y="135"/>
                    <a:pt x="169" y="139"/>
                  </a:cubicBezTo>
                  <a:close/>
                  <a:moveTo>
                    <a:pt x="137" y="170"/>
                  </a:moveTo>
                  <a:cubicBezTo>
                    <a:pt x="137" y="170"/>
                    <a:pt x="137" y="170"/>
                    <a:pt x="137" y="170"/>
                  </a:cubicBezTo>
                  <a:cubicBezTo>
                    <a:pt x="133" y="172"/>
                    <a:pt x="130" y="177"/>
                    <a:pt x="132" y="181"/>
                  </a:cubicBezTo>
                  <a:cubicBezTo>
                    <a:pt x="134" y="185"/>
                    <a:pt x="139" y="187"/>
                    <a:pt x="143" y="185"/>
                  </a:cubicBezTo>
                  <a:cubicBezTo>
                    <a:pt x="147" y="184"/>
                    <a:pt x="149" y="179"/>
                    <a:pt x="148" y="175"/>
                  </a:cubicBezTo>
                  <a:cubicBezTo>
                    <a:pt x="146" y="170"/>
                    <a:pt x="141" y="168"/>
                    <a:pt x="137" y="170"/>
                  </a:cubicBezTo>
                  <a:close/>
                  <a:moveTo>
                    <a:pt x="196" y="107"/>
                  </a:moveTo>
                  <a:cubicBezTo>
                    <a:pt x="196" y="107"/>
                    <a:pt x="196" y="107"/>
                    <a:pt x="196" y="107"/>
                  </a:cubicBezTo>
                  <a:cubicBezTo>
                    <a:pt x="184" y="116"/>
                    <a:pt x="172" y="114"/>
                    <a:pt x="160" y="106"/>
                  </a:cubicBezTo>
                  <a:cubicBezTo>
                    <a:pt x="160" y="113"/>
                    <a:pt x="160" y="121"/>
                    <a:pt x="160" y="128"/>
                  </a:cubicBezTo>
                  <a:cubicBezTo>
                    <a:pt x="172" y="119"/>
                    <a:pt x="184" y="118"/>
                    <a:pt x="196" y="129"/>
                  </a:cubicBezTo>
                  <a:cubicBezTo>
                    <a:pt x="196" y="121"/>
                    <a:pt x="196" y="114"/>
                    <a:pt x="196" y="107"/>
                  </a:cubicBezTo>
                  <a:close/>
                  <a:moveTo>
                    <a:pt x="179" y="167"/>
                  </a:moveTo>
                  <a:cubicBezTo>
                    <a:pt x="179" y="167"/>
                    <a:pt x="179" y="167"/>
                    <a:pt x="179" y="167"/>
                  </a:cubicBezTo>
                  <a:cubicBezTo>
                    <a:pt x="164" y="164"/>
                    <a:pt x="157" y="155"/>
                    <a:pt x="154" y="141"/>
                  </a:cubicBezTo>
                  <a:cubicBezTo>
                    <a:pt x="149" y="146"/>
                    <a:pt x="144" y="151"/>
                    <a:pt x="138" y="156"/>
                  </a:cubicBezTo>
                  <a:cubicBezTo>
                    <a:pt x="153" y="158"/>
                    <a:pt x="163" y="166"/>
                    <a:pt x="163" y="182"/>
                  </a:cubicBezTo>
                  <a:cubicBezTo>
                    <a:pt x="169" y="177"/>
                    <a:pt x="174" y="172"/>
                    <a:pt x="179" y="167"/>
                  </a:cubicBezTo>
                  <a:close/>
                  <a:moveTo>
                    <a:pt x="104" y="160"/>
                  </a:moveTo>
                  <a:cubicBezTo>
                    <a:pt x="104" y="160"/>
                    <a:pt x="104" y="160"/>
                    <a:pt x="104" y="160"/>
                  </a:cubicBezTo>
                  <a:cubicBezTo>
                    <a:pt x="113" y="172"/>
                    <a:pt x="111" y="184"/>
                    <a:pt x="103" y="196"/>
                  </a:cubicBezTo>
                  <a:cubicBezTo>
                    <a:pt x="110" y="196"/>
                    <a:pt x="118" y="196"/>
                    <a:pt x="125" y="197"/>
                  </a:cubicBezTo>
                  <a:cubicBezTo>
                    <a:pt x="116" y="184"/>
                    <a:pt x="115" y="172"/>
                    <a:pt x="126" y="161"/>
                  </a:cubicBezTo>
                  <a:cubicBezTo>
                    <a:pt x="118" y="160"/>
                    <a:pt x="111" y="160"/>
                    <a:pt x="104" y="160"/>
                  </a:cubicBezTo>
                  <a:close/>
                  <a:moveTo>
                    <a:pt x="76" y="139"/>
                  </a:moveTo>
                  <a:cubicBezTo>
                    <a:pt x="76" y="139"/>
                    <a:pt x="76" y="139"/>
                    <a:pt x="76" y="139"/>
                  </a:cubicBezTo>
                  <a:cubicBezTo>
                    <a:pt x="74" y="154"/>
                    <a:pt x="64" y="161"/>
                    <a:pt x="50" y="164"/>
                  </a:cubicBezTo>
                  <a:cubicBezTo>
                    <a:pt x="55" y="169"/>
                    <a:pt x="60" y="174"/>
                    <a:pt x="65" y="180"/>
                  </a:cubicBezTo>
                  <a:cubicBezTo>
                    <a:pt x="68" y="165"/>
                    <a:pt x="75" y="155"/>
                    <a:pt x="91" y="155"/>
                  </a:cubicBezTo>
                  <a:cubicBezTo>
                    <a:pt x="86" y="149"/>
                    <a:pt x="81" y="144"/>
                    <a:pt x="76" y="139"/>
                  </a:cubicBezTo>
                  <a:close/>
                  <a:moveTo>
                    <a:pt x="72" y="104"/>
                  </a:moveTo>
                  <a:cubicBezTo>
                    <a:pt x="72" y="104"/>
                    <a:pt x="72" y="104"/>
                    <a:pt x="72" y="104"/>
                  </a:cubicBezTo>
                  <a:cubicBezTo>
                    <a:pt x="60" y="113"/>
                    <a:pt x="48" y="112"/>
                    <a:pt x="36" y="104"/>
                  </a:cubicBezTo>
                  <a:cubicBezTo>
                    <a:pt x="36" y="111"/>
                    <a:pt x="35" y="118"/>
                    <a:pt x="35" y="125"/>
                  </a:cubicBezTo>
                  <a:cubicBezTo>
                    <a:pt x="47" y="117"/>
                    <a:pt x="59" y="115"/>
                    <a:pt x="71" y="126"/>
                  </a:cubicBezTo>
                  <a:cubicBezTo>
                    <a:pt x="71" y="119"/>
                    <a:pt x="72" y="112"/>
                    <a:pt x="72" y="104"/>
                  </a:cubicBezTo>
                  <a:close/>
                  <a:moveTo>
                    <a:pt x="93" y="77"/>
                  </a:moveTo>
                  <a:cubicBezTo>
                    <a:pt x="93" y="77"/>
                    <a:pt x="93" y="77"/>
                    <a:pt x="93" y="77"/>
                  </a:cubicBezTo>
                  <a:cubicBezTo>
                    <a:pt x="78" y="74"/>
                    <a:pt x="71" y="65"/>
                    <a:pt x="68" y="51"/>
                  </a:cubicBezTo>
                  <a:cubicBezTo>
                    <a:pt x="63" y="56"/>
                    <a:pt x="58" y="61"/>
                    <a:pt x="52" y="66"/>
                  </a:cubicBezTo>
                  <a:cubicBezTo>
                    <a:pt x="67" y="68"/>
                    <a:pt x="76" y="76"/>
                    <a:pt x="77" y="92"/>
                  </a:cubicBezTo>
                  <a:cubicBezTo>
                    <a:pt x="82" y="87"/>
                    <a:pt x="88" y="82"/>
                    <a:pt x="93" y="77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6"/>
                    <a:pt x="106" y="36"/>
                  </a:cubicBezTo>
                  <a:cubicBezTo>
                    <a:pt x="115" y="48"/>
                    <a:pt x="114" y="60"/>
                    <a:pt x="106" y="72"/>
                  </a:cubicBezTo>
                  <a:cubicBezTo>
                    <a:pt x="113" y="72"/>
                    <a:pt x="120" y="72"/>
                    <a:pt x="127" y="72"/>
                  </a:cubicBezTo>
                  <a:cubicBezTo>
                    <a:pt x="119" y="60"/>
                    <a:pt x="118" y="48"/>
                    <a:pt x="128" y="36"/>
                  </a:cubicBezTo>
                  <a:cubicBezTo>
                    <a:pt x="121" y="36"/>
                    <a:pt x="114" y="36"/>
                    <a:pt x="106" y="36"/>
                  </a:cubicBezTo>
                  <a:close/>
                  <a:moveTo>
                    <a:pt x="166" y="53"/>
                  </a:moveTo>
                  <a:cubicBezTo>
                    <a:pt x="166" y="53"/>
                    <a:pt x="166" y="53"/>
                    <a:pt x="166" y="53"/>
                  </a:cubicBezTo>
                  <a:cubicBezTo>
                    <a:pt x="164" y="68"/>
                    <a:pt x="154" y="75"/>
                    <a:pt x="140" y="78"/>
                  </a:cubicBezTo>
                  <a:cubicBezTo>
                    <a:pt x="145" y="83"/>
                    <a:pt x="150" y="88"/>
                    <a:pt x="155" y="93"/>
                  </a:cubicBezTo>
                  <a:cubicBezTo>
                    <a:pt x="158" y="79"/>
                    <a:pt x="165" y="69"/>
                    <a:pt x="181" y="68"/>
                  </a:cubicBezTo>
                  <a:cubicBezTo>
                    <a:pt x="176" y="63"/>
                    <a:pt x="171" y="58"/>
                    <a:pt x="166" y="53"/>
                  </a:cubicBezTo>
                  <a:close/>
                </a:path>
              </a:pathLst>
            </a:custGeom>
            <a:solidFill>
              <a:srgbClr val="7BA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796" y="1040"/>
              <a:ext cx="601" cy="601"/>
            </a:xfrm>
            <a:custGeom>
              <a:avLst/>
              <a:gdLst>
                <a:gd name="T0" fmla="*/ 46 w 349"/>
                <a:gd name="T1" fmla="*/ 80 h 349"/>
                <a:gd name="T2" fmla="*/ 23 w 349"/>
                <a:gd name="T3" fmla="*/ 92 h 349"/>
                <a:gd name="T4" fmla="*/ 26 w 349"/>
                <a:gd name="T5" fmla="*/ 117 h 349"/>
                <a:gd name="T6" fmla="*/ 6 w 349"/>
                <a:gd name="T7" fmla="*/ 137 h 349"/>
                <a:gd name="T8" fmla="*/ 16 w 349"/>
                <a:gd name="T9" fmla="*/ 160 h 349"/>
                <a:gd name="T10" fmla="*/ 2 w 349"/>
                <a:gd name="T11" fmla="*/ 181 h 349"/>
                <a:gd name="T12" fmla="*/ 17 w 349"/>
                <a:gd name="T13" fmla="*/ 202 h 349"/>
                <a:gd name="T14" fmla="*/ 28 w 349"/>
                <a:gd name="T15" fmla="*/ 226 h 349"/>
                <a:gd name="T16" fmla="*/ 35 w 349"/>
                <a:gd name="T17" fmla="*/ 251 h 349"/>
                <a:gd name="T18" fmla="*/ 38 w 349"/>
                <a:gd name="T19" fmla="*/ 279 h 349"/>
                <a:gd name="T20" fmla="*/ 55 w 349"/>
                <a:gd name="T21" fmla="*/ 299 h 349"/>
                <a:gd name="T22" fmla="*/ 83 w 349"/>
                <a:gd name="T23" fmla="*/ 304 h 349"/>
                <a:gd name="T24" fmla="*/ 107 w 349"/>
                <a:gd name="T25" fmla="*/ 314 h 349"/>
                <a:gd name="T26" fmla="*/ 130 w 349"/>
                <a:gd name="T27" fmla="*/ 327 h 349"/>
                <a:gd name="T28" fmla="*/ 151 w 349"/>
                <a:gd name="T29" fmla="*/ 345 h 349"/>
                <a:gd name="T30" fmla="*/ 178 w 349"/>
                <a:gd name="T31" fmla="*/ 346 h 349"/>
                <a:gd name="T32" fmla="*/ 201 w 349"/>
                <a:gd name="T33" fmla="*/ 331 h 349"/>
                <a:gd name="T34" fmla="*/ 225 w 349"/>
                <a:gd name="T35" fmla="*/ 321 h 349"/>
                <a:gd name="T36" fmla="*/ 251 w 349"/>
                <a:gd name="T37" fmla="*/ 314 h 349"/>
                <a:gd name="T38" fmla="*/ 278 w 349"/>
                <a:gd name="T39" fmla="*/ 311 h 349"/>
                <a:gd name="T40" fmla="*/ 298 w 349"/>
                <a:gd name="T41" fmla="*/ 293 h 349"/>
                <a:gd name="T42" fmla="*/ 304 w 349"/>
                <a:gd name="T43" fmla="*/ 266 h 349"/>
                <a:gd name="T44" fmla="*/ 313 w 349"/>
                <a:gd name="T45" fmla="*/ 241 h 349"/>
                <a:gd name="T46" fmla="*/ 327 w 349"/>
                <a:gd name="T47" fmla="*/ 219 h 349"/>
                <a:gd name="T48" fmla="*/ 344 w 349"/>
                <a:gd name="T49" fmla="*/ 197 h 349"/>
                <a:gd name="T50" fmla="*/ 346 w 349"/>
                <a:gd name="T51" fmla="*/ 171 h 349"/>
                <a:gd name="T52" fmla="*/ 331 w 349"/>
                <a:gd name="T53" fmla="*/ 147 h 349"/>
                <a:gd name="T54" fmla="*/ 320 w 349"/>
                <a:gd name="T55" fmla="*/ 123 h 349"/>
                <a:gd name="T56" fmla="*/ 313 w 349"/>
                <a:gd name="T57" fmla="*/ 98 h 349"/>
                <a:gd name="T58" fmla="*/ 310 w 349"/>
                <a:gd name="T59" fmla="*/ 70 h 349"/>
                <a:gd name="T60" fmla="*/ 293 w 349"/>
                <a:gd name="T61" fmla="*/ 50 h 349"/>
                <a:gd name="T62" fmla="*/ 265 w 349"/>
                <a:gd name="T63" fmla="*/ 44 h 349"/>
                <a:gd name="T64" fmla="*/ 241 w 349"/>
                <a:gd name="T65" fmla="*/ 35 h 349"/>
                <a:gd name="T66" fmla="*/ 226 w 349"/>
                <a:gd name="T67" fmla="*/ 11 h 349"/>
                <a:gd name="T68" fmla="*/ 202 w 349"/>
                <a:gd name="T69" fmla="*/ 18 h 349"/>
                <a:gd name="T70" fmla="*/ 176 w 349"/>
                <a:gd name="T71" fmla="*/ 19 h 349"/>
                <a:gd name="T72" fmla="*/ 150 w 349"/>
                <a:gd name="T73" fmla="*/ 17 h 349"/>
                <a:gd name="T74" fmla="*/ 126 w 349"/>
                <a:gd name="T75" fmla="*/ 10 h 349"/>
                <a:gd name="T76" fmla="*/ 110 w 349"/>
                <a:gd name="T77" fmla="*/ 33 h 349"/>
                <a:gd name="T78" fmla="*/ 86 w 349"/>
                <a:gd name="T79" fmla="*/ 42 h 349"/>
                <a:gd name="T80" fmla="*/ 58 w 349"/>
                <a:gd name="T81" fmla="*/ 45 h 349"/>
                <a:gd name="T82" fmla="*/ 134 w 349"/>
                <a:gd name="T83" fmla="*/ 73 h 349"/>
                <a:gd name="T84" fmla="*/ 283 w 349"/>
                <a:gd name="T85" fmla="*/ 131 h 349"/>
                <a:gd name="T86" fmla="*/ 281 w 349"/>
                <a:gd name="T87" fmla="*/ 132 h 349"/>
                <a:gd name="T88" fmla="*/ 127 w 349"/>
                <a:gd name="T89" fmla="*/ 55 h 349"/>
                <a:gd name="T90" fmla="*/ 128 w 349"/>
                <a:gd name="T91" fmla="*/ 57 h 349"/>
                <a:gd name="T92" fmla="*/ 50 w 349"/>
                <a:gd name="T93" fmla="*/ 223 h 349"/>
                <a:gd name="T94" fmla="*/ 54 w 349"/>
                <a:gd name="T95" fmla="*/ 122 h 349"/>
                <a:gd name="T96" fmla="*/ 54 w 349"/>
                <a:gd name="T97" fmla="*/ 122 h 349"/>
                <a:gd name="T98" fmla="*/ 94 w 349"/>
                <a:gd name="T99" fmla="*/ 195 h 349"/>
                <a:gd name="T100" fmla="*/ 91 w 349"/>
                <a:gd name="T101" fmla="*/ 205 h 349"/>
                <a:gd name="T102" fmla="*/ 115 w 349"/>
                <a:gd name="T103" fmla="*/ 142 h 349"/>
                <a:gd name="T104" fmla="*/ 194 w 349"/>
                <a:gd name="T105" fmla="*/ 120 h 349"/>
                <a:gd name="T106" fmla="*/ 254 w 349"/>
                <a:gd name="T107" fmla="*/ 154 h 349"/>
                <a:gd name="T108" fmla="*/ 257 w 349"/>
                <a:gd name="T109" fmla="*/ 144 h 349"/>
                <a:gd name="T110" fmla="*/ 233 w 349"/>
                <a:gd name="T111" fmla="*/ 206 h 349"/>
                <a:gd name="T112" fmla="*/ 154 w 349"/>
                <a:gd name="T113" fmla="*/ 228 h 349"/>
                <a:gd name="T114" fmla="*/ 123 w 349"/>
                <a:gd name="T115" fmla="*/ 4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9" h="349">
                  <a:moveTo>
                    <a:pt x="47" y="55"/>
                  </a:moveTo>
                  <a:cubicBezTo>
                    <a:pt x="47" y="56"/>
                    <a:pt x="47" y="57"/>
                    <a:pt x="48" y="58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6" y="73"/>
                    <a:pt x="56" y="73"/>
                    <a:pt x="56" y="73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39" y="66"/>
                    <a:pt x="38" y="66"/>
                    <a:pt x="37" y="67"/>
                  </a:cubicBezTo>
                  <a:cubicBezTo>
                    <a:pt x="37" y="67"/>
                    <a:pt x="37" y="68"/>
                    <a:pt x="38" y="70"/>
                  </a:cubicBezTo>
                  <a:cubicBezTo>
                    <a:pt x="46" y="80"/>
                    <a:pt x="46" y="80"/>
                    <a:pt x="46" y="80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0" y="79"/>
                    <a:pt x="29" y="79"/>
                    <a:pt x="28" y="79"/>
                  </a:cubicBezTo>
                  <a:cubicBezTo>
                    <a:pt x="28" y="80"/>
                    <a:pt x="28" y="81"/>
                    <a:pt x="29" y="8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5"/>
                    <a:pt x="41" y="95"/>
                    <a:pt x="41" y="95"/>
                  </a:cubicBezTo>
                  <a:cubicBezTo>
                    <a:pt x="37" y="94"/>
                    <a:pt x="37" y="94"/>
                    <a:pt x="37" y="94"/>
                  </a:cubicBezTo>
                  <a:cubicBezTo>
                    <a:pt x="23" y="92"/>
                    <a:pt x="23" y="92"/>
                    <a:pt x="23" y="92"/>
                  </a:cubicBezTo>
                  <a:cubicBezTo>
                    <a:pt x="22" y="92"/>
                    <a:pt x="21" y="92"/>
                    <a:pt x="21" y="92"/>
                  </a:cubicBezTo>
                  <a:cubicBezTo>
                    <a:pt x="20" y="92"/>
                    <a:pt x="21" y="93"/>
                    <a:pt x="22" y="95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0" y="107"/>
                    <a:pt x="30" y="107"/>
                    <a:pt x="30" y="107"/>
                  </a:cubicBezTo>
                  <a:cubicBezTo>
                    <a:pt x="17" y="105"/>
                    <a:pt x="17" y="105"/>
                    <a:pt x="17" y="105"/>
                  </a:cubicBezTo>
                  <a:cubicBezTo>
                    <a:pt x="16" y="105"/>
                    <a:pt x="15" y="105"/>
                    <a:pt x="14" y="106"/>
                  </a:cubicBezTo>
                  <a:cubicBezTo>
                    <a:pt x="14" y="106"/>
                    <a:pt x="14" y="107"/>
                    <a:pt x="15" y="108"/>
                  </a:cubicBezTo>
                  <a:cubicBezTo>
                    <a:pt x="26" y="117"/>
                    <a:pt x="26" y="117"/>
                    <a:pt x="26" y="117"/>
                  </a:cubicBezTo>
                  <a:cubicBezTo>
                    <a:pt x="29" y="120"/>
                    <a:pt x="29" y="120"/>
                    <a:pt x="29" y="120"/>
                  </a:cubicBezTo>
                  <a:cubicBezTo>
                    <a:pt x="25" y="120"/>
                    <a:pt x="25" y="120"/>
                    <a:pt x="25" y="120"/>
                  </a:cubicBezTo>
                  <a:cubicBezTo>
                    <a:pt x="11" y="119"/>
                    <a:pt x="11" y="119"/>
                    <a:pt x="11" y="119"/>
                  </a:cubicBezTo>
                  <a:cubicBezTo>
                    <a:pt x="8" y="119"/>
                    <a:pt x="8" y="121"/>
                    <a:pt x="10" y="122"/>
                  </a:cubicBezTo>
                  <a:cubicBezTo>
                    <a:pt x="21" y="130"/>
                    <a:pt x="21" y="130"/>
                    <a:pt x="21" y="130"/>
                  </a:cubicBezTo>
                  <a:cubicBezTo>
                    <a:pt x="25" y="133"/>
                    <a:pt x="25" y="133"/>
                    <a:pt x="25" y="133"/>
                  </a:cubicBezTo>
                  <a:cubicBezTo>
                    <a:pt x="21" y="133"/>
                    <a:pt x="21" y="133"/>
                    <a:pt x="21" y="133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4" y="134"/>
                    <a:pt x="4" y="135"/>
                    <a:pt x="6" y="137"/>
                  </a:cubicBezTo>
                  <a:cubicBezTo>
                    <a:pt x="18" y="144"/>
                    <a:pt x="18" y="144"/>
                    <a:pt x="18" y="144"/>
                  </a:cubicBezTo>
                  <a:cubicBezTo>
                    <a:pt x="22" y="146"/>
                    <a:pt x="22" y="146"/>
                    <a:pt x="22" y="146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4" y="148"/>
                    <a:pt x="4" y="148"/>
                    <a:pt x="4" y="148"/>
                  </a:cubicBezTo>
                  <a:cubicBezTo>
                    <a:pt x="4" y="148"/>
                    <a:pt x="3" y="149"/>
                    <a:pt x="3" y="149"/>
                  </a:cubicBezTo>
                  <a:cubicBezTo>
                    <a:pt x="1" y="149"/>
                    <a:pt x="2" y="151"/>
                    <a:pt x="4" y="152"/>
                  </a:cubicBezTo>
                  <a:cubicBezTo>
                    <a:pt x="16" y="157"/>
                    <a:pt x="16" y="157"/>
                    <a:pt x="16" y="157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6" y="160"/>
                    <a:pt x="16" y="160"/>
                    <a:pt x="16" y="160"/>
                  </a:cubicBezTo>
                  <a:cubicBezTo>
                    <a:pt x="3" y="163"/>
                    <a:pt x="3" y="163"/>
                    <a:pt x="3" y="163"/>
                  </a:cubicBezTo>
                  <a:cubicBezTo>
                    <a:pt x="2" y="164"/>
                    <a:pt x="1" y="164"/>
                    <a:pt x="1" y="164"/>
                  </a:cubicBezTo>
                  <a:cubicBezTo>
                    <a:pt x="0" y="165"/>
                    <a:pt x="0" y="166"/>
                    <a:pt x="2" y="167"/>
                  </a:cubicBezTo>
                  <a:cubicBezTo>
                    <a:pt x="15" y="171"/>
                    <a:pt x="15" y="171"/>
                    <a:pt x="15" y="171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15" y="174"/>
                    <a:pt x="15" y="174"/>
                    <a:pt x="15" y="174"/>
                  </a:cubicBezTo>
                  <a:cubicBezTo>
                    <a:pt x="2" y="178"/>
                    <a:pt x="2" y="178"/>
                    <a:pt x="2" y="178"/>
                  </a:cubicBezTo>
                  <a:cubicBezTo>
                    <a:pt x="2" y="178"/>
                    <a:pt x="1" y="179"/>
                    <a:pt x="1" y="179"/>
                  </a:cubicBezTo>
                  <a:cubicBezTo>
                    <a:pt x="0" y="180"/>
                    <a:pt x="0" y="181"/>
                    <a:pt x="2" y="181"/>
                  </a:cubicBezTo>
                  <a:cubicBezTo>
                    <a:pt x="15" y="185"/>
                    <a:pt x="15" y="185"/>
                    <a:pt x="15" y="185"/>
                  </a:cubicBezTo>
                  <a:cubicBezTo>
                    <a:pt x="20" y="186"/>
                    <a:pt x="20" y="186"/>
                    <a:pt x="20" y="186"/>
                  </a:cubicBezTo>
                  <a:cubicBezTo>
                    <a:pt x="16" y="188"/>
                    <a:pt x="16" y="188"/>
                    <a:pt x="16" y="188"/>
                  </a:cubicBezTo>
                  <a:cubicBezTo>
                    <a:pt x="3" y="193"/>
                    <a:pt x="3" y="193"/>
                    <a:pt x="3" y="193"/>
                  </a:cubicBezTo>
                  <a:cubicBezTo>
                    <a:pt x="3" y="194"/>
                    <a:pt x="2" y="194"/>
                    <a:pt x="2" y="194"/>
                  </a:cubicBezTo>
                  <a:cubicBezTo>
                    <a:pt x="1" y="195"/>
                    <a:pt x="1" y="196"/>
                    <a:pt x="4" y="197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17" y="202"/>
                    <a:pt x="17" y="202"/>
                    <a:pt x="17" y="202"/>
                  </a:cubicBezTo>
                  <a:cubicBezTo>
                    <a:pt x="6" y="208"/>
                    <a:pt x="6" y="208"/>
                    <a:pt x="6" y="208"/>
                  </a:cubicBezTo>
                  <a:cubicBezTo>
                    <a:pt x="3" y="209"/>
                    <a:pt x="3" y="211"/>
                    <a:pt x="6" y="211"/>
                  </a:cubicBezTo>
                  <a:cubicBezTo>
                    <a:pt x="20" y="212"/>
                    <a:pt x="20" y="212"/>
                    <a:pt x="20" y="212"/>
                  </a:cubicBezTo>
                  <a:cubicBezTo>
                    <a:pt x="24" y="213"/>
                    <a:pt x="24" y="213"/>
                    <a:pt x="24" y="213"/>
                  </a:cubicBezTo>
                  <a:cubicBezTo>
                    <a:pt x="20" y="215"/>
                    <a:pt x="20" y="215"/>
                    <a:pt x="20" y="215"/>
                  </a:cubicBezTo>
                  <a:cubicBezTo>
                    <a:pt x="9" y="223"/>
                    <a:pt x="9" y="223"/>
                    <a:pt x="9" y="223"/>
                  </a:cubicBezTo>
                  <a:cubicBezTo>
                    <a:pt x="7" y="224"/>
                    <a:pt x="7" y="226"/>
                    <a:pt x="10" y="226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8" y="226"/>
                    <a:pt x="28" y="226"/>
                    <a:pt x="28" y="226"/>
                  </a:cubicBezTo>
                  <a:cubicBezTo>
                    <a:pt x="24" y="228"/>
                    <a:pt x="24" y="228"/>
                    <a:pt x="24" y="228"/>
                  </a:cubicBezTo>
                  <a:cubicBezTo>
                    <a:pt x="14" y="237"/>
                    <a:pt x="14" y="237"/>
                    <a:pt x="14" y="237"/>
                  </a:cubicBezTo>
                  <a:cubicBezTo>
                    <a:pt x="12" y="239"/>
                    <a:pt x="12" y="240"/>
                    <a:pt x="15" y="240"/>
                  </a:cubicBezTo>
                  <a:cubicBezTo>
                    <a:pt x="29" y="238"/>
                    <a:pt x="29" y="238"/>
                    <a:pt x="29" y="238"/>
                  </a:cubicBezTo>
                  <a:cubicBezTo>
                    <a:pt x="33" y="238"/>
                    <a:pt x="33" y="238"/>
                    <a:pt x="33" y="238"/>
                  </a:cubicBezTo>
                  <a:cubicBezTo>
                    <a:pt x="30" y="241"/>
                    <a:pt x="30" y="241"/>
                    <a:pt x="30" y="241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18" y="253"/>
                    <a:pt x="18" y="254"/>
                    <a:pt x="22" y="253"/>
                  </a:cubicBezTo>
                  <a:cubicBezTo>
                    <a:pt x="35" y="251"/>
                    <a:pt x="35" y="251"/>
                    <a:pt x="35" y="251"/>
                  </a:cubicBezTo>
                  <a:cubicBezTo>
                    <a:pt x="39" y="250"/>
                    <a:pt x="39" y="250"/>
                    <a:pt x="39" y="250"/>
                  </a:cubicBezTo>
                  <a:cubicBezTo>
                    <a:pt x="36" y="253"/>
                    <a:pt x="36" y="253"/>
                    <a:pt x="36" y="253"/>
                  </a:cubicBezTo>
                  <a:cubicBezTo>
                    <a:pt x="27" y="263"/>
                    <a:pt x="27" y="263"/>
                    <a:pt x="27" y="263"/>
                  </a:cubicBezTo>
                  <a:cubicBezTo>
                    <a:pt x="25" y="266"/>
                    <a:pt x="26" y="267"/>
                    <a:pt x="29" y="266"/>
                  </a:cubicBezTo>
                  <a:cubicBezTo>
                    <a:pt x="42" y="263"/>
                    <a:pt x="42" y="263"/>
                    <a:pt x="42" y="263"/>
                  </a:cubicBezTo>
                  <a:cubicBezTo>
                    <a:pt x="46" y="262"/>
                    <a:pt x="46" y="262"/>
                    <a:pt x="46" y="262"/>
                  </a:cubicBezTo>
                  <a:cubicBezTo>
                    <a:pt x="44" y="265"/>
                    <a:pt x="44" y="265"/>
                    <a:pt x="44" y="265"/>
                  </a:cubicBezTo>
                  <a:cubicBezTo>
                    <a:pt x="36" y="276"/>
                    <a:pt x="36" y="276"/>
                    <a:pt x="36" y="276"/>
                  </a:cubicBezTo>
                  <a:cubicBezTo>
                    <a:pt x="34" y="279"/>
                    <a:pt x="35" y="280"/>
                    <a:pt x="38" y="279"/>
                  </a:cubicBezTo>
                  <a:cubicBezTo>
                    <a:pt x="50" y="274"/>
                    <a:pt x="50" y="274"/>
                    <a:pt x="50" y="274"/>
                  </a:cubicBezTo>
                  <a:cubicBezTo>
                    <a:pt x="54" y="273"/>
                    <a:pt x="54" y="273"/>
                    <a:pt x="54" y="273"/>
                  </a:cubicBezTo>
                  <a:cubicBezTo>
                    <a:pt x="52" y="276"/>
                    <a:pt x="52" y="276"/>
                    <a:pt x="52" y="276"/>
                  </a:cubicBezTo>
                  <a:cubicBezTo>
                    <a:pt x="45" y="288"/>
                    <a:pt x="45" y="288"/>
                    <a:pt x="45" y="288"/>
                  </a:cubicBezTo>
                  <a:cubicBezTo>
                    <a:pt x="43" y="290"/>
                    <a:pt x="44" y="291"/>
                    <a:pt x="47" y="290"/>
                  </a:cubicBezTo>
                  <a:cubicBezTo>
                    <a:pt x="59" y="284"/>
                    <a:pt x="59" y="284"/>
                    <a:pt x="59" y="284"/>
                  </a:cubicBezTo>
                  <a:cubicBezTo>
                    <a:pt x="63" y="282"/>
                    <a:pt x="63" y="282"/>
                    <a:pt x="63" y="282"/>
                  </a:cubicBezTo>
                  <a:cubicBezTo>
                    <a:pt x="61" y="287"/>
                    <a:pt x="61" y="287"/>
                    <a:pt x="61" y="287"/>
                  </a:cubicBezTo>
                  <a:cubicBezTo>
                    <a:pt x="55" y="299"/>
                    <a:pt x="55" y="299"/>
                    <a:pt x="55" y="299"/>
                  </a:cubicBezTo>
                  <a:cubicBezTo>
                    <a:pt x="54" y="301"/>
                    <a:pt x="55" y="302"/>
                    <a:pt x="58" y="301"/>
                  </a:cubicBezTo>
                  <a:cubicBezTo>
                    <a:pt x="69" y="294"/>
                    <a:pt x="69" y="294"/>
                    <a:pt x="69" y="294"/>
                  </a:cubicBezTo>
                  <a:cubicBezTo>
                    <a:pt x="73" y="292"/>
                    <a:pt x="73" y="292"/>
                    <a:pt x="73" y="292"/>
                  </a:cubicBezTo>
                  <a:cubicBezTo>
                    <a:pt x="71" y="296"/>
                    <a:pt x="71" y="296"/>
                    <a:pt x="71" y="296"/>
                  </a:cubicBezTo>
                  <a:cubicBezTo>
                    <a:pt x="67" y="308"/>
                    <a:pt x="67" y="308"/>
                    <a:pt x="67" y="308"/>
                  </a:cubicBezTo>
                  <a:cubicBezTo>
                    <a:pt x="65" y="311"/>
                    <a:pt x="67" y="312"/>
                    <a:pt x="69" y="310"/>
                  </a:cubicBezTo>
                  <a:cubicBezTo>
                    <a:pt x="80" y="303"/>
                    <a:pt x="80" y="303"/>
                    <a:pt x="80" y="303"/>
                  </a:cubicBezTo>
                  <a:cubicBezTo>
                    <a:pt x="84" y="300"/>
                    <a:pt x="84" y="300"/>
                    <a:pt x="84" y="300"/>
                  </a:cubicBezTo>
                  <a:cubicBezTo>
                    <a:pt x="83" y="304"/>
                    <a:pt x="83" y="304"/>
                    <a:pt x="83" y="304"/>
                  </a:cubicBezTo>
                  <a:cubicBezTo>
                    <a:pt x="79" y="317"/>
                    <a:pt x="79" y="317"/>
                    <a:pt x="79" y="317"/>
                  </a:cubicBezTo>
                  <a:cubicBezTo>
                    <a:pt x="78" y="320"/>
                    <a:pt x="79" y="321"/>
                    <a:pt x="82" y="319"/>
                  </a:cubicBezTo>
                  <a:cubicBezTo>
                    <a:pt x="92" y="310"/>
                    <a:pt x="92" y="310"/>
                    <a:pt x="92" y="310"/>
                  </a:cubicBezTo>
                  <a:cubicBezTo>
                    <a:pt x="95" y="308"/>
                    <a:pt x="95" y="308"/>
                    <a:pt x="95" y="308"/>
                  </a:cubicBezTo>
                  <a:cubicBezTo>
                    <a:pt x="94" y="312"/>
                    <a:pt x="94" y="312"/>
                    <a:pt x="94" y="312"/>
                  </a:cubicBezTo>
                  <a:cubicBezTo>
                    <a:pt x="91" y="325"/>
                    <a:pt x="91" y="325"/>
                    <a:pt x="91" y="325"/>
                  </a:cubicBezTo>
                  <a:cubicBezTo>
                    <a:pt x="91" y="328"/>
                    <a:pt x="92" y="329"/>
                    <a:pt x="94" y="326"/>
                  </a:cubicBezTo>
                  <a:cubicBezTo>
                    <a:pt x="104" y="317"/>
                    <a:pt x="104" y="317"/>
                    <a:pt x="104" y="317"/>
                  </a:cubicBezTo>
                  <a:cubicBezTo>
                    <a:pt x="107" y="314"/>
                    <a:pt x="107" y="314"/>
                    <a:pt x="107" y="314"/>
                  </a:cubicBezTo>
                  <a:cubicBezTo>
                    <a:pt x="107" y="318"/>
                    <a:pt x="107" y="318"/>
                    <a:pt x="107" y="318"/>
                  </a:cubicBezTo>
                  <a:cubicBezTo>
                    <a:pt x="105" y="332"/>
                    <a:pt x="105" y="332"/>
                    <a:pt x="105" y="332"/>
                  </a:cubicBezTo>
                  <a:cubicBezTo>
                    <a:pt x="105" y="335"/>
                    <a:pt x="106" y="335"/>
                    <a:pt x="108" y="333"/>
                  </a:cubicBezTo>
                  <a:cubicBezTo>
                    <a:pt x="117" y="323"/>
                    <a:pt x="117" y="323"/>
                    <a:pt x="117" y="323"/>
                  </a:cubicBezTo>
                  <a:cubicBezTo>
                    <a:pt x="119" y="320"/>
                    <a:pt x="119" y="320"/>
                    <a:pt x="119" y="320"/>
                  </a:cubicBezTo>
                  <a:cubicBezTo>
                    <a:pt x="119" y="324"/>
                    <a:pt x="119" y="324"/>
                    <a:pt x="119" y="324"/>
                  </a:cubicBezTo>
                  <a:cubicBezTo>
                    <a:pt x="119" y="337"/>
                    <a:pt x="119" y="337"/>
                    <a:pt x="119" y="337"/>
                  </a:cubicBezTo>
                  <a:cubicBezTo>
                    <a:pt x="119" y="340"/>
                    <a:pt x="120" y="341"/>
                    <a:pt x="122" y="338"/>
                  </a:cubicBezTo>
                  <a:cubicBezTo>
                    <a:pt x="130" y="327"/>
                    <a:pt x="130" y="327"/>
                    <a:pt x="130" y="327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8"/>
                    <a:pt x="133" y="328"/>
                    <a:pt x="133" y="328"/>
                  </a:cubicBezTo>
                  <a:cubicBezTo>
                    <a:pt x="133" y="341"/>
                    <a:pt x="133" y="341"/>
                    <a:pt x="133" y="341"/>
                  </a:cubicBezTo>
                  <a:cubicBezTo>
                    <a:pt x="134" y="344"/>
                    <a:pt x="135" y="345"/>
                    <a:pt x="137" y="342"/>
                  </a:cubicBezTo>
                  <a:cubicBezTo>
                    <a:pt x="143" y="330"/>
                    <a:pt x="143" y="330"/>
                    <a:pt x="143" y="330"/>
                  </a:cubicBezTo>
                  <a:cubicBezTo>
                    <a:pt x="145" y="327"/>
                    <a:pt x="145" y="327"/>
                    <a:pt x="145" y="327"/>
                  </a:cubicBezTo>
                  <a:cubicBezTo>
                    <a:pt x="146" y="331"/>
                    <a:pt x="146" y="331"/>
                    <a:pt x="146" y="331"/>
                  </a:cubicBezTo>
                  <a:cubicBezTo>
                    <a:pt x="148" y="344"/>
                    <a:pt x="148" y="344"/>
                    <a:pt x="148" y="344"/>
                  </a:cubicBezTo>
                  <a:cubicBezTo>
                    <a:pt x="148" y="347"/>
                    <a:pt x="150" y="347"/>
                    <a:pt x="151" y="345"/>
                  </a:cubicBezTo>
                  <a:cubicBezTo>
                    <a:pt x="157" y="332"/>
                    <a:pt x="157" y="332"/>
                    <a:pt x="157" y="332"/>
                  </a:cubicBezTo>
                  <a:cubicBezTo>
                    <a:pt x="159" y="328"/>
                    <a:pt x="159" y="328"/>
                    <a:pt x="159" y="328"/>
                  </a:cubicBezTo>
                  <a:cubicBezTo>
                    <a:pt x="160" y="333"/>
                    <a:pt x="160" y="333"/>
                    <a:pt x="160" y="333"/>
                  </a:cubicBezTo>
                  <a:cubicBezTo>
                    <a:pt x="163" y="346"/>
                    <a:pt x="163" y="346"/>
                    <a:pt x="163" y="346"/>
                  </a:cubicBezTo>
                  <a:cubicBezTo>
                    <a:pt x="164" y="349"/>
                    <a:pt x="165" y="349"/>
                    <a:pt x="166" y="346"/>
                  </a:cubicBezTo>
                  <a:cubicBezTo>
                    <a:pt x="171" y="333"/>
                    <a:pt x="171" y="333"/>
                    <a:pt x="171" y="333"/>
                  </a:cubicBezTo>
                  <a:cubicBezTo>
                    <a:pt x="172" y="329"/>
                    <a:pt x="172" y="329"/>
                    <a:pt x="172" y="329"/>
                  </a:cubicBezTo>
                  <a:cubicBezTo>
                    <a:pt x="174" y="333"/>
                    <a:pt x="174" y="333"/>
                    <a:pt x="174" y="333"/>
                  </a:cubicBezTo>
                  <a:cubicBezTo>
                    <a:pt x="178" y="346"/>
                    <a:pt x="178" y="346"/>
                    <a:pt x="178" y="346"/>
                  </a:cubicBezTo>
                  <a:cubicBezTo>
                    <a:pt x="179" y="349"/>
                    <a:pt x="180" y="349"/>
                    <a:pt x="181" y="346"/>
                  </a:cubicBezTo>
                  <a:cubicBezTo>
                    <a:pt x="185" y="333"/>
                    <a:pt x="185" y="333"/>
                    <a:pt x="185" y="333"/>
                  </a:cubicBezTo>
                  <a:cubicBezTo>
                    <a:pt x="186" y="329"/>
                    <a:pt x="186" y="329"/>
                    <a:pt x="186" y="329"/>
                  </a:cubicBezTo>
                  <a:cubicBezTo>
                    <a:pt x="188" y="333"/>
                    <a:pt x="188" y="333"/>
                    <a:pt x="188" y="333"/>
                  </a:cubicBezTo>
                  <a:cubicBezTo>
                    <a:pt x="193" y="345"/>
                    <a:pt x="193" y="345"/>
                    <a:pt x="193" y="345"/>
                  </a:cubicBezTo>
                  <a:cubicBezTo>
                    <a:pt x="194" y="348"/>
                    <a:pt x="196" y="348"/>
                    <a:pt x="196" y="345"/>
                  </a:cubicBezTo>
                  <a:cubicBezTo>
                    <a:pt x="199" y="331"/>
                    <a:pt x="199" y="331"/>
                    <a:pt x="199" y="331"/>
                  </a:cubicBezTo>
                  <a:cubicBezTo>
                    <a:pt x="199" y="327"/>
                    <a:pt x="199" y="327"/>
                    <a:pt x="199" y="327"/>
                  </a:cubicBezTo>
                  <a:cubicBezTo>
                    <a:pt x="201" y="331"/>
                    <a:pt x="201" y="331"/>
                    <a:pt x="201" y="331"/>
                  </a:cubicBezTo>
                  <a:cubicBezTo>
                    <a:pt x="208" y="343"/>
                    <a:pt x="208" y="343"/>
                    <a:pt x="208" y="343"/>
                  </a:cubicBezTo>
                  <a:cubicBezTo>
                    <a:pt x="209" y="346"/>
                    <a:pt x="211" y="345"/>
                    <a:pt x="211" y="342"/>
                  </a:cubicBezTo>
                  <a:cubicBezTo>
                    <a:pt x="212" y="329"/>
                    <a:pt x="212" y="329"/>
                    <a:pt x="212" y="329"/>
                  </a:cubicBezTo>
                  <a:cubicBezTo>
                    <a:pt x="212" y="324"/>
                    <a:pt x="212" y="324"/>
                    <a:pt x="212" y="324"/>
                  </a:cubicBezTo>
                  <a:cubicBezTo>
                    <a:pt x="215" y="328"/>
                    <a:pt x="215" y="328"/>
                    <a:pt x="215" y="328"/>
                  </a:cubicBezTo>
                  <a:cubicBezTo>
                    <a:pt x="222" y="339"/>
                    <a:pt x="222" y="339"/>
                    <a:pt x="222" y="339"/>
                  </a:cubicBezTo>
                  <a:cubicBezTo>
                    <a:pt x="224" y="342"/>
                    <a:pt x="225" y="341"/>
                    <a:pt x="225" y="338"/>
                  </a:cubicBezTo>
                  <a:cubicBezTo>
                    <a:pt x="225" y="325"/>
                    <a:pt x="225" y="325"/>
                    <a:pt x="225" y="325"/>
                  </a:cubicBezTo>
                  <a:cubicBezTo>
                    <a:pt x="225" y="321"/>
                    <a:pt x="225" y="321"/>
                    <a:pt x="225" y="321"/>
                  </a:cubicBezTo>
                  <a:cubicBezTo>
                    <a:pt x="228" y="324"/>
                    <a:pt x="228" y="324"/>
                    <a:pt x="228" y="324"/>
                  </a:cubicBezTo>
                  <a:cubicBezTo>
                    <a:pt x="236" y="334"/>
                    <a:pt x="236" y="334"/>
                    <a:pt x="236" y="334"/>
                  </a:cubicBezTo>
                  <a:cubicBezTo>
                    <a:pt x="238" y="337"/>
                    <a:pt x="240" y="336"/>
                    <a:pt x="239" y="333"/>
                  </a:cubicBezTo>
                  <a:cubicBezTo>
                    <a:pt x="238" y="320"/>
                    <a:pt x="238" y="320"/>
                    <a:pt x="238" y="320"/>
                  </a:cubicBezTo>
                  <a:cubicBezTo>
                    <a:pt x="238" y="315"/>
                    <a:pt x="238" y="315"/>
                    <a:pt x="238" y="315"/>
                  </a:cubicBezTo>
                  <a:cubicBezTo>
                    <a:pt x="241" y="319"/>
                    <a:pt x="241" y="319"/>
                    <a:pt x="241" y="319"/>
                  </a:cubicBezTo>
                  <a:cubicBezTo>
                    <a:pt x="250" y="328"/>
                    <a:pt x="250" y="328"/>
                    <a:pt x="250" y="328"/>
                  </a:cubicBezTo>
                  <a:cubicBezTo>
                    <a:pt x="252" y="331"/>
                    <a:pt x="254" y="330"/>
                    <a:pt x="253" y="327"/>
                  </a:cubicBezTo>
                  <a:cubicBezTo>
                    <a:pt x="251" y="314"/>
                    <a:pt x="251" y="314"/>
                    <a:pt x="251" y="314"/>
                  </a:cubicBezTo>
                  <a:cubicBezTo>
                    <a:pt x="250" y="310"/>
                    <a:pt x="250" y="310"/>
                    <a:pt x="250" y="310"/>
                  </a:cubicBezTo>
                  <a:cubicBezTo>
                    <a:pt x="253" y="312"/>
                    <a:pt x="253" y="312"/>
                    <a:pt x="253" y="312"/>
                  </a:cubicBezTo>
                  <a:cubicBezTo>
                    <a:pt x="263" y="321"/>
                    <a:pt x="263" y="321"/>
                    <a:pt x="263" y="321"/>
                  </a:cubicBezTo>
                  <a:cubicBezTo>
                    <a:pt x="266" y="323"/>
                    <a:pt x="267" y="322"/>
                    <a:pt x="266" y="319"/>
                  </a:cubicBezTo>
                  <a:cubicBezTo>
                    <a:pt x="262" y="306"/>
                    <a:pt x="262" y="306"/>
                    <a:pt x="262" y="306"/>
                  </a:cubicBezTo>
                  <a:cubicBezTo>
                    <a:pt x="261" y="302"/>
                    <a:pt x="261" y="302"/>
                    <a:pt x="261" y="302"/>
                  </a:cubicBezTo>
                  <a:cubicBezTo>
                    <a:pt x="265" y="305"/>
                    <a:pt x="265" y="305"/>
                    <a:pt x="265" y="305"/>
                  </a:cubicBezTo>
                  <a:cubicBezTo>
                    <a:pt x="276" y="313"/>
                    <a:pt x="276" y="313"/>
                    <a:pt x="276" y="313"/>
                  </a:cubicBezTo>
                  <a:cubicBezTo>
                    <a:pt x="278" y="315"/>
                    <a:pt x="280" y="314"/>
                    <a:pt x="278" y="311"/>
                  </a:cubicBezTo>
                  <a:cubicBezTo>
                    <a:pt x="274" y="298"/>
                    <a:pt x="274" y="298"/>
                    <a:pt x="274" y="298"/>
                  </a:cubicBezTo>
                  <a:cubicBezTo>
                    <a:pt x="272" y="294"/>
                    <a:pt x="272" y="294"/>
                    <a:pt x="272" y="294"/>
                  </a:cubicBezTo>
                  <a:cubicBezTo>
                    <a:pt x="276" y="296"/>
                    <a:pt x="276" y="296"/>
                    <a:pt x="276" y="296"/>
                  </a:cubicBezTo>
                  <a:cubicBezTo>
                    <a:pt x="287" y="303"/>
                    <a:pt x="287" y="303"/>
                    <a:pt x="287" y="303"/>
                  </a:cubicBezTo>
                  <a:cubicBezTo>
                    <a:pt x="290" y="305"/>
                    <a:pt x="291" y="304"/>
                    <a:pt x="290" y="301"/>
                  </a:cubicBezTo>
                  <a:cubicBezTo>
                    <a:pt x="284" y="289"/>
                    <a:pt x="284" y="289"/>
                    <a:pt x="284" y="289"/>
                  </a:cubicBezTo>
                  <a:cubicBezTo>
                    <a:pt x="282" y="285"/>
                    <a:pt x="282" y="285"/>
                    <a:pt x="282" y="285"/>
                  </a:cubicBezTo>
                  <a:cubicBezTo>
                    <a:pt x="286" y="287"/>
                    <a:pt x="286" y="287"/>
                    <a:pt x="286" y="287"/>
                  </a:cubicBezTo>
                  <a:cubicBezTo>
                    <a:pt x="298" y="293"/>
                    <a:pt x="298" y="293"/>
                    <a:pt x="298" y="293"/>
                  </a:cubicBezTo>
                  <a:cubicBezTo>
                    <a:pt x="301" y="294"/>
                    <a:pt x="302" y="293"/>
                    <a:pt x="301" y="291"/>
                  </a:cubicBezTo>
                  <a:cubicBezTo>
                    <a:pt x="294" y="279"/>
                    <a:pt x="294" y="279"/>
                    <a:pt x="294" y="279"/>
                  </a:cubicBezTo>
                  <a:cubicBezTo>
                    <a:pt x="292" y="275"/>
                    <a:pt x="292" y="275"/>
                    <a:pt x="292" y="275"/>
                  </a:cubicBezTo>
                  <a:cubicBezTo>
                    <a:pt x="296" y="277"/>
                    <a:pt x="296" y="277"/>
                    <a:pt x="296" y="277"/>
                  </a:cubicBezTo>
                  <a:cubicBezTo>
                    <a:pt x="308" y="282"/>
                    <a:pt x="308" y="282"/>
                    <a:pt x="308" y="282"/>
                  </a:cubicBezTo>
                  <a:cubicBezTo>
                    <a:pt x="311" y="283"/>
                    <a:pt x="312" y="282"/>
                    <a:pt x="310" y="279"/>
                  </a:cubicBezTo>
                  <a:cubicBezTo>
                    <a:pt x="302" y="268"/>
                    <a:pt x="302" y="268"/>
                    <a:pt x="302" y="268"/>
                  </a:cubicBezTo>
                  <a:cubicBezTo>
                    <a:pt x="300" y="264"/>
                    <a:pt x="300" y="264"/>
                    <a:pt x="300" y="264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17" y="270"/>
                    <a:pt x="317" y="270"/>
                    <a:pt x="317" y="270"/>
                  </a:cubicBezTo>
                  <a:cubicBezTo>
                    <a:pt x="320" y="270"/>
                    <a:pt x="321" y="269"/>
                    <a:pt x="319" y="267"/>
                  </a:cubicBezTo>
                  <a:cubicBezTo>
                    <a:pt x="310" y="257"/>
                    <a:pt x="310" y="257"/>
                    <a:pt x="310" y="257"/>
                  </a:cubicBezTo>
                  <a:cubicBezTo>
                    <a:pt x="307" y="253"/>
                    <a:pt x="307" y="253"/>
                    <a:pt x="307" y="253"/>
                  </a:cubicBezTo>
                  <a:cubicBezTo>
                    <a:pt x="312" y="254"/>
                    <a:pt x="312" y="254"/>
                    <a:pt x="312" y="254"/>
                  </a:cubicBezTo>
                  <a:cubicBezTo>
                    <a:pt x="325" y="257"/>
                    <a:pt x="325" y="257"/>
                    <a:pt x="325" y="257"/>
                  </a:cubicBezTo>
                  <a:cubicBezTo>
                    <a:pt x="328" y="258"/>
                    <a:pt x="328" y="256"/>
                    <a:pt x="326" y="254"/>
                  </a:cubicBezTo>
                  <a:cubicBezTo>
                    <a:pt x="317" y="245"/>
                    <a:pt x="317" y="245"/>
                    <a:pt x="317" y="245"/>
                  </a:cubicBezTo>
                  <a:cubicBezTo>
                    <a:pt x="313" y="241"/>
                    <a:pt x="313" y="241"/>
                    <a:pt x="313" y="241"/>
                  </a:cubicBezTo>
                  <a:cubicBezTo>
                    <a:pt x="318" y="242"/>
                    <a:pt x="318" y="242"/>
                    <a:pt x="318" y="242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4" y="244"/>
                    <a:pt x="335" y="242"/>
                    <a:pt x="333" y="240"/>
                  </a:cubicBezTo>
                  <a:cubicBezTo>
                    <a:pt x="322" y="232"/>
                    <a:pt x="322" y="232"/>
                    <a:pt x="322" y="232"/>
                  </a:cubicBezTo>
                  <a:cubicBezTo>
                    <a:pt x="319" y="229"/>
                    <a:pt x="319" y="229"/>
                    <a:pt x="319" y="229"/>
                  </a:cubicBezTo>
                  <a:cubicBezTo>
                    <a:pt x="323" y="229"/>
                    <a:pt x="323" y="229"/>
                    <a:pt x="323" y="229"/>
                  </a:cubicBezTo>
                  <a:cubicBezTo>
                    <a:pt x="337" y="229"/>
                    <a:pt x="337" y="229"/>
                    <a:pt x="337" y="229"/>
                  </a:cubicBezTo>
                  <a:cubicBezTo>
                    <a:pt x="340" y="230"/>
                    <a:pt x="340" y="228"/>
                    <a:pt x="338" y="226"/>
                  </a:cubicBezTo>
                  <a:cubicBezTo>
                    <a:pt x="327" y="219"/>
                    <a:pt x="327" y="219"/>
                    <a:pt x="327" y="219"/>
                  </a:cubicBezTo>
                  <a:cubicBezTo>
                    <a:pt x="323" y="216"/>
                    <a:pt x="323" y="216"/>
                    <a:pt x="323" y="216"/>
                  </a:cubicBezTo>
                  <a:cubicBezTo>
                    <a:pt x="328" y="216"/>
                    <a:pt x="328" y="216"/>
                    <a:pt x="328" y="216"/>
                  </a:cubicBezTo>
                  <a:cubicBezTo>
                    <a:pt x="341" y="215"/>
                    <a:pt x="341" y="215"/>
                    <a:pt x="341" y="215"/>
                  </a:cubicBezTo>
                  <a:cubicBezTo>
                    <a:pt x="344" y="215"/>
                    <a:pt x="344" y="213"/>
                    <a:pt x="342" y="212"/>
                  </a:cubicBezTo>
                  <a:cubicBezTo>
                    <a:pt x="330" y="205"/>
                    <a:pt x="330" y="205"/>
                    <a:pt x="330" y="205"/>
                  </a:cubicBezTo>
                  <a:cubicBezTo>
                    <a:pt x="326" y="203"/>
                    <a:pt x="326" y="203"/>
                    <a:pt x="326" y="203"/>
                  </a:cubicBezTo>
                  <a:cubicBezTo>
                    <a:pt x="331" y="202"/>
                    <a:pt x="331" y="202"/>
                    <a:pt x="331" y="202"/>
                  </a:cubicBezTo>
                  <a:cubicBezTo>
                    <a:pt x="344" y="200"/>
                    <a:pt x="344" y="200"/>
                    <a:pt x="344" y="200"/>
                  </a:cubicBezTo>
                  <a:cubicBezTo>
                    <a:pt x="347" y="200"/>
                    <a:pt x="347" y="198"/>
                    <a:pt x="344" y="197"/>
                  </a:cubicBezTo>
                  <a:cubicBezTo>
                    <a:pt x="332" y="192"/>
                    <a:pt x="332" y="192"/>
                    <a:pt x="332" y="192"/>
                  </a:cubicBezTo>
                  <a:cubicBezTo>
                    <a:pt x="328" y="190"/>
                    <a:pt x="328" y="190"/>
                    <a:pt x="328" y="190"/>
                  </a:cubicBezTo>
                  <a:cubicBezTo>
                    <a:pt x="332" y="188"/>
                    <a:pt x="332" y="188"/>
                    <a:pt x="332" y="188"/>
                  </a:cubicBezTo>
                  <a:cubicBezTo>
                    <a:pt x="345" y="185"/>
                    <a:pt x="345" y="185"/>
                    <a:pt x="345" y="185"/>
                  </a:cubicBezTo>
                  <a:cubicBezTo>
                    <a:pt x="348" y="185"/>
                    <a:pt x="349" y="183"/>
                    <a:pt x="346" y="182"/>
                  </a:cubicBezTo>
                  <a:cubicBezTo>
                    <a:pt x="333" y="177"/>
                    <a:pt x="333" y="177"/>
                    <a:pt x="333" y="177"/>
                  </a:cubicBezTo>
                  <a:cubicBezTo>
                    <a:pt x="329" y="176"/>
                    <a:pt x="329" y="176"/>
                    <a:pt x="329" y="176"/>
                  </a:cubicBezTo>
                  <a:cubicBezTo>
                    <a:pt x="333" y="175"/>
                    <a:pt x="333" y="175"/>
                    <a:pt x="333" y="175"/>
                  </a:cubicBezTo>
                  <a:cubicBezTo>
                    <a:pt x="346" y="171"/>
                    <a:pt x="346" y="171"/>
                    <a:pt x="346" y="171"/>
                  </a:cubicBezTo>
                  <a:cubicBezTo>
                    <a:pt x="349" y="170"/>
                    <a:pt x="349" y="168"/>
                    <a:pt x="346" y="167"/>
                  </a:cubicBezTo>
                  <a:cubicBezTo>
                    <a:pt x="333" y="164"/>
                    <a:pt x="333" y="164"/>
                    <a:pt x="333" y="164"/>
                  </a:cubicBezTo>
                  <a:cubicBezTo>
                    <a:pt x="328" y="163"/>
                    <a:pt x="328" y="163"/>
                    <a:pt x="328" y="163"/>
                  </a:cubicBezTo>
                  <a:cubicBezTo>
                    <a:pt x="332" y="161"/>
                    <a:pt x="332" y="161"/>
                    <a:pt x="332" y="161"/>
                  </a:cubicBezTo>
                  <a:cubicBezTo>
                    <a:pt x="345" y="155"/>
                    <a:pt x="345" y="155"/>
                    <a:pt x="345" y="155"/>
                  </a:cubicBezTo>
                  <a:cubicBezTo>
                    <a:pt x="348" y="154"/>
                    <a:pt x="347" y="153"/>
                    <a:pt x="344" y="152"/>
                  </a:cubicBezTo>
                  <a:cubicBezTo>
                    <a:pt x="331" y="150"/>
                    <a:pt x="331" y="150"/>
                    <a:pt x="331" y="150"/>
                  </a:cubicBezTo>
                  <a:cubicBezTo>
                    <a:pt x="327" y="149"/>
                    <a:pt x="327" y="149"/>
                    <a:pt x="327" y="149"/>
                  </a:cubicBezTo>
                  <a:cubicBezTo>
                    <a:pt x="331" y="147"/>
                    <a:pt x="331" y="147"/>
                    <a:pt x="331" y="147"/>
                  </a:cubicBezTo>
                  <a:cubicBezTo>
                    <a:pt x="342" y="141"/>
                    <a:pt x="342" y="141"/>
                    <a:pt x="342" y="141"/>
                  </a:cubicBezTo>
                  <a:cubicBezTo>
                    <a:pt x="345" y="139"/>
                    <a:pt x="345" y="138"/>
                    <a:pt x="342" y="138"/>
                  </a:cubicBezTo>
                  <a:cubicBezTo>
                    <a:pt x="328" y="136"/>
                    <a:pt x="328" y="136"/>
                    <a:pt x="328" y="136"/>
                  </a:cubicBezTo>
                  <a:cubicBezTo>
                    <a:pt x="324" y="136"/>
                    <a:pt x="324" y="136"/>
                    <a:pt x="324" y="136"/>
                  </a:cubicBezTo>
                  <a:cubicBezTo>
                    <a:pt x="328" y="133"/>
                    <a:pt x="328" y="133"/>
                    <a:pt x="328" y="133"/>
                  </a:cubicBezTo>
                  <a:cubicBezTo>
                    <a:pt x="339" y="126"/>
                    <a:pt x="339" y="126"/>
                    <a:pt x="339" y="126"/>
                  </a:cubicBezTo>
                  <a:cubicBezTo>
                    <a:pt x="341" y="124"/>
                    <a:pt x="341" y="123"/>
                    <a:pt x="338" y="123"/>
                  </a:cubicBezTo>
                  <a:cubicBezTo>
                    <a:pt x="325" y="123"/>
                    <a:pt x="325" y="123"/>
                    <a:pt x="325" y="123"/>
                  </a:cubicBezTo>
                  <a:cubicBezTo>
                    <a:pt x="320" y="123"/>
                    <a:pt x="320" y="123"/>
                    <a:pt x="320" y="123"/>
                  </a:cubicBezTo>
                  <a:cubicBezTo>
                    <a:pt x="324" y="120"/>
                    <a:pt x="324" y="120"/>
                    <a:pt x="324" y="120"/>
                  </a:cubicBezTo>
                  <a:cubicBezTo>
                    <a:pt x="334" y="112"/>
                    <a:pt x="334" y="112"/>
                    <a:pt x="334" y="112"/>
                  </a:cubicBezTo>
                  <a:cubicBezTo>
                    <a:pt x="337" y="110"/>
                    <a:pt x="336" y="109"/>
                    <a:pt x="333" y="109"/>
                  </a:cubicBezTo>
                  <a:cubicBezTo>
                    <a:pt x="320" y="110"/>
                    <a:pt x="320" y="110"/>
                    <a:pt x="320" y="110"/>
                  </a:cubicBezTo>
                  <a:cubicBezTo>
                    <a:pt x="315" y="111"/>
                    <a:pt x="315" y="111"/>
                    <a:pt x="315" y="111"/>
                  </a:cubicBezTo>
                  <a:cubicBezTo>
                    <a:pt x="318" y="107"/>
                    <a:pt x="318" y="107"/>
                    <a:pt x="318" y="107"/>
                  </a:cubicBezTo>
                  <a:cubicBezTo>
                    <a:pt x="328" y="98"/>
                    <a:pt x="328" y="98"/>
                    <a:pt x="328" y="98"/>
                  </a:cubicBezTo>
                  <a:cubicBezTo>
                    <a:pt x="330" y="96"/>
                    <a:pt x="330" y="95"/>
                    <a:pt x="326" y="95"/>
                  </a:cubicBezTo>
                  <a:cubicBezTo>
                    <a:pt x="313" y="98"/>
                    <a:pt x="313" y="98"/>
                    <a:pt x="313" y="98"/>
                  </a:cubicBezTo>
                  <a:cubicBezTo>
                    <a:pt x="309" y="98"/>
                    <a:pt x="309" y="98"/>
                    <a:pt x="309" y="98"/>
                  </a:cubicBezTo>
                  <a:cubicBezTo>
                    <a:pt x="312" y="95"/>
                    <a:pt x="312" y="95"/>
                    <a:pt x="312" y="95"/>
                  </a:cubicBezTo>
                  <a:cubicBezTo>
                    <a:pt x="321" y="85"/>
                    <a:pt x="321" y="85"/>
                    <a:pt x="321" y="85"/>
                  </a:cubicBezTo>
                  <a:cubicBezTo>
                    <a:pt x="323" y="83"/>
                    <a:pt x="322" y="82"/>
                    <a:pt x="319" y="82"/>
                  </a:cubicBezTo>
                  <a:cubicBezTo>
                    <a:pt x="306" y="86"/>
                    <a:pt x="306" y="86"/>
                    <a:pt x="306" y="86"/>
                  </a:cubicBezTo>
                  <a:cubicBezTo>
                    <a:pt x="302" y="87"/>
                    <a:pt x="302" y="87"/>
                    <a:pt x="302" y="87"/>
                  </a:cubicBezTo>
                  <a:cubicBezTo>
                    <a:pt x="304" y="83"/>
                    <a:pt x="304" y="83"/>
                    <a:pt x="304" y="83"/>
                  </a:cubicBezTo>
                  <a:cubicBezTo>
                    <a:pt x="312" y="73"/>
                    <a:pt x="312" y="73"/>
                    <a:pt x="312" y="73"/>
                  </a:cubicBezTo>
                  <a:cubicBezTo>
                    <a:pt x="314" y="70"/>
                    <a:pt x="313" y="69"/>
                    <a:pt x="310" y="70"/>
                  </a:cubicBezTo>
                  <a:cubicBezTo>
                    <a:pt x="298" y="75"/>
                    <a:pt x="298" y="75"/>
                    <a:pt x="298" y="75"/>
                  </a:cubicBezTo>
                  <a:cubicBezTo>
                    <a:pt x="294" y="76"/>
                    <a:pt x="294" y="76"/>
                    <a:pt x="294" y="76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303" y="61"/>
                    <a:pt x="303" y="61"/>
                    <a:pt x="303" y="61"/>
                  </a:cubicBezTo>
                  <a:cubicBezTo>
                    <a:pt x="305" y="58"/>
                    <a:pt x="304" y="57"/>
                    <a:pt x="301" y="59"/>
                  </a:cubicBezTo>
                  <a:cubicBezTo>
                    <a:pt x="289" y="64"/>
                    <a:pt x="289" y="64"/>
                    <a:pt x="289" y="64"/>
                  </a:cubicBezTo>
                  <a:cubicBezTo>
                    <a:pt x="285" y="66"/>
                    <a:pt x="285" y="66"/>
                    <a:pt x="285" y="66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93" y="50"/>
                    <a:pt x="293" y="50"/>
                    <a:pt x="293" y="50"/>
                  </a:cubicBezTo>
                  <a:cubicBezTo>
                    <a:pt x="294" y="47"/>
                    <a:pt x="293" y="46"/>
                    <a:pt x="290" y="48"/>
                  </a:cubicBezTo>
                  <a:cubicBezTo>
                    <a:pt x="279" y="55"/>
                    <a:pt x="279" y="55"/>
                    <a:pt x="279" y="55"/>
                  </a:cubicBezTo>
                  <a:cubicBezTo>
                    <a:pt x="275" y="57"/>
                    <a:pt x="275" y="57"/>
                    <a:pt x="275" y="57"/>
                  </a:cubicBezTo>
                  <a:cubicBezTo>
                    <a:pt x="277" y="53"/>
                    <a:pt x="277" y="53"/>
                    <a:pt x="277" y="53"/>
                  </a:cubicBezTo>
                  <a:cubicBezTo>
                    <a:pt x="282" y="40"/>
                    <a:pt x="282" y="40"/>
                    <a:pt x="282" y="40"/>
                  </a:cubicBezTo>
                  <a:cubicBezTo>
                    <a:pt x="283" y="37"/>
                    <a:pt x="281" y="37"/>
                    <a:pt x="279" y="38"/>
                  </a:cubicBezTo>
                  <a:cubicBezTo>
                    <a:pt x="268" y="46"/>
                    <a:pt x="268" y="46"/>
                    <a:pt x="268" y="46"/>
                  </a:cubicBezTo>
                  <a:cubicBezTo>
                    <a:pt x="264" y="49"/>
                    <a:pt x="264" y="49"/>
                    <a:pt x="264" y="49"/>
                  </a:cubicBezTo>
                  <a:cubicBezTo>
                    <a:pt x="265" y="44"/>
                    <a:pt x="265" y="44"/>
                    <a:pt x="265" y="44"/>
                  </a:cubicBezTo>
                  <a:cubicBezTo>
                    <a:pt x="269" y="31"/>
                    <a:pt x="269" y="31"/>
                    <a:pt x="269" y="31"/>
                  </a:cubicBezTo>
                  <a:cubicBezTo>
                    <a:pt x="270" y="28"/>
                    <a:pt x="269" y="28"/>
                    <a:pt x="266" y="30"/>
                  </a:cubicBezTo>
                  <a:cubicBezTo>
                    <a:pt x="256" y="38"/>
                    <a:pt x="256" y="38"/>
                    <a:pt x="256" y="38"/>
                  </a:cubicBezTo>
                  <a:cubicBezTo>
                    <a:pt x="253" y="41"/>
                    <a:pt x="253" y="41"/>
                    <a:pt x="253" y="41"/>
                  </a:cubicBezTo>
                  <a:cubicBezTo>
                    <a:pt x="254" y="37"/>
                    <a:pt x="254" y="37"/>
                    <a:pt x="254" y="37"/>
                  </a:cubicBezTo>
                  <a:cubicBezTo>
                    <a:pt x="257" y="24"/>
                    <a:pt x="257" y="24"/>
                    <a:pt x="257" y="24"/>
                  </a:cubicBezTo>
                  <a:cubicBezTo>
                    <a:pt x="257" y="21"/>
                    <a:pt x="256" y="20"/>
                    <a:pt x="254" y="22"/>
                  </a:cubicBezTo>
                  <a:cubicBezTo>
                    <a:pt x="244" y="32"/>
                    <a:pt x="244" y="32"/>
                    <a:pt x="244" y="32"/>
                  </a:cubicBezTo>
                  <a:cubicBezTo>
                    <a:pt x="241" y="35"/>
                    <a:pt x="241" y="35"/>
                    <a:pt x="241" y="35"/>
                  </a:cubicBezTo>
                  <a:cubicBezTo>
                    <a:pt x="242" y="30"/>
                    <a:pt x="242" y="30"/>
                    <a:pt x="242" y="30"/>
                  </a:cubicBezTo>
                  <a:cubicBezTo>
                    <a:pt x="243" y="17"/>
                    <a:pt x="243" y="17"/>
                    <a:pt x="243" y="17"/>
                  </a:cubicBezTo>
                  <a:cubicBezTo>
                    <a:pt x="243" y="14"/>
                    <a:pt x="242" y="13"/>
                    <a:pt x="240" y="16"/>
                  </a:cubicBezTo>
                  <a:cubicBezTo>
                    <a:pt x="231" y="26"/>
                    <a:pt x="231" y="26"/>
                    <a:pt x="231" y="26"/>
                  </a:cubicBezTo>
                  <a:cubicBezTo>
                    <a:pt x="229" y="29"/>
                    <a:pt x="229" y="29"/>
                    <a:pt x="229" y="29"/>
                  </a:cubicBezTo>
                  <a:cubicBezTo>
                    <a:pt x="229" y="25"/>
                    <a:pt x="229" y="25"/>
                    <a:pt x="229" y="25"/>
                  </a:cubicBezTo>
                  <a:cubicBezTo>
                    <a:pt x="229" y="12"/>
                    <a:pt x="229" y="12"/>
                    <a:pt x="229" y="12"/>
                  </a:cubicBezTo>
                  <a:cubicBezTo>
                    <a:pt x="229" y="9"/>
                    <a:pt x="228" y="8"/>
                    <a:pt x="227" y="9"/>
                  </a:cubicBezTo>
                  <a:cubicBezTo>
                    <a:pt x="227" y="10"/>
                    <a:pt x="227" y="10"/>
                    <a:pt x="226" y="11"/>
                  </a:cubicBezTo>
                  <a:cubicBezTo>
                    <a:pt x="218" y="22"/>
                    <a:pt x="218" y="22"/>
                    <a:pt x="218" y="22"/>
                  </a:cubicBezTo>
                  <a:cubicBezTo>
                    <a:pt x="216" y="25"/>
                    <a:pt x="216" y="25"/>
                    <a:pt x="216" y="25"/>
                  </a:cubicBezTo>
                  <a:cubicBezTo>
                    <a:pt x="215" y="21"/>
                    <a:pt x="215" y="21"/>
                    <a:pt x="215" y="21"/>
                  </a:cubicBezTo>
                  <a:cubicBezTo>
                    <a:pt x="215" y="7"/>
                    <a:pt x="215" y="7"/>
                    <a:pt x="215" y="7"/>
                  </a:cubicBezTo>
                  <a:cubicBezTo>
                    <a:pt x="214" y="5"/>
                    <a:pt x="214" y="4"/>
                    <a:pt x="213" y="5"/>
                  </a:cubicBezTo>
                  <a:cubicBezTo>
                    <a:pt x="212" y="6"/>
                    <a:pt x="212" y="6"/>
                    <a:pt x="211" y="7"/>
                  </a:cubicBezTo>
                  <a:cubicBezTo>
                    <a:pt x="205" y="18"/>
                    <a:pt x="205" y="18"/>
                    <a:pt x="205" y="18"/>
                  </a:cubicBezTo>
                  <a:cubicBezTo>
                    <a:pt x="203" y="22"/>
                    <a:pt x="203" y="22"/>
                    <a:pt x="203" y="22"/>
                  </a:cubicBezTo>
                  <a:cubicBezTo>
                    <a:pt x="202" y="18"/>
                    <a:pt x="202" y="18"/>
                    <a:pt x="202" y="18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200" y="1"/>
                    <a:pt x="198" y="1"/>
                    <a:pt x="197" y="4"/>
                  </a:cubicBezTo>
                  <a:cubicBezTo>
                    <a:pt x="191" y="16"/>
                    <a:pt x="191" y="16"/>
                    <a:pt x="191" y="16"/>
                  </a:cubicBezTo>
                  <a:cubicBezTo>
                    <a:pt x="189" y="20"/>
                    <a:pt x="189" y="20"/>
                    <a:pt x="189" y="20"/>
                  </a:cubicBezTo>
                  <a:cubicBezTo>
                    <a:pt x="188" y="16"/>
                    <a:pt x="188" y="16"/>
                    <a:pt x="188" y="16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4" y="0"/>
                    <a:pt x="183" y="0"/>
                    <a:pt x="182" y="3"/>
                  </a:cubicBezTo>
                  <a:cubicBezTo>
                    <a:pt x="177" y="15"/>
                    <a:pt x="177" y="15"/>
                    <a:pt x="177" y="15"/>
                  </a:cubicBezTo>
                  <a:cubicBezTo>
                    <a:pt x="176" y="19"/>
                    <a:pt x="176" y="19"/>
                    <a:pt x="176" y="19"/>
                  </a:cubicBezTo>
                  <a:cubicBezTo>
                    <a:pt x="175" y="15"/>
                    <a:pt x="175" y="15"/>
                    <a:pt x="175" y="15"/>
                  </a:cubicBezTo>
                  <a:cubicBezTo>
                    <a:pt x="170" y="3"/>
                    <a:pt x="170" y="3"/>
                    <a:pt x="170" y="3"/>
                  </a:cubicBezTo>
                  <a:cubicBezTo>
                    <a:pt x="169" y="0"/>
                    <a:pt x="168" y="0"/>
                    <a:pt x="167" y="3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2" y="20"/>
                    <a:pt x="162" y="20"/>
                    <a:pt x="162" y="20"/>
                  </a:cubicBezTo>
                  <a:cubicBezTo>
                    <a:pt x="160" y="16"/>
                    <a:pt x="160" y="16"/>
                    <a:pt x="160" y="16"/>
                  </a:cubicBezTo>
                  <a:cubicBezTo>
                    <a:pt x="155" y="4"/>
                    <a:pt x="155" y="4"/>
                    <a:pt x="155" y="4"/>
                  </a:cubicBezTo>
                  <a:cubicBezTo>
                    <a:pt x="154" y="1"/>
                    <a:pt x="152" y="1"/>
                    <a:pt x="152" y="4"/>
                  </a:cubicBezTo>
                  <a:cubicBezTo>
                    <a:pt x="150" y="17"/>
                    <a:pt x="150" y="17"/>
                    <a:pt x="150" y="17"/>
                  </a:cubicBezTo>
                  <a:cubicBezTo>
                    <a:pt x="149" y="21"/>
                    <a:pt x="149" y="21"/>
                    <a:pt x="149" y="21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41" y="6"/>
                    <a:pt x="141" y="6"/>
                    <a:pt x="141" y="6"/>
                  </a:cubicBezTo>
                  <a:cubicBezTo>
                    <a:pt x="140" y="5"/>
                    <a:pt x="139" y="4"/>
                    <a:pt x="138" y="4"/>
                  </a:cubicBezTo>
                  <a:cubicBezTo>
                    <a:pt x="138" y="4"/>
                    <a:pt x="137" y="5"/>
                    <a:pt x="137" y="7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36" y="25"/>
                    <a:pt x="136" y="25"/>
                    <a:pt x="136" y="25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5" y="8"/>
                    <a:pt x="124" y="8"/>
                    <a:pt x="124" y="8"/>
                  </a:cubicBezTo>
                  <a:cubicBezTo>
                    <a:pt x="123" y="8"/>
                    <a:pt x="123" y="9"/>
                    <a:pt x="123" y="10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0" y="25"/>
                    <a:pt x="120" y="25"/>
                    <a:pt x="120" y="25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0" y="12"/>
                    <a:pt x="108" y="12"/>
                    <a:pt x="109" y="16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10" y="33"/>
                    <a:pt x="110" y="33"/>
                    <a:pt x="110" y="33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6" y="18"/>
                    <a:pt x="94" y="19"/>
                    <a:pt x="95" y="22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83" y="25"/>
                    <a:pt x="81" y="26"/>
                    <a:pt x="82" y="29"/>
                  </a:cubicBezTo>
                  <a:cubicBezTo>
                    <a:pt x="86" y="42"/>
                    <a:pt x="86" y="42"/>
                    <a:pt x="86" y="42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70" y="34"/>
                    <a:pt x="69" y="35"/>
                    <a:pt x="70" y="38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59" y="44"/>
                    <a:pt x="58" y="44"/>
                    <a:pt x="58" y="45"/>
                  </a:cubicBezTo>
                  <a:cubicBezTo>
                    <a:pt x="58" y="45"/>
                    <a:pt x="58" y="46"/>
                    <a:pt x="58" y="47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8" y="55"/>
                    <a:pt x="47" y="55"/>
                    <a:pt x="47" y="55"/>
                  </a:cubicBezTo>
                  <a:close/>
                  <a:moveTo>
                    <a:pt x="73" y="214"/>
                  </a:moveTo>
                  <a:cubicBezTo>
                    <a:pt x="73" y="214"/>
                    <a:pt x="73" y="214"/>
                    <a:pt x="73" y="214"/>
                  </a:cubicBezTo>
                  <a:cubicBezTo>
                    <a:pt x="51" y="158"/>
                    <a:pt x="79" y="95"/>
                    <a:pt x="134" y="73"/>
                  </a:cubicBezTo>
                  <a:cubicBezTo>
                    <a:pt x="190" y="51"/>
                    <a:pt x="253" y="79"/>
                    <a:pt x="275" y="135"/>
                  </a:cubicBezTo>
                  <a:cubicBezTo>
                    <a:pt x="297" y="190"/>
                    <a:pt x="270" y="253"/>
                    <a:pt x="214" y="275"/>
                  </a:cubicBezTo>
                  <a:cubicBezTo>
                    <a:pt x="158" y="297"/>
                    <a:pt x="95" y="270"/>
                    <a:pt x="73" y="214"/>
                  </a:cubicBezTo>
                  <a:close/>
                  <a:moveTo>
                    <a:pt x="65" y="217"/>
                  </a:moveTo>
                  <a:cubicBezTo>
                    <a:pt x="65" y="217"/>
                    <a:pt x="65" y="217"/>
                    <a:pt x="65" y="217"/>
                  </a:cubicBezTo>
                  <a:cubicBezTo>
                    <a:pt x="53" y="187"/>
                    <a:pt x="55" y="155"/>
                    <a:pt x="67" y="128"/>
                  </a:cubicBezTo>
                  <a:cubicBezTo>
                    <a:pt x="79" y="100"/>
                    <a:pt x="101" y="77"/>
                    <a:pt x="131" y="65"/>
                  </a:cubicBezTo>
                  <a:cubicBezTo>
                    <a:pt x="161" y="54"/>
                    <a:pt x="193" y="55"/>
                    <a:pt x="221" y="67"/>
                  </a:cubicBezTo>
                  <a:cubicBezTo>
                    <a:pt x="248" y="79"/>
                    <a:pt x="271" y="101"/>
                    <a:pt x="283" y="131"/>
                  </a:cubicBezTo>
                  <a:cubicBezTo>
                    <a:pt x="295" y="162"/>
                    <a:pt x="293" y="194"/>
                    <a:pt x="281" y="221"/>
                  </a:cubicBezTo>
                  <a:cubicBezTo>
                    <a:pt x="270" y="249"/>
                    <a:pt x="247" y="271"/>
                    <a:pt x="217" y="283"/>
                  </a:cubicBezTo>
                  <a:cubicBezTo>
                    <a:pt x="187" y="295"/>
                    <a:pt x="155" y="294"/>
                    <a:pt x="127" y="282"/>
                  </a:cubicBezTo>
                  <a:cubicBezTo>
                    <a:pt x="100" y="270"/>
                    <a:pt x="77" y="247"/>
                    <a:pt x="65" y="217"/>
                  </a:cubicBezTo>
                  <a:close/>
                  <a:moveTo>
                    <a:pt x="69" y="128"/>
                  </a:moveTo>
                  <a:cubicBezTo>
                    <a:pt x="69" y="128"/>
                    <a:pt x="69" y="128"/>
                    <a:pt x="69" y="128"/>
                  </a:cubicBezTo>
                  <a:cubicBezTo>
                    <a:pt x="80" y="101"/>
                    <a:pt x="102" y="79"/>
                    <a:pt x="132" y="67"/>
                  </a:cubicBezTo>
                  <a:cubicBezTo>
                    <a:pt x="161" y="56"/>
                    <a:pt x="193" y="57"/>
                    <a:pt x="220" y="69"/>
                  </a:cubicBezTo>
                  <a:cubicBezTo>
                    <a:pt x="247" y="81"/>
                    <a:pt x="269" y="103"/>
                    <a:pt x="281" y="132"/>
                  </a:cubicBezTo>
                  <a:cubicBezTo>
                    <a:pt x="293" y="162"/>
                    <a:pt x="291" y="193"/>
                    <a:pt x="280" y="220"/>
                  </a:cubicBezTo>
                  <a:cubicBezTo>
                    <a:pt x="268" y="247"/>
                    <a:pt x="246" y="270"/>
                    <a:pt x="216" y="281"/>
                  </a:cubicBezTo>
                  <a:cubicBezTo>
                    <a:pt x="187" y="293"/>
                    <a:pt x="155" y="292"/>
                    <a:pt x="128" y="280"/>
                  </a:cubicBezTo>
                  <a:cubicBezTo>
                    <a:pt x="101" y="268"/>
                    <a:pt x="79" y="246"/>
                    <a:pt x="67" y="216"/>
                  </a:cubicBezTo>
                  <a:cubicBezTo>
                    <a:pt x="55" y="187"/>
                    <a:pt x="57" y="155"/>
                    <a:pt x="69" y="128"/>
                  </a:cubicBezTo>
                  <a:close/>
                  <a:moveTo>
                    <a:pt x="54" y="222"/>
                  </a:moveTo>
                  <a:cubicBezTo>
                    <a:pt x="54" y="222"/>
                    <a:pt x="54" y="222"/>
                    <a:pt x="54" y="222"/>
                  </a:cubicBezTo>
                  <a:cubicBezTo>
                    <a:pt x="41" y="188"/>
                    <a:pt x="43" y="153"/>
                    <a:pt x="56" y="123"/>
                  </a:cubicBezTo>
                  <a:cubicBezTo>
                    <a:pt x="69" y="93"/>
                    <a:pt x="94" y="68"/>
                    <a:pt x="127" y="55"/>
                  </a:cubicBezTo>
                  <a:cubicBezTo>
                    <a:pt x="160" y="42"/>
                    <a:pt x="195" y="43"/>
                    <a:pt x="225" y="56"/>
                  </a:cubicBezTo>
                  <a:cubicBezTo>
                    <a:pt x="256" y="69"/>
                    <a:pt x="281" y="94"/>
                    <a:pt x="294" y="127"/>
                  </a:cubicBezTo>
                  <a:cubicBezTo>
                    <a:pt x="307" y="160"/>
                    <a:pt x="305" y="195"/>
                    <a:pt x="292" y="226"/>
                  </a:cubicBezTo>
                  <a:cubicBezTo>
                    <a:pt x="279" y="256"/>
                    <a:pt x="254" y="281"/>
                    <a:pt x="221" y="294"/>
                  </a:cubicBezTo>
                  <a:cubicBezTo>
                    <a:pt x="188" y="307"/>
                    <a:pt x="153" y="306"/>
                    <a:pt x="123" y="292"/>
                  </a:cubicBezTo>
                  <a:cubicBezTo>
                    <a:pt x="92" y="279"/>
                    <a:pt x="67" y="255"/>
                    <a:pt x="54" y="222"/>
                  </a:cubicBezTo>
                  <a:close/>
                  <a:moveTo>
                    <a:pt x="58" y="124"/>
                  </a:moveTo>
                  <a:cubicBezTo>
                    <a:pt x="58" y="124"/>
                    <a:pt x="58" y="124"/>
                    <a:pt x="58" y="124"/>
                  </a:cubicBezTo>
                  <a:cubicBezTo>
                    <a:pt x="71" y="94"/>
                    <a:pt x="95" y="69"/>
                    <a:pt x="128" y="57"/>
                  </a:cubicBezTo>
                  <a:cubicBezTo>
                    <a:pt x="160" y="44"/>
                    <a:pt x="195" y="45"/>
                    <a:pt x="225" y="58"/>
                  </a:cubicBezTo>
                  <a:cubicBezTo>
                    <a:pt x="254" y="71"/>
                    <a:pt x="279" y="95"/>
                    <a:pt x="292" y="128"/>
                  </a:cubicBezTo>
                  <a:cubicBezTo>
                    <a:pt x="305" y="160"/>
                    <a:pt x="303" y="195"/>
                    <a:pt x="290" y="225"/>
                  </a:cubicBezTo>
                  <a:cubicBezTo>
                    <a:pt x="277" y="255"/>
                    <a:pt x="253" y="279"/>
                    <a:pt x="220" y="292"/>
                  </a:cubicBezTo>
                  <a:cubicBezTo>
                    <a:pt x="188" y="305"/>
                    <a:pt x="153" y="303"/>
                    <a:pt x="124" y="290"/>
                  </a:cubicBezTo>
                  <a:cubicBezTo>
                    <a:pt x="94" y="278"/>
                    <a:pt x="69" y="253"/>
                    <a:pt x="56" y="221"/>
                  </a:cubicBezTo>
                  <a:cubicBezTo>
                    <a:pt x="43" y="188"/>
                    <a:pt x="45" y="154"/>
                    <a:pt x="58" y="124"/>
                  </a:cubicBezTo>
                  <a:close/>
                  <a:moveTo>
                    <a:pt x="50" y="223"/>
                  </a:moveTo>
                  <a:cubicBezTo>
                    <a:pt x="50" y="223"/>
                    <a:pt x="50" y="223"/>
                    <a:pt x="50" y="223"/>
                  </a:cubicBezTo>
                  <a:cubicBezTo>
                    <a:pt x="37" y="189"/>
                    <a:pt x="38" y="153"/>
                    <a:pt x="52" y="121"/>
                  </a:cubicBezTo>
                  <a:cubicBezTo>
                    <a:pt x="66" y="90"/>
                    <a:pt x="91" y="64"/>
                    <a:pt x="125" y="51"/>
                  </a:cubicBezTo>
                  <a:cubicBezTo>
                    <a:pt x="159" y="37"/>
                    <a:pt x="196" y="39"/>
                    <a:pt x="227" y="52"/>
                  </a:cubicBezTo>
                  <a:cubicBezTo>
                    <a:pt x="258" y="66"/>
                    <a:pt x="284" y="91"/>
                    <a:pt x="298" y="126"/>
                  </a:cubicBezTo>
                  <a:cubicBezTo>
                    <a:pt x="311" y="160"/>
                    <a:pt x="310" y="196"/>
                    <a:pt x="296" y="227"/>
                  </a:cubicBezTo>
                  <a:cubicBezTo>
                    <a:pt x="282" y="259"/>
                    <a:pt x="257" y="285"/>
                    <a:pt x="223" y="298"/>
                  </a:cubicBezTo>
                  <a:cubicBezTo>
                    <a:pt x="189" y="312"/>
                    <a:pt x="152" y="310"/>
                    <a:pt x="121" y="296"/>
                  </a:cubicBezTo>
                  <a:cubicBezTo>
                    <a:pt x="90" y="283"/>
                    <a:pt x="64" y="257"/>
                    <a:pt x="50" y="223"/>
                  </a:cubicBezTo>
                  <a:close/>
                  <a:moveTo>
                    <a:pt x="54" y="122"/>
                  </a:moveTo>
                  <a:cubicBezTo>
                    <a:pt x="54" y="122"/>
                    <a:pt x="54" y="122"/>
                    <a:pt x="54" y="122"/>
                  </a:cubicBezTo>
                  <a:cubicBezTo>
                    <a:pt x="67" y="91"/>
                    <a:pt x="92" y="66"/>
                    <a:pt x="126" y="53"/>
                  </a:cubicBezTo>
                  <a:cubicBezTo>
                    <a:pt x="160" y="39"/>
                    <a:pt x="196" y="41"/>
                    <a:pt x="226" y="54"/>
                  </a:cubicBezTo>
                  <a:cubicBezTo>
                    <a:pt x="257" y="68"/>
                    <a:pt x="283" y="93"/>
                    <a:pt x="296" y="126"/>
                  </a:cubicBezTo>
                  <a:cubicBezTo>
                    <a:pt x="309" y="160"/>
                    <a:pt x="307" y="196"/>
                    <a:pt x="294" y="227"/>
                  </a:cubicBezTo>
                  <a:cubicBezTo>
                    <a:pt x="281" y="257"/>
                    <a:pt x="256" y="283"/>
                    <a:pt x="222" y="296"/>
                  </a:cubicBezTo>
                  <a:cubicBezTo>
                    <a:pt x="188" y="309"/>
                    <a:pt x="153" y="308"/>
                    <a:pt x="122" y="294"/>
                  </a:cubicBezTo>
                  <a:cubicBezTo>
                    <a:pt x="91" y="281"/>
                    <a:pt x="65" y="256"/>
                    <a:pt x="52" y="222"/>
                  </a:cubicBezTo>
                  <a:cubicBezTo>
                    <a:pt x="39" y="189"/>
                    <a:pt x="41" y="153"/>
                    <a:pt x="54" y="122"/>
                  </a:cubicBezTo>
                  <a:close/>
                  <a:moveTo>
                    <a:pt x="145" y="186"/>
                  </a:moveTo>
                  <a:cubicBezTo>
                    <a:pt x="145" y="186"/>
                    <a:pt x="145" y="186"/>
                    <a:pt x="145" y="186"/>
                  </a:cubicBezTo>
                  <a:cubicBezTo>
                    <a:pt x="139" y="170"/>
                    <a:pt x="147" y="152"/>
                    <a:pt x="163" y="146"/>
                  </a:cubicBezTo>
                  <a:cubicBezTo>
                    <a:pt x="179" y="139"/>
                    <a:pt x="197" y="147"/>
                    <a:pt x="203" y="163"/>
                  </a:cubicBezTo>
                  <a:cubicBezTo>
                    <a:pt x="209" y="179"/>
                    <a:pt x="201" y="197"/>
                    <a:pt x="185" y="203"/>
                  </a:cubicBezTo>
                  <a:cubicBezTo>
                    <a:pt x="169" y="209"/>
                    <a:pt x="152" y="202"/>
                    <a:pt x="145" y="186"/>
                  </a:cubicBezTo>
                  <a:close/>
                  <a:moveTo>
                    <a:pt x="91" y="205"/>
                  </a:moveTo>
                  <a:cubicBezTo>
                    <a:pt x="91" y="205"/>
                    <a:pt x="91" y="205"/>
                    <a:pt x="91" y="205"/>
                  </a:cubicBezTo>
                  <a:cubicBezTo>
                    <a:pt x="94" y="195"/>
                    <a:pt x="94" y="195"/>
                    <a:pt x="94" y="195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107" y="184"/>
                    <a:pt x="107" y="184"/>
                    <a:pt x="107" y="184"/>
                  </a:cubicBezTo>
                  <a:cubicBezTo>
                    <a:pt x="117" y="184"/>
                    <a:pt x="117" y="184"/>
                    <a:pt x="117" y="184"/>
                  </a:cubicBezTo>
                  <a:cubicBezTo>
                    <a:pt x="121" y="193"/>
                    <a:pt x="121" y="193"/>
                    <a:pt x="121" y="193"/>
                  </a:cubicBezTo>
                  <a:cubicBezTo>
                    <a:pt x="125" y="203"/>
                    <a:pt x="125" y="203"/>
                    <a:pt x="125" y="203"/>
                  </a:cubicBezTo>
                  <a:cubicBezTo>
                    <a:pt x="117" y="210"/>
                    <a:pt x="117" y="210"/>
                    <a:pt x="117" y="210"/>
                  </a:cubicBezTo>
                  <a:cubicBezTo>
                    <a:pt x="109" y="216"/>
                    <a:pt x="109" y="216"/>
                    <a:pt x="109" y="216"/>
                  </a:cubicBezTo>
                  <a:cubicBezTo>
                    <a:pt x="100" y="211"/>
                    <a:pt x="100" y="211"/>
                    <a:pt x="100" y="211"/>
                  </a:cubicBezTo>
                  <a:cubicBezTo>
                    <a:pt x="91" y="205"/>
                    <a:pt x="91" y="205"/>
                    <a:pt x="91" y="205"/>
                  </a:cubicBezTo>
                  <a:close/>
                  <a:moveTo>
                    <a:pt x="106" y="118"/>
                  </a:moveTo>
                  <a:cubicBezTo>
                    <a:pt x="106" y="118"/>
                    <a:pt x="106" y="118"/>
                    <a:pt x="106" y="118"/>
                  </a:cubicBezTo>
                  <a:cubicBezTo>
                    <a:pt x="116" y="115"/>
                    <a:pt x="116" y="115"/>
                    <a:pt x="116" y="115"/>
                  </a:cubicBezTo>
                  <a:cubicBezTo>
                    <a:pt x="126" y="112"/>
                    <a:pt x="126" y="112"/>
                    <a:pt x="126" y="112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1" y="138"/>
                    <a:pt x="131" y="138"/>
                    <a:pt x="131" y="138"/>
                  </a:cubicBezTo>
                  <a:cubicBezTo>
                    <a:pt x="124" y="146"/>
                    <a:pt x="124" y="146"/>
                    <a:pt x="124" y="146"/>
                  </a:cubicBezTo>
                  <a:cubicBezTo>
                    <a:pt x="115" y="142"/>
                    <a:pt x="115" y="142"/>
                    <a:pt x="115" y="142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6" y="118"/>
                    <a:pt x="106" y="118"/>
                    <a:pt x="106" y="118"/>
                  </a:cubicBezTo>
                  <a:close/>
                  <a:moveTo>
                    <a:pt x="189" y="87"/>
                  </a:moveTo>
                  <a:cubicBezTo>
                    <a:pt x="189" y="87"/>
                    <a:pt x="189" y="87"/>
                    <a:pt x="189" y="87"/>
                  </a:cubicBezTo>
                  <a:cubicBezTo>
                    <a:pt x="196" y="94"/>
                    <a:pt x="196" y="94"/>
                    <a:pt x="196" y="94"/>
                  </a:cubicBezTo>
                  <a:cubicBezTo>
                    <a:pt x="204" y="102"/>
                    <a:pt x="204" y="102"/>
                    <a:pt x="204" y="102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74" y="117"/>
                    <a:pt x="174" y="117"/>
                    <a:pt x="174" y="11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80" y="92"/>
                    <a:pt x="180" y="92"/>
                    <a:pt x="180" y="92"/>
                  </a:cubicBezTo>
                  <a:cubicBezTo>
                    <a:pt x="189" y="87"/>
                    <a:pt x="189" y="87"/>
                    <a:pt x="189" y="87"/>
                  </a:cubicBezTo>
                  <a:close/>
                  <a:moveTo>
                    <a:pt x="257" y="144"/>
                  </a:moveTo>
                  <a:cubicBezTo>
                    <a:pt x="257" y="144"/>
                    <a:pt x="257" y="144"/>
                    <a:pt x="257" y="144"/>
                  </a:cubicBezTo>
                  <a:cubicBezTo>
                    <a:pt x="254" y="154"/>
                    <a:pt x="254" y="154"/>
                    <a:pt x="254" y="154"/>
                  </a:cubicBezTo>
                  <a:cubicBezTo>
                    <a:pt x="252" y="164"/>
                    <a:pt x="252" y="164"/>
                    <a:pt x="252" y="164"/>
                  </a:cubicBezTo>
                  <a:cubicBezTo>
                    <a:pt x="241" y="164"/>
                    <a:pt x="241" y="164"/>
                    <a:pt x="241" y="164"/>
                  </a:cubicBezTo>
                  <a:cubicBezTo>
                    <a:pt x="231" y="165"/>
                    <a:pt x="231" y="165"/>
                    <a:pt x="231" y="165"/>
                  </a:cubicBezTo>
                  <a:cubicBezTo>
                    <a:pt x="227" y="155"/>
                    <a:pt x="227" y="155"/>
                    <a:pt x="227" y="155"/>
                  </a:cubicBezTo>
                  <a:cubicBezTo>
                    <a:pt x="224" y="146"/>
                    <a:pt x="224" y="146"/>
                    <a:pt x="224" y="146"/>
                  </a:cubicBezTo>
                  <a:cubicBezTo>
                    <a:pt x="231" y="139"/>
                    <a:pt x="231" y="139"/>
                    <a:pt x="231" y="139"/>
                  </a:cubicBezTo>
                  <a:cubicBezTo>
                    <a:pt x="239" y="132"/>
                    <a:pt x="239" y="132"/>
                    <a:pt x="239" y="132"/>
                  </a:cubicBezTo>
                  <a:cubicBezTo>
                    <a:pt x="248" y="138"/>
                    <a:pt x="248" y="138"/>
                    <a:pt x="248" y="138"/>
                  </a:cubicBezTo>
                  <a:cubicBezTo>
                    <a:pt x="257" y="144"/>
                    <a:pt x="257" y="144"/>
                    <a:pt x="257" y="144"/>
                  </a:cubicBezTo>
                  <a:close/>
                  <a:moveTo>
                    <a:pt x="242" y="231"/>
                  </a:moveTo>
                  <a:cubicBezTo>
                    <a:pt x="242" y="231"/>
                    <a:pt x="242" y="231"/>
                    <a:pt x="242" y="231"/>
                  </a:cubicBezTo>
                  <a:cubicBezTo>
                    <a:pt x="232" y="234"/>
                    <a:pt x="232" y="234"/>
                    <a:pt x="232" y="234"/>
                  </a:cubicBezTo>
                  <a:cubicBezTo>
                    <a:pt x="222" y="236"/>
                    <a:pt x="222" y="236"/>
                    <a:pt x="222" y="236"/>
                  </a:cubicBezTo>
                  <a:cubicBezTo>
                    <a:pt x="216" y="228"/>
                    <a:pt x="216" y="228"/>
                    <a:pt x="216" y="228"/>
                  </a:cubicBezTo>
                  <a:cubicBezTo>
                    <a:pt x="211" y="219"/>
                    <a:pt x="211" y="219"/>
                    <a:pt x="211" y="21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24" y="203"/>
                    <a:pt x="224" y="203"/>
                    <a:pt x="224" y="203"/>
                  </a:cubicBezTo>
                  <a:cubicBezTo>
                    <a:pt x="233" y="206"/>
                    <a:pt x="233" y="206"/>
                    <a:pt x="233" y="206"/>
                  </a:cubicBezTo>
                  <a:cubicBezTo>
                    <a:pt x="243" y="210"/>
                    <a:pt x="243" y="210"/>
                    <a:pt x="243" y="210"/>
                  </a:cubicBezTo>
                  <a:cubicBezTo>
                    <a:pt x="243" y="220"/>
                    <a:pt x="243" y="220"/>
                    <a:pt x="243" y="220"/>
                  </a:cubicBezTo>
                  <a:cubicBezTo>
                    <a:pt x="242" y="231"/>
                    <a:pt x="242" y="231"/>
                    <a:pt x="242" y="231"/>
                  </a:cubicBezTo>
                  <a:close/>
                  <a:moveTo>
                    <a:pt x="159" y="262"/>
                  </a:moveTo>
                  <a:cubicBezTo>
                    <a:pt x="159" y="262"/>
                    <a:pt x="159" y="262"/>
                    <a:pt x="159" y="262"/>
                  </a:cubicBezTo>
                  <a:cubicBezTo>
                    <a:pt x="152" y="254"/>
                    <a:pt x="152" y="254"/>
                    <a:pt x="152" y="254"/>
                  </a:cubicBezTo>
                  <a:cubicBezTo>
                    <a:pt x="144" y="247"/>
                    <a:pt x="144" y="247"/>
                    <a:pt x="144" y="247"/>
                  </a:cubicBezTo>
                  <a:cubicBezTo>
                    <a:pt x="149" y="238"/>
                    <a:pt x="149" y="238"/>
                    <a:pt x="149" y="238"/>
                  </a:cubicBezTo>
                  <a:cubicBezTo>
                    <a:pt x="154" y="228"/>
                    <a:pt x="154" y="228"/>
                    <a:pt x="154" y="228"/>
                  </a:cubicBezTo>
                  <a:cubicBezTo>
                    <a:pt x="164" y="230"/>
                    <a:pt x="164" y="230"/>
                    <a:pt x="164" y="230"/>
                  </a:cubicBezTo>
                  <a:cubicBezTo>
                    <a:pt x="174" y="232"/>
                    <a:pt x="174" y="232"/>
                    <a:pt x="174" y="232"/>
                  </a:cubicBezTo>
                  <a:cubicBezTo>
                    <a:pt x="176" y="242"/>
                    <a:pt x="176" y="242"/>
                    <a:pt x="176" y="242"/>
                  </a:cubicBezTo>
                  <a:cubicBezTo>
                    <a:pt x="178" y="252"/>
                    <a:pt x="178" y="252"/>
                    <a:pt x="178" y="252"/>
                  </a:cubicBezTo>
                  <a:cubicBezTo>
                    <a:pt x="168" y="257"/>
                    <a:pt x="168" y="257"/>
                    <a:pt x="168" y="257"/>
                  </a:cubicBezTo>
                  <a:cubicBezTo>
                    <a:pt x="159" y="262"/>
                    <a:pt x="159" y="262"/>
                    <a:pt x="159" y="262"/>
                  </a:cubicBezTo>
                  <a:close/>
                  <a:moveTo>
                    <a:pt x="44" y="226"/>
                  </a:moveTo>
                  <a:cubicBezTo>
                    <a:pt x="44" y="226"/>
                    <a:pt x="44" y="226"/>
                    <a:pt x="44" y="226"/>
                  </a:cubicBezTo>
                  <a:cubicBezTo>
                    <a:pt x="16" y="154"/>
                    <a:pt x="51" y="73"/>
                    <a:pt x="123" y="44"/>
                  </a:cubicBezTo>
                  <a:cubicBezTo>
                    <a:pt x="195" y="16"/>
                    <a:pt x="276" y="51"/>
                    <a:pt x="304" y="123"/>
                  </a:cubicBezTo>
                  <a:cubicBezTo>
                    <a:pt x="332" y="195"/>
                    <a:pt x="297" y="276"/>
                    <a:pt x="225" y="304"/>
                  </a:cubicBezTo>
                  <a:cubicBezTo>
                    <a:pt x="153" y="333"/>
                    <a:pt x="72" y="297"/>
                    <a:pt x="44" y="226"/>
                  </a:cubicBezTo>
                  <a:close/>
                </a:path>
              </a:pathLst>
            </a:custGeom>
            <a:solidFill>
              <a:srgbClr val="C4B7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1428" y="3344"/>
              <a:ext cx="684" cy="684"/>
            </a:xfrm>
            <a:custGeom>
              <a:avLst/>
              <a:gdLst>
                <a:gd name="T0" fmla="*/ 232 w 397"/>
                <a:gd name="T1" fmla="*/ 21 h 397"/>
                <a:gd name="T2" fmla="*/ 260 w 397"/>
                <a:gd name="T3" fmla="*/ 13 h 397"/>
                <a:gd name="T4" fmla="*/ 277 w 397"/>
                <a:gd name="T5" fmla="*/ 36 h 397"/>
                <a:gd name="T6" fmla="*/ 309 w 397"/>
                <a:gd name="T7" fmla="*/ 37 h 397"/>
                <a:gd name="T8" fmla="*/ 319 w 397"/>
                <a:gd name="T9" fmla="*/ 64 h 397"/>
                <a:gd name="T10" fmla="*/ 347 w 397"/>
                <a:gd name="T11" fmla="*/ 71 h 397"/>
                <a:gd name="T12" fmla="*/ 350 w 397"/>
                <a:gd name="T13" fmla="*/ 99 h 397"/>
                <a:gd name="T14" fmla="*/ 360 w 397"/>
                <a:gd name="T15" fmla="*/ 127 h 397"/>
                <a:gd name="T16" fmla="*/ 374 w 397"/>
                <a:gd name="T17" fmla="*/ 154 h 397"/>
                <a:gd name="T18" fmla="*/ 393 w 397"/>
                <a:gd name="T19" fmla="*/ 179 h 397"/>
                <a:gd name="T20" fmla="*/ 393 w 397"/>
                <a:gd name="T21" fmla="*/ 210 h 397"/>
                <a:gd name="T22" fmla="*/ 375 w 397"/>
                <a:gd name="T23" fmla="*/ 235 h 397"/>
                <a:gd name="T24" fmla="*/ 362 w 397"/>
                <a:gd name="T25" fmla="*/ 262 h 397"/>
                <a:gd name="T26" fmla="*/ 354 w 397"/>
                <a:gd name="T27" fmla="*/ 291 h 397"/>
                <a:gd name="T28" fmla="*/ 349 w 397"/>
                <a:gd name="T29" fmla="*/ 322 h 397"/>
                <a:gd name="T30" fmla="*/ 328 w 397"/>
                <a:gd name="T31" fmla="*/ 344 h 397"/>
                <a:gd name="T32" fmla="*/ 297 w 397"/>
                <a:gd name="T33" fmla="*/ 349 h 397"/>
                <a:gd name="T34" fmla="*/ 269 w 397"/>
                <a:gd name="T35" fmla="*/ 360 h 397"/>
                <a:gd name="T36" fmla="*/ 243 w 397"/>
                <a:gd name="T37" fmla="*/ 373 h 397"/>
                <a:gd name="T38" fmla="*/ 217 w 397"/>
                <a:gd name="T39" fmla="*/ 392 h 397"/>
                <a:gd name="T40" fmla="*/ 187 w 397"/>
                <a:gd name="T41" fmla="*/ 393 h 397"/>
                <a:gd name="T42" fmla="*/ 161 w 397"/>
                <a:gd name="T43" fmla="*/ 375 h 397"/>
                <a:gd name="T44" fmla="*/ 135 w 397"/>
                <a:gd name="T45" fmla="*/ 362 h 397"/>
                <a:gd name="T46" fmla="*/ 106 w 397"/>
                <a:gd name="T47" fmla="*/ 353 h 397"/>
                <a:gd name="T48" fmla="*/ 75 w 397"/>
                <a:gd name="T49" fmla="*/ 349 h 397"/>
                <a:gd name="T50" fmla="*/ 53 w 397"/>
                <a:gd name="T51" fmla="*/ 328 h 397"/>
                <a:gd name="T52" fmla="*/ 47 w 397"/>
                <a:gd name="T53" fmla="*/ 297 h 397"/>
                <a:gd name="T54" fmla="*/ 37 w 397"/>
                <a:gd name="T55" fmla="*/ 269 h 397"/>
                <a:gd name="T56" fmla="*/ 23 w 397"/>
                <a:gd name="T57" fmla="*/ 242 h 397"/>
                <a:gd name="T58" fmla="*/ 4 w 397"/>
                <a:gd name="T59" fmla="*/ 217 h 397"/>
                <a:gd name="T60" fmla="*/ 4 w 397"/>
                <a:gd name="T61" fmla="*/ 187 h 397"/>
                <a:gd name="T62" fmla="*/ 22 w 397"/>
                <a:gd name="T63" fmla="*/ 161 h 397"/>
                <a:gd name="T64" fmla="*/ 35 w 397"/>
                <a:gd name="T65" fmla="*/ 134 h 397"/>
                <a:gd name="T66" fmla="*/ 28 w 397"/>
                <a:gd name="T67" fmla="*/ 102 h 397"/>
                <a:gd name="T68" fmla="*/ 54 w 397"/>
                <a:gd name="T69" fmla="*/ 90 h 397"/>
                <a:gd name="T70" fmla="*/ 77 w 397"/>
                <a:gd name="T71" fmla="*/ 71 h 397"/>
                <a:gd name="T72" fmla="*/ 97 w 397"/>
                <a:gd name="T73" fmla="*/ 49 h 397"/>
                <a:gd name="T74" fmla="*/ 111 w 397"/>
                <a:gd name="T75" fmla="*/ 24 h 397"/>
                <a:gd name="T76" fmla="*/ 142 w 397"/>
                <a:gd name="T77" fmla="*/ 32 h 397"/>
                <a:gd name="T78" fmla="*/ 170 w 397"/>
                <a:gd name="T79" fmla="*/ 20 h 397"/>
                <a:gd name="T80" fmla="*/ 194 w 397"/>
                <a:gd name="T81" fmla="*/ 0 h 397"/>
                <a:gd name="T82" fmla="*/ 153 w 397"/>
                <a:gd name="T83" fmla="*/ 83 h 397"/>
                <a:gd name="T84" fmla="*/ 75 w 397"/>
                <a:gd name="T85" fmla="*/ 247 h 397"/>
                <a:gd name="T86" fmla="*/ 77 w 397"/>
                <a:gd name="T87" fmla="*/ 246 h 397"/>
                <a:gd name="T88" fmla="*/ 145 w 397"/>
                <a:gd name="T89" fmla="*/ 62 h 397"/>
                <a:gd name="T90" fmla="*/ 146 w 397"/>
                <a:gd name="T91" fmla="*/ 64 h 397"/>
                <a:gd name="T92" fmla="*/ 339 w 397"/>
                <a:gd name="T93" fmla="*/ 143 h 397"/>
                <a:gd name="T94" fmla="*/ 258 w 397"/>
                <a:gd name="T95" fmla="*/ 62 h 397"/>
                <a:gd name="T96" fmla="*/ 258 w 397"/>
                <a:gd name="T97" fmla="*/ 62 h 397"/>
                <a:gd name="T98" fmla="*/ 281 w 397"/>
                <a:gd name="T99" fmla="*/ 153 h 397"/>
                <a:gd name="T100" fmla="*/ 291 w 397"/>
                <a:gd name="T101" fmla="*/ 160 h 397"/>
                <a:gd name="T102" fmla="*/ 223 w 397"/>
                <a:gd name="T103" fmla="*/ 126 h 397"/>
                <a:gd name="T104" fmla="*/ 140 w 397"/>
                <a:gd name="T105" fmla="*/ 169 h 397"/>
                <a:gd name="T106" fmla="*/ 116 w 397"/>
                <a:gd name="T107" fmla="*/ 243 h 397"/>
                <a:gd name="T108" fmla="*/ 106 w 397"/>
                <a:gd name="T109" fmla="*/ 237 h 397"/>
                <a:gd name="T110" fmla="*/ 174 w 397"/>
                <a:gd name="T111" fmla="*/ 271 h 397"/>
                <a:gd name="T112" fmla="*/ 257 w 397"/>
                <a:gd name="T113" fmla="*/ 227 h 397"/>
                <a:gd name="T114" fmla="*/ 140 w 397"/>
                <a:gd name="T115" fmla="*/ 50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97" h="397">
                  <a:moveTo>
                    <a:pt x="212" y="1"/>
                  </a:moveTo>
                  <a:cubicBezTo>
                    <a:pt x="213" y="1"/>
                    <a:pt x="213" y="2"/>
                    <a:pt x="214" y="4"/>
                  </a:cubicBezTo>
                  <a:cubicBezTo>
                    <a:pt x="217" y="18"/>
                    <a:pt x="217" y="18"/>
                    <a:pt x="217" y="18"/>
                  </a:cubicBezTo>
                  <a:cubicBezTo>
                    <a:pt x="218" y="23"/>
                    <a:pt x="218" y="23"/>
                    <a:pt x="218" y="23"/>
                  </a:cubicBezTo>
                  <a:cubicBezTo>
                    <a:pt x="220" y="19"/>
                    <a:pt x="220" y="19"/>
                    <a:pt x="220" y="19"/>
                  </a:cubicBezTo>
                  <a:cubicBezTo>
                    <a:pt x="227" y="5"/>
                    <a:pt x="227" y="5"/>
                    <a:pt x="227" y="5"/>
                  </a:cubicBezTo>
                  <a:cubicBezTo>
                    <a:pt x="227" y="3"/>
                    <a:pt x="228" y="3"/>
                    <a:pt x="229" y="3"/>
                  </a:cubicBezTo>
                  <a:cubicBezTo>
                    <a:pt x="230" y="3"/>
                    <a:pt x="230" y="4"/>
                    <a:pt x="230" y="6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236" y="21"/>
                    <a:pt x="236" y="21"/>
                    <a:pt x="236" y="21"/>
                  </a:cubicBezTo>
                  <a:cubicBezTo>
                    <a:pt x="244" y="8"/>
                    <a:pt x="244" y="8"/>
                    <a:pt x="244" y="8"/>
                  </a:cubicBezTo>
                  <a:cubicBezTo>
                    <a:pt x="244" y="7"/>
                    <a:pt x="245" y="6"/>
                    <a:pt x="246" y="6"/>
                  </a:cubicBezTo>
                  <a:cubicBezTo>
                    <a:pt x="247" y="6"/>
                    <a:pt x="247" y="7"/>
                    <a:pt x="247" y="9"/>
                  </a:cubicBezTo>
                  <a:cubicBezTo>
                    <a:pt x="248" y="24"/>
                    <a:pt x="248" y="24"/>
                    <a:pt x="248" y="24"/>
                  </a:cubicBezTo>
                  <a:cubicBezTo>
                    <a:pt x="248" y="29"/>
                    <a:pt x="248" y="29"/>
                    <a:pt x="248" y="29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260" y="13"/>
                    <a:pt x="260" y="13"/>
                    <a:pt x="260" y="13"/>
                  </a:cubicBezTo>
                  <a:cubicBezTo>
                    <a:pt x="261" y="12"/>
                    <a:pt x="261" y="11"/>
                    <a:pt x="262" y="11"/>
                  </a:cubicBezTo>
                  <a:cubicBezTo>
                    <a:pt x="263" y="11"/>
                    <a:pt x="263" y="12"/>
                    <a:pt x="263" y="14"/>
                  </a:cubicBezTo>
                  <a:cubicBezTo>
                    <a:pt x="263" y="29"/>
                    <a:pt x="263" y="29"/>
                    <a:pt x="263" y="29"/>
                  </a:cubicBezTo>
                  <a:cubicBezTo>
                    <a:pt x="263" y="35"/>
                    <a:pt x="263" y="35"/>
                    <a:pt x="263" y="35"/>
                  </a:cubicBezTo>
                  <a:cubicBezTo>
                    <a:pt x="266" y="31"/>
                    <a:pt x="266" y="31"/>
                    <a:pt x="266" y="31"/>
                  </a:cubicBezTo>
                  <a:cubicBezTo>
                    <a:pt x="276" y="19"/>
                    <a:pt x="276" y="19"/>
                    <a:pt x="276" y="19"/>
                  </a:cubicBezTo>
                  <a:cubicBezTo>
                    <a:pt x="277" y="18"/>
                    <a:pt x="278" y="17"/>
                    <a:pt x="278" y="17"/>
                  </a:cubicBezTo>
                  <a:cubicBezTo>
                    <a:pt x="279" y="17"/>
                    <a:pt x="280" y="18"/>
                    <a:pt x="279" y="21"/>
                  </a:cubicBezTo>
                  <a:cubicBezTo>
                    <a:pt x="277" y="36"/>
                    <a:pt x="277" y="36"/>
                    <a:pt x="277" y="36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80" y="37"/>
                    <a:pt x="280" y="37"/>
                    <a:pt x="280" y="37"/>
                  </a:cubicBezTo>
                  <a:cubicBezTo>
                    <a:pt x="291" y="26"/>
                    <a:pt x="291" y="26"/>
                    <a:pt x="291" y="26"/>
                  </a:cubicBezTo>
                  <a:cubicBezTo>
                    <a:pt x="294" y="24"/>
                    <a:pt x="295" y="25"/>
                    <a:pt x="294" y="28"/>
                  </a:cubicBezTo>
                  <a:cubicBezTo>
                    <a:pt x="291" y="43"/>
                    <a:pt x="291" y="43"/>
                    <a:pt x="291" y="43"/>
                  </a:cubicBezTo>
                  <a:cubicBezTo>
                    <a:pt x="290" y="48"/>
                    <a:pt x="290" y="48"/>
                    <a:pt x="290" y="48"/>
                  </a:cubicBezTo>
                  <a:cubicBezTo>
                    <a:pt x="294" y="45"/>
                    <a:pt x="294" y="45"/>
                    <a:pt x="294" y="45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9" y="33"/>
                    <a:pt x="310" y="34"/>
                    <a:pt x="309" y="37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303" y="56"/>
                    <a:pt x="303" y="56"/>
                    <a:pt x="303" y="56"/>
                  </a:cubicBezTo>
                  <a:cubicBezTo>
                    <a:pt x="307" y="54"/>
                    <a:pt x="307" y="54"/>
                    <a:pt x="307" y="54"/>
                  </a:cubicBezTo>
                  <a:cubicBezTo>
                    <a:pt x="319" y="45"/>
                    <a:pt x="319" y="45"/>
                    <a:pt x="319" y="45"/>
                  </a:cubicBezTo>
                  <a:cubicBezTo>
                    <a:pt x="320" y="44"/>
                    <a:pt x="321" y="44"/>
                    <a:pt x="321" y="44"/>
                  </a:cubicBezTo>
                  <a:cubicBezTo>
                    <a:pt x="323" y="44"/>
                    <a:pt x="323" y="45"/>
                    <a:pt x="322" y="47"/>
                  </a:cubicBezTo>
                  <a:cubicBezTo>
                    <a:pt x="317" y="61"/>
                    <a:pt x="317" y="61"/>
                    <a:pt x="317" y="61"/>
                  </a:cubicBezTo>
                  <a:cubicBezTo>
                    <a:pt x="315" y="66"/>
                    <a:pt x="315" y="66"/>
                    <a:pt x="315" y="66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32" y="56"/>
                    <a:pt x="332" y="56"/>
                    <a:pt x="332" y="56"/>
                  </a:cubicBezTo>
                  <a:cubicBezTo>
                    <a:pt x="333" y="56"/>
                    <a:pt x="334" y="56"/>
                    <a:pt x="334" y="55"/>
                  </a:cubicBezTo>
                  <a:cubicBezTo>
                    <a:pt x="336" y="55"/>
                    <a:pt x="336" y="56"/>
                    <a:pt x="335" y="59"/>
                  </a:cubicBezTo>
                  <a:cubicBezTo>
                    <a:pt x="328" y="72"/>
                    <a:pt x="328" y="72"/>
                    <a:pt x="328" y="72"/>
                  </a:cubicBezTo>
                  <a:cubicBezTo>
                    <a:pt x="326" y="77"/>
                    <a:pt x="326" y="77"/>
                    <a:pt x="326" y="77"/>
                  </a:cubicBezTo>
                  <a:cubicBezTo>
                    <a:pt x="330" y="75"/>
                    <a:pt x="330" y="75"/>
                    <a:pt x="330" y="75"/>
                  </a:cubicBezTo>
                  <a:cubicBezTo>
                    <a:pt x="344" y="68"/>
                    <a:pt x="344" y="68"/>
                    <a:pt x="344" y="68"/>
                  </a:cubicBezTo>
                  <a:cubicBezTo>
                    <a:pt x="345" y="68"/>
                    <a:pt x="346" y="68"/>
                    <a:pt x="346" y="68"/>
                  </a:cubicBezTo>
                  <a:cubicBezTo>
                    <a:pt x="348" y="68"/>
                    <a:pt x="348" y="69"/>
                    <a:pt x="347" y="71"/>
                  </a:cubicBezTo>
                  <a:cubicBezTo>
                    <a:pt x="339" y="84"/>
                    <a:pt x="339" y="84"/>
                    <a:pt x="339" y="84"/>
                  </a:cubicBezTo>
                  <a:cubicBezTo>
                    <a:pt x="336" y="88"/>
                    <a:pt x="336" y="88"/>
                    <a:pt x="336" y="88"/>
                  </a:cubicBezTo>
                  <a:cubicBezTo>
                    <a:pt x="341" y="87"/>
                    <a:pt x="341" y="87"/>
                    <a:pt x="341" y="87"/>
                  </a:cubicBezTo>
                  <a:cubicBezTo>
                    <a:pt x="355" y="82"/>
                    <a:pt x="355" y="82"/>
                    <a:pt x="355" y="82"/>
                  </a:cubicBezTo>
                  <a:cubicBezTo>
                    <a:pt x="356" y="81"/>
                    <a:pt x="357" y="81"/>
                    <a:pt x="357" y="81"/>
                  </a:cubicBezTo>
                  <a:cubicBezTo>
                    <a:pt x="359" y="81"/>
                    <a:pt x="359" y="83"/>
                    <a:pt x="357" y="85"/>
                  </a:cubicBezTo>
                  <a:cubicBezTo>
                    <a:pt x="348" y="97"/>
                    <a:pt x="348" y="97"/>
                    <a:pt x="348" y="97"/>
                  </a:cubicBezTo>
                  <a:cubicBezTo>
                    <a:pt x="345" y="101"/>
                    <a:pt x="345" y="101"/>
                    <a:pt x="345" y="101"/>
                  </a:cubicBezTo>
                  <a:cubicBezTo>
                    <a:pt x="350" y="99"/>
                    <a:pt x="350" y="99"/>
                    <a:pt x="350" y="99"/>
                  </a:cubicBezTo>
                  <a:cubicBezTo>
                    <a:pt x="365" y="96"/>
                    <a:pt x="365" y="96"/>
                    <a:pt x="365" y="96"/>
                  </a:cubicBezTo>
                  <a:cubicBezTo>
                    <a:pt x="368" y="95"/>
                    <a:pt x="369" y="96"/>
                    <a:pt x="367" y="99"/>
                  </a:cubicBezTo>
                  <a:cubicBezTo>
                    <a:pt x="356" y="110"/>
                    <a:pt x="356" y="110"/>
                    <a:pt x="356" y="110"/>
                  </a:cubicBezTo>
                  <a:cubicBezTo>
                    <a:pt x="353" y="114"/>
                    <a:pt x="353" y="114"/>
                    <a:pt x="353" y="114"/>
                  </a:cubicBezTo>
                  <a:cubicBezTo>
                    <a:pt x="358" y="113"/>
                    <a:pt x="358" y="113"/>
                    <a:pt x="358" y="113"/>
                  </a:cubicBezTo>
                  <a:cubicBezTo>
                    <a:pt x="373" y="111"/>
                    <a:pt x="373" y="111"/>
                    <a:pt x="373" y="111"/>
                  </a:cubicBezTo>
                  <a:cubicBezTo>
                    <a:pt x="377" y="110"/>
                    <a:pt x="377" y="112"/>
                    <a:pt x="375" y="114"/>
                  </a:cubicBezTo>
                  <a:cubicBezTo>
                    <a:pt x="363" y="124"/>
                    <a:pt x="363" y="124"/>
                    <a:pt x="363" y="124"/>
                  </a:cubicBezTo>
                  <a:cubicBezTo>
                    <a:pt x="360" y="127"/>
                    <a:pt x="360" y="127"/>
                    <a:pt x="360" y="127"/>
                  </a:cubicBezTo>
                  <a:cubicBezTo>
                    <a:pt x="365" y="127"/>
                    <a:pt x="365" y="127"/>
                    <a:pt x="365" y="127"/>
                  </a:cubicBezTo>
                  <a:cubicBezTo>
                    <a:pt x="380" y="126"/>
                    <a:pt x="380" y="126"/>
                    <a:pt x="380" y="126"/>
                  </a:cubicBezTo>
                  <a:cubicBezTo>
                    <a:pt x="383" y="126"/>
                    <a:pt x="384" y="127"/>
                    <a:pt x="381" y="129"/>
                  </a:cubicBezTo>
                  <a:cubicBezTo>
                    <a:pt x="369" y="139"/>
                    <a:pt x="369" y="139"/>
                    <a:pt x="369" y="139"/>
                  </a:cubicBezTo>
                  <a:cubicBezTo>
                    <a:pt x="365" y="142"/>
                    <a:pt x="365" y="142"/>
                    <a:pt x="365" y="142"/>
                  </a:cubicBezTo>
                  <a:cubicBezTo>
                    <a:pt x="370" y="142"/>
                    <a:pt x="370" y="142"/>
                    <a:pt x="370" y="142"/>
                  </a:cubicBezTo>
                  <a:cubicBezTo>
                    <a:pt x="386" y="142"/>
                    <a:pt x="386" y="142"/>
                    <a:pt x="386" y="142"/>
                  </a:cubicBezTo>
                  <a:cubicBezTo>
                    <a:pt x="389" y="142"/>
                    <a:pt x="390" y="144"/>
                    <a:pt x="387" y="146"/>
                  </a:cubicBezTo>
                  <a:cubicBezTo>
                    <a:pt x="374" y="154"/>
                    <a:pt x="374" y="154"/>
                    <a:pt x="374" y="154"/>
                  </a:cubicBezTo>
                  <a:cubicBezTo>
                    <a:pt x="370" y="157"/>
                    <a:pt x="370" y="157"/>
                    <a:pt x="370" y="157"/>
                  </a:cubicBezTo>
                  <a:cubicBezTo>
                    <a:pt x="375" y="157"/>
                    <a:pt x="375" y="157"/>
                    <a:pt x="375" y="157"/>
                  </a:cubicBezTo>
                  <a:cubicBezTo>
                    <a:pt x="390" y="159"/>
                    <a:pt x="390" y="159"/>
                    <a:pt x="390" y="159"/>
                  </a:cubicBezTo>
                  <a:cubicBezTo>
                    <a:pt x="393" y="159"/>
                    <a:pt x="394" y="161"/>
                    <a:pt x="390" y="162"/>
                  </a:cubicBezTo>
                  <a:cubicBezTo>
                    <a:pt x="377" y="169"/>
                    <a:pt x="377" y="169"/>
                    <a:pt x="377" y="169"/>
                  </a:cubicBezTo>
                  <a:cubicBezTo>
                    <a:pt x="372" y="172"/>
                    <a:pt x="372" y="172"/>
                    <a:pt x="372" y="172"/>
                  </a:cubicBezTo>
                  <a:cubicBezTo>
                    <a:pt x="377" y="173"/>
                    <a:pt x="377" y="173"/>
                    <a:pt x="377" y="173"/>
                  </a:cubicBezTo>
                  <a:cubicBezTo>
                    <a:pt x="392" y="176"/>
                    <a:pt x="392" y="176"/>
                    <a:pt x="392" y="176"/>
                  </a:cubicBezTo>
                  <a:cubicBezTo>
                    <a:pt x="396" y="176"/>
                    <a:pt x="396" y="178"/>
                    <a:pt x="393" y="179"/>
                  </a:cubicBezTo>
                  <a:cubicBezTo>
                    <a:pt x="379" y="185"/>
                    <a:pt x="379" y="185"/>
                    <a:pt x="379" y="185"/>
                  </a:cubicBezTo>
                  <a:cubicBezTo>
                    <a:pt x="374" y="187"/>
                    <a:pt x="374" y="187"/>
                    <a:pt x="374" y="187"/>
                  </a:cubicBezTo>
                  <a:cubicBezTo>
                    <a:pt x="379" y="188"/>
                    <a:pt x="379" y="188"/>
                    <a:pt x="379" y="188"/>
                  </a:cubicBezTo>
                  <a:cubicBezTo>
                    <a:pt x="394" y="192"/>
                    <a:pt x="394" y="192"/>
                    <a:pt x="394" y="192"/>
                  </a:cubicBezTo>
                  <a:cubicBezTo>
                    <a:pt x="397" y="193"/>
                    <a:pt x="397" y="195"/>
                    <a:pt x="394" y="196"/>
                  </a:cubicBezTo>
                  <a:cubicBezTo>
                    <a:pt x="379" y="201"/>
                    <a:pt x="379" y="201"/>
                    <a:pt x="379" y="201"/>
                  </a:cubicBezTo>
                  <a:cubicBezTo>
                    <a:pt x="374" y="202"/>
                    <a:pt x="374" y="202"/>
                    <a:pt x="374" y="202"/>
                  </a:cubicBezTo>
                  <a:cubicBezTo>
                    <a:pt x="379" y="204"/>
                    <a:pt x="379" y="204"/>
                    <a:pt x="379" y="204"/>
                  </a:cubicBezTo>
                  <a:cubicBezTo>
                    <a:pt x="393" y="210"/>
                    <a:pt x="393" y="210"/>
                    <a:pt x="393" y="210"/>
                  </a:cubicBezTo>
                  <a:cubicBezTo>
                    <a:pt x="397" y="211"/>
                    <a:pt x="397" y="213"/>
                    <a:pt x="393" y="213"/>
                  </a:cubicBezTo>
                  <a:cubicBezTo>
                    <a:pt x="378" y="217"/>
                    <a:pt x="378" y="217"/>
                    <a:pt x="378" y="217"/>
                  </a:cubicBezTo>
                  <a:cubicBezTo>
                    <a:pt x="374" y="218"/>
                    <a:pt x="374" y="218"/>
                    <a:pt x="374" y="218"/>
                  </a:cubicBezTo>
                  <a:cubicBezTo>
                    <a:pt x="378" y="220"/>
                    <a:pt x="378" y="220"/>
                    <a:pt x="378" y="220"/>
                  </a:cubicBezTo>
                  <a:cubicBezTo>
                    <a:pt x="392" y="226"/>
                    <a:pt x="392" y="226"/>
                    <a:pt x="392" y="226"/>
                  </a:cubicBezTo>
                  <a:cubicBezTo>
                    <a:pt x="395" y="228"/>
                    <a:pt x="395" y="229"/>
                    <a:pt x="391" y="230"/>
                  </a:cubicBezTo>
                  <a:cubicBezTo>
                    <a:pt x="376" y="232"/>
                    <a:pt x="376" y="232"/>
                    <a:pt x="376" y="232"/>
                  </a:cubicBezTo>
                  <a:cubicBezTo>
                    <a:pt x="371" y="233"/>
                    <a:pt x="371" y="233"/>
                    <a:pt x="371" y="233"/>
                  </a:cubicBezTo>
                  <a:cubicBezTo>
                    <a:pt x="375" y="235"/>
                    <a:pt x="375" y="235"/>
                    <a:pt x="375" y="235"/>
                  </a:cubicBezTo>
                  <a:cubicBezTo>
                    <a:pt x="388" y="243"/>
                    <a:pt x="388" y="243"/>
                    <a:pt x="388" y="243"/>
                  </a:cubicBezTo>
                  <a:cubicBezTo>
                    <a:pt x="392" y="245"/>
                    <a:pt x="391" y="247"/>
                    <a:pt x="388" y="247"/>
                  </a:cubicBezTo>
                  <a:cubicBezTo>
                    <a:pt x="372" y="248"/>
                    <a:pt x="372" y="248"/>
                    <a:pt x="372" y="248"/>
                  </a:cubicBezTo>
                  <a:cubicBezTo>
                    <a:pt x="368" y="248"/>
                    <a:pt x="368" y="248"/>
                    <a:pt x="368" y="248"/>
                  </a:cubicBezTo>
                  <a:cubicBezTo>
                    <a:pt x="372" y="251"/>
                    <a:pt x="372" y="251"/>
                    <a:pt x="372" y="251"/>
                  </a:cubicBezTo>
                  <a:cubicBezTo>
                    <a:pt x="384" y="259"/>
                    <a:pt x="384" y="259"/>
                    <a:pt x="384" y="259"/>
                  </a:cubicBezTo>
                  <a:cubicBezTo>
                    <a:pt x="387" y="261"/>
                    <a:pt x="386" y="263"/>
                    <a:pt x="383" y="263"/>
                  </a:cubicBezTo>
                  <a:cubicBezTo>
                    <a:pt x="367" y="262"/>
                    <a:pt x="367" y="262"/>
                    <a:pt x="367" y="262"/>
                  </a:cubicBezTo>
                  <a:cubicBezTo>
                    <a:pt x="362" y="262"/>
                    <a:pt x="362" y="262"/>
                    <a:pt x="362" y="262"/>
                  </a:cubicBezTo>
                  <a:cubicBezTo>
                    <a:pt x="366" y="266"/>
                    <a:pt x="366" y="266"/>
                    <a:pt x="366" y="266"/>
                  </a:cubicBezTo>
                  <a:cubicBezTo>
                    <a:pt x="378" y="276"/>
                    <a:pt x="378" y="276"/>
                    <a:pt x="378" y="276"/>
                  </a:cubicBezTo>
                  <a:cubicBezTo>
                    <a:pt x="380" y="278"/>
                    <a:pt x="380" y="279"/>
                    <a:pt x="376" y="279"/>
                  </a:cubicBezTo>
                  <a:cubicBezTo>
                    <a:pt x="361" y="277"/>
                    <a:pt x="361" y="277"/>
                    <a:pt x="361" y="277"/>
                  </a:cubicBezTo>
                  <a:cubicBezTo>
                    <a:pt x="357" y="276"/>
                    <a:pt x="357" y="276"/>
                    <a:pt x="357" y="276"/>
                  </a:cubicBezTo>
                  <a:cubicBezTo>
                    <a:pt x="360" y="280"/>
                    <a:pt x="360" y="280"/>
                    <a:pt x="360" y="280"/>
                  </a:cubicBezTo>
                  <a:cubicBezTo>
                    <a:pt x="370" y="291"/>
                    <a:pt x="370" y="291"/>
                    <a:pt x="370" y="291"/>
                  </a:cubicBezTo>
                  <a:cubicBezTo>
                    <a:pt x="373" y="293"/>
                    <a:pt x="372" y="295"/>
                    <a:pt x="369" y="294"/>
                  </a:cubicBezTo>
                  <a:cubicBezTo>
                    <a:pt x="354" y="291"/>
                    <a:pt x="354" y="291"/>
                    <a:pt x="354" y="291"/>
                  </a:cubicBezTo>
                  <a:cubicBezTo>
                    <a:pt x="349" y="290"/>
                    <a:pt x="349" y="290"/>
                    <a:pt x="349" y="290"/>
                  </a:cubicBezTo>
                  <a:cubicBezTo>
                    <a:pt x="352" y="294"/>
                    <a:pt x="352" y="294"/>
                    <a:pt x="352" y="294"/>
                  </a:cubicBezTo>
                  <a:cubicBezTo>
                    <a:pt x="362" y="305"/>
                    <a:pt x="362" y="305"/>
                    <a:pt x="362" y="305"/>
                  </a:cubicBezTo>
                  <a:cubicBezTo>
                    <a:pt x="364" y="308"/>
                    <a:pt x="363" y="310"/>
                    <a:pt x="360" y="309"/>
                  </a:cubicBezTo>
                  <a:cubicBezTo>
                    <a:pt x="345" y="304"/>
                    <a:pt x="345" y="304"/>
                    <a:pt x="345" y="304"/>
                  </a:cubicBezTo>
                  <a:cubicBezTo>
                    <a:pt x="341" y="303"/>
                    <a:pt x="341" y="303"/>
                    <a:pt x="341" y="303"/>
                  </a:cubicBezTo>
                  <a:cubicBezTo>
                    <a:pt x="343" y="307"/>
                    <a:pt x="343" y="307"/>
                    <a:pt x="343" y="307"/>
                  </a:cubicBezTo>
                  <a:cubicBezTo>
                    <a:pt x="352" y="319"/>
                    <a:pt x="352" y="319"/>
                    <a:pt x="352" y="319"/>
                  </a:cubicBezTo>
                  <a:cubicBezTo>
                    <a:pt x="354" y="322"/>
                    <a:pt x="353" y="323"/>
                    <a:pt x="349" y="322"/>
                  </a:cubicBezTo>
                  <a:cubicBezTo>
                    <a:pt x="335" y="316"/>
                    <a:pt x="335" y="316"/>
                    <a:pt x="335" y="316"/>
                  </a:cubicBezTo>
                  <a:cubicBezTo>
                    <a:pt x="330" y="314"/>
                    <a:pt x="330" y="314"/>
                    <a:pt x="330" y="314"/>
                  </a:cubicBezTo>
                  <a:cubicBezTo>
                    <a:pt x="333" y="319"/>
                    <a:pt x="333" y="319"/>
                    <a:pt x="333" y="319"/>
                  </a:cubicBezTo>
                  <a:cubicBezTo>
                    <a:pt x="340" y="332"/>
                    <a:pt x="340" y="332"/>
                    <a:pt x="340" y="332"/>
                  </a:cubicBezTo>
                  <a:cubicBezTo>
                    <a:pt x="342" y="335"/>
                    <a:pt x="341" y="336"/>
                    <a:pt x="338" y="335"/>
                  </a:cubicBezTo>
                  <a:cubicBezTo>
                    <a:pt x="324" y="328"/>
                    <a:pt x="324" y="328"/>
                    <a:pt x="324" y="328"/>
                  </a:cubicBezTo>
                  <a:cubicBezTo>
                    <a:pt x="320" y="326"/>
                    <a:pt x="320" y="326"/>
                    <a:pt x="320" y="326"/>
                  </a:cubicBezTo>
                  <a:cubicBezTo>
                    <a:pt x="322" y="330"/>
                    <a:pt x="322" y="330"/>
                    <a:pt x="322" y="330"/>
                  </a:cubicBezTo>
                  <a:cubicBezTo>
                    <a:pt x="328" y="344"/>
                    <a:pt x="328" y="344"/>
                    <a:pt x="328" y="344"/>
                  </a:cubicBezTo>
                  <a:cubicBezTo>
                    <a:pt x="330" y="347"/>
                    <a:pt x="329" y="348"/>
                    <a:pt x="326" y="346"/>
                  </a:cubicBezTo>
                  <a:cubicBezTo>
                    <a:pt x="313" y="338"/>
                    <a:pt x="313" y="338"/>
                    <a:pt x="313" y="338"/>
                  </a:cubicBezTo>
                  <a:cubicBezTo>
                    <a:pt x="308" y="335"/>
                    <a:pt x="308" y="335"/>
                    <a:pt x="308" y="335"/>
                  </a:cubicBezTo>
                  <a:cubicBezTo>
                    <a:pt x="310" y="340"/>
                    <a:pt x="310" y="340"/>
                    <a:pt x="310" y="340"/>
                  </a:cubicBezTo>
                  <a:cubicBezTo>
                    <a:pt x="315" y="355"/>
                    <a:pt x="315" y="355"/>
                    <a:pt x="315" y="355"/>
                  </a:cubicBezTo>
                  <a:cubicBezTo>
                    <a:pt x="316" y="358"/>
                    <a:pt x="315" y="359"/>
                    <a:pt x="312" y="357"/>
                  </a:cubicBezTo>
                  <a:cubicBezTo>
                    <a:pt x="300" y="348"/>
                    <a:pt x="300" y="348"/>
                    <a:pt x="300" y="348"/>
                  </a:cubicBezTo>
                  <a:cubicBezTo>
                    <a:pt x="296" y="345"/>
                    <a:pt x="296" y="345"/>
                    <a:pt x="296" y="345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301" y="364"/>
                    <a:pt x="301" y="364"/>
                    <a:pt x="301" y="364"/>
                  </a:cubicBezTo>
                  <a:cubicBezTo>
                    <a:pt x="302" y="368"/>
                    <a:pt x="301" y="369"/>
                    <a:pt x="298" y="366"/>
                  </a:cubicBezTo>
                  <a:cubicBezTo>
                    <a:pt x="287" y="356"/>
                    <a:pt x="287" y="356"/>
                    <a:pt x="287" y="356"/>
                  </a:cubicBezTo>
                  <a:cubicBezTo>
                    <a:pt x="283" y="352"/>
                    <a:pt x="283" y="352"/>
                    <a:pt x="283" y="352"/>
                  </a:cubicBezTo>
                  <a:cubicBezTo>
                    <a:pt x="284" y="358"/>
                    <a:pt x="284" y="358"/>
                    <a:pt x="284" y="358"/>
                  </a:cubicBezTo>
                  <a:cubicBezTo>
                    <a:pt x="286" y="373"/>
                    <a:pt x="286" y="373"/>
                    <a:pt x="286" y="373"/>
                  </a:cubicBezTo>
                  <a:cubicBezTo>
                    <a:pt x="287" y="376"/>
                    <a:pt x="285" y="377"/>
                    <a:pt x="283" y="374"/>
                  </a:cubicBezTo>
                  <a:cubicBezTo>
                    <a:pt x="272" y="363"/>
                    <a:pt x="272" y="363"/>
                    <a:pt x="272" y="363"/>
                  </a:cubicBezTo>
                  <a:cubicBezTo>
                    <a:pt x="269" y="360"/>
                    <a:pt x="269" y="360"/>
                    <a:pt x="269" y="360"/>
                  </a:cubicBezTo>
                  <a:cubicBezTo>
                    <a:pt x="270" y="364"/>
                    <a:pt x="270" y="364"/>
                    <a:pt x="270" y="364"/>
                  </a:cubicBezTo>
                  <a:cubicBezTo>
                    <a:pt x="271" y="380"/>
                    <a:pt x="271" y="380"/>
                    <a:pt x="271" y="380"/>
                  </a:cubicBezTo>
                  <a:cubicBezTo>
                    <a:pt x="271" y="383"/>
                    <a:pt x="270" y="384"/>
                    <a:pt x="267" y="381"/>
                  </a:cubicBezTo>
                  <a:cubicBezTo>
                    <a:pt x="258" y="369"/>
                    <a:pt x="258" y="369"/>
                    <a:pt x="258" y="369"/>
                  </a:cubicBezTo>
                  <a:cubicBezTo>
                    <a:pt x="255" y="365"/>
                    <a:pt x="255" y="365"/>
                    <a:pt x="255" y="365"/>
                  </a:cubicBezTo>
                  <a:cubicBezTo>
                    <a:pt x="255" y="370"/>
                    <a:pt x="255" y="370"/>
                    <a:pt x="255" y="370"/>
                  </a:cubicBezTo>
                  <a:cubicBezTo>
                    <a:pt x="254" y="385"/>
                    <a:pt x="254" y="385"/>
                    <a:pt x="254" y="385"/>
                  </a:cubicBezTo>
                  <a:cubicBezTo>
                    <a:pt x="254" y="389"/>
                    <a:pt x="253" y="389"/>
                    <a:pt x="251" y="386"/>
                  </a:cubicBezTo>
                  <a:cubicBezTo>
                    <a:pt x="243" y="373"/>
                    <a:pt x="243" y="373"/>
                    <a:pt x="243" y="373"/>
                  </a:cubicBezTo>
                  <a:cubicBezTo>
                    <a:pt x="240" y="370"/>
                    <a:pt x="240" y="370"/>
                    <a:pt x="240" y="370"/>
                  </a:cubicBezTo>
                  <a:cubicBezTo>
                    <a:pt x="240" y="374"/>
                    <a:pt x="240" y="374"/>
                    <a:pt x="240" y="374"/>
                  </a:cubicBezTo>
                  <a:cubicBezTo>
                    <a:pt x="238" y="389"/>
                    <a:pt x="238" y="389"/>
                    <a:pt x="238" y="389"/>
                  </a:cubicBezTo>
                  <a:cubicBezTo>
                    <a:pt x="238" y="393"/>
                    <a:pt x="236" y="393"/>
                    <a:pt x="235" y="390"/>
                  </a:cubicBezTo>
                  <a:cubicBezTo>
                    <a:pt x="227" y="377"/>
                    <a:pt x="227" y="377"/>
                    <a:pt x="227" y="377"/>
                  </a:cubicBezTo>
                  <a:cubicBezTo>
                    <a:pt x="225" y="372"/>
                    <a:pt x="225" y="372"/>
                    <a:pt x="225" y="372"/>
                  </a:cubicBezTo>
                  <a:cubicBezTo>
                    <a:pt x="224" y="377"/>
                    <a:pt x="224" y="377"/>
                    <a:pt x="224" y="377"/>
                  </a:cubicBezTo>
                  <a:cubicBezTo>
                    <a:pt x="221" y="392"/>
                    <a:pt x="221" y="392"/>
                    <a:pt x="221" y="392"/>
                  </a:cubicBezTo>
                  <a:cubicBezTo>
                    <a:pt x="221" y="396"/>
                    <a:pt x="219" y="396"/>
                    <a:pt x="217" y="392"/>
                  </a:cubicBezTo>
                  <a:cubicBezTo>
                    <a:pt x="212" y="378"/>
                    <a:pt x="212" y="378"/>
                    <a:pt x="212" y="378"/>
                  </a:cubicBezTo>
                  <a:cubicBezTo>
                    <a:pt x="210" y="374"/>
                    <a:pt x="210" y="374"/>
                    <a:pt x="210" y="374"/>
                  </a:cubicBezTo>
                  <a:cubicBezTo>
                    <a:pt x="209" y="379"/>
                    <a:pt x="209" y="379"/>
                    <a:pt x="209" y="379"/>
                  </a:cubicBezTo>
                  <a:cubicBezTo>
                    <a:pt x="204" y="393"/>
                    <a:pt x="204" y="393"/>
                    <a:pt x="204" y="393"/>
                  </a:cubicBezTo>
                  <a:cubicBezTo>
                    <a:pt x="203" y="397"/>
                    <a:pt x="202" y="397"/>
                    <a:pt x="201" y="393"/>
                  </a:cubicBezTo>
                  <a:cubicBezTo>
                    <a:pt x="196" y="379"/>
                    <a:pt x="196" y="379"/>
                    <a:pt x="196" y="379"/>
                  </a:cubicBezTo>
                  <a:cubicBezTo>
                    <a:pt x="194" y="374"/>
                    <a:pt x="194" y="374"/>
                    <a:pt x="194" y="374"/>
                  </a:cubicBezTo>
                  <a:cubicBezTo>
                    <a:pt x="193" y="379"/>
                    <a:pt x="193" y="379"/>
                    <a:pt x="193" y="379"/>
                  </a:cubicBezTo>
                  <a:cubicBezTo>
                    <a:pt x="187" y="393"/>
                    <a:pt x="187" y="393"/>
                    <a:pt x="187" y="393"/>
                  </a:cubicBezTo>
                  <a:cubicBezTo>
                    <a:pt x="186" y="396"/>
                    <a:pt x="184" y="396"/>
                    <a:pt x="183" y="393"/>
                  </a:cubicBezTo>
                  <a:cubicBezTo>
                    <a:pt x="180" y="378"/>
                    <a:pt x="180" y="378"/>
                    <a:pt x="180" y="378"/>
                  </a:cubicBezTo>
                  <a:cubicBezTo>
                    <a:pt x="179" y="373"/>
                    <a:pt x="179" y="373"/>
                    <a:pt x="179" y="373"/>
                  </a:cubicBezTo>
                  <a:cubicBezTo>
                    <a:pt x="177" y="378"/>
                    <a:pt x="177" y="378"/>
                    <a:pt x="177" y="378"/>
                  </a:cubicBezTo>
                  <a:cubicBezTo>
                    <a:pt x="170" y="391"/>
                    <a:pt x="170" y="391"/>
                    <a:pt x="170" y="391"/>
                  </a:cubicBezTo>
                  <a:cubicBezTo>
                    <a:pt x="169" y="395"/>
                    <a:pt x="167" y="394"/>
                    <a:pt x="167" y="391"/>
                  </a:cubicBezTo>
                  <a:cubicBezTo>
                    <a:pt x="165" y="376"/>
                    <a:pt x="165" y="376"/>
                    <a:pt x="165" y="376"/>
                  </a:cubicBezTo>
                  <a:cubicBezTo>
                    <a:pt x="164" y="370"/>
                    <a:pt x="164" y="370"/>
                    <a:pt x="164" y="370"/>
                  </a:cubicBezTo>
                  <a:cubicBezTo>
                    <a:pt x="161" y="375"/>
                    <a:pt x="161" y="375"/>
                    <a:pt x="161" y="375"/>
                  </a:cubicBezTo>
                  <a:cubicBezTo>
                    <a:pt x="154" y="388"/>
                    <a:pt x="154" y="388"/>
                    <a:pt x="154" y="388"/>
                  </a:cubicBezTo>
                  <a:cubicBezTo>
                    <a:pt x="152" y="391"/>
                    <a:pt x="150" y="391"/>
                    <a:pt x="150" y="387"/>
                  </a:cubicBezTo>
                  <a:cubicBezTo>
                    <a:pt x="149" y="372"/>
                    <a:pt x="149" y="372"/>
                    <a:pt x="149" y="372"/>
                  </a:cubicBezTo>
                  <a:cubicBezTo>
                    <a:pt x="149" y="367"/>
                    <a:pt x="149" y="367"/>
                    <a:pt x="149" y="367"/>
                  </a:cubicBezTo>
                  <a:cubicBezTo>
                    <a:pt x="146" y="371"/>
                    <a:pt x="146" y="371"/>
                    <a:pt x="146" y="371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35" y="386"/>
                    <a:pt x="134" y="386"/>
                    <a:pt x="134" y="382"/>
                  </a:cubicBezTo>
                  <a:cubicBezTo>
                    <a:pt x="134" y="367"/>
                    <a:pt x="134" y="367"/>
                    <a:pt x="134" y="367"/>
                  </a:cubicBezTo>
                  <a:cubicBezTo>
                    <a:pt x="135" y="362"/>
                    <a:pt x="135" y="362"/>
                    <a:pt x="135" y="362"/>
                  </a:cubicBezTo>
                  <a:cubicBezTo>
                    <a:pt x="131" y="366"/>
                    <a:pt x="131" y="366"/>
                    <a:pt x="131" y="366"/>
                  </a:cubicBezTo>
                  <a:cubicBezTo>
                    <a:pt x="121" y="377"/>
                    <a:pt x="121" y="377"/>
                    <a:pt x="121" y="377"/>
                  </a:cubicBezTo>
                  <a:cubicBezTo>
                    <a:pt x="119" y="380"/>
                    <a:pt x="117" y="379"/>
                    <a:pt x="118" y="376"/>
                  </a:cubicBezTo>
                  <a:cubicBezTo>
                    <a:pt x="120" y="361"/>
                    <a:pt x="120" y="361"/>
                    <a:pt x="120" y="361"/>
                  </a:cubicBezTo>
                  <a:cubicBezTo>
                    <a:pt x="120" y="356"/>
                    <a:pt x="120" y="356"/>
                    <a:pt x="120" y="356"/>
                  </a:cubicBezTo>
                  <a:cubicBezTo>
                    <a:pt x="117" y="359"/>
                    <a:pt x="117" y="359"/>
                    <a:pt x="117" y="359"/>
                  </a:cubicBezTo>
                  <a:cubicBezTo>
                    <a:pt x="106" y="370"/>
                    <a:pt x="106" y="370"/>
                    <a:pt x="106" y="370"/>
                  </a:cubicBezTo>
                  <a:cubicBezTo>
                    <a:pt x="104" y="373"/>
                    <a:pt x="102" y="372"/>
                    <a:pt x="103" y="368"/>
                  </a:cubicBezTo>
                  <a:cubicBezTo>
                    <a:pt x="106" y="353"/>
                    <a:pt x="106" y="353"/>
                    <a:pt x="106" y="353"/>
                  </a:cubicBezTo>
                  <a:cubicBezTo>
                    <a:pt x="107" y="348"/>
                    <a:pt x="107" y="348"/>
                    <a:pt x="107" y="348"/>
                  </a:cubicBezTo>
                  <a:cubicBezTo>
                    <a:pt x="103" y="352"/>
                    <a:pt x="103" y="352"/>
                    <a:pt x="103" y="352"/>
                  </a:cubicBezTo>
                  <a:cubicBezTo>
                    <a:pt x="91" y="361"/>
                    <a:pt x="91" y="361"/>
                    <a:pt x="91" y="361"/>
                  </a:cubicBezTo>
                  <a:cubicBezTo>
                    <a:pt x="89" y="364"/>
                    <a:pt x="87" y="363"/>
                    <a:pt x="88" y="359"/>
                  </a:cubicBezTo>
                  <a:cubicBezTo>
                    <a:pt x="93" y="345"/>
                    <a:pt x="93" y="345"/>
                    <a:pt x="93" y="345"/>
                  </a:cubicBezTo>
                  <a:cubicBezTo>
                    <a:pt x="94" y="340"/>
                    <a:pt x="94" y="340"/>
                    <a:pt x="94" y="340"/>
                  </a:cubicBezTo>
                  <a:cubicBezTo>
                    <a:pt x="90" y="343"/>
                    <a:pt x="90" y="343"/>
                    <a:pt x="90" y="343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75" y="353"/>
                    <a:pt x="73" y="352"/>
                    <a:pt x="75" y="349"/>
                  </a:cubicBezTo>
                  <a:cubicBezTo>
                    <a:pt x="80" y="335"/>
                    <a:pt x="80" y="335"/>
                    <a:pt x="80" y="335"/>
                  </a:cubicBezTo>
                  <a:cubicBezTo>
                    <a:pt x="82" y="330"/>
                    <a:pt x="82" y="330"/>
                    <a:pt x="82" y="330"/>
                  </a:cubicBezTo>
                  <a:cubicBezTo>
                    <a:pt x="78" y="333"/>
                    <a:pt x="78" y="333"/>
                    <a:pt x="78" y="333"/>
                  </a:cubicBezTo>
                  <a:cubicBezTo>
                    <a:pt x="65" y="340"/>
                    <a:pt x="65" y="340"/>
                    <a:pt x="65" y="340"/>
                  </a:cubicBezTo>
                  <a:cubicBezTo>
                    <a:pt x="61" y="342"/>
                    <a:pt x="60" y="341"/>
                    <a:pt x="62" y="338"/>
                  </a:cubicBezTo>
                  <a:cubicBezTo>
                    <a:pt x="69" y="324"/>
                    <a:pt x="69" y="324"/>
                    <a:pt x="69" y="324"/>
                  </a:cubicBezTo>
                  <a:cubicBezTo>
                    <a:pt x="71" y="320"/>
                    <a:pt x="71" y="320"/>
                    <a:pt x="71" y="320"/>
                  </a:cubicBezTo>
                  <a:cubicBezTo>
                    <a:pt x="67" y="322"/>
                    <a:pt x="67" y="322"/>
                    <a:pt x="67" y="322"/>
                  </a:cubicBezTo>
                  <a:cubicBezTo>
                    <a:pt x="53" y="328"/>
                    <a:pt x="53" y="328"/>
                    <a:pt x="53" y="328"/>
                  </a:cubicBezTo>
                  <a:cubicBezTo>
                    <a:pt x="50" y="330"/>
                    <a:pt x="48" y="328"/>
                    <a:pt x="50" y="325"/>
                  </a:cubicBezTo>
                  <a:cubicBezTo>
                    <a:pt x="58" y="312"/>
                    <a:pt x="58" y="312"/>
                    <a:pt x="58" y="312"/>
                  </a:cubicBezTo>
                  <a:cubicBezTo>
                    <a:pt x="61" y="308"/>
                    <a:pt x="61" y="308"/>
                    <a:pt x="61" y="308"/>
                  </a:cubicBezTo>
                  <a:cubicBezTo>
                    <a:pt x="56" y="310"/>
                    <a:pt x="56" y="310"/>
                    <a:pt x="56" y="310"/>
                  </a:cubicBezTo>
                  <a:cubicBezTo>
                    <a:pt x="42" y="315"/>
                    <a:pt x="42" y="315"/>
                    <a:pt x="42" y="315"/>
                  </a:cubicBezTo>
                  <a:cubicBezTo>
                    <a:pt x="39" y="316"/>
                    <a:pt x="38" y="315"/>
                    <a:pt x="40" y="312"/>
                  </a:cubicBezTo>
                  <a:cubicBezTo>
                    <a:pt x="49" y="300"/>
                    <a:pt x="49" y="300"/>
                    <a:pt x="49" y="300"/>
                  </a:cubicBezTo>
                  <a:cubicBezTo>
                    <a:pt x="52" y="296"/>
                    <a:pt x="52" y="296"/>
                    <a:pt x="52" y="296"/>
                  </a:cubicBezTo>
                  <a:cubicBezTo>
                    <a:pt x="47" y="297"/>
                    <a:pt x="47" y="297"/>
                    <a:pt x="47" y="297"/>
                  </a:cubicBezTo>
                  <a:cubicBezTo>
                    <a:pt x="33" y="301"/>
                    <a:pt x="33" y="301"/>
                    <a:pt x="33" y="301"/>
                  </a:cubicBezTo>
                  <a:cubicBezTo>
                    <a:pt x="29" y="302"/>
                    <a:pt x="28" y="300"/>
                    <a:pt x="31" y="298"/>
                  </a:cubicBezTo>
                  <a:cubicBezTo>
                    <a:pt x="41" y="286"/>
                    <a:pt x="41" y="286"/>
                    <a:pt x="41" y="286"/>
                  </a:cubicBezTo>
                  <a:cubicBezTo>
                    <a:pt x="44" y="282"/>
                    <a:pt x="44" y="282"/>
                    <a:pt x="44" y="282"/>
                  </a:cubicBezTo>
                  <a:cubicBezTo>
                    <a:pt x="39" y="283"/>
                    <a:pt x="39" y="283"/>
                    <a:pt x="39" y="283"/>
                  </a:cubicBezTo>
                  <a:cubicBezTo>
                    <a:pt x="24" y="286"/>
                    <a:pt x="24" y="286"/>
                    <a:pt x="24" y="286"/>
                  </a:cubicBezTo>
                  <a:cubicBezTo>
                    <a:pt x="21" y="286"/>
                    <a:pt x="20" y="285"/>
                    <a:pt x="22" y="282"/>
                  </a:cubicBezTo>
                  <a:cubicBezTo>
                    <a:pt x="34" y="272"/>
                    <a:pt x="34" y="272"/>
                    <a:pt x="34" y="272"/>
                  </a:cubicBezTo>
                  <a:cubicBezTo>
                    <a:pt x="37" y="269"/>
                    <a:pt x="37" y="269"/>
                    <a:pt x="37" y="269"/>
                  </a:cubicBezTo>
                  <a:cubicBezTo>
                    <a:pt x="32" y="269"/>
                    <a:pt x="32" y="269"/>
                    <a:pt x="32" y="269"/>
                  </a:cubicBezTo>
                  <a:cubicBezTo>
                    <a:pt x="17" y="270"/>
                    <a:pt x="17" y="270"/>
                    <a:pt x="17" y="270"/>
                  </a:cubicBezTo>
                  <a:cubicBezTo>
                    <a:pt x="14" y="271"/>
                    <a:pt x="13" y="269"/>
                    <a:pt x="16" y="267"/>
                  </a:cubicBezTo>
                  <a:cubicBezTo>
                    <a:pt x="28" y="258"/>
                    <a:pt x="28" y="258"/>
                    <a:pt x="28" y="258"/>
                  </a:cubicBezTo>
                  <a:cubicBezTo>
                    <a:pt x="32" y="254"/>
                    <a:pt x="32" y="254"/>
                    <a:pt x="32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12" y="254"/>
                    <a:pt x="12" y="254"/>
                    <a:pt x="12" y="254"/>
                  </a:cubicBezTo>
                  <a:cubicBezTo>
                    <a:pt x="8" y="254"/>
                    <a:pt x="8" y="252"/>
                    <a:pt x="11" y="251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7" y="240"/>
                    <a:pt x="27" y="240"/>
                    <a:pt x="27" y="240"/>
                  </a:cubicBezTo>
                  <a:cubicBezTo>
                    <a:pt x="23" y="239"/>
                    <a:pt x="23" y="239"/>
                    <a:pt x="23" y="239"/>
                  </a:cubicBezTo>
                  <a:cubicBezTo>
                    <a:pt x="7" y="238"/>
                    <a:pt x="7" y="238"/>
                    <a:pt x="7" y="238"/>
                  </a:cubicBezTo>
                  <a:cubicBezTo>
                    <a:pt x="4" y="238"/>
                    <a:pt x="4" y="236"/>
                    <a:pt x="7" y="234"/>
                  </a:cubicBezTo>
                  <a:cubicBezTo>
                    <a:pt x="20" y="227"/>
                    <a:pt x="20" y="227"/>
                    <a:pt x="20" y="227"/>
                  </a:cubicBezTo>
                  <a:cubicBezTo>
                    <a:pt x="25" y="225"/>
                    <a:pt x="25" y="225"/>
                    <a:pt x="25" y="225"/>
                  </a:cubicBezTo>
                  <a:cubicBezTo>
                    <a:pt x="20" y="224"/>
                    <a:pt x="20" y="224"/>
                    <a:pt x="20" y="224"/>
                  </a:cubicBezTo>
                  <a:cubicBezTo>
                    <a:pt x="5" y="221"/>
                    <a:pt x="5" y="221"/>
                    <a:pt x="5" y="221"/>
                  </a:cubicBezTo>
                  <a:cubicBezTo>
                    <a:pt x="1" y="220"/>
                    <a:pt x="1" y="219"/>
                    <a:pt x="4" y="217"/>
                  </a:cubicBezTo>
                  <a:cubicBezTo>
                    <a:pt x="18" y="211"/>
                    <a:pt x="18" y="211"/>
                    <a:pt x="18" y="211"/>
                  </a:cubicBezTo>
                  <a:cubicBezTo>
                    <a:pt x="23" y="209"/>
                    <a:pt x="23" y="209"/>
                    <a:pt x="23" y="209"/>
                  </a:cubicBezTo>
                  <a:cubicBezTo>
                    <a:pt x="18" y="208"/>
                    <a:pt x="18" y="208"/>
                    <a:pt x="18" y="208"/>
                  </a:cubicBezTo>
                  <a:cubicBezTo>
                    <a:pt x="3" y="204"/>
                    <a:pt x="3" y="204"/>
                    <a:pt x="3" y="204"/>
                  </a:cubicBezTo>
                  <a:cubicBezTo>
                    <a:pt x="0" y="203"/>
                    <a:pt x="0" y="201"/>
                    <a:pt x="3" y="200"/>
                  </a:cubicBezTo>
                  <a:cubicBezTo>
                    <a:pt x="18" y="196"/>
                    <a:pt x="18" y="196"/>
                    <a:pt x="18" y="196"/>
                  </a:cubicBezTo>
                  <a:cubicBezTo>
                    <a:pt x="23" y="194"/>
                    <a:pt x="23" y="194"/>
                    <a:pt x="23" y="194"/>
                  </a:cubicBezTo>
                  <a:cubicBezTo>
                    <a:pt x="18" y="192"/>
                    <a:pt x="18" y="192"/>
                    <a:pt x="18" y="192"/>
                  </a:cubicBezTo>
                  <a:cubicBezTo>
                    <a:pt x="4" y="187"/>
                    <a:pt x="4" y="187"/>
                    <a:pt x="4" y="187"/>
                  </a:cubicBezTo>
                  <a:cubicBezTo>
                    <a:pt x="0" y="186"/>
                    <a:pt x="0" y="184"/>
                    <a:pt x="4" y="183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23" y="179"/>
                    <a:pt x="23" y="179"/>
                    <a:pt x="23" y="179"/>
                  </a:cubicBezTo>
                  <a:cubicBezTo>
                    <a:pt x="19" y="177"/>
                    <a:pt x="19" y="177"/>
                    <a:pt x="19" y="177"/>
                  </a:cubicBezTo>
                  <a:cubicBezTo>
                    <a:pt x="5" y="170"/>
                    <a:pt x="5" y="170"/>
                    <a:pt x="5" y="170"/>
                  </a:cubicBezTo>
                  <a:cubicBezTo>
                    <a:pt x="2" y="169"/>
                    <a:pt x="2" y="167"/>
                    <a:pt x="6" y="166"/>
                  </a:cubicBezTo>
                  <a:cubicBezTo>
                    <a:pt x="21" y="164"/>
                    <a:pt x="21" y="164"/>
                    <a:pt x="21" y="164"/>
                  </a:cubicBezTo>
                  <a:cubicBezTo>
                    <a:pt x="26" y="164"/>
                    <a:pt x="26" y="164"/>
                    <a:pt x="26" y="164"/>
                  </a:cubicBezTo>
                  <a:cubicBezTo>
                    <a:pt x="22" y="161"/>
                    <a:pt x="22" y="161"/>
                    <a:pt x="22" y="161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6" y="151"/>
                    <a:pt x="6" y="150"/>
                    <a:pt x="10" y="150"/>
                  </a:cubicBezTo>
                  <a:cubicBezTo>
                    <a:pt x="25" y="149"/>
                    <a:pt x="25" y="149"/>
                    <a:pt x="25" y="149"/>
                  </a:cubicBezTo>
                  <a:cubicBezTo>
                    <a:pt x="29" y="149"/>
                    <a:pt x="29" y="149"/>
                    <a:pt x="29" y="149"/>
                  </a:cubicBezTo>
                  <a:cubicBezTo>
                    <a:pt x="26" y="146"/>
                    <a:pt x="26" y="146"/>
                    <a:pt x="26" y="146"/>
                  </a:cubicBezTo>
                  <a:cubicBezTo>
                    <a:pt x="13" y="137"/>
                    <a:pt x="13" y="137"/>
                    <a:pt x="13" y="137"/>
                  </a:cubicBezTo>
                  <a:cubicBezTo>
                    <a:pt x="10" y="135"/>
                    <a:pt x="11" y="133"/>
                    <a:pt x="14" y="133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7" y="119"/>
                    <a:pt x="17" y="117"/>
                    <a:pt x="21" y="117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25" y="104"/>
                    <a:pt x="25" y="102"/>
                    <a:pt x="26" y="102"/>
                  </a:cubicBezTo>
                  <a:cubicBezTo>
                    <a:pt x="27" y="102"/>
                    <a:pt x="28" y="102"/>
                    <a:pt x="28" y="102"/>
                  </a:cubicBezTo>
                  <a:cubicBezTo>
                    <a:pt x="43" y="106"/>
                    <a:pt x="43" y="106"/>
                    <a:pt x="43" y="106"/>
                  </a:cubicBezTo>
                  <a:cubicBezTo>
                    <a:pt x="48" y="107"/>
                    <a:pt x="48" y="107"/>
                    <a:pt x="48" y="107"/>
                  </a:cubicBezTo>
                  <a:cubicBezTo>
                    <a:pt x="45" y="103"/>
                    <a:pt x="45" y="103"/>
                    <a:pt x="45" y="103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4" y="89"/>
                    <a:pt x="34" y="88"/>
                    <a:pt x="36" y="87"/>
                  </a:cubicBezTo>
                  <a:cubicBezTo>
                    <a:pt x="36" y="87"/>
                    <a:pt x="37" y="88"/>
                    <a:pt x="38" y="88"/>
                  </a:cubicBezTo>
                  <a:cubicBezTo>
                    <a:pt x="52" y="92"/>
                    <a:pt x="52" y="92"/>
                    <a:pt x="52" y="92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4" y="90"/>
                    <a:pt x="54" y="90"/>
                    <a:pt x="54" y="90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3" y="74"/>
                    <a:pt x="44" y="73"/>
                    <a:pt x="48" y="74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55" y="61"/>
                    <a:pt x="56" y="60"/>
                    <a:pt x="59" y="62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77" y="71"/>
                    <a:pt x="77" y="71"/>
                    <a:pt x="77" y="71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69" y="53"/>
                    <a:pt x="69" y="53"/>
                    <a:pt x="69" y="53"/>
                  </a:cubicBezTo>
                  <a:cubicBezTo>
                    <a:pt x="67" y="49"/>
                    <a:pt x="68" y="48"/>
                    <a:pt x="71" y="50"/>
                  </a:cubicBezTo>
                  <a:cubicBezTo>
                    <a:pt x="84" y="58"/>
                    <a:pt x="84" y="58"/>
                    <a:pt x="84" y="58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1" y="38"/>
                    <a:pt x="82" y="37"/>
                    <a:pt x="85" y="3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101" y="51"/>
                    <a:pt x="101" y="51"/>
                    <a:pt x="101" y="51"/>
                  </a:cubicBezTo>
                  <a:cubicBezTo>
                    <a:pt x="100" y="47"/>
                    <a:pt x="100" y="47"/>
                    <a:pt x="100" y="47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5" y="30"/>
                    <a:pt x="96" y="29"/>
                    <a:pt x="96" y="29"/>
                  </a:cubicBezTo>
                  <a:cubicBezTo>
                    <a:pt x="97" y="29"/>
                    <a:pt x="98" y="29"/>
                    <a:pt x="99" y="30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2"/>
                    <a:pt x="111" y="21"/>
                    <a:pt x="112" y="21"/>
                  </a:cubicBezTo>
                  <a:cubicBezTo>
                    <a:pt x="112" y="20"/>
                    <a:pt x="113" y="21"/>
                    <a:pt x="114" y="22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27" y="32"/>
                    <a:pt x="127" y="32"/>
                    <a:pt x="127" y="32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26" y="13"/>
                    <a:pt x="128" y="13"/>
                    <a:pt x="130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42" y="32"/>
                    <a:pt x="142" y="32"/>
                    <a:pt x="142" y="32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43" y="11"/>
                    <a:pt x="143" y="11"/>
                    <a:pt x="143" y="11"/>
                  </a:cubicBezTo>
                  <a:cubicBezTo>
                    <a:pt x="143" y="8"/>
                    <a:pt x="144" y="7"/>
                    <a:pt x="146" y="10"/>
                  </a:cubicBezTo>
                  <a:cubicBezTo>
                    <a:pt x="154" y="23"/>
                    <a:pt x="154" y="23"/>
                    <a:pt x="154" y="23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9" y="7"/>
                    <a:pt x="159" y="7"/>
                    <a:pt x="159" y="7"/>
                  </a:cubicBezTo>
                  <a:cubicBezTo>
                    <a:pt x="159" y="4"/>
                    <a:pt x="161" y="3"/>
                    <a:pt x="163" y="6"/>
                  </a:cubicBezTo>
                  <a:cubicBezTo>
                    <a:pt x="170" y="20"/>
                    <a:pt x="170" y="20"/>
                    <a:pt x="170" y="20"/>
                  </a:cubicBezTo>
                  <a:cubicBezTo>
                    <a:pt x="172" y="24"/>
                    <a:pt x="172" y="24"/>
                    <a:pt x="172" y="24"/>
                  </a:cubicBezTo>
                  <a:cubicBezTo>
                    <a:pt x="173" y="19"/>
                    <a:pt x="173" y="19"/>
                    <a:pt x="173" y="19"/>
                  </a:cubicBezTo>
                  <a:cubicBezTo>
                    <a:pt x="176" y="4"/>
                    <a:pt x="176" y="4"/>
                    <a:pt x="176" y="4"/>
                  </a:cubicBezTo>
                  <a:cubicBezTo>
                    <a:pt x="177" y="1"/>
                    <a:pt x="178" y="1"/>
                    <a:pt x="180" y="4"/>
                  </a:cubicBezTo>
                  <a:cubicBezTo>
                    <a:pt x="186" y="18"/>
                    <a:pt x="186" y="18"/>
                    <a:pt x="186" y="18"/>
                  </a:cubicBezTo>
                  <a:cubicBezTo>
                    <a:pt x="187" y="22"/>
                    <a:pt x="187" y="22"/>
                    <a:pt x="187" y="22"/>
                  </a:cubicBezTo>
                  <a:cubicBezTo>
                    <a:pt x="189" y="18"/>
                    <a:pt x="189" y="18"/>
                    <a:pt x="189" y="18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1"/>
                    <a:pt x="194" y="1"/>
                    <a:pt x="194" y="0"/>
                  </a:cubicBezTo>
                  <a:cubicBezTo>
                    <a:pt x="195" y="0"/>
                    <a:pt x="196" y="1"/>
                    <a:pt x="196" y="3"/>
                  </a:cubicBezTo>
                  <a:cubicBezTo>
                    <a:pt x="201" y="18"/>
                    <a:pt x="201" y="18"/>
                    <a:pt x="201" y="18"/>
                  </a:cubicBezTo>
                  <a:cubicBezTo>
                    <a:pt x="203" y="22"/>
                    <a:pt x="203" y="22"/>
                    <a:pt x="203" y="22"/>
                  </a:cubicBezTo>
                  <a:cubicBezTo>
                    <a:pt x="205" y="18"/>
                    <a:pt x="205" y="18"/>
                    <a:pt x="205" y="18"/>
                  </a:cubicBezTo>
                  <a:cubicBezTo>
                    <a:pt x="210" y="3"/>
                    <a:pt x="210" y="3"/>
                    <a:pt x="210" y="3"/>
                  </a:cubicBezTo>
                  <a:cubicBezTo>
                    <a:pt x="211" y="2"/>
                    <a:pt x="211" y="1"/>
                    <a:pt x="212" y="1"/>
                  </a:cubicBezTo>
                  <a:close/>
                  <a:moveTo>
                    <a:pt x="313" y="153"/>
                  </a:moveTo>
                  <a:cubicBezTo>
                    <a:pt x="313" y="153"/>
                    <a:pt x="313" y="153"/>
                    <a:pt x="313" y="153"/>
                  </a:cubicBezTo>
                  <a:cubicBezTo>
                    <a:pt x="288" y="90"/>
                    <a:pt x="217" y="58"/>
                    <a:pt x="153" y="83"/>
                  </a:cubicBezTo>
                  <a:cubicBezTo>
                    <a:pt x="90" y="108"/>
                    <a:pt x="59" y="180"/>
                    <a:pt x="84" y="243"/>
                  </a:cubicBezTo>
                  <a:cubicBezTo>
                    <a:pt x="109" y="307"/>
                    <a:pt x="180" y="338"/>
                    <a:pt x="244" y="313"/>
                  </a:cubicBezTo>
                  <a:cubicBezTo>
                    <a:pt x="307" y="288"/>
                    <a:pt x="338" y="216"/>
                    <a:pt x="313" y="153"/>
                  </a:cubicBezTo>
                  <a:close/>
                  <a:moveTo>
                    <a:pt x="322" y="149"/>
                  </a:moveTo>
                  <a:cubicBezTo>
                    <a:pt x="322" y="149"/>
                    <a:pt x="322" y="149"/>
                    <a:pt x="322" y="149"/>
                  </a:cubicBezTo>
                  <a:cubicBezTo>
                    <a:pt x="309" y="115"/>
                    <a:pt x="283" y="90"/>
                    <a:pt x="252" y="76"/>
                  </a:cubicBezTo>
                  <a:cubicBezTo>
                    <a:pt x="220" y="63"/>
                    <a:pt x="184" y="61"/>
                    <a:pt x="150" y="74"/>
                  </a:cubicBezTo>
                  <a:cubicBezTo>
                    <a:pt x="116" y="88"/>
                    <a:pt x="90" y="114"/>
                    <a:pt x="76" y="145"/>
                  </a:cubicBezTo>
                  <a:cubicBezTo>
                    <a:pt x="63" y="176"/>
                    <a:pt x="61" y="213"/>
                    <a:pt x="75" y="247"/>
                  </a:cubicBezTo>
                  <a:cubicBezTo>
                    <a:pt x="88" y="281"/>
                    <a:pt x="114" y="307"/>
                    <a:pt x="145" y="320"/>
                  </a:cubicBezTo>
                  <a:cubicBezTo>
                    <a:pt x="177" y="334"/>
                    <a:pt x="213" y="336"/>
                    <a:pt x="247" y="322"/>
                  </a:cubicBezTo>
                  <a:cubicBezTo>
                    <a:pt x="282" y="309"/>
                    <a:pt x="307" y="283"/>
                    <a:pt x="321" y="251"/>
                  </a:cubicBezTo>
                  <a:cubicBezTo>
                    <a:pt x="334" y="220"/>
                    <a:pt x="336" y="184"/>
                    <a:pt x="322" y="149"/>
                  </a:cubicBezTo>
                  <a:close/>
                  <a:moveTo>
                    <a:pt x="251" y="78"/>
                  </a:moveTo>
                  <a:cubicBezTo>
                    <a:pt x="251" y="78"/>
                    <a:pt x="251" y="78"/>
                    <a:pt x="251" y="78"/>
                  </a:cubicBezTo>
                  <a:cubicBezTo>
                    <a:pt x="220" y="65"/>
                    <a:pt x="184" y="63"/>
                    <a:pt x="151" y="77"/>
                  </a:cubicBezTo>
                  <a:cubicBezTo>
                    <a:pt x="117" y="90"/>
                    <a:pt x="92" y="115"/>
                    <a:pt x="79" y="146"/>
                  </a:cubicBezTo>
                  <a:cubicBezTo>
                    <a:pt x="65" y="177"/>
                    <a:pt x="64" y="213"/>
                    <a:pt x="77" y="246"/>
                  </a:cubicBezTo>
                  <a:cubicBezTo>
                    <a:pt x="90" y="280"/>
                    <a:pt x="116" y="305"/>
                    <a:pt x="146" y="318"/>
                  </a:cubicBezTo>
                  <a:cubicBezTo>
                    <a:pt x="177" y="331"/>
                    <a:pt x="213" y="333"/>
                    <a:pt x="246" y="320"/>
                  </a:cubicBezTo>
                  <a:cubicBezTo>
                    <a:pt x="280" y="307"/>
                    <a:pt x="305" y="281"/>
                    <a:pt x="318" y="250"/>
                  </a:cubicBezTo>
                  <a:cubicBezTo>
                    <a:pt x="332" y="220"/>
                    <a:pt x="333" y="184"/>
                    <a:pt x="320" y="150"/>
                  </a:cubicBezTo>
                  <a:cubicBezTo>
                    <a:pt x="307" y="117"/>
                    <a:pt x="281" y="92"/>
                    <a:pt x="251" y="78"/>
                  </a:cubicBezTo>
                  <a:close/>
                  <a:moveTo>
                    <a:pt x="335" y="145"/>
                  </a:moveTo>
                  <a:cubicBezTo>
                    <a:pt x="335" y="145"/>
                    <a:pt x="335" y="145"/>
                    <a:pt x="335" y="145"/>
                  </a:cubicBezTo>
                  <a:cubicBezTo>
                    <a:pt x="320" y="107"/>
                    <a:pt x="291" y="79"/>
                    <a:pt x="257" y="64"/>
                  </a:cubicBezTo>
                  <a:cubicBezTo>
                    <a:pt x="223" y="49"/>
                    <a:pt x="183" y="47"/>
                    <a:pt x="145" y="62"/>
                  </a:cubicBezTo>
                  <a:cubicBezTo>
                    <a:pt x="107" y="77"/>
                    <a:pt x="79" y="106"/>
                    <a:pt x="64" y="140"/>
                  </a:cubicBezTo>
                  <a:cubicBezTo>
                    <a:pt x="49" y="174"/>
                    <a:pt x="48" y="214"/>
                    <a:pt x="62" y="252"/>
                  </a:cubicBezTo>
                  <a:cubicBezTo>
                    <a:pt x="77" y="289"/>
                    <a:pt x="106" y="317"/>
                    <a:pt x="140" y="332"/>
                  </a:cubicBezTo>
                  <a:cubicBezTo>
                    <a:pt x="175" y="347"/>
                    <a:pt x="215" y="349"/>
                    <a:pt x="252" y="334"/>
                  </a:cubicBezTo>
                  <a:cubicBezTo>
                    <a:pt x="290" y="320"/>
                    <a:pt x="318" y="291"/>
                    <a:pt x="333" y="257"/>
                  </a:cubicBezTo>
                  <a:cubicBezTo>
                    <a:pt x="348" y="222"/>
                    <a:pt x="349" y="182"/>
                    <a:pt x="335" y="145"/>
                  </a:cubicBezTo>
                  <a:close/>
                  <a:moveTo>
                    <a:pt x="256" y="66"/>
                  </a:moveTo>
                  <a:cubicBezTo>
                    <a:pt x="256" y="66"/>
                    <a:pt x="256" y="66"/>
                    <a:pt x="256" y="66"/>
                  </a:cubicBezTo>
                  <a:cubicBezTo>
                    <a:pt x="222" y="52"/>
                    <a:pt x="183" y="50"/>
                    <a:pt x="146" y="64"/>
                  </a:cubicBezTo>
                  <a:cubicBezTo>
                    <a:pt x="109" y="79"/>
                    <a:pt x="81" y="107"/>
                    <a:pt x="67" y="141"/>
                  </a:cubicBezTo>
                  <a:cubicBezTo>
                    <a:pt x="52" y="175"/>
                    <a:pt x="50" y="214"/>
                    <a:pt x="65" y="251"/>
                  </a:cubicBezTo>
                  <a:cubicBezTo>
                    <a:pt x="79" y="288"/>
                    <a:pt x="107" y="315"/>
                    <a:pt x="141" y="330"/>
                  </a:cubicBezTo>
                  <a:cubicBezTo>
                    <a:pt x="175" y="345"/>
                    <a:pt x="214" y="347"/>
                    <a:pt x="251" y="332"/>
                  </a:cubicBezTo>
                  <a:cubicBezTo>
                    <a:pt x="288" y="318"/>
                    <a:pt x="316" y="289"/>
                    <a:pt x="330" y="256"/>
                  </a:cubicBezTo>
                  <a:cubicBezTo>
                    <a:pt x="345" y="222"/>
                    <a:pt x="347" y="182"/>
                    <a:pt x="332" y="145"/>
                  </a:cubicBezTo>
                  <a:cubicBezTo>
                    <a:pt x="318" y="109"/>
                    <a:pt x="290" y="81"/>
                    <a:pt x="256" y="66"/>
                  </a:cubicBezTo>
                  <a:close/>
                  <a:moveTo>
                    <a:pt x="339" y="143"/>
                  </a:moveTo>
                  <a:cubicBezTo>
                    <a:pt x="339" y="143"/>
                    <a:pt x="339" y="143"/>
                    <a:pt x="339" y="143"/>
                  </a:cubicBezTo>
                  <a:cubicBezTo>
                    <a:pt x="324" y="104"/>
                    <a:pt x="294" y="75"/>
                    <a:pt x="259" y="60"/>
                  </a:cubicBezTo>
                  <a:cubicBezTo>
                    <a:pt x="223" y="44"/>
                    <a:pt x="182" y="42"/>
                    <a:pt x="143" y="58"/>
                  </a:cubicBezTo>
                  <a:cubicBezTo>
                    <a:pt x="104" y="73"/>
                    <a:pt x="75" y="102"/>
                    <a:pt x="60" y="138"/>
                  </a:cubicBezTo>
                  <a:cubicBezTo>
                    <a:pt x="44" y="173"/>
                    <a:pt x="43" y="215"/>
                    <a:pt x="58" y="254"/>
                  </a:cubicBezTo>
                  <a:cubicBezTo>
                    <a:pt x="73" y="292"/>
                    <a:pt x="103" y="321"/>
                    <a:pt x="138" y="337"/>
                  </a:cubicBezTo>
                  <a:cubicBezTo>
                    <a:pt x="174" y="352"/>
                    <a:pt x="215" y="354"/>
                    <a:pt x="254" y="339"/>
                  </a:cubicBezTo>
                  <a:cubicBezTo>
                    <a:pt x="293" y="324"/>
                    <a:pt x="322" y="294"/>
                    <a:pt x="337" y="258"/>
                  </a:cubicBezTo>
                  <a:cubicBezTo>
                    <a:pt x="353" y="223"/>
                    <a:pt x="355" y="182"/>
                    <a:pt x="339" y="143"/>
                  </a:cubicBezTo>
                  <a:close/>
                  <a:moveTo>
                    <a:pt x="258" y="62"/>
                  </a:moveTo>
                  <a:cubicBezTo>
                    <a:pt x="258" y="62"/>
                    <a:pt x="258" y="62"/>
                    <a:pt x="258" y="62"/>
                  </a:cubicBezTo>
                  <a:cubicBezTo>
                    <a:pt x="223" y="47"/>
                    <a:pt x="182" y="45"/>
                    <a:pt x="144" y="60"/>
                  </a:cubicBezTo>
                  <a:cubicBezTo>
                    <a:pt x="106" y="75"/>
                    <a:pt x="77" y="104"/>
                    <a:pt x="62" y="139"/>
                  </a:cubicBezTo>
                  <a:cubicBezTo>
                    <a:pt x="47" y="174"/>
                    <a:pt x="45" y="214"/>
                    <a:pt x="60" y="253"/>
                  </a:cubicBezTo>
                  <a:cubicBezTo>
                    <a:pt x="75" y="291"/>
                    <a:pt x="104" y="319"/>
                    <a:pt x="139" y="335"/>
                  </a:cubicBezTo>
                  <a:cubicBezTo>
                    <a:pt x="174" y="350"/>
                    <a:pt x="215" y="352"/>
                    <a:pt x="253" y="337"/>
                  </a:cubicBezTo>
                  <a:cubicBezTo>
                    <a:pt x="291" y="322"/>
                    <a:pt x="320" y="292"/>
                    <a:pt x="335" y="258"/>
                  </a:cubicBezTo>
                  <a:cubicBezTo>
                    <a:pt x="350" y="223"/>
                    <a:pt x="352" y="182"/>
                    <a:pt x="337" y="144"/>
                  </a:cubicBezTo>
                  <a:cubicBezTo>
                    <a:pt x="322" y="105"/>
                    <a:pt x="293" y="77"/>
                    <a:pt x="258" y="62"/>
                  </a:cubicBezTo>
                  <a:close/>
                  <a:moveTo>
                    <a:pt x="231" y="185"/>
                  </a:moveTo>
                  <a:cubicBezTo>
                    <a:pt x="231" y="185"/>
                    <a:pt x="231" y="185"/>
                    <a:pt x="231" y="185"/>
                  </a:cubicBezTo>
                  <a:cubicBezTo>
                    <a:pt x="224" y="167"/>
                    <a:pt x="204" y="158"/>
                    <a:pt x="186" y="166"/>
                  </a:cubicBezTo>
                  <a:cubicBezTo>
                    <a:pt x="168" y="173"/>
                    <a:pt x="159" y="193"/>
                    <a:pt x="166" y="211"/>
                  </a:cubicBezTo>
                  <a:cubicBezTo>
                    <a:pt x="173" y="229"/>
                    <a:pt x="193" y="238"/>
                    <a:pt x="211" y="231"/>
                  </a:cubicBezTo>
                  <a:cubicBezTo>
                    <a:pt x="229" y="224"/>
                    <a:pt x="238" y="203"/>
                    <a:pt x="231" y="185"/>
                  </a:cubicBezTo>
                  <a:close/>
                  <a:moveTo>
                    <a:pt x="291" y="160"/>
                  </a:moveTo>
                  <a:cubicBezTo>
                    <a:pt x="291" y="160"/>
                    <a:pt x="291" y="160"/>
                    <a:pt x="291" y="160"/>
                  </a:cubicBezTo>
                  <a:cubicBezTo>
                    <a:pt x="281" y="153"/>
                    <a:pt x="281" y="153"/>
                    <a:pt x="281" y="153"/>
                  </a:cubicBezTo>
                  <a:cubicBezTo>
                    <a:pt x="271" y="147"/>
                    <a:pt x="271" y="147"/>
                    <a:pt x="271" y="147"/>
                  </a:cubicBezTo>
                  <a:cubicBezTo>
                    <a:pt x="262" y="154"/>
                    <a:pt x="262" y="154"/>
                    <a:pt x="262" y="154"/>
                  </a:cubicBezTo>
                  <a:cubicBezTo>
                    <a:pt x="253" y="162"/>
                    <a:pt x="253" y="162"/>
                    <a:pt x="253" y="162"/>
                  </a:cubicBezTo>
                  <a:cubicBezTo>
                    <a:pt x="258" y="173"/>
                    <a:pt x="258" y="173"/>
                    <a:pt x="258" y="173"/>
                  </a:cubicBezTo>
                  <a:cubicBezTo>
                    <a:pt x="262" y="184"/>
                    <a:pt x="262" y="184"/>
                    <a:pt x="262" y="184"/>
                  </a:cubicBezTo>
                  <a:cubicBezTo>
                    <a:pt x="274" y="183"/>
                    <a:pt x="274" y="183"/>
                    <a:pt x="274" y="183"/>
                  </a:cubicBezTo>
                  <a:cubicBezTo>
                    <a:pt x="285" y="182"/>
                    <a:pt x="285" y="182"/>
                    <a:pt x="285" y="182"/>
                  </a:cubicBezTo>
                  <a:cubicBezTo>
                    <a:pt x="288" y="171"/>
                    <a:pt x="288" y="171"/>
                    <a:pt x="288" y="171"/>
                  </a:cubicBezTo>
                  <a:cubicBezTo>
                    <a:pt x="291" y="160"/>
                    <a:pt x="291" y="160"/>
                    <a:pt x="291" y="160"/>
                  </a:cubicBezTo>
                  <a:close/>
                  <a:moveTo>
                    <a:pt x="211" y="99"/>
                  </a:moveTo>
                  <a:cubicBezTo>
                    <a:pt x="211" y="99"/>
                    <a:pt x="211" y="99"/>
                    <a:pt x="211" y="99"/>
                  </a:cubicBezTo>
                  <a:cubicBezTo>
                    <a:pt x="201" y="104"/>
                    <a:pt x="201" y="104"/>
                    <a:pt x="201" y="104"/>
                  </a:cubicBezTo>
                  <a:cubicBezTo>
                    <a:pt x="191" y="109"/>
                    <a:pt x="191" y="109"/>
                    <a:pt x="191" y="109"/>
                  </a:cubicBezTo>
                  <a:cubicBezTo>
                    <a:pt x="193" y="121"/>
                    <a:pt x="193" y="121"/>
                    <a:pt x="193" y="121"/>
                  </a:cubicBezTo>
                  <a:cubicBezTo>
                    <a:pt x="194" y="133"/>
                    <a:pt x="194" y="133"/>
                    <a:pt x="194" y="133"/>
                  </a:cubicBezTo>
                  <a:cubicBezTo>
                    <a:pt x="206" y="134"/>
                    <a:pt x="206" y="134"/>
                    <a:pt x="206" y="134"/>
                  </a:cubicBezTo>
                  <a:cubicBezTo>
                    <a:pt x="218" y="136"/>
                    <a:pt x="218" y="136"/>
                    <a:pt x="218" y="136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0" y="107"/>
                    <a:pt x="220" y="107"/>
                    <a:pt x="220" y="107"/>
                  </a:cubicBezTo>
                  <a:cubicBezTo>
                    <a:pt x="211" y="99"/>
                    <a:pt x="211" y="99"/>
                    <a:pt x="211" y="99"/>
                  </a:cubicBezTo>
                  <a:close/>
                  <a:moveTo>
                    <a:pt x="119" y="137"/>
                  </a:moveTo>
                  <a:cubicBezTo>
                    <a:pt x="119" y="137"/>
                    <a:pt x="119" y="137"/>
                    <a:pt x="119" y="137"/>
                  </a:cubicBezTo>
                  <a:cubicBezTo>
                    <a:pt x="118" y="149"/>
                    <a:pt x="118" y="149"/>
                    <a:pt x="118" y="149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29" y="165"/>
                    <a:pt x="129" y="165"/>
                    <a:pt x="129" y="165"/>
                  </a:cubicBezTo>
                  <a:cubicBezTo>
                    <a:pt x="140" y="169"/>
                    <a:pt x="140" y="169"/>
                    <a:pt x="140" y="169"/>
                  </a:cubicBezTo>
                  <a:cubicBezTo>
                    <a:pt x="147" y="160"/>
                    <a:pt x="147" y="160"/>
                    <a:pt x="147" y="160"/>
                  </a:cubicBezTo>
                  <a:cubicBezTo>
                    <a:pt x="154" y="151"/>
                    <a:pt x="154" y="151"/>
                    <a:pt x="154" y="151"/>
                  </a:cubicBezTo>
                  <a:cubicBezTo>
                    <a:pt x="148" y="141"/>
                    <a:pt x="148" y="141"/>
                    <a:pt x="148" y="141"/>
                  </a:cubicBezTo>
                  <a:cubicBezTo>
                    <a:pt x="141" y="131"/>
                    <a:pt x="141" y="131"/>
                    <a:pt x="141" y="131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19" y="137"/>
                    <a:pt x="119" y="137"/>
                    <a:pt x="119" y="137"/>
                  </a:cubicBezTo>
                  <a:close/>
                  <a:moveTo>
                    <a:pt x="106" y="237"/>
                  </a:moveTo>
                  <a:cubicBezTo>
                    <a:pt x="106" y="237"/>
                    <a:pt x="106" y="237"/>
                    <a:pt x="106" y="237"/>
                  </a:cubicBezTo>
                  <a:cubicBezTo>
                    <a:pt x="116" y="243"/>
                    <a:pt x="116" y="243"/>
                    <a:pt x="116" y="243"/>
                  </a:cubicBezTo>
                  <a:cubicBezTo>
                    <a:pt x="126" y="249"/>
                    <a:pt x="126" y="249"/>
                    <a:pt x="126" y="249"/>
                  </a:cubicBezTo>
                  <a:cubicBezTo>
                    <a:pt x="135" y="242"/>
                    <a:pt x="135" y="242"/>
                    <a:pt x="135" y="242"/>
                  </a:cubicBezTo>
                  <a:cubicBezTo>
                    <a:pt x="144" y="235"/>
                    <a:pt x="144" y="235"/>
                    <a:pt x="144" y="235"/>
                  </a:cubicBezTo>
                  <a:cubicBezTo>
                    <a:pt x="139" y="224"/>
                    <a:pt x="139" y="224"/>
                    <a:pt x="139" y="224"/>
                  </a:cubicBezTo>
                  <a:cubicBezTo>
                    <a:pt x="135" y="213"/>
                    <a:pt x="135" y="213"/>
                    <a:pt x="135" y="213"/>
                  </a:cubicBezTo>
                  <a:cubicBezTo>
                    <a:pt x="123" y="213"/>
                    <a:pt x="123" y="213"/>
                    <a:pt x="123" y="213"/>
                  </a:cubicBezTo>
                  <a:cubicBezTo>
                    <a:pt x="112" y="214"/>
                    <a:pt x="112" y="214"/>
                    <a:pt x="112" y="214"/>
                  </a:cubicBezTo>
                  <a:cubicBezTo>
                    <a:pt x="109" y="225"/>
                    <a:pt x="109" y="225"/>
                    <a:pt x="109" y="225"/>
                  </a:cubicBezTo>
                  <a:cubicBezTo>
                    <a:pt x="106" y="237"/>
                    <a:pt x="106" y="237"/>
                    <a:pt x="106" y="237"/>
                  </a:cubicBezTo>
                  <a:close/>
                  <a:moveTo>
                    <a:pt x="186" y="298"/>
                  </a:moveTo>
                  <a:cubicBezTo>
                    <a:pt x="186" y="298"/>
                    <a:pt x="186" y="298"/>
                    <a:pt x="186" y="298"/>
                  </a:cubicBezTo>
                  <a:cubicBezTo>
                    <a:pt x="196" y="292"/>
                    <a:pt x="196" y="292"/>
                    <a:pt x="196" y="292"/>
                  </a:cubicBezTo>
                  <a:cubicBezTo>
                    <a:pt x="207" y="287"/>
                    <a:pt x="207" y="287"/>
                    <a:pt x="207" y="287"/>
                  </a:cubicBezTo>
                  <a:cubicBezTo>
                    <a:pt x="205" y="275"/>
                    <a:pt x="205" y="275"/>
                    <a:pt x="205" y="275"/>
                  </a:cubicBezTo>
                  <a:cubicBezTo>
                    <a:pt x="203" y="264"/>
                    <a:pt x="203" y="264"/>
                    <a:pt x="203" y="264"/>
                  </a:cubicBezTo>
                  <a:cubicBezTo>
                    <a:pt x="191" y="262"/>
                    <a:pt x="191" y="262"/>
                    <a:pt x="191" y="262"/>
                  </a:cubicBezTo>
                  <a:cubicBezTo>
                    <a:pt x="179" y="260"/>
                    <a:pt x="179" y="260"/>
                    <a:pt x="179" y="260"/>
                  </a:cubicBezTo>
                  <a:cubicBezTo>
                    <a:pt x="174" y="271"/>
                    <a:pt x="174" y="271"/>
                    <a:pt x="174" y="271"/>
                  </a:cubicBezTo>
                  <a:cubicBezTo>
                    <a:pt x="169" y="281"/>
                    <a:pt x="169" y="281"/>
                    <a:pt x="169" y="281"/>
                  </a:cubicBezTo>
                  <a:cubicBezTo>
                    <a:pt x="177" y="290"/>
                    <a:pt x="177" y="290"/>
                    <a:pt x="177" y="290"/>
                  </a:cubicBezTo>
                  <a:cubicBezTo>
                    <a:pt x="186" y="298"/>
                    <a:pt x="186" y="298"/>
                    <a:pt x="186" y="298"/>
                  </a:cubicBezTo>
                  <a:close/>
                  <a:moveTo>
                    <a:pt x="278" y="259"/>
                  </a:moveTo>
                  <a:cubicBezTo>
                    <a:pt x="278" y="259"/>
                    <a:pt x="278" y="259"/>
                    <a:pt x="278" y="259"/>
                  </a:cubicBezTo>
                  <a:cubicBezTo>
                    <a:pt x="279" y="247"/>
                    <a:pt x="279" y="247"/>
                    <a:pt x="279" y="247"/>
                  </a:cubicBezTo>
                  <a:cubicBezTo>
                    <a:pt x="279" y="236"/>
                    <a:pt x="279" y="236"/>
                    <a:pt x="279" y="236"/>
                  </a:cubicBezTo>
                  <a:cubicBezTo>
                    <a:pt x="268" y="232"/>
                    <a:pt x="268" y="232"/>
                    <a:pt x="268" y="232"/>
                  </a:cubicBezTo>
                  <a:cubicBezTo>
                    <a:pt x="257" y="227"/>
                    <a:pt x="257" y="227"/>
                    <a:pt x="257" y="227"/>
                  </a:cubicBezTo>
                  <a:cubicBezTo>
                    <a:pt x="250" y="237"/>
                    <a:pt x="250" y="237"/>
                    <a:pt x="250" y="237"/>
                  </a:cubicBezTo>
                  <a:cubicBezTo>
                    <a:pt x="243" y="246"/>
                    <a:pt x="243" y="246"/>
                    <a:pt x="243" y="246"/>
                  </a:cubicBezTo>
                  <a:cubicBezTo>
                    <a:pt x="249" y="256"/>
                    <a:pt x="249" y="256"/>
                    <a:pt x="249" y="256"/>
                  </a:cubicBezTo>
                  <a:cubicBezTo>
                    <a:pt x="256" y="266"/>
                    <a:pt x="256" y="266"/>
                    <a:pt x="256" y="266"/>
                  </a:cubicBezTo>
                  <a:cubicBezTo>
                    <a:pt x="267" y="262"/>
                    <a:pt x="267" y="262"/>
                    <a:pt x="267" y="262"/>
                  </a:cubicBezTo>
                  <a:cubicBezTo>
                    <a:pt x="278" y="259"/>
                    <a:pt x="278" y="259"/>
                    <a:pt x="278" y="259"/>
                  </a:cubicBezTo>
                  <a:close/>
                  <a:moveTo>
                    <a:pt x="346" y="140"/>
                  </a:moveTo>
                  <a:cubicBezTo>
                    <a:pt x="346" y="140"/>
                    <a:pt x="346" y="140"/>
                    <a:pt x="346" y="140"/>
                  </a:cubicBezTo>
                  <a:cubicBezTo>
                    <a:pt x="314" y="58"/>
                    <a:pt x="222" y="18"/>
                    <a:pt x="140" y="50"/>
                  </a:cubicBezTo>
                  <a:cubicBezTo>
                    <a:pt x="59" y="82"/>
                    <a:pt x="19" y="175"/>
                    <a:pt x="51" y="256"/>
                  </a:cubicBezTo>
                  <a:cubicBezTo>
                    <a:pt x="83" y="338"/>
                    <a:pt x="175" y="378"/>
                    <a:pt x="257" y="346"/>
                  </a:cubicBezTo>
                  <a:cubicBezTo>
                    <a:pt x="338" y="314"/>
                    <a:pt x="379" y="222"/>
                    <a:pt x="346" y="140"/>
                  </a:cubicBezTo>
                  <a:close/>
                </a:path>
              </a:pathLst>
            </a:custGeom>
            <a:solidFill>
              <a:srgbClr val="CFC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1897" y="2805"/>
              <a:ext cx="740" cy="741"/>
            </a:xfrm>
            <a:custGeom>
              <a:avLst/>
              <a:gdLst>
                <a:gd name="T0" fmla="*/ 385 w 430"/>
                <a:gd name="T1" fmla="*/ 119 h 430"/>
                <a:gd name="T2" fmla="*/ 405 w 430"/>
                <a:gd name="T3" fmla="*/ 169 h 430"/>
                <a:gd name="T4" fmla="*/ 430 w 430"/>
                <a:gd name="T5" fmla="*/ 215 h 430"/>
                <a:gd name="T6" fmla="*/ 421 w 430"/>
                <a:gd name="T7" fmla="*/ 277 h 430"/>
                <a:gd name="T8" fmla="*/ 384 w 430"/>
                <a:gd name="T9" fmla="*/ 314 h 430"/>
                <a:gd name="T10" fmla="*/ 355 w 430"/>
                <a:gd name="T11" fmla="*/ 352 h 430"/>
                <a:gd name="T12" fmla="*/ 319 w 430"/>
                <a:gd name="T13" fmla="*/ 381 h 430"/>
                <a:gd name="T14" fmla="*/ 282 w 430"/>
                <a:gd name="T15" fmla="*/ 420 h 430"/>
                <a:gd name="T16" fmla="*/ 221 w 430"/>
                <a:gd name="T17" fmla="*/ 430 h 430"/>
                <a:gd name="T18" fmla="*/ 174 w 430"/>
                <a:gd name="T19" fmla="*/ 407 h 430"/>
                <a:gd name="T20" fmla="*/ 123 w 430"/>
                <a:gd name="T21" fmla="*/ 388 h 430"/>
                <a:gd name="T22" fmla="*/ 72 w 430"/>
                <a:gd name="T23" fmla="*/ 376 h 430"/>
                <a:gd name="T24" fmla="*/ 32 w 430"/>
                <a:gd name="T25" fmla="*/ 328 h 430"/>
                <a:gd name="T26" fmla="*/ 29 w 430"/>
                <a:gd name="T27" fmla="*/ 275 h 430"/>
                <a:gd name="T28" fmla="*/ 20 w 430"/>
                <a:gd name="T29" fmla="*/ 223 h 430"/>
                <a:gd name="T30" fmla="*/ 4 w 430"/>
                <a:gd name="T31" fmla="*/ 172 h 430"/>
                <a:gd name="T32" fmla="*/ 25 w 430"/>
                <a:gd name="T33" fmla="*/ 114 h 430"/>
                <a:gd name="T34" fmla="*/ 70 w 430"/>
                <a:gd name="T35" fmla="*/ 85 h 430"/>
                <a:gd name="T36" fmla="*/ 100 w 430"/>
                <a:gd name="T37" fmla="*/ 57 h 430"/>
                <a:gd name="T38" fmla="*/ 147 w 430"/>
                <a:gd name="T39" fmla="*/ 32 h 430"/>
                <a:gd name="T40" fmla="*/ 190 w 430"/>
                <a:gd name="T41" fmla="*/ 2 h 430"/>
                <a:gd name="T42" fmla="*/ 252 w 430"/>
                <a:gd name="T43" fmla="*/ 4 h 430"/>
                <a:gd name="T44" fmla="*/ 294 w 430"/>
                <a:gd name="T45" fmla="*/ 36 h 430"/>
                <a:gd name="T46" fmla="*/ 341 w 430"/>
                <a:gd name="T47" fmla="*/ 66 h 430"/>
                <a:gd name="T48" fmla="*/ 385 w 430"/>
                <a:gd name="T49" fmla="*/ 148 h 430"/>
                <a:gd name="T50" fmla="*/ 95 w 430"/>
                <a:gd name="T51" fmla="*/ 263 h 430"/>
                <a:gd name="T52" fmla="*/ 95 w 430"/>
                <a:gd name="T53" fmla="*/ 263 h 430"/>
                <a:gd name="T54" fmla="*/ 183 w 430"/>
                <a:gd name="T55" fmla="*/ 60 h 430"/>
                <a:gd name="T56" fmla="*/ 282 w 430"/>
                <a:gd name="T57" fmla="*/ 386 h 430"/>
                <a:gd name="T58" fmla="*/ 253 w 430"/>
                <a:gd name="T59" fmla="*/ 61 h 430"/>
                <a:gd name="T60" fmla="*/ 163 w 430"/>
                <a:gd name="T61" fmla="*/ 334 h 430"/>
                <a:gd name="T62" fmla="*/ 47 w 430"/>
                <a:gd name="T63" fmla="*/ 142 h 430"/>
                <a:gd name="T64" fmla="*/ 47 w 430"/>
                <a:gd name="T65" fmla="*/ 142 h 430"/>
                <a:gd name="T66" fmla="*/ 369 w 430"/>
                <a:gd name="T67" fmla="*/ 253 h 430"/>
                <a:gd name="T68" fmla="*/ 265 w 430"/>
                <a:gd name="T69" fmla="*/ 196 h 430"/>
                <a:gd name="T70" fmla="*/ 150 w 430"/>
                <a:gd name="T71" fmla="*/ 229 h 430"/>
                <a:gd name="T72" fmla="*/ 187 w 430"/>
                <a:gd name="T73" fmla="*/ 144 h 430"/>
                <a:gd name="T74" fmla="*/ 235 w 430"/>
                <a:gd name="T75" fmla="*/ 265 h 430"/>
                <a:gd name="T76" fmla="*/ 235 w 430"/>
                <a:gd name="T77" fmla="*/ 265 h 430"/>
                <a:gd name="T78" fmla="*/ 251 w 430"/>
                <a:gd name="T79" fmla="*/ 160 h 430"/>
                <a:gd name="T80" fmla="*/ 185 w 430"/>
                <a:gd name="T81" fmla="*/ 285 h 430"/>
                <a:gd name="T82" fmla="*/ 151 w 430"/>
                <a:gd name="T83" fmla="*/ 200 h 430"/>
                <a:gd name="T84" fmla="*/ 264 w 430"/>
                <a:gd name="T85" fmla="*/ 237 h 430"/>
                <a:gd name="T86" fmla="*/ 236 w 430"/>
                <a:gd name="T87" fmla="*/ 194 h 430"/>
                <a:gd name="T88" fmla="*/ 236 w 430"/>
                <a:gd name="T89" fmla="*/ 194 h 430"/>
                <a:gd name="T90" fmla="*/ 194 w 430"/>
                <a:gd name="T91" fmla="*/ 334 h 430"/>
                <a:gd name="T92" fmla="*/ 116 w 430"/>
                <a:gd name="T93" fmla="*/ 316 h 430"/>
                <a:gd name="T94" fmla="*/ 96 w 430"/>
                <a:gd name="T95" fmla="*/ 192 h 430"/>
                <a:gd name="T96" fmla="*/ 147 w 430"/>
                <a:gd name="T97" fmla="*/ 146 h 430"/>
                <a:gd name="T98" fmla="*/ 215 w 430"/>
                <a:gd name="T99" fmla="*/ 117 h 430"/>
                <a:gd name="T100" fmla="*/ 215 w 430"/>
                <a:gd name="T101" fmla="*/ 117 h 430"/>
                <a:gd name="T102" fmla="*/ 317 w 430"/>
                <a:gd name="T103" fmla="*/ 145 h 430"/>
                <a:gd name="T104" fmla="*/ 313 w 430"/>
                <a:gd name="T105" fmla="*/ 213 h 430"/>
                <a:gd name="T106" fmla="*/ 318 w 430"/>
                <a:gd name="T107" fmla="*/ 282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0" h="430">
                  <a:moveTo>
                    <a:pt x="362" y="86"/>
                  </a:moveTo>
                  <a:cubicBezTo>
                    <a:pt x="364" y="89"/>
                    <a:pt x="367" y="92"/>
                    <a:pt x="370" y="96"/>
                  </a:cubicBezTo>
                  <a:cubicBezTo>
                    <a:pt x="389" y="89"/>
                    <a:pt x="389" y="89"/>
                    <a:pt x="389" y="89"/>
                  </a:cubicBezTo>
                  <a:cubicBezTo>
                    <a:pt x="399" y="104"/>
                    <a:pt x="399" y="104"/>
                    <a:pt x="399" y="104"/>
                  </a:cubicBezTo>
                  <a:cubicBezTo>
                    <a:pt x="385" y="119"/>
                    <a:pt x="385" y="119"/>
                    <a:pt x="385" y="119"/>
                  </a:cubicBezTo>
                  <a:cubicBezTo>
                    <a:pt x="387" y="123"/>
                    <a:pt x="389" y="127"/>
                    <a:pt x="391" y="130"/>
                  </a:cubicBezTo>
                  <a:cubicBezTo>
                    <a:pt x="412" y="128"/>
                    <a:pt x="412" y="128"/>
                    <a:pt x="412" y="128"/>
                  </a:cubicBezTo>
                  <a:cubicBezTo>
                    <a:pt x="418" y="144"/>
                    <a:pt x="418" y="144"/>
                    <a:pt x="418" y="144"/>
                  </a:cubicBezTo>
                  <a:cubicBezTo>
                    <a:pt x="402" y="157"/>
                    <a:pt x="402" y="157"/>
                    <a:pt x="402" y="157"/>
                  </a:cubicBezTo>
                  <a:cubicBezTo>
                    <a:pt x="403" y="161"/>
                    <a:pt x="404" y="165"/>
                    <a:pt x="405" y="169"/>
                  </a:cubicBezTo>
                  <a:cubicBezTo>
                    <a:pt x="425" y="170"/>
                    <a:pt x="425" y="170"/>
                    <a:pt x="425" y="170"/>
                  </a:cubicBezTo>
                  <a:cubicBezTo>
                    <a:pt x="428" y="188"/>
                    <a:pt x="428" y="188"/>
                    <a:pt x="428" y="188"/>
                  </a:cubicBezTo>
                  <a:cubicBezTo>
                    <a:pt x="410" y="197"/>
                    <a:pt x="410" y="197"/>
                    <a:pt x="410" y="197"/>
                  </a:cubicBezTo>
                  <a:cubicBezTo>
                    <a:pt x="410" y="201"/>
                    <a:pt x="410" y="205"/>
                    <a:pt x="410" y="209"/>
                  </a:cubicBezTo>
                  <a:cubicBezTo>
                    <a:pt x="430" y="215"/>
                    <a:pt x="430" y="215"/>
                    <a:pt x="430" y="215"/>
                  </a:cubicBezTo>
                  <a:cubicBezTo>
                    <a:pt x="429" y="233"/>
                    <a:pt x="429" y="233"/>
                    <a:pt x="429" y="233"/>
                  </a:cubicBezTo>
                  <a:cubicBezTo>
                    <a:pt x="409" y="237"/>
                    <a:pt x="409" y="237"/>
                    <a:pt x="409" y="237"/>
                  </a:cubicBezTo>
                  <a:cubicBezTo>
                    <a:pt x="409" y="242"/>
                    <a:pt x="408" y="246"/>
                    <a:pt x="408" y="250"/>
                  </a:cubicBezTo>
                  <a:cubicBezTo>
                    <a:pt x="426" y="260"/>
                    <a:pt x="426" y="260"/>
                    <a:pt x="426" y="260"/>
                  </a:cubicBezTo>
                  <a:cubicBezTo>
                    <a:pt x="421" y="277"/>
                    <a:pt x="421" y="277"/>
                    <a:pt x="421" y="277"/>
                  </a:cubicBezTo>
                  <a:cubicBezTo>
                    <a:pt x="401" y="277"/>
                    <a:pt x="401" y="277"/>
                    <a:pt x="401" y="277"/>
                  </a:cubicBezTo>
                  <a:cubicBezTo>
                    <a:pt x="399" y="281"/>
                    <a:pt x="398" y="285"/>
                    <a:pt x="396" y="289"/>
                  </a:cubicBezTo>
                  <a:cubicBezTo>
                    <a:pt x="412" y="303"/>
                    <a:pt x="412" y="303"/>
                    <a:pt x="412" y="303"/>
                  </a:cubicBezTo>
                  <a:cubicBezTo>
                    <a:pt x="404" y="318"/>
                    <a:pt x="404" y="318"/>
                    <a:pt x="404" y="318"/>
                  </a:cubicBezTo>
                  <a:cubicBezTo>
                    <a:pt x="384" y="314"/>
                    <a:pt x="384" y="314"/>
                    <a:pt x="384" y="314"/>
                  </a:cubicBezTo>
                  <a:cubicBezTo>
                    <a:pt x="382" y="318"/>
                    <a:pt x="379" y="322"/>
                    <a:pt x="377" y="325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379" y="355"/>
                    <a:pt x="379" y="355"/>
                    <a:pt x="379" y="355"/>
                  </a:cubicBezTo>
                  <a:cubicBezTo>
                    <a:pt x="359" y="347"/>
                    <a:pt x="359" y="347"/>
                    <a:pt x="359" y="347"/>
                  </a:cubicBezTo>
                  <a:cubicBezTo>
                    <a:pt x="358" y="349"/>
                    <a:pt x="356" y="351"/>
                    <a:pt x="355" y="352"/>
                  </a:cubicBezTo>
                  <a:cubicBezTo>
                    <a:pt x="353" y="354"/>
                    <a:pt x="352" y="355"/>
                    <a:pt x="351" y="356"/>
                  </a:cubicBezTo>
                  <a:cubicBezTo>
                    <a:pt x="359" y="375"/>
                    <a:pt x="359" y="375"/>
                    <a:pt x="359" y="375"/>
                  </a:cubicBezTo>
                  <a:cubicBezTo>
                    <a:pt x="346" y="386"/>
                    <a:pt x="346" y="386"/>
                    <a:pt x="346" y="386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26" y="377"/>
                    <a:pt x="322" y="379"/>
                    <a:pt x="319" y="381"/>
                  </a:cubicBezTo>
                  <a:cubicBezTo>
                    <a:pt x="323" y="401"/>
                    <a:pt x="323" y="401"/>
                    <a:pt x="323" y="401"/>
                  </a:cubicBezTo>
                  <a:cubicBezTo>
                    <a:pt x="308" y="410"/>
                    <a:pt x="308" y="410"/>
                    <a:pt x="308" y="410"/>
                  </a:cubicBezTo>
                  <a:cubicBezTo>
                    <a:pt x="294" y="394"/>
                    <a:pt x="294" y="394"/>
                    <a:pt x="294" y="394"/>
                  </a:cubicBezTo>
                  <a:cubicBezTo>
                    <a:pt x="290" y="396"/>
                    <a:pt x="286" y="398"/>
                    <a:pt x="282" y="399"/>
                  </a:cubicBezTo>
                  <a:cubicBezTo>
                    <a:pt x="282" y="420"/>
                    <a:pt x="282" y="420"/>
                    <a:pt x="282" y="420"/>
                  </a:cubicBezTo>
                  <a:cubicBezTo>
                    <a:pt x="265" y="425"/>
                    <a:pt x="265" y="425"/>
                    <a:pt x="265" y="425"/>
                  </a:cubicBezTo>
                  <a:cubicBezTo>
                    <a:pt x="255" y="407"/>
                    <a:pt x="255" y="407"/>
                    <a:pt x="255" y="407"/>
                  </a:cubicBezTo>
                  <a:cubicBezTo>
                    <a:pt x="251" y="408"/>
                    <a:pt x="246" y="408"/>
                    <a:pt x="242" y="409"/>
                  </a:cubicBezTo>
                  <a:cubicBezTo>
                    <a:pt x="238" y="429"/>
                    <a:pt x="238" y="429"/>
                    <a:pt x="238" y="429"/>
                  </a:cubicBezTo>
                  <a:cubicBezTo>
                    <a:pt x="221" y="430"/>
                    <a:pt x="221" y="430"/>
                    <a:pt x="221" y="430"/>
                  </a:cubicBezTo>
                  <a:cubicBezTo>
                    <a:pt x="214" y="411"/>
                    <a:pt x="214" y="411"/>
                    <a:pt x="214" y="411"/>
                  </a:cubicBezTo>
                  <a:cubicBezTo>
                    <a:pt x="210" y="411"/>
                    <a:pt x="206" y="411"/>
                    <a:pt x="201" y="410"/>
                  </a:cubicBezTo>
                  <a:cubicBezTo>
                    <a:pt x="194" y="429"/>
                    <a:pt x="194" y="429"/>
                    <a:pt x="194" y="429"/>
                  </a:cubicBezTo>
                  <a:cubicBezTo>
                    <a:pt x="176" y="427"/>
                    <a:pt x="176" y="427"/>
                    <a:pt x="176" y="427"/>
                  </a:cubicBezTo>
                  <a:cubicBezTo>
                    <a:pt x="174" y="407"/>
                    <a:pt x="174" y="407"/>
                    <a:pt x="174" y="407"/>
                  </a:cubicBezTo>
                  <a:cubicBezTo>
                    <a:pt x="169" y="406"/>
                    <a:pt x="165" y="405"/>
                    <a:pt x="161" y="403"/>
                  </a:cubicBezTo>
                  <a:cubicBezTo>
                    <a:pt x="150" y="420"/>
                    <a:pt x="150" y="420"/>
                    <a:pt x="150" y="420"/>
                  </a:cubicBezTo>
                  <a:cubicBezTo>
                    <a:pt x="133" y="414"/>
                    <a:pt x="133" y="414"/>
                    <a:pt x="133" y="414"/>
                  </a:cubicBezTo>
                  <a:cubicBezTo>
                    <a:pt x="135" y="394"/>
                    <a:pt x="135" y="394"/>
                    <a:pt x="135" y="394"/>
                  </a:cubicBezTo>
                  <a:cubicBezTo>
                    <a:pt x="131" y="392"/>
                    <a:pt x="127" y="390"/>
                    <a:pt x="123" y="388"/>
                  </a:cubicBezTo>
                  <a:cubicBezTo>
                    <a:pt x="108" y="402"/>
                    <a:pt x="108" y="402"/>
                    <a:pt x="108" y="402"/>
                  </a:cubicBezTo>
                  <a:cubicBezTo>
                    <a:pt x="94" y="393"/>
                    <a:pt x="94" y="393"/>
                    <a:pt x="94" y="393"/>
                  </a:cubicBezTo>
                  <a:cubicBezTo>
                    <a:pt x="100" y="373"/>
                    <a:pt x="100" y="373"/>
                    <a:pt x="100" y="373"/>
                  </a:cubicBezTo>
                  <a:cubicBezTo>
                    <a:pt x="96" y="371"/>
                    <a:pt x="93" y="368"/>
                    <a:pt x="90" y="365"/>
                  </a:cubicBezTo>
                  <a:cubicBezTo>
                    <a:pt x="72" y="376"/>
                    <a:pt x="72" y="376"/>
                    <a:pt x="72" y="376"/>
                  </a:cubicBezTo>
                  <a:cubicBezTo>
                    <a:pt x="59" y="364"/>
                    <a:pt x="59" y="364"/>
                    <a:pt x="59" y="364"/>
                  </a:cubicBezTo>
                  <a:cubicBezTo>
                    <a:pt x="69" y="346"/>
                    <a:pt x="69" y="346"/>
                    <a:pt x="69" y="346"/>
                  </a:cubicBezTo>
                  <a:cubicBezTo>
                    <a:pt x="66" y="343"/>
                    <a:pt x="64" y="339"/>
                    <a:pt x="61" y="336"/>
                  </a:cubicBezTo>
                  <a:cubicBezTo>
                    <a:pt x="42" y="343"/>
                    <a:pt x="42" y="343"/>
                    <a:pt x="42" y="343"/>
                  </a:cubicBezTo>
                  <a:cubicBezTo>
                    <a:pt x="32" y="328"/>
                    <a:pt x="32" y="328"/>
                    <a:pt x="32" y="328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43" y="309"/>
                    <a:pt x="41" y="305"/>
                    <a:pt x="39" y="302"/>
                  </a:cubicBezTo>
                  <a:cubicBezTo>
                    <a:pt x="19" y="304"/>
                    <a:pt x="19" y="304"/>
                    <a:pt x="19" y="304"/>
                  </a:cubicBezTo>
                  <a:cubicBezTo>
                    <a:pt x="13" y="288"/>
                    <a:pt x="13" y="288"/>
                    <a:pt x="13" y="288"/>
                  </a:cubicBezTo>
                  <a:cubicBezTo>
                    <a:pt x="29" y="275"/>
                    <a:pt x="29" y="275"/>
                    <a:pt x="29" y="275"/>
                  </a:cubicBezTo>
                  <a:cubicBezTo>
                    <a:pt x="28" y="271"/>
                    <a:pt x="26" y="267"/>
                    <a:pt x="25" y="263"/>
                  </a:cubicBezTo>
                  <a:cubicBezTo>
                    <a:pt x="5" y="262"/>
                    <a:pt x="5" y="262"/>
                    <a:pt x="5" y="262"/>
                  </a:cubicBezTo>
                  <a:cubicBezTo>
                    <a:pt x="2" y="244"/>
                    <a:pt x="2" y="244"/>
                    <a:pt x="2" y="244"/>
                  </a:cubicBezTo>
                  <a:cubicBezTo>
                    <a:pt x="20" y="236"/>
                    <a:pt x="20" y="236"/>
                    <a:pt x="20" y="236"/>
                  </a:cubicBezTo>
                  <a:cubicBezTo>
                    <a:pt x="20" y="231"/>
                    <a:pt x="20" y="227"/>
                    <a:pt x="20" y="223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21" y="191"/>
                    <a:pt x="22" y="186"/>
                    <a:pt x="22" y="182"/>
                  </a:cubicBezTo>
                  <a:cubicBezTo>
                    <a:pt x="4" y="172"/>
                    <a:pt x="4" y="172"/>
                    <a:pt x="4" y="172"/>
                  </a:cubicBezTo>
                  <a:cubicBezTo>
                    <a:pt x="8" y="155"/>
                    <a:pt x="8" y="155"/>
                    <a:pt x="8" y="155"/>
                  </a:cubicBezTo>
                  <a:cubicBezTo>
                    <a:pt x="29" y="155"/>
                    <a:pt x="29" y="155"/>
                    <a:pt x="29" y="155"/>
                  </a:cubicBezTo>
                  <a:cubicBezTo>
                    <a:pt x="30" y="151"/>
                    <a:pt x="32" y="147"/>
                    <a:pt x="33" y="143"/>
                  </a:cubicBezTo>
                  <a:cubicBezTo>
                    <a:pt x="18" y="130"/>
                    <a:pt x="18" y="130"/>
                    <a:pt x="18" y="130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4"/>
                    <a:pt x="50" y="110"/>
                    <a:pt x="52" y="107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72" y="82"/>
                    <a:pt x="73" y="80"/>
                    <a:pt x="75" y="78"/>
                  </a:cubicBezTo>
                  <a:cubicBezTo>
                    <a:pt x="76" y="77"/>
                    <a:pt x="77" y="76"/>
                    <a:pt x="78" y="75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100" y="57"/>
                    <a:pt x="100" y="57"/>
                    <a:pt x="100" y="57"/>
                  </a:cubicBezTo>
                  <a:cubicBezTo>
                    <a:pt x="103" y="55"/>
                    <a:pt x="107" y="52"/>
                    <a:pt x="110" y="5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35" y="37"/>
                    <a:pt x="135" y="37"/>
                    <a:pt x="135" y="37"/>
                  </a:cubicBezTo>
                  <a:cubicBezTo>
                    <a:pt x="139" y="35"/>
                    <a:pt x="143" y="33"/>
                    <a:pt x="147" y="32"/>
                  </a:cubicBezTo>
                  <a:cubicBezTo>
                    <a:pt x="146" y="11"/>
                    <a:pt x="146" y="11"/>
                    <a:pt x="146" y="11"/>
                  </a:cubicBezTo>
                  <a:cubicBezTo>
                    <a:pt x="163" y="7"/>
                    <a:pt x="163" y="7"/>
                    <a:pt x="163" y="7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78" y="23"/>
                    <a:pt x="182" y="22"/>
                    <a:pt x="187" y="22"/>
                  </a:cubicBezTo>
                  <a:cubicBezTo>
                    <a:pt x="190" y="2"/>
                    <a:pt x="190" y="2"/>
                    <a:pt x="190" y="2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5" y="20"/>
                    <a:pt x="215" y="20"/>
                    <a:pt x="215" y="20"/>
                  </a:cubicBezTo>
                  <a:cubicBezTo>
                    <a:pt x="219" y="20"/>
                    <a:pt x="223" y="20"/>
                    <a:pt x="227" y="20"/>
                  </a:cubicBezTo>
                  <a:cubicBezTo>
                    <a:pt x="235" y="1"/>
                    <a:pt x="235" y="1"/>
                    <a:pt x="235" y="1"/>
                  </a:cubicBezTo>
                  <a:cubicBezTo>
                    <a:pt x="252" y="4"/>
                    <a:pt x="252" y="4"/>
                    <a:pt x="252" y="4"/>
                  </a:cubicBezTo>
                  <a:cubicBezTo>
                    <a:pt x="255" y="24"/>
                    <a:pt x="255" y="24"/>
                    <a:pt x="255" y="24"/>
                  </a:cubicBezTo>
                  <a:cubicBezTo>
                    <a:pt x="259" y="25"/>
                    <a:pt x="263" y="26"/>
                    <a:pt x="268" y="27"/>
                  </a:cubicBezTo>
                  <a:cubicBezTo>
                    <a:pt x="279" y="10"/>
                    <a:pt x="279" y="10"/>
                    <a:pt x="279" y="10"/>
                  </a:cubicBezTo>
                  <a:cubicBezTo>
                    <a:pt x="296" y="16"/>
                    <a:pt x="296" y="16"/>
                    <a:pt x="296" y="16"/>
                  </a:cubicBezTo>
                  <a:cubicBezTo>
                    <a:pt x="294" y="36"/>
                    <a:pt x="294" y="36"/>
                    <a:pt x="294" y="36"/>
                  </a:cubicBezTo>
                  <a:cubicBezTo>
                    <a:pt x="298" y="38"/>
                    <a:pt x="302" y="40"/>
                    <a:pt x="305" y="42"/>
                  </a:cubicBezTo>
                  <a:cubicBezTo>
                    <a:pt x="320" y="28"/>
                    <a:pt x="320" y="28"/>
                    <a:pt x="320" y="28"/>
                  </a:cubicBezTo>
                  <a:cubicBezTo>
                    <a:pt x="335" y="37"/>
                    <a:pt x="335" y="37"/>
                    <a:pt x="335" y="37"/>
                  </a:cubicBezTo>
                  <a:cubicBezTo>
                    <a:pt x="329" y="57"/>
                    <a:pt x="329" y="57"/>
                    <a:pt x="329" y="57"/>
                  </a:cubicBezTo>
                  <a:cubicBezTo>
                    <a:pt x="334" y="60"/>
                    <a:pt x="338" y="63"/>
                    <a:pt x="341" y="66"/>
                  </a:cubicBezTo>
                  <a:cubicBezTo>
                    <a:pt x="359" y="56"/>
                    <a:pt x="359" y="56"/>
                    <a:pt x="359" y="56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62" y="86"/>
                    <a:pt x="362" y="86"/>
                    <a:pt x="362" y="86"/>
                  </a:cubicBezTo>
                  <a:close/>
                  <a:moveTo>
                    <a:pt x="385" y="148"/>
                  </a:moveTo>
                  <a:cubicBezTo>
                    <a:pt x="385" y="148"/>
                    <a:pt x="385" y="148"/>
                    <a:pt x="385" y="148"/>
                  </a:cubicBezTo>
                  <a:cubicBezTo>
                    <a:pt x="380" y="134"/>
                    <a:pt x="364" y="128"/>
                    <a:pt x="350" y="133"/>
                  </a:cubicBezTo>
                  <a:cubicBezTo>
                    <a:pt x="337" y="139"/>
                    <a:pt x="330" y="154"/>
                    <a:pt x="335" y="168"/>
                  </a:cubicBezTo>
                  <a:cubicBezTo>
                    <a:pt x="341" y="182"/>
                    <a:pt x="356" y="189"/>
                    <a:pt x="370" y="183"/>
                  </a:cubicBezTo>
                  <a:cubicBezTo>
                    <a:pt x="384" y="178"/>
                    <a:pt x="391" y="162"/>
                    <a:pt x="385" y="148"/>
                  </a:cubicBezTo>
                  <a:close/>
                  <a:moveTo>
                    <a:pt x="95" y="263"/>
                  </a:moveTo>
                  <a:cubicBezTo>
                    <a:pt x="95" y="263"/>
                    <a:pt x="95" y="263"/>
                    <a:pt x="95" y="263"/>
                  </a:cubicBezTo>
                  <a:cubicBezTo>
                    <a:pt x="89" y="249"/>
                    <a:pt x="74" y="242"/>
                    <a:pt x="60" y="247"/>
                  </a:cubicBezTo>
                  <a:cubicBezTo>
                    <a:pt x="46" y="253"/>
                    <a:pt x="39" y="269"/>
                    <a:pt x="45" y="282"/>
                  </a:cubicBezTo>
                  <a:cubicBezTo>
                    <a:pt x="50" y="296"/>
                    <a:pt x="66" y="303"/>
                    <a:pt x="80" y="298"/>
                  </a:cubicBezTo>
                  <a:cubicBezTo>
                    <a:pt x="93" y="292"/>
                    <a:pt x="100" y="277"/>
                    <a:pt x="95" y="263"/>
                  </a:cubicBezTo>
                  <a:close/>
                  <a:moveTo>
                    <a:pt x="148" y="45"/>
                  </a:moveTo>
                  <a:cubicBezTo>
                    <a:pt x="148" y="45"/>
                    <a:pt x="148" y="45"/>
                    <a:pt x="148" y="45"/>
                  </a:cubicBezTo>
                  <a:cubicBezTo>
                    <a:pt x="134" y="50"/>
                    <a:pt x="127" y="66"/>
                    <a:pt x="133" y="80"/>
                  </a:cubicBezTo>
                  <a:cubicBezTo>
                    <a:pt x="138" y="94"/>
                    <a:pt x="154" y="101"/>
                    <a:pt x="168" y="95"/>
                  </a:cubicBezTo>
                  <a:cubicBezTo>
                    <a:pt x="182" y="90"/>
                    <a:pt x="188" y="74"/>
                    <a:pt x="183" y="60"/>
                  </a:cubicBezTo>
                  <a:cubicBezTo>
                    <a:pt x="177" y="46"/>
                    <a:pt x="162" y="40"/>
                    <a:pt x="148" y="45"/>
                  </a:cubicBezTo>
                  <a:close/>
                  <a:moveTo>
                    <a:pt x="262" y="336"/>
                  </a:moveTo>
                  <a:cubicBezTo>
                    <a:pt x="262" y="336"/>
                    <a:pt x="262" y="336"/>
                    <a:pt x="262" y="336"/>
                  </a:cubicBezTo>
                  <a:cubicBezTo>
                    <a:pt x="248" y="341"/>
                    <a:pt x="242" y="357"/>
                    <a:pt x="247" y="370"/>
                  </a:cubicBezTo>
                  <a:cubicBezTo>
                    <a:pt x="253" y="384"/>
                    <a:pt x="268" y="391"/>
                    <a:pt x="282" y="386"/>
                  </a:cubicBezTo>
                  <a:cubicBezTo>
                    <a:pt x="296" y="380"/>
                    <a:pt x="303" y="365"/>
                    <a:pt x="297" y="351"/>
                  </a:cubicBezTo>
                  <a:cubicBezTo>
                    <a:pt x="292" y="337"/>
                    <a:pt x="276" y="330"/>
                    <a:pt x="262" y="336"/>
                  </a:cubicBezTo>
                  <a:close/>
                  <a:moveTo>
                    <a:pt x="288" y="47"/>
                  </a:moveTo>
                  <a:cubicBezTo>
                    <a:pt x="288" y="47"/>
                    <a:pt x="288" y="47"/>
                    <a:pt x="288" y="47"/>
                  </a:cubicBezTo>
                  <a:cubicBezTo>
                    <a:pt x="274" y="42"/>
                    <a:pt x="258" y="48"/>
                    <a:pt x="253" y="61"/>
                  </a:cubicBezTo>
                  <a:cubicBezTo>
                    <a:pt x="247" y="75"/>
                    <a:pt x="253" y="91"/>
                    <a:pt x="267" y="97"/>
                  </a:cubicBezTo>
                  <a:cubicBezTo>
                    <a:pt x="280" y="103"/>
                    <a:pt x="296" y="97"/>
                    <a:pt x="302" y="83"/>
                  </a:cubicBezTo>
                  <a:cubicBezTo>
                    <a:pt x="308" y="69"/>
                    <a:pt x="302" y="53"/>
                    <a:pt x="288" y="47"/>
                  </a:cubicBezTo>
                  <a:close/>
                  <a:moveTo>
                    <a:pt x="163" y="334"/>
                  </a:moveTo>
                  <a:cubicBezTo>
                    <a:pt x="163" y="334"/>
                    <a:pt x="163" y="334"/>
                    <a:pt x="163" y="334"/>
                  </a:cubicBezTo>
                  <a:cubicBezTo>
                    <a:pt x="150" y="328"/>
                    <a:pt x="134" y="334"/>
                    <a:pt x="128" y="348"/>
                  </a:cubicBezTo>
                  <a:cubicBezTo>
                    <a:pt x="122" y="361"/>
                    <a:pt x="128" y="377"/>
                    <a:pt x="142" y="383"/>
                  </a:cubicBezTo>
                  <a:cubicBezTo>
                    <a:pt x="156" y="389"/>
                    <a:pt x="172" y="383"/>
                    <a:pt x="177" y="369"/>
                  </a:cubicBezTo>
                  <a:cubicBezTo>
                    <a:pt x="183" y="356"/>
                    <a:pt x="177" y="340"/>
                    <a:pt x="163" y="334"/>
                  </a:cubicBezTo>
                  <a:close/>
                  <a:moveTo>
                    <a:pt x="47" y="142"/>
                  </a:moveTo>
                  <a:cubicBezTo>
                    <a:pt x="47" y="142"/>
                    <a:pt x="47" y="142"/>
                    <a:pt x="47" y="142"/>
                  </a:cubicBezTo>
                  <a:cubicBezTo>
                    <a:pt x="41" y="156"/>
                    <a:pt x="47" y="172"/>
                    <a:pt x="61" y="178"/>
                  </a:cubicBezTo>
                  <a:cubicBezTo>
                    <a:pt x="75" y="184"/>
                    <a:pt x="91" y="177"/>
                    <a:pt x="97" y="164"/>
                  </a:cubicBezTo>
                  <a:cubicBezTo>
                    <a:pt x="103" y="150"/>
                    <a:pt x="96" y="134"/>
                    <a:pt x="83" y="128"/>
                  </a:cubicBezTo>
                  <a:cubicBezTo>
                    <a:pt x="69" y="122"/>
                    <a:pt x="53" y="129"/>
                    <a:pt x="47" y="142"/>
                  </a:cubicBezTo>
                  <a:close/>
                  <a:moveTo>
                    <a:pt x="333" y="267"/>
                  </a:moveTo>
                  <a:cubicBezTo>
                    <a:pt x="333" y="267"/>
                    <a:pt x="333" y="267"/>
                    <a:pt x="333" y="267"/>
                  </a:cubicBezTo>
                  <a:cubicBezTo>
                    <a:pt x="327" y="281"/>
                    <a:pt x="334" y="296"/>
                    <a:pt x="347" y="302"/>
                  </a:cubicBezTo>
                  <a:cubicBezTo>
                    <a:pt x="361" y="308"/>
                    <a:pt x="377" y="302"/>
                    <a:pt x="383" y="288"/>
                  </a:cubicBezTo>
                  <a:cubicBezTo>
                    <a:pt x="389" y="275"/>
                    <a:pt x="383" y="259"/>
                    <a:pt x="369" y="253"/>
                  </a:cubicBezTo>
                  <a:cubicBezTo>
                    <a:pt x="355" y="247"/>
                    <a:pt x="339" y="253"/>
                    <a:pt x="333" y="267"/>
                  </a:cubicBezTo>
                  <a:close/>
                  <a:moveTo>
                    <a:pt x="286" y="187"/>
                  </a:moveTo>
                  <a:cubicBezTo>
                    <a:pt x="286" y="187"/>
                    <a:pt x="286" y="187"/>
                    <a:pt x="286" y="187"/>
                  </a:cubicBezTo>
                  <a:cubicBezTo>
                    <a:pt x="284" y="182"/>
                    <a:pt x="277" y="179"/>
                    <a:pt x="271" y="181"/>
                  </a:cubicBezTo>
                  <a:cubicBezTo>
                    <a:pt x="266" y="183"/>
                    <a:pt x="263" y="190"/>
                    <a:pt x="265" y="196"/>
                  </a:cubicBezTo>
                  <a:cubicBezTo>
                    <a:pt x="267" y="201"/>
                    <a:pt x="274" y="204"/>
                    <a:pt x="280" y="202"/>
                  </a:cubicBezTo>
                  <a:cubicBezTo>
                    <a:pt x="285" y="200"/>
                    <a:pt x="288" y="193"/>
                    <a:pt x="286" y="187"/>
                  </a:cubicBezTo>
                  <a:close/>
                  <a:moveTo>
                    <a:pt x="165" y="235"/>
                  </a:moveTo>
                  <a:cubicBezTo>
                    <a:pt x="165" y="235"/>
                    <a:pt x="165" y="235"/>
                    <a:pt x="165" y="235"/>
                  </a:cubicBezTo>
                  <a:cubicBezTo>
                    <a:pt x="163" y="229"/>
                    <a:pt x="156" y="226"/>
                    <a:pt x="150" y="229"/>
                  </a:cubicBezTo>
                  <a:cubicBezTo>
                    <a:pt x="145" y="231"/>
                    <a:pt x="142" y="238"/>
                    <a:pt x="144" y="243"/>
                  </a:cubicBezTo>
                  <a:cubicBezTo>
                    <a:pt x="146" y="249"/>
                    <a:pt x="153" y="252"/>
                    <a:pt x="159" y="250"/>
                  </a:cubicBezTo>
                  <a:cubicBezTo>
                    <a:pt x="164" y="247"/>
                    <a:pt x="167" y="241"/>
                    <a:pt x="165" y="235"/>
                  </a:cubicBezTo>
                  <a:close/>
                  <a:moveTo>
                    <a:pt x="187" y="144"/>
                  </a:moveTo>
                  <a:cubicBezTo>
                    <a:pt x="187" y="144"/>
                    <a:pt x="187" y="144"/>
                    <a:pt x="187" y="144"/>
                  </a:cubicBezTo>
                  <a:cubicBezTo>
                    <a:pt x="181" y="147"/>
                    <a:pt x="178" y="153"/>
                    <a:pt x="181" y="159"/>
                  </a:cubicBezTo>
                  <a:cubicBezTo>
                    <a:pt x="183" y="165"/>
                    <a:pt x="190" y="168"/>
                    <a:pt x="195" y="165"/>
                  </a:cubicBezTo>
                  <a:cubicBezTo>
                    <a:pt x="201" y="163"/>
                    <a:pt x="204" y="156"/>
                    <a:pt x="202" y="151"/>
                  </a:cubicBezTo>
                  <a:cubicBezTo>
                    <a:pt x="199" y="145"/>
                    <a:pt x="193" y="142"/>
                    <a:pt x="187" y="144"/>
                  </a:cubicBezTo>
                  <a:close/>
                  <a:moveTo>
                    <a:pt x="235" y="265"/>
                  </a:moveTo>
                  <a:cubicBezTo>
                    <a:pt x="235" y="265"/>
                    <a:pt x="235" y="265"/>
                    <a:pt x="235" y="265"/>
                  </a:cubicBezTo>
                  <a:cubicBezTo>
                    <a:pt x="229" y="268"/>
                    <a:pt x="226" y="274"/>
                    <a:pt x="228" y="280"/>
                  </a:cubicBezTo>
                  <a:cubicBezTo>
                    <a:pt x="231" y="286"/>
                    <a:pt x="237" y="289"/>
                    <a:pt x="243" y="286"/>
                  </a:cubicBezTo>
                  <a:cubicBezTo>
                    <a:pt x="249" y="284"/>
                    <a:pt x="252" y="278"/>
                    <a:pt x="249" y="272"/>
                  </a:cubicBezTo>
                  <a:cubicBezTo>
                    <a:pt x="247" y="266"/>
                    <a:pt x="240" y="263"/>
                    <a:pt x="235" y="265"/>
                  </a:cubicBezTo>
                  <a:close/>
                  <a:moveTo>
                    <a:pt x="245" y="145"/>
                  </a:moveTo>
                  <a:cubicBezTo>
                    <a:pt x="245" y="145"/>
                    <a:pt x="245" y="145"/>
                    <a:pt x="245" y="145"/>
                  </a:cubicBezTo>
                  <a:cubicBezTo>
                    <a:pt x="240" y="143"/>
                    <a:pt x="233" y="146"/>
                    <a:pt x="231" y="151"/>
                  </a:cubicBezTo>
                  <a:cubicBezTo>
                    <a:pt x="228" y="157"/>
                    <a:pt x="231" y="164"/>
                    <a:pt x="236" y="166"/>
                  </a:cubicBezTo>
                  <a:cubicBezTo>
                    <a:pt x="242" y="168"/>
                    <a:pt x="249" y="166"/>
                    <a:pt x="251" y="160"/>
                  </a:cubicBezTo>
                  <a:cubicBezTo>
                    <a:pt x="254" y="155"/>
                    <a:pt x="251" y="148"/>
                    <a:pt x="245" y="145"/>
                  </a:cubicBezTo>
                  <a:close/>
                  <a:moveTo>
                    <a:pt x="194" y="265"/>
                  </a:moveTo>
                  <a:cubicBezTo>
                    <a:pt x="194" y="265"/>
                    <a:pt x="194" y="265"/>
                    <a:pt x="194" y="265"/>
                  </a:cubicBezTo>
                  <a:cubicBezTo>
                    <a:pt x="188" y="262"/>
                    <a:pt x="181" y="265"/>
                    <a:pt x="179" y="271"/>
                  </a:cubicBezTo>
                  <a:cubicBezTo>
                    <a:pt x="176" y="276"/>
                    <a:pt x="179" y="283"/>
                    <a:pt x="185" y="285"/>
                  </a:cubicBezTo>
                  <a:cubicBezTo>
                    <a:pt x="190" y="288"/>
                    <a:pt x="197" y="285"/>
                    <a:pt x="199" y="279"/>
                  </a:cubicBezTo>
                  <a:cubicBezTo>
                    <a:pt x="202" y="274"/>
                    <a:pt x="199" y="267"/>
                    <a:pt x="194" y="265"/>
                  </a:cubicBezTo>
                  <a:close/>
                  <a:moveTo>
                    <a:pt x="145" y="185"/>
                  </a:moveTo>
                  <a:cubicBezTo>
                    <a:pt x="145" y="185"/>
                    <a:pt x="145" y="185"/>
                    <a:pt x="145" y="185"/>
                  </a:cubicBezTo>
                  <a:cubicBezTo>
                    <a:pt x="143" y="191"/>
                    <a:pt x="145" y="197"/>
                    <a:pt x="151" y="200"/>
                  </a:cubicBezTo>
                  <a:cubicBezTo>
                    <a:pt x="157" y="202"/>
                    <a:pt x="163" y="200"/>
                    <a:pt x="166" y="194"/>
                  </a:cubicBezTo>
                  <a:cubicBezTo>
                    <a:pt x="168" y="188"/>
                    <a:pt x="166" y="182"/>
                    <a:pt x="160" y="179"/>
                  </a:cubicBezTo>
                  <a:cubicBezTo>
                    <a:pt x="154" y="177"/>
                    <a:pt x="148" y="179"/>
                    <a:pt x="145" y="185"/>
                  </a:cubicBezTo>
                  <a:close/>
                  <a:moveTo>
                    <a:pt x="264" y="237"/>
                  </a:moveTo>
                  <a:cubicBezTo>
                    <a:pt x="264" y="237"/>
                    <a:pt x="264" y="237"/>
                    <a:pt x="264" y="237"/>
                  </a:cubicBezTo>
                  <a:cubicBezTo>
                    <a:pt x="262" y="243"/>
                    <a:pt x="264" y="249"/>
                    <a:pt x="270" y="252"/>
                  </a:cubicBezTo>
                  <a:cubicBezTo>
                    <a:pt x="276" y="254"/>
                    <a:pt x="282" y="251"/>
                    <a:pt x="285" y="246"/>
                  </a:cubicBezTo>
                  <a:cubicBezTo>
                    <a:pt x="287" y="240"/>
                    <a:pt x="285" y="233"/>
                    <a:pt x="279" y="231"/>
                  </a:cubicBezTo>
                  <a:cubicBezTo>
                    <a:pt x="273" y="229"/>
                    <a:pt x="267" y="231"/>
                    <a:pt x="264" y="237"/>
                  </a:cubicBezTo>
                  <a:close/>
                  <a:moveTo>
                    <a:pt x="236" y="194"/>
                  </a:moveTo>
                  <a:cubicBezTo>
                    <a:pt x="236" y="194"/>
                    <a:pt x="236" y="194"/>
                    <a:pt x="236" y="194"/>
                  </a:cubicBezTo>
                  <a:cubicBezTo>
                    <a:pt x="224" y="183"/>
                    <a:pt x="205" y="183"/>
                    <a:pt x="194" y="195"/>
                  </a:cubicBezTo>
                  <a:cubicBezTo>
                    <a:pt x="183" y="206"/>
                    <a:pt x="183" y="225"/>
                    <a:pt x="194" y="236"/>
                  </a:cubicBezTo>
                  <a:cubicBezTo>
                    <a:pt x="206" y="248"/>
                    <a:pt x="225" y="248"/>
                    <a:pt x="236" y="236"/>
                  </a:cubicBezTo>
                  <a:cubicBezTo>
                    <a:pt x="247" y="224"/>
                    <a:pt x="247" y="206"/>
                    <a:pt x="236" y="194"/>
                  </a:cubicBezTo>
                  <a:close/>
                  <a:moveTo>
                    <a:pt x="218" y="357"/>
                  </a:moveTo>
                  <a:cubicBezTo>
                    <a:pt x="218" y="357"/>
                    <a:pt x="218" y="357"/>
                    <a:pt x="218" y="357"/>
                  </a:cubicBezTo>
                  <a:cubicBezTo>
                    <a:pt x="230" y="357"/>
                    <a:pt x="240" y="347"/>
                    <a:pt x="240" y="334"/>
                  </a:cubicBezTo>
                  <a:cubicBezTo>
                    <a:pt x="240" y="321"/>
                    <a:pt x="230" y="311"/>
                    <a:pt x="217" y="311"/>
                  </a:cubicBezTo>
                  <a:cubicBezTo>
                    <a:pt x="204" y="311"/>
                    <a:pt x="194" y="322"/>
                    <a:pt x="194" y="334"/>
                  </a:cubicBezTo>
                  <a:cubicBezTo>
                    <a:pt x="194" y="347"/>
                    <a:pt x="205" y="357"/>
                    <a:pt x="218" y="357"/>
                  </a:cubicBezTo>
                  <a:close/>
                  <a:moveTo>
                    <a:pt x="148" y="283"/>
                  </a:moveTo>
                  <a:cubicBezTo>
                    <a:pt x="148" y="283"/>
                    <a:pt x="148" y="283"/>
                    <a:pt x="148" y="283"/>
                  </a:cubicBezTo>
                  <a:cubicBezTo>
                    <a:pt x="139" y="274"/>
                    <a:pt x="125" y="275"/>
                    <a:pt x="116" y="284"/>
                  </a:cubicBezTo>
                  <a:cubicBezTo>
                    <a:pt x="107" y="293"/>
                    <a:pt x="107" y="307"/>
                    <a:pt x="116" y="316"/>
                  </a:cubicBezTo>
                  <a:cubicBezTo>
                    <a:pt x="125" y="325"/>
                    <a:pt x="140" y="325"/>
                    <a:pt x="149" y="316"/>
                  </a:cubicBezTo>
                  <a:cubicBezTo>
                    <a:pt x="158" y="307"/>
                    <a:pt x="157" y="292"/>
                    <a:pt x="148" y="283"/>
                  </a:cubicBezTo>
                  <a:close/>
                  <a:moveTo>
                    <a:pt x="119" y="215"/>
                  </a:moveTo>
                  <a:cubicBezTo>
                    <a:pt x="119" y="215"/>
                    <a:pt x="119" y="215"/>
                    <a:pt x="119" y="215"/>
                  </a:cubicBezTo>
                  <a:cubicBezTo>
                    <a:pt x="119" y="202"/>
                    <a:pt x="109" y="192"/>
                    <a:pt x="96" y="192"/>
                  </a:cubicBezTo>
                  <a:cubicBezTo>
                    <a:pt x="83" y="192"/>
                    <a:pt x="73" y="203"/>
                    <a:pt x="73" y="215"/>
                  </a:cubicBezTo>
                  <a:cubicBezTo>
                    <a:pt x="73" y="228"/>
                    <a:pt x="84" y="238"/>
                    <a:pt x="96" y="238"/>
                  </a:cubicBezTo>
                  <a:cubicBezTo>
                    <a:pt x="109" y="238"/>
                    <a:pt x="119" y="228"/>
                    <a:pt x="119" y="215"/>
                  </a:cubicBezTo>
                  <a:close/>
                  <a:moveTo>
                    <a:pt x="147" y="146"/>
                  </a:moveTo>
                  <a:cubicBezTo>
                    <a:pt x="147" y="146"/>
                    <a:pt x="147" y="146"/>
                    <a:pt x="147" y="146"/>
                  </a:cubicBezTo>
                  <a:cubicBezTo>
                    <a:pt x="156" y="137"/>
                    <a:pt x="156" y="123"/>
                    <a:pt x="147" y="114"/>
                  </a:cubicBezTo>
                  <a:cubicBezTo>
                    <a:pt x="138" y="105"/>
                    <a:pt x="123" y="105"/>
                    <a:pt x="114" y="114"/>
                  </a:cubicBezTo>
                  <a:cubicBezTo>
                    <a:pt x="105" y="123"/>
                    <a:pt x="105" y="138"/>
                    <a:pt x="114" y="147"/>
                  </a:cubicBezTo>
                  <a:cubicBezTo>
                    <a:pt x="124" y="155"/>
                    <a:pt x="138" y="155"/>
                    <a:pt x="147" y="146"/>
                  </a:cubicBezTo>
                  <a:close/>
                  <a:moveTo>
                    <a:pt x="215" y="117"/>
                  </a:moveTo>
                  <a:cubicBezTo>
                    <a:pt x="215" y="117"/>
                    <a:pt x="215" y="117"/>
                    <a:pt x="215" y="117"/>
                  </a:cubicBezTo>
                  <a:cubicBezTo>
                    <a:pt x="228" y="117"/>
                    <a:pt x="238" y="107"/>
                    <a:pt x="238" y="94"/>
                  </a:cubicBezTo>
                  <a:cubicBezTo>
                    <a:pt x="238" y="81"/>
                    <a:pt x="228" y="71"/>
                    <a:pt x="215" y="71"/>
                  </a:cubicBezTo>
                  <a:cubicBezTo>
                    <a:pt x="202" y="71"/>
                    <a:pt x="192" y="82"/>
                    <a:pt x="192" y="94"/>
                  </a:cubicBezTo>
                  <a:cubicBezTo>
                    <a:pt x="192" y="107"/>
                    <a:pt x="203" y="117"/>
                    <a:pt x="215" y="117"/>
                  </a:cubicBezTo>
                  <a:close/>
                  <a:moveTo>
                    <a:pt x="316" y="112"/>
                  </a:moveTo>
                  <a:cubicBezTo>
                    <a:pt x="316" y="112"/>
                    <a:pt x="316" y="112"/>
                    <a:pt x="316" y="112"/>
                  </a:cubicBezTo>
                  <a:cubicBezTo>
                    <a:pt x="307" y="103"/>
                    <a:pt x="293" y="103"/>
                    <a:pt x="284" y="112"/>
                  </a:cubicBezTo>
                  <a:cubicBezTo>
                    <a:pt x="275" y="121"/>
                    <a:pt x="275" y="136"/>
                    <a:pt x="284" y="145"/>
                  </a:cubicBezTo>
                  <a:cubicBezTo>
                    <a:pt x="293" y="154"/>
                    <a:pt x="308" y="154"/>
                    <a:pt x="317" y="145"/>
                  </a:cubicBezTo>
                  <a:cubicBezTo>
                    <a:pt x="326" y="136"/>
                    <a:pt x="325" y="121"/>
                    <a:pt x="316" y="112"/>
                  </a:cubicBezTo>
                  <a:close/>
                  <a:moveTo>
                    <a:pt x="359" y="213"/>
                  </a:moveTo>
                  <a:cubicBezTo>
                    <a:pt x="359" y="213"/>
                    <a:pt x="359" y="213"/>
                    <a:pt x="359" y="213"/>
                  </a:cubicBezTo>
                  <a:cubicBezTo>
                    <a:pt x="359" y="200"/>
                    <a:pt x="349" y="190"/>
                    <a:pt x="336" y="190"/>
                  </a:cubicBezTo>
                  <a:cubicBezTo>
                    <a:pt x="323" y="190"/>
                    <a:pt x="313" y="201"/>
                    <a:pt x="313" y="213"/>
                  </a:cubicBezTo>
                  <a:cubicBezTo>
                    <a:pt x="313" y="226"/>
                    <a:pt x="324" y="236"/>
                    <a:pt x="336" y="236"/>
                  </a:cubicBezTo>
                  <a:cubicBezTo>
                    <a:pt x="349" y="236"/>
                    <a:pt x="359" y="226"/>
                    <a:pt x="359" y="213"/>
                  </a:cubicBezTo>
                  <a:close/>
                  <a:moveTo>
                    <a:pt x="318" y="314"/>
                  </a:moveTo>
                  <a:cubicBezTo>
                    <a:pt x="318" y="314"/>
                    <a:pt x="318" y="314"/>
                    <a:pt x="318" y="314"/>
                  </a:cubicBezTo>
                  <a:cubicBezTo>
                    <a:pt x="327" y="305"/>
                    <a:pt x="327" y="291"/>
                    <a:pt x="318" y="282"/>
                  </a:cubicBezTo>
                  <a:cubicBezTo>
                    <a:pt x="309" y="273"/>
                    <a:pt x="294" y="273"/>
                    <a:pt x="285" y="282"/>
                  </a:cubicBezTo>
                  <a:cubicBezTo>
                    <a:pt x="276" y="291"/>
                    <a:pt x="277" y="306"/>
                    <a:pt x="286" y="315"/>
                  </a:cubicBezTo>
                  <a:cubicBezTo>
                    <a:pt x="295" y="324"/>
                    <a:pt x="309" y="323"/>
                    <a:pt x="318" y="314"/>
                  </a:cubicBezTo>
                  <a:close/>
                </a:path>
              </a:pathLst>
            </a:custGeom>
            <a:solidFill>
              <a:srgbClr val="C4B7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1051" y="1515"/>
              <a:ext cx="851" cy="851"/>
            </a:xfrm>
            <a:custGeom>
              <a:avLst/>
              <a:gdLst>
                <a:gd name="T0" fmla="*/ 359 w 494"/>
                <a:gd name="T1" fmla="*/ 53 h 494"/>
                <a:gd name="T2" fmla="*/ 429 w 494"/>
                <a:gd name="T3" fmla="*/ 87 h 494"/>
                <a:gd name="T4" fmla="*/ 452 w 494"/>
                <a:gd name="T5" fmla="*/ 156 h 494"/>
                <a:gd name="T6" fmla="*/ 489 w 494"/>
                <a:gd name="T7" fmla="*/ 237 h 494"/>
                <a:gd name="T8" fmla="*/ 477 w 494"/>
                <a:gd name="T9" fmla="*/ 325 h 494"/>
                <a:gd name="T10" fmla="*/ 419 w 494"/>
                <a:gd name="T11" fmla="*/ 392 h 494"/>
                <a:gd name="T12" fmla="*/ 354 w 494"/>
                <a:gd name="T13" fmla="*/ 438 h 494"/>
                <a:gd name="T14" fmla="*/ 282 w 494"/>
                <a:gd name="T15" fmla="*/ 469 h 494"/>
                <a:gd name="T16" fmla="*/ 194 w 494"/>
                <a:gd name="T17" fmla="*/ 484 h 494"/>
                <a:gd name="T18" fmla="*/ 112 w 494"/>
                <a:gd name="T19" fmla="*/ 449 h 494"/>
                <a:gd name="T20" fmla="*/ 63 w 494"/>
                <a:gd name="T21" fmla="*/ 376 h 494"/>
                <a:gd name="T22" fmla="*/ 35 w 494"/>
                <a:gd name="T23" fmla="*/ 302 h 494"/>
                <a:gd name="T24" fmla="*/ 24 w 494"/>
                <a:gd name="T25" fmla="*/ 223 h 494"/>
                <a:gd name="T26" fmla="*/ 32 w 494"/>
                <a:gd name="T27" fmla="*/ 135 h 494"/>
                <a:gd name="T28" fmla="*/ 91 w 494"/>
                <a:gd name="T29" fmla="*/ 85 h 494"/>
                <a:gd name="T30" fmla="*/ 154 w 494"/>
                <a:gd name="T31" fmla="*/ 23 h 494"/>
                <a:gd name="T32" fmla="*/ 232 w 494"/>
                <a:gd name="T33" fmla="*/ 23 h 494"/>
                <a:gd name="T34" fmla="*/ 409 w 494"/>
                <a:gd name="T35" fmla="*/ 169 h 494"/>
                <a:gd name="T36" fmla="*/ 402 w 494"/>
                <a:gd name="T37" fmla="*/ 127 h 494"/>
                <a:gd name="T38" fmla="*/ 360 w 494"/>
                <a:gd name="T39" fmla="*/ 107 h 494"/>
                <a:gd name="T40" fmla="*/ 336 w 494"/>
                <a:gd name="T41" fmla="*/ 72 h 494"/>
                <a:gd name="T42" fmla="*/ 289 w 494"/>
                <a:gd name="T43" fmla="*/ 72 h 494"/>
                <a:gd name="T44" fmla="*/ 253 w 494"/>
                <a:gd name="T45" fmla="*/ 51 h 494"/>
                <a:gd name="T46" fmla="*/ 210 w 494"/>
                <a:gd name="T47" fmla="*/ 71 h 494"/>
                <a:gd name="T48" fmla="*/ 168 w 494"/>
                <a:gd name="T49" fmla="*/ 68 h 494"/>
                <a:gd name="T50" fmla="*/ 138 w 494"/>
                <a:gd name="T51" fmla="*/ 103 h 494"/>
                <a:gd name="T52" fmla="*/ 99 w 494"/>
                <a:gd name="T53" fmla="*/ 118 h 494"/>
                <a:gd name="T54" fmla="*/ 87 w 494"/>
                <a:gd name="T55" fmla="*/ 164 h 494"/>
                <a:gd name="T56" fmla="*/ 58 w 494"/>
                <a:gd name="T57" fmla="*/ 194 h 494"/>
                <a:gd name="T58" fmla="*/ 67 w 494"/>
                <a:gd name="T59" fmla="*/ 240 h 494"/>
                <a:gd name="T60" fmla="*/ 54 w 494"/>
                <a:gd name="T61" fmla="*/ 280 h 494"/>
                <a:gd name="T62" fmla="*/ 81 w 494"/>
                <a:gd name="T63" fmla="*/ 318 h 494"/>
                <a:gd name="T64" fmla="*/ 85 w 494"/>
                <a:gd name="T65" fmla="*/ 358 h 494"/>
                <a:gd name="T66" fmla="*/ 122 w 494"/>
                <a:gd name="T67" fmla="*/ 378 h 494"/>
                <a:gd name="T68" fmla="*/ 148 w 494"/>
                <a:gd name="T69" fmla="*/ 417 h 494"/>
                <a:gd name="T70" fmla="*/ 190 w 494"/>
                <a:gd name="T71" fmla="*/ 418 h 494"/>
                <a:gd name="T72" fmla="*/ 230 w 494"/>
                <a:gd name="T73" fmla="*/ 443 h 494"/>
                <a:gd name="T74" fmla="*/ 269 w 494"/>
                <a:gd name="T75" fmla="*/ 427 h 494"/>
                <a:gd name="T76" fmla="*/ 315 w 494"/>
                <a:gd name="T77" fmla="*/ 431 h 494"/>
                <a:gd name="T78" fmla="*/ 345 w 494"/>
                <a:gd name="T79" fmla="*/ 404 h 494"/>
                <a:gd name="T80" fmla="*/ 378 w 494"/>
                <a:gd name="T81" fmla="*/ 377 h 494"/>
                <a:gd name="T82" fmla="*/ 403 w 494"/>
                <a:gd name="T83" fmla="*/ 347 h 494"/>
                <a:gd name="T84" fmla="*/ 421 w 494"/>
                <a:gd name="T85" fmla="*/ 308 h 494"/>
                <a:gd name="T86" fmla="*/ 430 w 494"/>
                <a:gd name="T87" fmla="*/ 271 h 494"/>
                <a:gd name="T88" fmla="*/ 431 w 494"/>
                <a:gd name="T89" fmla="*/ 228 h 494"/>
                <a:gd name="T90" fmla="*/ 423 w 494"/>
                <a:gd name="T91" fmla="*/ 192 h 494"/>
                <a:gd name="T92" fmla="*/ 287 w 494"/>
                <a:gd name="T93" fmla="*/ 233 h 494"/>
                <a:gd name="T94" fmla="*/ 209 w 494"/>
                <a:gd name="T95" fmla="*/ 266 h 494"/>
                <a:gd name="T96" fmla="*/ 260 w 494"/>
                <a:gd name="T97" fmla="*/ 243 h 494"/>
                <a:gd name="T98" fmla="*/ 260 w 494"/>
                <a:gd name="T99" fmla="*/ 242 h 494"/>
                <a:gd name="T100" fmla="*/ 259 w 494"/>
                <a:gd name="T101" fmla="*/ 241 h 494"/>
                <a:gd name="T102" fmla="*/ 243 w 494"/>
                <a:gd name="T103" fmla="*/ 234 h 494"/>
                <a:gd name="T104" fmla="*/ 242 w 494"/>
                <a:gd name="T105" fmla="*/ 234 h 494"/>
                <a:gd name="T106" fmla="*/ 240 w 494"/>
                <a:gd name="T107" fmla="*/ 235 h 494"/>
                <a:gd name="T108" fmla="*/ 233 w 494"/>
                <a:gd name="T109" fmla="*/ 251 h 494"/>
                <a:gd name="T110" fmla="*/ 234 w 494"/>
                <a:gd name="T111" fmla="*/ 252 h 494"/>
                <a:gd name="T112" fmla="*/ 234 w 494"/>
                <a:gd name="T113" fmla="*/ 253 h 494"/>
                <a:gd name="T114" fmla="*/ 235 w 494"/>
                <a:gd name="T115" fmla="*/ 254 h 494"/>
                <a:gd name="T116" fmla="*/ 252 w 494"/>
                <a:gd name="T117" fmla="*/ 261 h 494"/>
                <a:gd name="T118" fmla="*/ 253 w 494"/>
                <a:gd name="T119" fmla="*/ 260 h 494"/>
                <a:gd name="T120" fmla="*/ 254 w 494"/>
                <a:gd name="T121" fmla="*/ 260 h 494"/>
                <a:gd name="T122" fmla="*/ 393 w 494"/>
                <a:gd name="T123" fmla="*/ 183 h 494"/>
                <a:gd name="T124" fmla="*/ 161 w 494"/>
                <a:gd name="T125" fmla="*/ 382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94" h="494">
                  <a:moveTo>
                    <a:pt x="303" y="8"/>
                  </a:moveTo>
                  <a:cubicBezTo>
                    <a:pt x="304" y="8"/>
                    <a:pt x="304" y="9"/>
                    <a:pt x="304" y="12"/>
                  </a:cubicBezTo>
                  <a:cubicBezTo>
                    <a:pt x="306" y="30"/>
                    <a:pt x="306" y="30"/>
                    <a:pt x="306" y="30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309" y="31"/>
                    <a:pt x="309" y="31"/>
                    <a:pt x="309" y="31"/>
                  </a:cubicBezTo>
                  <a:cubicBezTo>
                    <a:pt x="320" y="16"/>
                    <a:pt x="320" y="16"/>
                    <a:pt x="320" y="16"/>
                  </a:cubicBezTo>
                  <a:cubicBezTo>
                    <a:pt x="321" y="14"/>
                    <a:pt x="322" y="13"/>
                    <a:pt x="323" y="14"/>
                  </a:cubicBezTo>
                  <a:cubicBezTo>
                    <a:pt x="324" y="14"/>
                    <a:pt x="324" y="15"/>
                    <a:pt x="324" y="17"/>
                  </a:cubicBezTo>
                  <a:cubicBezTo>
                    <a:pt x="324" y="36"/>
                    <a:pt x="324" y="36"/>
                    <a:pt x="324" y="36"/>
                  </a:cubicBezTo>
                  <a:cubicBezTo>
                    <a:pt x="324" y="43"/>
                    <a:pt x="324" y="43"/>
                    <a:pt x="324" y="43"/>
                  </a:cubicBezTo>
                  <a:cubicBezTo>
                    <a:pt x="328" y="38"/>
                    <a:pt x="328" y="38"/>
                    <a:pt x="328" y="38"/>
                  </a:cubicBezTo>
                  <a:cubicBezTo>
                    <a:pt x="340" y="23"/>
                    <a:pt x="340" y="23"/>
                    <a:pt x="340" y="23"/>
                  </a:cubicBezTo>
                  <a:cubicBezTo>
                    <a:pt x="342" y="22"/>
                    <a:pt x="343" y="21"/>
                    <a:pt x="344" y="21"/>
                  </a:cubicBezTo>
                  <a:cubicBezTo>
                    <a:pt x="344" y="22"/>
                    <a:pt x="345" y="23"/>
                    <a:pt x="344" y="25"/>
                  </a:cubicBezTo>
                  <a:cubicBezTo>
                    <a:pt x="342" y="44"/>
                    <a:pt x="342" y="44"/>
                    <a:pt x="342" y="44"/>
                  </a:cubicBezTo>
                  <a:cubicBezTo>
                    <a:pt x="342" y="50"/>
                    <a:pt x="342" y="50"/>
                    <a:pt x="342" y="50"/>
                  </a:cubicBezTo>
                  <a:cubicBezTo>
                    <a:pt x="346" y="46"/>
                    <a:pt x="346" y="46"/>
                    <a:pt x="346" y="46"/>
                  </a:cubicBezTo>
                  <a:cubicBezTo>
                    <a:pt x="359" y="32"/>
                    <a:pt x="359" y="32"/>
                    <a:pt x="359" y="32"/>
                  </a:cubicBezTo>
                  <a:cubicBezTo>
                    <a:pt x="360" y="31"/>
                    <a:pt x="361" y="30"/>
                    <a:pt x="362" y="30"/>
                  </a:cubicBezTo>
                  <a:cubicBezTo>
                    <a:pt x="363" y="30"/>
                    <a:pt x="364" y="32"/>
                    <a:pt x="363" y="34"/>
                  </a:cubicBezTo>
                  <a:cubicBezTo>
                    <a:pt x="359" y="53"/>
                    <a:pt x="359" y="53"/>
                    <a:pt x="359" y="53"/>
                  </a:cubicBezTo>
                  <a:cubicBezTo>
                    <a:pt x="358" y="59"/>
                    <a:pt x="358" y="59"/>
                    <a:pt x="358" y="59"/>
                  </a:cubicBezTo>
                  <a:cubicBezTo>
                    <a:pt x="363" y="55"/>
                    <a:pt x="363" y="55"/>
                    <a:pt x="363" y="55"/>
                  </a:cubicBezTo>
                  <a:cubicBezTo>
                    <a:pt x="378" y="43"/>
                    <a:pt x="378" y="43"/>
                    <a:pt x="378" y="43"/>
                  </a:cubicBezTo>
                  <a:cubicBezTo>
                    <a:pt x="379" y="42"/>
                    <a:pt x="380" y="41"/>
                    <a:pt x="381" y="41"/>
                  </a:cubicBezTo>
                  <a:cubicBezTo>
                    <a:pt x="382" y="41"/>
                    <a:pt x="382" y="43"/>
                    <a:pt x="382" y="45"/>
                  </a:cubicBezTo>
                  <a:cubicBezTo>
                    <a:pt x="376" y="64"/>
                    <a:pt x="376" y="64"/>
                    <a:pt x="376" y="64"/>
                  </a:cubicBezTo>
                  <a:cubicBezTo>
                    <a:pt x="375" y="69"/>
                    <a:pt x="375" y="69"/>
                    <a:pt x="375" y="69"/>
                  </a:cubicBezTo>
                  <a:cubicBezTo>
                    <a:pt x="379" y="66"/>
                    <a:pt x="379" y="66"/>
                    <a:pt x="379" y="66"/>
                  </a:cubicBezTo>
                  <a:cubicBezTo>
                    <a:pt x="395" y="55"/>
                    <a:pt x="395" y="55"/>
                    <a:pt x="395" y="55"/>
                  </a:cubicBezTo>
                  <a:cubicBezTo>
                    <a:pt x="398" y="52"/>
                    <a:pt x="400" y="54"/>
                    <a:pt x="398" y="58"/>
                  </a:cubicBezTo>
                  <a:cubicBezTo>
                    <a:pt x="392" y="75"/>
                    <a:pt x="392" y="75"/>
                    <a:pt x="392" y="75"/>
                  </a:cubicBezTo>
                  <a:cubicBezTo>
                    <a:pt x="389" y="81"/>
                    <a:pt x="389" y="81"/>
                    <a:pt x="389" y="81"/>
                  </a:cubicBezTo>
                  <a:cubicBezTo>
                    <a:pt x="395" y="78"/>
                    <a:pt x="395" y="78"/>
                    <a:pt x="395" y="78"/>
                  </a:cubicBezTo>
                  <a:cubicBezTo>
                    <a:pt x="411" y="69"/>
                    <a:pt x="411" y="69"/>
                    <a:pt x="411" y="69"/>
                  </a:cubicBezTo>
                  <a:cubicBezTo>
                    <a:pt x="415" y="66"/>
                    <a:pt x="417" y="68"/>
                    <a:pt x="415" y="72"/>
                  </a:cubicBezTo>
                  <a:cubicBezTo>
                    <a:pt x="406" y="89"/>
                    <a:pt x="406" y="89"/>
                    <a:pt x="406" y="89"/>
                  </a:cubicBezTo>
                  <a:cubicBezTo>
                    <a:pt x="404" y="94"/>
                    <a:pt x="404" y="94"/>
                    <a:pt x="404" y="94"/>
                  </a:cubicBezTo>
                  <a:cubicBezTo>
                    <a:pt x="409" y="91"/>
                    <a:pt x="409" y="91"/>
                    <a:pt x="409" y="91"/>
                  </a:cubicBezTo>
                  <a:cubicBezTo>
                    <a:pt x="426" y="83"/>
                    <a:pt x="426" y="83"/>
                    <a:pt x="426" y="83"/>
                  </a:cubicBezTo>
                  <a:cubicBezTo>
                    <a:pt x="427" y="83"/>
                    <a:pt x="428" y="83"/>
                    <a:pt x="428" y="83"/>
                  </a:cubicBezTo>
                  <a:cubicBezTo>
                    <a:pt x="430" y="82"/>
                    <a:pt x="431" y="84"/>
                    <a:pt x="429" y="87"/>
                  </a:cubicBezTo>
                  <a:cubicBezTo>
                    <a:pt x="419" y="103"/>
                    <a:pt x="419" y="103"/>
                    <a:pt x="419" y="103"/>
                  </a:cubicBezTo>
                  <a:cubicBezTo>
                    <a:pt x="416" y="109"/>
                    <a:pt x="416" y="109"/>
                    <a:pt x="416" y="109"/>
                  </a:cubicBezTo>
                  <a:cubicBezTo>
                    <a:pt x="422" y="106"/>
                    <a:pt x="422" y="106"/>
                    <a:pt x="422" y="106"/>
                  </a:cubicBezTo>
                  <a:cubicBezTo>
                    <a:pt x="440" y="100"/>
                    <a:pt x="440" y="100"/>
                    <a:pt x="440" y="100"/>
                  </a:cubicBezTo>
                  <a:cubicBezTo>
                    <a:pt x="441" y="99"/>
                    <a:pt x="442" y="99"/>
                    <a:pt x="442" y="99"/>
                  </a:cubicBezTo>
                  <a:cubicBezTo>
                    <a:pt x="444" y="99"/>
                    <a:pt x="444" y="101"/>
                    <a:pt x="442" y="104"/>
                  </a:cubicBezTo>
                  <a:cubicBezTo>
                    <a:pt x="431" y="119"/>
                    <a:pt x="431" y="119"/>
                    <a:pt x="431" y="119"/>
                  </a:cubicBezTo>
                  <a:cubicBezTo>
                    <a:pt x="428" y="123"/>
                    <a:pt x="428" y="123"/>
                    <a:pt x="428" y="123"/>
                  </a:cubicBezTo>
                  <a:cubicBezTo>
                    <a:pt x="433" y="122"/>
                    <a:pt x="433" y="122"/>
                    <a:pt x="433" y="122"/>
                  </a:cubicBezTo>
                  <a:cubicBezTo>
                    <a:pt x="452" y="117"/>
                    <a:pt x="452" y="117"/>
                    <a:pt x="452" y="117"/>
                  </a:cubicBezTo>
                  <a:cubicBezTo>
                    <a:pt x="453" y="117"/>
                    <a:pt x="454" y="117"/>
                    <a:pt x="454" y="117"/>
                  </a:cubicBezTo>
                  <a:cubicBezTo>
                    <a:pt x="456" y="117"/>
                    <a:pt x="456" y="118"/>
                    <a:pt x="454" y="121"/>
                  </a:cubicBezTo>
                  <a:cubicBezTo>
                    <a:pt x="442" y="135"/>
                    <a:pt x="442" y="135"/>
                    <a:pt x="442" y="135"/>
                  </a:cubicBezTo>
                  <a:cubicBezTo>
                    <a:pt x="437" y="140"/>
                    <a:pt x="437" y="140"/>
                    <a:pt x="437" y="140"/>
                  </a:cubicBezTo>
                  <a:cubicBezTo>
                    <a:pt x="444" y="139"/>
                    <a:pt x="444" y="139"/>
                    <a:pt x="444" y="139"/>
                  </a:cubicBezTo>
                  <a:cubicBezTo>
                    <a:pt x="462" y="136"/>
                    <a:pt x="462" y="136"/>
                    <a:pt x="462" y="136"/>
                  </a:cubicBezTo>
                  <a:cubicBezTo>
                    <a:pt x="463" y="135"/>
                    <a:pt x="464" y="135"/>
                    <a:pt x="465" y="135"/>
                  </a:cubicBezTo>
                  <a:cubicBezTo>
                    <a:pt x="467" y="136"/>
                    <a:pt x="467" y="137"/>
                    <a:pt x="464" y="140"/>
                  </a:cubicBezTo>
                  <a:cubicBezTo>
                    <a:pt x="451" y="153"/>
                    <a:pt x="451" y="153"/>
                    <a:pt x="451" y="153"/>
                  </a:cubicBezTo>
                  <a:cubicBezTo>
                    <a:pt x="447" y="157"/>
                    <a:pt x="447" y="157"/>
                    <a:pt x="447" y="157"/>
                  </a:cubicBezTo>
                  <a:cubicBezTo>
                    <a:pt x="452" y="156"/>
                    <a:pt x="452" y="156"/>
                    <a:pt x="452" y="156"/>
                  </a:cubicBezTo>
                  <a:cubicBezTo>
                    <a:pt x="471" y="155"/>
                    <a:pt x="471" y="155"/>
                    <a:pt x="471" y="155"/>
                  </a:cubicBezTo>
                  <a:cubicBezTo>
                    <a:pt x="476" y="154"/>
                    <a:pt x="476" y="156"/>
                    <a:pt x="473" y="159"/>
                  </a:cubicBezTo>
                  <a:cubicBezTo>
                    <a:pt x="458" y="171"/>
                    <a:pt x="458" y="171"/>
                    <a:pt x="458" y="171"/>
                  </a:cubicBezTo>
                  <a:cubicBezTo>
                    <a:pt x="453" y="175"/>
                    <a:pt x="453" y="175"/>
                    <a:pt x="453" y="175"/>
                  </a:cubicBezTo>
                  <a:cubicBezTo>
                    <a:pt x="460" y="175"/>
                    <a:pt x="460" y="175"/>
                    <a:pt x="460" y="175"/>
                  </a:cubicBezTo>
                  <a:cubicBezTo>
                    <a:pt x="478" y="175"/>
                    <a:pt x="478" y="175"/>
                    <a:pt x="478" y="175"/>
                  </a:cubicBezTo>
                  <a:cubicBezTo>
                    <a:pt x="483" y="175"/>
                    <a:pt x="484" y="177"/>
                    <a:pt x="480" y="179"/>
                  </a:cubicBezTo>
                  <a:cubicBezTo>
                    <a:pt x="464" y="190"/>
                    <a:pt x="464" y="190"/>
                    <a:pt x="464" y="190"/>
                  </a:cubicBezTo>
                  <a:cubicBezTo>
                    <a:pt x="459" y="193"/>
                    <a:pt x="459" y="193"/>
                    <a:pt x="459" y="193"/>
                  </a:cubicBezTo>
                  <a:cubicBezTo>
                    <a:pt x="465" y="193"/>
                    <a:pt x="465" y="193"/>
                    <a:pt x="465" y="193"/>
                  </a:cubicBezTo>
                  <a:cubicBezTo>
                    <a:pt x="484" y="195"/>
                    <a:pt x="484" y="195"/>
                    <a:pt x="484" y="195"/>
                  </a:cubicBezTo>
                  <a:cubicBezTo>
                    <a:pt x="488" y="195"/>
                    <a:pt x="489" y="197"/>
                    <a:pt x="485" y="199"/>
                  </a:cubicBezTo>
                  <a:cubicBezTo>
                    <a:pt x="468" y="208"/>
                    <a:pt x="468" y="208"/>
                    <a:pt x="468" y="208"/>
                  </a:cubicBezTo>
                  <a:cubicBezTo>
                    <a:pt x="463" y="212"/>
                    <a:pt x="463" y="212"/>
                    <a:pt x="463" y="212"/>
                  </a:cubicBezTo>
                  <a:cubicBezTo>
                    <a:pt x="469" y="213"/>
                    <a:pt x="469" y="213"/>
                    <a:pt x="469" y="213"/>
                  </a:cubicBezTo>
                  <a:cubicBezTo>
                    <a:pt x="488" y="216"/>
                    <a:pt x="488" y="216"/>
                    <a:pt x="488" y="216"/>
                  </a:cubicBezTo>
                  <a:cubicBezTo>
                    <a:pt x="492" y="217"/>
                    <a:pt x="492" y="219"/>
                    <a:pt x="488" y="221"/>
                  </a:cubicBezTo>
                  <a:cubicBezTo>
                    <a:pt x="471" y="228"/>
                    <a:pt x="471" y="228"/>
                    <a:pt x="471" y="228"/>
                  </a:cubicBezTo>
                  <a:cubicBezTo>
                    <a:pt x="465" y="230"/>
                    <a:pt x="465" y="230"/>
                    <a:pt x="465" y="230"/>
                  </a:cubicBezTo>
                  <a:cubicBezTo>
                    <a:pt x="471" y="232"/>
                    <a:pt x="471" y="232"/>
                    <a:pt x="471" y="232"/>
                  </a:cubicBezTo>
                  <a:cubicBezTo>
                    <a:pt x="489" y="237"/>
                    <a:pt x="489" y="237"/>
                    <a:pt x="489" y="237"/>
                  </a:cubicBezTo>
                  <a:cubicBezTo>
                    <a:pt x="494" y="238"/>
                    <a:pt x="494" y="240"/>
                    <a:pt x="490" y="241"/>
                  </a:cubicBezTo>
                  <a:cubicBezTo>
                    <a:pt x="472" y="247"/>
                    <a:pt x="472" y="247"/>
                    <a:pt x="472" y="247"/>
                  </a:cubicBezTo>
                  <a:cubicBezTo>
                    <a:pt x="465" y="250"/>
                    <a:pt x="465" y="250"/>
                    <a:pt x="465" y="250"/>
                  </a:cubicBezTo>
                  <a:cubicBezTo>
                    <a:pt x="472" y="252"/>
                    <a:pt x="472" y="252"/>
                    <a:pt x="472" y="252"/>
                  </a:cubicBezTo>
                  <a:cubicBezTo>
                    <a:pt x="489" y="258"/>
                    <a:pt x="489" y="258"/>
                    <a:pt x="489" y="258"/>
                  </a:cubicBezTo>
                  <a:cubicBezTo>
                    <a:pt x="494" y="260"/>
                    <a:pt x="493" y="262"/>
                    <a:pt x="489" y="263"/>
                  </a:cubicBezTo>
                  <a:cubicBezTo>
                    <a:pt x="471" y="267"/>
                    <a:pt x="471" y="267"/>
                    <a:pt x="471" y="267"/>
                  </a:cubicBezTo>
                  <a:cubicBezTo>
                    <a:pt x="465" y="269"/>
                    <a:pt x="465" y="269"/>
                    <a:pt x="465" y="269"/>
                  </a:cubicBezTo>
                  <a:cubicBezTo>
                    <a:pt x="470" y="271"/>
                    <a:pt x="470" y="271"/>
                    <a:pt x="470" y="271"/>
                  </a:cubicBezTo>
                  <a:cubicBezTo>
                    <a:pt x="488" y="279"/>
                    <a:pt x="488" y="279"/>
                    <a:pt x="488" y="279"/>
                  </a:cubicBezTo>
                  <a:cubicBezTo>
                    <a:pt x="492" y="281"/>
                    <a:pt x="491" y="283"/>
                    <a:pt x="487" y="284"/>
                  </a:cubicBezTo>
                  <a:cubicBezTo>
                    <a:pt x="468" y="286"/>
                    <a:pt x="468" y="286"/>
                    <a:pt x="468" y="286"/>
                  </a:cubicBezTo>
                  <a:cubicBezTo>
                    <a:pt x="462" y="287"/>
                    <a:pt x="462" y="287"/>
                    <a:pt x="462" y="287"/>
                  </a:cubicBezTo>
                  <a:cubicBezTo>
                    <a:pt x="467" y="291"/>
                    <a:pt x="467" y="291"/>
                    <a:pt x="467" y="291"/>
                  </a:cubicBezTo>
                  <a:cubicBezTo>
                    <a:pt x="484" y="300"/>
                    <a:pt x="484" y="300"/>
                    <a:pt x="484" y="300"/>
                  </a:cubicBezTo>
                  <a:cubicBezTo>
                    <a:pt x="488" y="302"/>
                    <a:pt x="487" y="304"/>
                    <a:pt x="483" y="305"/>
                  </a:cubicBezTo>
                  <a:cubicBezTo>
                    <a:pt x="464" y="306"/>
                    <a:pt x="464" y="306"/>
                    <a:pt x="464" y="306"/>
                  </a:cubicBezTo>
                  <a:cubicBezTo>
                    <a:pt x="458" y="306"/>
                    <a:pt x="458" y="306"/>
                    <a:pt x="458" y="306"/>
                  </a:cubicBezTo>
                  <a:cubicBezTo>
                    <a:pt x="463" y="310"/>
                    <a:pt x="463" y="310"/>
                    <a:pt x="463" y="310"/>
                  </a:cubicBezTo>
                  <a:cubicBezTo>
                    <a:pt x="478" y="320"/>
                    <a:pt x="478" y="320"/>
                    <a:pt x="478" y="320"/>
                  </a:cubicBezTo>
                  <a:cubicBezTo>
                    <a:pt x="482" y="323"/>
                    <a:pt x="481" y="325"/>
                    <a:pt x="477" y="325"/>
                  </a:cubicBezTo>
                  <a:cubicBezTo>
                    <a:pt x="458" y="324"/>
                    <a:pt x="458" y="324"/>
                    <a:pt x="458" y="324"/>
                  </a:cubicBezTo>
                  <a:cubicBezTo>
                    <a:pt x="451" y="324"/>
                    <a:pt x="451" y="324"/>
                    <a:pt x="451" y="324"/>
                  </a:cubicBezTo>
                  <a:cubicBezTo>
                    <a:pt x="456" y="328"/>
                    <a:pt x="456" y="328"/>
                    <a:pt x="456" y="328"/>
                  </a:cubicBezTo>
                  <a:cubicBezTo>
                    <a:pt x="471" y="340"/>
                    <a:pt x="471" y="340"/>
                    <a:pt x="471" y="340"/>
                  </a:cubicBezTo>
                  <a:cubicBezTo>
                    <a:pt x="474" y="343"/>
                    <a:pt x="474" y="345"/>
                    <a:pt x="469" y="345"/>
                  </a:cubicBezTo>
                  <a:cubicBezTo>
                    <a:pt x="450" y="343"/>
                    <a:pt x="450" y="343"/>
                    <a:pt x="450" y="343"/>
                  </a:cubicBezTo>
                  <a:cubicBezTo>
                    <a:pt x="445" y="342"/>
                    <a:pt x="445" y="342"/>
                    <a:pt x="445" y="342"/>
                  </a:cubicBezTo>
                  <a:cubicBezTo>
                    <a:pt x="449" y="346"/>
                    <a:pt x="449" y="346"/>
                    <a:pt x="449" y="346"/>
                  </a:cubicBezTo>
                  <a:cubicBezTo>
                    <a:pt x="462" y="359"/>
                    <a:pt x="462" y="359"/>
                    <a:pt x="462" y="359"/>
                  </a:cubicBezTo>
                  <a:cubicBezTo>
                    <a:pt x="465" y="363"/>
                    <a:pt x="464" y="364"/>
                    <a:pt x="460" y="363"/>
                  </a:cubicBezTo>
                  <a:cubicBezTo>
                    <a:pt x="441" y="360"/>
                    <a:pt x="441" y="360"/>
                    <a:pt x="441" y="360"/>
                  </a:cubicBezTo>
                  <a:cubicBezTo>
                    <a:pt x="435" y="358"/>
                    <a:pt x="435" y="358"/>
                    <a:pt x="435" y="358"/>
                  </a:cubicBezTo>
                  <a:cubicBezTo>
                    <a:pt x="439" y="363"/>
                    <a:pt x="439" y="363"/>
                    <a:pt x="439" y="363"/>
                  </a:cubicBezTo>
                  <a:cubicBezTo>
                    <a:pt x="451" y="378"/>
                    <a:pt x="451" y="378"/>
                    <a:pt x="451" y="378"/>
                  </a:cubicBezTo>
                  <a:cubicBezTo>
                    <a:pt x="454" y="381"/>
                    <a:pt x="453" y="383"/>
                    <a:pt x="449" y="382"/>
                  </a:cubicBezTo>
                  <a:cubicBezTo>
                    <a:pt x="431" y="376"/>
                    <a:pt x="431" y="376"/>
                    <a:pt x="431" y="376"/>
                  </a:cubicBezTo>
                  <a:cubicBezTo>
                    <a:pt x="425" y="375"/>
                    <a:pt x="425" y="375"/>
                    <a:pt x="425" y="375"/>
                  </a:cubicBezTo>
                  <a:cubicBezTo>
                    <a:pt x="429" y="380"/>
                    <a:pt x="429" y="380"/>
                    <a:pt x="429" y="380"/>
                  </a:cubicBezTo>
                  <a:cubicBezTo>
                    <a:pt x="439" y="395"/>
                    <a:pt x="439" y="395"/>
                    <a:pt x="439" y="395"/>
                  </a:cubicBezTo>
                  <a:cubicBezTo>
                    <a:pt x="442" y="399"/>
                    <a:pt x="441" y="400"/>
                    <a:pt x="437" y="399"/>
                  </a:cubicBezTo>
                  <a:cubicBezTo>
                    <a:pt x="419" y="392"/>
                    <a:pt x="419" y="392"/>
                    <a:pt x="419" y="392"/>
                  </a:cubicBezTo>
                  <a:cubicBezTo>
                    <a:pt x="413" y="389"/>
                    <a:pt x="413" y="389"/>
                    <a:pt x="413" y="389"/>
                  </a:cubicBezTo>
                  <a:cubicBezTo>
                    <a:pt x="416" y="395"/>
                    <a:pt x="416" y="395"/>
                    <a:pt x="416" y="395"/>
                  </a:cubicBezTo>
                  <a:cubicBezTo>
                    <a:pt x="426" y="411"/>
                    <a:pt x="426" y="411"/>
                    <a:pt x="426" y="411"/>
                  </a:cubicBezTo>
                  <a:cubicBezTo>
                    <a:pt x="428" y="415"/>
                    <a:pt x="426" y="417"/>
                    <a:pt x="422" y="415"/>
                  </a:cubicBezTo>
                  <a:cubicBezTo>
                    <a:pt x="406" y="406"/>
                    <a:pt x="406" y="406"/>
                    <a:pt x="406" y="406"/>
                  </a:cubicBezTo>
                  <a:cubicBezTo>
                    <a:pt x="400" y="404"/>
                    <a:pt x="400" y="404"/>
                    <a:pt x="400" y="404"/>
                  </a:cubicBezTo>
                  <a:cubicBezTo>
                    <a:pt x="403" y="409"/>
                    <a:pt x="403" y="409"/>
                    <a:pt x="403" y="409"/>
                  </a:cubicBezTo>
                  <a:cubicBezTo>
                    <a:pt x="411" y="426"/>
                    <a:pt x="411" y="426"/>
                    <a:pt x="411" y="426"/>
                  </a:cubicBezTo>
                  <a:cubicBezTo>
                    <a:pt x="413" y="430"/>
                    <a:pt x="411" y="432"/>
                    <a:pt x="407" y="429"/>
                  </a:cubicBezTo>
                  <a:cubicBezTo>
                    <a:pt x="391" y="419"/>
                    <a:pt x="391" y="419"/>
                    <a:pt x="391" y="419"/>
                  </a:cubicBezTo>
                  <a:cubicBezTo>
                    <a:pt x="386" y="416"/>
                    <a:pt x="386" y="416"/>
                    <a:pt x="386" y="416"/>
                  </a:cubicBezTo>
                  <a:cubicBezTo>
                    <a:pt x="388" y="422"/>
                    <a:pt x="388" y="422"/>
                    <a:pt x="388" y="422"/>
                  </a:cubicBezTo>
                  <a:cubicBezTo>
                    <a:pt x="394" y="440"/>
                    <a:pt x="394" y="440"/>
                    <a:pt x="394" y="440"/>
                  </a:cubicBezTo>
                  <a:cubicBezTo>
                    <a:pt x="396" y="444"/>
                    <a:pt x="394" y="445"/>
                    <a:pt x="391" y="443"/>
                  </a:cubicBezTo>
                  <a:cubicBezTo>
                    <a:pt x="375" y="432"/>
                    <a:pt x="375" y="432"/>
                    <a:pt x="375" y="432"/>
                  </a:cubicBezTo>
                  <a:cubicBezTo>
                    <a:pt x="371" y="428"/>
                    <a:pt x="371" y="428"/>
                    <a:pt x="371" y="428"/>
                  </a:cubicBezTo>
                  <a:cubicBezTo>
                    <a:pt x="372" y="434"/>
                    <a:pt x="372" y="434"/>
                    <a:pt x="372" y="434"/>
                  </a:cubicBezTo>
                  <a:cubicBezTo>
                    <a:pt x="377" y="452"/>
                    <a:pt x="377" y="452"/>
                    <a:pt x="377" y="452"/>
                  </a:cubicBezTo>
                  <a:cubicBezTo>
                    <a:pt x="378" y="456"/>
                    <a:pt x="377" y="457"/>
                    <a:pt x="373" y="454"/>
                  </a:cubicBezTo>
                  <a:cubicBezTo>
                    <a:pt x="359" y="442"/>
                    <a:pt x="359" y="442"/>
                    <a:pt x="359" y="442"/>
                  </a:cubicBezTo>
                  <a:cubicBezTo>
                    <a:pt x="354" y="438"/>
                    <a:pt x="354" y="438"/>
                    <a:pt x="354" y="438"/>
                  </a:cubicBezTo>
                  <a:cubicBezTo>
                    <a:pt x="355" y="444"/>
                    <a:pt x="355" y="444"/>
                    <a:pt x="355" y="444"/>
                  </a:cubicBezTo>
                  <a:cubicBezTo>
                    <a:pt x="359" y="463"/>
                    <a:pt x="359" y="463"/>
                    <a:pt x="359" y="463"/>
                  </a:cubicBezTo>
                  <a:cubicBezTo>
                    <a:pt x="359" y="467"/>
                    <a:pt x="358" y="468"/>
                    <a:pt x="355" y="465"/>
                  </a:cubicBezTo>
                  <a:cubicBezTo>
                    <a:pt x="342" y="451"/>
                    <a:pt x="342" y="451"/>
                    <a:pt x="342" y="451"/>
                  </a:cubicBezTo>
                  <a:cubicBezTo>
                    <a:pt x="338" y="447"/>
                    <a:pt x="338" y="447"/>
                    <a:pt x="338" y="447"/>
                  </a:cubicBezTo>
                  <a:cubicBezTo>
                    <a:pt x="338" y="453"/>
                    <a:pt x="338" y="453"/>
                    <a:pt x="338" y="453"/>
                  </a:cubicBezTo>
                  <a:cubicBezTo>
                    <a:pt x="340" y="471"/>
                    <a:pt x="340" y="471"/>
                    <a:pt x="340" y="471"/>
                  </a:cubicBezTo>
                  <a:cubicBezTo>
                    <a:pt x="340" y="476"/>
                    <a:pt x="338" y="477"/>
                    <a:pt x="335" y="473"/>
                  </a:cubicBezTo>
                  <a:cubicBezTo>
                    <a:pt x="324" y="458"/>
                    <a:pt x="324" y="458"/>
                    <a:pt x="324" y="458"/>
                  </a:cubicBezTo>
                  <a:cubicBezTo>
                    <a:pt x="320" y="453"/>
                    <a:pt x="320" y="453"/>
                    <a:pt x="320" y="453"/>
                  </a:cubicBezTo>
                  <a:cubicBezTo>
                    <a:pt x="320" y="460"/>
                    <a:pt x="320" y="460"/>
                    <a:pt x="320" y="460"/>
                  </a:cubicBezTo>
                  <a:cubicBezTo>
                    <a:pt x="320" y="479"/>
                    <a:pt x="320" y="479"/>
                    <a:pt x="320" y="479"/>
                  </a:cubicBezTo>
                  <a:cubicBezTo>
                    <a:pt x="320" y="483"/>
                    <a:pt x="318" y="484"/>
                    <a:pt x="315" y="480"/>
                  </a:cubicBezTo>
                  <a:cubicBezTo>
                    <a:pt x="305" y="464"/>
                    <a:pt x="305" y="464"/>
                    <a:pt x="305" y="464"/>
                  </a:cubicBezTo>
                  <a:cubicBezTo>
                    <a:pt x="301" y="460"/>
                    <a:pt x="301" y="460"/>
                    <a:pt x="301" y="460"/>
                  </a:cubicBezTo>
                  <a:cubicBezTo>
                    <a:pt x="301" y="465"/>
                    <a:pt x="301" y="465"/>
                    <a:pt x="301" y="465"/>
                  </a:cubicBezTo>
                  <a:cubicBezTo>
                    <a:pt x="299" y="484"/>
                    <a:pt x="299" y="484"/>
                    <a:pt x="299" y="484"/>
                  </a:cubicBezTo>
                  <a:cubicBezTo>
                    <a:pt x="299" y="489"/>
                    <a:pt x="297" y="489"/>
                    <a:pt x="295" y="485"/>
                  </a:cubicBezTo>
                  <a:cubicBezTo>
                    <a:pt x="286" y="469"/>
                    <a:pt x="286" y="469"/>
                    <a:pt x="286" y="469"/>
                  </a:cubicBezTo>
                  <a:cubicBezTo>
                    <a:pt x="283" y="463"/>
                    <a:pt x="283" y="463"/>
                    <a:pt x="283" y="463"/>
                  </a:cubicBezTo>
                  <a:cubicBezTo>
                    <a:pt x="282" y="469"/>
                    <a:pt x="282" y="469"/>
                    <a:pt x="282" y="469"/>
                  </a:cubicBezTo>
                  <a:cubicBezTo>
                    <a:pt x="278" y="488"/>
                    <a:pt x="278" y="488"/>
                    <a:pt x="278" y="488"/>
                  </a:cubicBezTo>
                  <a:cubicBezTo>
                    <a:pt x="278" y="492"/>
                    <a:pt x="275" y="493"/>
                    <a:pt x="274" y="488"/>
                  </a:cubicBezTo>
                  <a:cubicBezTo>
                    <a:pt x="266" y="471"/>
                    <a:pt x="266" y="471"/>
                    <a:pt x="266" y="471"/>
                  </a:cubicBezTo>
                  <a:cubicBezTo>
                    <a:pt x="264" y="466"/>
                    <a:pt x="264" y="466"/>
                    <a:pt x="264" y="466"/>
                  </a:cubicBezTo>
                  <a:cubicBezTo>
                    <a:pt x="262" y="471"/>
                    <a:pt x="262" y="471"/>
                    <a:pt x="262" y="471"/>
                  </a:cubicBezTo>
                  <a:cubicBezTo>
                    <a:pt x="257" y="490"/>
                    <a:pt x="257" y="490"/>
                    <a:pt x="257" y="490"/>
                  </a:cubicBezTo>
                  <a:cubicBezTo>
                    <a:pt x="256" y="494"/>
                    <a:pt x="254" y="494"/>
                    <a:pt x="253" y="490"/>
                  </a:cubicBezTo>
                  <a:cubicBezTo>
                    <a:pt x="247" y="472"/>
                    <a:pt x="247" y="472"/>
                    <a:pt x="247" y="472"/>
                  </a:cubicBezTo>
                  <a:cubicBezTo>
                    <a:pt x="245" y="466"/>
                    <a:pt x="245" y="466"/>
                    <a:pt x="245" y="466"/>
                  </a:cubicBezTo>
                  <a:cubicBezTo>
                    <a:pt x="242" y="472"/>
                    <a:pt x="242" y="472"/>
                    <a:pt x="242" y="472"/>
                  </a:cubicBezTo>
                  <a:cubicBezTo>
                    <a:pt x="236" y="490"/>
                    <a:pt x="236" y="490"/>
                    <a:pt x="236" y="490"/>
                  </a:cubicBezTo>
                  <a:cubicBezTo>
                    <a:pt x="235" y="494"/>
                    <a:pt x="232" y="494"/>
                    <a:pt x="231" y="489"/>
                  </a:cubicBezTo>
                  <a:cubicBezTo>
                    <a:pt x="227" y="471"/>
                    <a:pt x="227" y="471"/>
                    <a:pt x="227" y="471"/>
                  </a:cubicBezTo>
                  <a:cubicBezTo>
                    <a:pt x="226" y="465"/>
                    <a:pt x="226" y="465"/>
                    <a:pt x="226" y="465"/>
                  </a:cubicBezTo>
                  <a:cubicBezTo>
                    <a:pt x="223" y="471"/>
                    <a:pt x="223" y="471"/>
                    <a:pt x="223" y="471"/>
                  </a:cubicBezTo>
                  <a:cubicBezTo>
                    <a:pt x="215" y="488"/>
                    <a:pt x="215" y="488"/>
                    <a:pt x="215" y="488"/>
                  </a:cubicBezTo>
                  <a:cubicBezTo>
                    <a:pt x="213" y="492"/>
                    <a:pt x="211" y="492"/>
                    <a:pt x="211" y="487"/>
                  </a:cubicBezTo>
                  <a:cubicBezTo>
                    <a:pt x="208" y="468"/>
                    <a:pt x="208" y="468"/>
                    <a:pt x="208" y="468"/>
                  </a:cubicBezTo>
                  <a:cubicBezTo>
                    <a:pt x="207" y="462"/>
                    <a:pt x="207" y="462"/>
                    <a:pt x="207" y="462"/>
                  </a:cubicBezTo>
                  <a:cubicBezTo>
                    <a:pt x="204" y="468"/>
                    <a:pt x="204" y="468"/>
                    <a:pt x="204" y="468"/>
                  </a:cubicBezTo>
                  <a:cubicBezTo>
                    <a:pt x="194" y="484"/>
                    <a:pt x="194" y="484"/>
                    <a:pt x="194" y="484"/>
                  </a:cubicBezTo>
                  <a:cubicBezTo>
                    <a:pt x="192" y="488"/>
                    <a:pt x="190" y="487"/>
                    <a:pt x="190" y="483"/>
                  </a:cubicBezTo>
                  <a:cubicBezTo>
                    <a:pt x="188" y="464"/>
                    <a:pt x="188" y="464"/>
                    <a:pt x="188" y="464"/>
                  </a:cubicBezTo>
                  <a:cubicBezTo>
                    <a:pt x="188" y="458"/>
                    <a:pt x="188" y="458"/>
                    <a:pt x="188" y="458"/>
                  </a:cubicBezTo>
                  <a:cubicBezTo>
                    <a:pt x="185" y="463"/>
                    <a:pt x="185" y="463"/>
                    <a:pt x="185" y="463"/>
                  </a:cubicBezTo>
                  <a:cubicBezTo>
                    <a:pt x="174" y="479"/>
                    <a:pt x="174" y="479"/>
                    <a:pt x="174" y="479"/>
                  </a:cubicBezTo>
                  <a:cubicBezTo>
                    <a:pt x="171" y="482"/>
                    <a:pt x="169" y="482"/>
                    <a:pt x="169" y="477"/>
                  </a:cubicBezTo>
                  <a:cubicBezTo>
                    <a:pt x="170" y="458"/>
                    <a:pt x="170" y="458"/>
                    <a:pt x="170" y="458"/>
                  </a:cubicBezTo>
                  <a:cubicBezTo>
                    <a:pt x="170" y="452"/>
                    <a:pt x="170" y="452"/>
                    <a:pt x="170" y="452"/>
                  </a:cubicBezTo>
                  <a:cubicBezTo>
                    <a:pt x="166" y="457"/>
                    <a:pt x="166" y="457"/>
                    <a:pt x="166" y="457"/>
                  </a:cubicBezTo>
                  <a:cubicBezTo>
                    <a:pt x="154" y="471"/>
                    <a:pt x="154" y="471"/>
                    <a:pt x="154" y="471"/>
                  </a:cubicBezTo>
                  <a:cubicBezTo>
                    <a:pt x="151" y="475"/>
                    <a:pt x="149" y="474"/>
                    <a:pt x="150" y="469"/>
                  </a:cubicBezTo>
                  <a:cubicBezTo>
                    <a:pt x="152" y="451"/>
                    <a:pt x="152" y="451"/>
                    <a:pt x="152" y="451"/>
                  </a:cubicBezTo>
                  <a:cubicBezTo>
                    <a:pt x="152" y="445"/>
                    <a:pt x="152" y="445"/>
                    <a:pt x="152" y="445"/>
                  </a:cubicBezTo>
                  <a:cubicBezTo>
                    <a:pt x="148" y="449"/>
                    <a:pt x="148" y="449"/>
                    <a:pt x="148" y="449"/>
                  </a:cubicBezTo>
                  <a:cubicBezTo>
                    <a:pt x="135" y="462"/>
                    <a:pt x="135" y="462"/>
                    <a:pt x="135" y="462"/>
                  </a:cubicBezTo>
                  <a:cubicBezTo>
                    <a:pt x="132" y="466"/>
                    <a:pt x="130" y="465"/>
                    <a:pt x="131" y="460"/>
                  </a:cubicBezTo>
                  <a:cubicBezTo>
                    <a:pt x="135" y="442"/>
                    <a:pt x="135" y="442"/>
                    <a:pt x="135" y="442"/>
                  </a:cubicBezTo>
                  <a:cubicBezTo>
                    <a:pt x="136" y="435"/>
                    <a:pt x="136" y="435"/>
                    <a:pt x="136" y="435"/>
                  </a:cubicBezTo>
                  <a:cubicBezTo>
                    <a:pt x="131" y="439"/>
                    <a:pt x="131" y="439"/>
                    <a:pt x="131" y="439"/>
                  </a:cubicBezTo>
                  <a:cubicBezTo>
                    <a:pt x="116" y="452"/>
                    <a:pt x="116" y="452"/>
                    <a:pt x="116" y="452"/>
                  </a:cubicBezTo>
                  <a:cubicBezTo>
                    <a:pt x="113" y="455"/>
                    <a:pt x="111" y="453"/>
                    <a:pt x="112" y="449"/>
                  </a:cubicBezTo>
                  <a:cubicBezTo>
                    <a:pt x="118" y="431"/>
                    <a:pt x="118" y="431"/>
                    <a:pt x="118" y="431"/>
                  </a:cubicBezTo>
                  <a:cubicBezTo>
                    <a:pt x="119" y="425"/>
                    <a:pt x="119" y="425"/>
                    <a:pt x="119" y="425"/>
                  </a:cubicBezTo>
                  <a:cubicBezTo>
                    <a:pt x="115" y="429"/>
                    <a:pt x="115" y="429"/>
                    <a:pt x="115" y="429"/>
                  </a:cubicBezTo>
                  <a:cubicBezTo>
                    <a:pt x="99" y="440"/>
                    <a:pt x="99" y="440"/>
                    <a:pt x="99" y="440"/>
                  </a:cubicBezTo>
                  <a:cubicBezTo>
                    <a:pt x="96" y="442"/>
                    <a:pt x="94" y="441"/>
                    <a:pt x="96" y="437"/>
                  </a:cubicBezTo>
                  <a:cubicBezTo>
                    <a:pt x="102" y="419"/>
                    <a:pt x="102" y="419"/>
                    <a:pt x="102" y="419"/>
                  </a:cubicBezTo>
                  <a:cubicBezTo>
                    <a:pt x="105" y="413"/>
                    <a:pt x="105" y="413"/>
                    <a:pt x="105" y="413"/>
                  </a:cubicBezTo>
                  <a:cubicBezTo>
                    <a:pt x="99" y="416"/>
                    <a:pt x="99" y="416"/>
                    <a:pt x="99" y="416"/>
                  </a:cubicBezTo>
                  <a:cubicBezTo>
                    <a:pt x="83" y="426"/>
                    <a:pt x="83" y="426"/>
                    <a:pt x="83" y="426"/>
                  </a:cubicBezTo>
                  <a:cubicBezTo>
                    <a:pt x="79" y="428"/>
                    <a:pt x="77" y="427"/>
                    <a:pt x="79" y="423"/>
                  </a:cubicBezTo>
                  <a:cubicBezTo>
                    <a:pt x="88" y="406"/>
                    <a:pt x="88" y="406"/>
                    <a:pt x="88" y="406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85" y="403"/>
                    <a:pt x="85" y="403"/>
                    <a:pt x="85" y="403"/>
                  </a:cubicBezTo>
                  <a:cubicBezTo>
                    <a:pt x="68" y="411"/>
                    <a:pt x="68" y="411"/>
                    <a:pt x="68" y="411"/>
                  </a:cubicBezTo>
                  <a:cubicBezTo>
                    <a:pt x="64" y="413"/>
                    <a:pt x="63" y="411"/>
                    <a:pt x="65" y="408"/>
                  </a:cubicBezTo>
                  <a:cubicBezTo>
                    <a:pt x="75" y="391"/>
                    <a:pt x="75" y="391"/>
                    <a:pt x="75" y="391"/>
                  </a:cubicBezTo>
                  <a:cubicBezTo>
                    <a:pt x="78" y="386"/>
                    <a:pt x="78" y="386"/>
                    <a:pt x="78" y="386"/>
                  </a:cubicBezTo>
                  <a:cubicBezTo>
                    <a:pt x="72" y="388"/>
                    <a:pt x="72" y="388"/>
                    <a:pt x="72" y="388"/>
                  </a:cubicBezTo>
                  <a:cubicBezTo>
                    <a:pt x="54" y="395"/>
                    <a:pt x="54" y="395"/>
                    <a:pt x="54" y="395"/>
                  </a:cubicBezTo>
                  <a:cubicBezTo>
                    <a:pt x="50" y="396"/>
                    <a:pt x="49" y="395"/>
                    <a:pt x="52" y="391"/>
                  </a:cubicBezTo>
                  <a:cubicBezTo>
                    <a:pt x="63" y="376"/>
                    <a:pt x="63" y="376"/>
                    <a:pt x="63" y="376"/>
                  </a:cubicBezTo>
                  <a:cubicBezTo>
                    <a:pt x="66" y="371"/>
                    <a:pt x="66" y="371"/>
                    <a:pt x="66" y="371"/>
                  </a:cubicBezTo>
                  <a:cubicBezTo>
                    <a:pt x="61" y="373"/>
                    <a:pt x="61" y="373"/>
                    <a:pt x="61" y="373"/>
                  </a:cubicBezTo>
                  <a:cubicBezTo>
                    <a:pt x="42" y="378"/>
                    <a:pt x="42" y="378"/>
                    <a:pt x="42" y="378"/>
                  </a:cubicBezTo>
                  <a:cubicBezTo>
                    <a:pt x="38" y="379"/>
                    <a:pt x="37" y="377"/>
                    <a:pt x="40" y="374"/>
                  </a:cubicBezTo>
                  <a:cubicBezTo>
                    <a:pt x="52" y="359"/>
                    <a:pt x="52" y="359"/>
                    <a:pt x="52" y="359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0" y="356"/>
                    <a:pt x="50" y="356"/>
                    <a:pt x="50" y="356"/>
                  </a:cubicBezTo>
                  <a:cubicBezTo>
                    <a:pt x="32" y="359"/>
                    <a:pt x="32" y="359"/>
                    <a:pt x="32" y="359"/>
                  </a:cubicBezTo>
                  <a:cubicBezTo>
                    <a:pt x="27" y="360"/>
                    <a:pt x="26" y="358"/>
                    <a:pt x="30" y="355"/>
                  </a:cubicBezTo>
                  <a:cubicBezTo>
                    <a:pt x="43" y="342"/>
                    <a:pt x="43" y="342"/>
                    <a:pt x="43" y="342"/>
                  </a:cubicBezTo>
                  <a:cubicBezTo>
                    <a:pt x="47" y="338"/>
                    <a:pt x="47" y="338"/>
                    <a:pt x="47" y="338"/>
                  </a:cubicBezTo>
                  <a:cubicBezTo>
                    <a:pt x="42" y="338"/>
                    <a:pt x="42" y="338"/>
                    <a:pt x="42" y="338"/>
                  </a:cubicBezTo>
                  <a:cubicBezTo>
                    <a:pt x="23" y="340"/>
                    <a:pt x="23" y="340"/>
                    <a:pt x="23" y="340"/>
                  </a:cubicBezTo>
                  <a:cubicBezTo>
                    <a:pt x="18" y="340"/>
                    <a:pt x="18" y="338"/>
                    <a:pt x="21" y="336"/>
                  </a:cubicBezTo>
                  <a:cubicBezTo>
                    <a:pt x="36" y="324"/>
                    <a:pt x="36" y="324"/>
                    <a:pt x="36" y="324"/>
                  </a:cubicBezTo>
                  <a:cubicBezTo>
                    <a:pt x="41" y="320"/>
                    <a:pt x="41" y="320"/>
                    <a:pt x="41" y="320"/>
                  </a:cubicBezTo>
                  <a:cubicBezTo>
                    <a:pt x="34" y="320"/>
                    <a:pt x="34" y="320"/>
                    <a:pt x="34" y="320"/>
                  </a:cubicBezTo>
                  <a:cubicBezTo>
                    <a:pt x="16" y="320"/>
                    <a:pt x="16" y="320"/>
                    <a:pt x="16" y="320"/>
                  </a:cubicBezTo>
                  <a:cubicBezTo>
                    <a:pt x="11" y="320"/>
                    <a:pt x="10" y="318"/>
                    <a:pt x="14" y="315"/>
                  </a:cubicBezTo>
                  <a:cubicBezTo>
                    <a:pt x="30" y="305"/>
                    <a:pt x="30" y="305"/>
                    <a:pt x="30" y="305"/>
                  </a:cubicBezTo>
                  <a:cubicBezTo>
                    <a:pt x="35" y="302"/>
                    <a:pt x="35" y="302"/>
                    <a:pt x="35" y="302"/>
                  </a:cubicBezTo>
                  <a:cubicBezTo>
                    <a:pt x="29" y="301"/>
                    <a:pt x="29" y="301"/>
                    <a:pt x="29" y="301"/>
                  </a:cubicBezTo>
                  <a:cubicBezTo>
                    <a:pt x="10" y="300"/>
                    <a:pt x="10" y="300"/>
                    <a:pt x="10" y="300"/>
                  </a:cubicBezTo>
                  <a:cubicBezTo>
                    <a:pt x="6" y="299"/>
                    <a:pt x="5" y="297"/>
                    <a:pt x="9" y="295"/>
                  </a:cubicBezTo>
                  <a:cubicBezTo>
                    <a:pt x="26" y="286"/>
                    <a:pt x="26" y="286"/>
                    <a:pt x="26" y="286"/>
                  </a:cubicBezTo>
                  <a:cubicBezTo>
                    <a:pt x="31" y="283"/>
                    <a:pt x="31" y="283"/>
                    <a:pt x="31" y="283"/>
                  </a:cubicBezTo>
                  <a:cubicBezTo>
                    <a:pt x="25" y="282"/>
                    <a:pt x="25" y="282"/>
                    <a:pt x="25" y="282"/>
                  </a:cubicBezTo>
                  <a:cubicBezTo>
                    <a:pt x="6" y="279"/>
                    <a:pt x="6" y="279"/>
                    <a:pt x="6" y="279"/>
                  </a:cubicBezTo>
                  <a:cubicBezTo>
                    <a:pt x="2" y="278"/>
                    <a:pt x="2" y="276"/>
                    <a:pt x="6" y="274"/>
                  </a:cubicBezTo>
                  <a:cubicBezTo>
                    <a:pt x="23" y="266"/>
                    <a:pt x="23" y="266"/>
                    <a:pt x="23" y="266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5" y="258"/>
                    <a:pt x="5" y="258"/>
                    <a:pt x="5" y="258"/>
                  </a:cubicBezTo>
                  <a:cubicBezTo>
                    <a:pt x="0" y="257"/>
                    <a:pt x="0" y="255"/>
                    <a:pt x="4" y="253"/>
                  </a:cubicBezTo>
                  <a:cubicBezTo>
                    <a:pt x="22" y="247"/>
                    <a:pt x="22" y="247"/>
                    <a:pt x="22" y="247"/>
                  </a:cubicBezTo>
                  <a:cubicBezTo>
                    <a:pt x="29" y="245"/>
                    <a:pt x="29" y="245"/>
                    <a:pt x="29" y="245"/>
                  </a:cubicBezTo>
                  <a:cubicBezTo>
                    <a:pt x="22" y="243"/>
                    <a:pt x="22" y="243"/>
                    <a:pt x="22" y="243"/>
                  </a:cubicBezTo>
                  <a:cubicBezTo>
                    <a:pt x="5" y="236"/>
                    <a:pt x="5" y="236"/>
                    <a:pt x="5" y="236"/>
                  </a:cubicBezTo>
                  <a:cubicBezTo>
                    <a:pt x="0" y="235"/>
                    <a:pt x="1" y="233"/>
                    <a:pt x="5" y="232"/>
                  </a:cubicBezTo>
                  <a:cubicBezTo>
                    <a:pt x="23" y="227"/>
                    <a:pt x="23" y="227"/>
                    <a:pt x="23" y="227"/>
                  </a:cubicBezTo>
                  <a:cubicBezTo>
                    <a:pt x="29" y="226"/>
                    <a:pt x="29" y="226"/>
                    <a:pt x="29" y="226"/>
                  </a:cubicBezTo>
                  <a:cubicBezTo>
                    <a:pt x="24" y="223"/>
                    <a:pt x="24" y="223"/>
                    <a:pt x="24" y="223"/>
                  </a:cubicBezTo>
                  <a:cubicBezTo>
                    <a:pt x="6" y="215"/>
                    <a:pt x="6" y="215"/>
                    <a:pt x="6" y="215"/>
                  </a:cubicBezTo>
                  <a:cubicBezTo>
                    <a:pt x="2" y="214"/>
                    <a:pt x="3" y="212"/>
                    <a:pt x="7" y="211"/>
                  </a:cubicBezTo>
                  <a:cubicBezTo>
                    <a:pt x="26" y="208"/>
                    <a:pt x="26" y="208"/>
                    <a:pt x="26" y="208"/>
                  </a:cubicBezTo>
                  <a:cubicBezTo>
                    <a:pt x="32" y="207"/>
                    <a:pt x="32" y="207"/>
                    <a:pt x="32" y="207"/>
                  </a:cubicBezTo>
                  <a:cubicBezTo>
                    <a:pt x="27" y="204"/>
                    <a:pt x="27" y="204"/>
                    <a:pt x="27" y="204"/>
                  </a:cubicBezTo>
                  <a:cubicBezTo>
                    <a:pt x="10" y="194"/>
                    <a:pt x="10" y="194"/>
                    <a:pt x="10" y="194"/>
                  </a:cubicBezTo>
                  <a:cubicBezTo>
                    <a:pt x="6" y="192"/>
                    <a:pt x="7" y="190"/>
                    <a:pt x="11" y="190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36" y="188"/>
                    <a:pt x="36" y="188"/>
                    <a:pt x="36" y="188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16" y="174"/>
                    <a:pt x="16" y="174"/>
                    <a:pt x="16" y="174"/>
                  </a:cubicBezTo>
                  <a:cubicBezTo>
                    <a:pt x="12" y="172"/>
                    <a:pt x="13" y="170"/>
                    <a:pt x="17" y="170"/>
                  </a:cubicBezTo>
                  <a:cubicBezTo>
                    <a:pt x="36" y="170"/>
                    <a:pt x="36" y="170"/>
                    <a:pt x="36" y="170"/>
                  </a:cubicBezTo>
                  <a:cubicBezTo>
                    <a:pt x="42" y="170"/>
                    <a:pt x="42" y="170"/>
                    <a:pt x="42" y="170"/>
                  </a:cubicBezTo>
                  <a:cubicBezTo>
                    <a:pt x="37" y="166"/>
                    <a:pt x="37" y="166"/>
                    <a:pt x="37" y="166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0" y="151"/>
                    <a:pt x="20" y="149"/>
                    <a:pt x="25" y="150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9" y="153"/>
                    <a:pt x="49" y="153"/>
                    <a:pt x="49" y="153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29" y="132"/>
                    <a:pt x="30" y="130"/>
                    <a:pt x="34" y="131"/>
                  </a:cubicBezTo>
                  <a:cubicBezTo>
                    <a:pt x="53" y="135"/>
                    <a:pt x="53" y="135"/>
                    <a:pt x="53" y="135"/>
                  </a:cubicBezTo>
                  <a:cubicBezTo>
                    <a:pt x="59" y="136"/>
                    <a:pt x="59" y="136"/>
                    <a:pt x="59" y="136"/>
                  </a:cubicBezTo>
                  <a:cubicBezTo>
                    <a:pt x="55" y="131"/>
                    <a:pt x="55" y="131"/>
                    <a:pt x="55" y="131"/>
                  </a:cubicBezTo>
                  <a:cubicBezTo>
                    <a:pt x="43" y="117"/>
                    <a:pt x="43" y="117"/>
                    <a:pt x="43" y="117"/>
                  </a:cubicBezTo>
                  <a:cubicBezTo>
                    <a:pt x="40" y="113"/>
                    <a:pt x="41" y="111"/>
                    <a:pt x="45" y="113"/>
                  </a:cubicBezTo>
                  <a:cubicBezTo>
                    <a:pt x="63" y="118"/>
                    <a:pt x="63" y="118"/>
                    <a:pt x="63" y="11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55" y="100"/>
                    <a:pt x="55" y="100"/>
                    <a:pt x="55" y="100"/>
                  </a:cubicBezTo>
                  <a:cubicBezTo>
                    <a:pt x="53" y="97"/>
                    <a:pt x="53" y="95"/>
                    <a:pt x="55" y="95"/>
                  </a:cubicBezTo>
                  <a:cubicBezTo>
                    <a:pt x="56" y="95"/>
                    <a:pt x="56" y="95"/>
                    <a:pt x="57" y="96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67" y="80"/>
                    <a:pt x="67" y="79"/>
                    <a:pt x="69" y="79"/>
                  </a:cubicBezTo>
                  <a:cubicBezTo>
                    <a:pt x="70" y="79"/>
                    <a:pt x="71" y="79"/>
                    <a:pt x="72" y="80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94" y="91"/>
                    <a:pt x="94" y="91"/>
                    <a:pt x="94" y="91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83" y="68"/>
                    <a:pt x="83" y="68"/>
                    <a:pt x="83" y="68"/>
                  </a:cubicBezTo>
                  <a:cubicBezTo>
                    <a:pt x="81" y="64"/>
                    <a:pt x="83" y="63"/>
                    <a:pt x="87" y="6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98" y="50"/>
                    <a:pt x="100" y="49"/>
                    <a:pt x="103" y="52"/>
                  </a:cubicBezTo>
                  <a:cubicBezTo>
                    <a:pt x="119" y="63"/>
                    <a:pt x="119" y="63"/>
                    <a:pt x="119" y="63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122" y="61"/>
                    <a:pt x="122" y="61"/>
                    <a:pt x="122" y="61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16" y="38"/>
                    <a:pt x="117" y="37"/>
                    <a:pt x="121" y="40"/>
                  </a:cubicBezTo>
                  <a:cubicBezTo>
                    <a:pt x="135" y="53"/>
                    <a:pt x="135" y="53"/>
                    <a:pt x="135" y="53"/>
                  </a:cubicBezTo>
                  <a:cubicBezTo>
                    <a:pt x="140" y="57"/>
                    <a:pt x="140" y="57"/>
                    <a:pt x="140" y="57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4" y="28"/>
                    <a:pt x="136" y="27"/>
                    <a:pt x="139" y="30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6" y="42"/>
                    <a:pt x="156" y="42"/>
                    <a:pt x="156" y="42"/>
                  </a:cubicBezTo>
                  <a:cubicBezTo>
                    <a:pt x="154" y="23"/>
                    <a:pt x="154" y="23"/>
                    <a:pt x="154" y="23"/>
                  </a:cubicBezTo>
                  <a:cubicBezTo>
                    <a:pt x="154" y="21"/>
                    <a:pt x="154" y="20"/>
                    <a:pt x="155" y="19"/>
                  </a:cubicBezTo>
                  <a:cubicBezTo>
                    <a:pt x="156" y="19"/>
                    <a:pt x="157" y="20"/>
                    <a:pt x="159" y="21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4" y="41"/>
                    <a:pt x="174" y="41"/>
                    <a:pt x="174" y="41"/>
                  </a:cubicBezTo>
                  <a:cubicBezTo>
                    <a:pt x="174" y="35"/>
                    <a:pt x="174" y="35"/>
                    <a:pt x="174" y="35"/>
                  </a:cubicBezTo>
                  <a:cubicBezTo>
                    <a:pt x="174" y="16"/>
                    <a:pt x="174" y="16"/>
                    <a:pt x="174" y="16"/>
                  </a:cubicBezTo>
                  <a:cubicBezTo>
                    <a:pt x="174" y="14"/>
                    <a:pt x="175" y="12"/>
                    <a:pt x="176" y="12"/>
                  </a:cubicBezTo>
                  <a:cubicBezTo>
                    <a:pt x="176" y="12"/>
                    <a:pt x="178" y="13"/>
                    <a:pt x="179" y="14"/>
                  </a:cubicBezTo>
                  <a:cubicBezTo>
                    <a:pt x="189" y="30"/>
                    <a:pt x="189" y="30"/>
                    <a:pt x="189" y="30"/>
                  </a:cubicBezTo>
                  <a:cubicBezTo>
                    <a:pt x="193" y="35"/>
                    <a:pt x="193" y="35"/>
                    <a:pt x="193" y="35"/>
                  </a:cubicBezTo>
                  <a:cubicBezTo>
                    <a:pt x="193" y="29"/>
                    <a:pt x="193" y="29"/>
                    <a:pt x="193" y="29"/>
                  </a:cubicBezTo>
                  <a:cubicBezTo>
                    <a:pt x="195" y="10"/>
                    <a:pt x="195" y="10"/>
                    <a:pt x="195" y="10"/>
                  </a:cubicBezTo>
                  <a:cubicBezTo>
                    <a:pt x="195" y="6"/>
                    <a:pt x="197" y="6"/>
                    <a:pt x="199" y="9"/>
                  </a:cubicBezTo>
                  <a:cubicBezTo>
                    <a:pt x="208" y="26"/>
                    <a:pt x="208" y="26"/>
                    <a:pt x="208" y="26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2" y="25"/>
                    <a:pt x="212" y="25"/>
                    <a:pt x="212" y="25"/>
                  </a:cubicBezTo>
                  <a:cubicBezTo>
                    <a:pt x="216" y="7"/>
                    <a:pt x="216" y="7"/>
                    <a:pt x="216" y="7"/>
                  </a:cubicBezTo>
                  <a:cubicBezTo>
                    <a:pt x="216" y="2"/>
                    <a:pt x="219" y="2"/>
                    <a:pt x="220" y="6"/>
                  </a:cubicBezTo>
                  <a:cubicBezTo>
                    <a:pt x="228" y="23"/>
                    <a:pt x="228" y="23"/>
                    <a:pt x="228" y="23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32" y="23"/>
                    <a:pt x="232" y="23"/>
                    <a:pt x="232" y="23"/>
                  </a:cubicBezTo>
                  <a:cubicBezTo>
                    <a:pt x="236" y="5"/>
                    <a:pt x="236" y="5"/>
                    <a:pt x="236" y="5"/>
                  </a:cubicBezTo>
                  <a:cubicBezTo>
                    <a:pt x="238" y="1"/>
                    <a:pt x="240" y="0"/>
                    <a:pt x="241" y="5"/>
                  </a:cubicBezTo>
                  <a:cubicBezTo>
                    <a:pt x="247" y="23"/>
                    <a:pt x="247" y="23"/>
                    <a:pt x="247" y="23"/>
                  </a:cubicBezTo>
                  <a:cubicBezTo>
                    <a:pt x="249" y="29"/>
                    <a:pt x="249" y="29"/>
                    <a:pt x="249" y="29"/>
                  </a:cubicBezTo>
                  <a:cubicBezTo>
                    <a:pt x="252" y="23"/>
                    <a:pt x="252" y="23"/>
                    <a:pt x="252" y="23"/>
                  </a:cubicBezTo>
                  <a:cubicBezTo>
                    <a:pt x="258" y="5"/>
                    <a:pt x="258" y="5"/>
                    <a:pt x="258" y="5"/>
                  </a:cubicBezTo>
                  <a:cubicBezTo>
                    <a:pt x="259" y="1"/>
                    <a:pt x="262" y="1"/>
                    <a:pt x="263" y="5"/>
                  </a:cubicBezTo>
                  <a:cubicBezTo>
                    <a:pt x="267" y="24"/>
                    <a:pt x="267" y="24"/>
                    <a:pt x="267" y="24"/>
                  </a:cubicBezTo>
                  <a:cubicBezTo>
                    <a:pt x="268" y="29"/>
                    <a:pt x="268" y="29"/>
                    <a:pt x="268" y="29"/>
                  </a:cubicBezTo>
                  <a:cubicBezTo>
                    <a:pt x="271" y="24"/>
                    <a:pt x="271" y="24"/>
                    <a:pt x="271" y="24"/>
                  </a:cubicBezTo>
                  <a:cubicBezTo>
                    <a:pt x="279" y="7"/>
                    <a:pt x="279" y="7"/>
                    <a:pt x="279" y="7"/>
                  </a:cubicBezTo>
                  <a:cubicBezTo>
                    <a:pt x="280" y="5"/>
                    <a:pt x="281" y="4"/>
                    <a:pt x="281" y="4"/>
                  </a:cubicBezTo>
                  <a:cubicBezTo>
                    <a:pt x="282" y="4"/>
                    <a:pt x="283" y="5"/>
                    <a:pt x="283" y="7"/>
                  </a:cubicBezTo>
                  <a:cubicBezTo>
                    <a:pt x="286" y="26"/>
                    <a:pt x="286" y="26"/>
                    <a:pt x="286" y="26"/>
                  </a:cubicBezTo>
                  <a:cubicBezTo>
                    <a:pt x="287" y="33"/>
                    <a:pt x="287" y="33"/>
                    <a:pt x="287" y="33"/>
                  </a:cubicBezTo>
                  <a:cubicBezTo>
                    <a:pt x="290" y="27"/>
                    <a:pt x="290" y="27"/>
                    <a:pt x="290" y="27"/>
                  </a:cubicBezTo>
                  <a:cubicBezTo>
                    <a:pt x="300" y="11"/>
                    <a:pt x="300" y="11"/>
                    <a:pt x="300" y="11"/>
                  </a:cubicBezTo>
                  <a:cubicBezTo>
                    <a:pt x="301" y="9"/>
                    <a:pt x="302" y="8"/>
                    <a:pt x="303" y="8"/>
                  </a:cubicBezTo>
                  <a:close/>
                  <a:moveTo>
                    <a:pt x="412" y="175"/>
                  </a:moveTo>
                  <a:cubicBezTo>
                    <a:pt x="412" y="175"/>
                    <a:pt x="412" y="175"/>
                    <a:pt x="412" y="175"/>
                  </a:cubicBezTo>
                  <a:cubicBezTo>
                    <a:pt x="411" y="173"/>
                    <a:pt x="410" y="171"/>
                    <a:pt x="409" y="169"/>
                  </a:cubicBezTo>
                  <a:cubicBezTo>
                    <a:pt x="413" y="166"/>
                    <a:pt x="413" y="166"/>
                    <a:pt x="413" y="166"/>
                  </a:cubicBezTo>
                  <a:cubicBezTo>
                    <a:pt x="416" y="164"/>
                    <a:pt x="420" y="162"/>
                    <a:pt x="423" y="160"/>
                  </a:cubicBezTo>
                  <a:cubicBezTo>
                    <a:pt x="424" y="160"/>
                    <a:pt x="423" y="159"/>
                    <a:pt x="422" y="159"/>
                  </a:cubicBezTo>
                  <a:cubicBezTo>
                    <a:pt x="411" y="163"/>
                    <a:pt x="411" y="163"/>
                    <a:pt x="411" y="163"/>
                  </a:cubicBezTo>
                  <a:cubicBezTo>
                    <a:pt x="407" y="165"/>
                    <a:pt x="407" y="165"/>
                    <a:pt x="407" y="165"/>
                  </a:cubicBezTo>
                  <a:cubicBezTo>
                    <a:pt x="406" y="163"/>
                    <a:pt x="405" y="161"/>
                    <a:pt x="404" y="159"/>
                  </a:cubicBezTo>
                  <a:cubicBezTo>
                    <a:pt x="408" y="156"/>
                    <a:pt x="408" y="156"/>
                    <a:pt x="408" y="156"/>
                  </a:cubicBezTo>
                  <a:cubicBezTo>
                    <a:pt x="411" y="154"/>
                    <a:pt x="414" y="152"/>
                    <a:pt x="417" y="149"/>
                  </a:cubicBezTo>
                  <a:cubicBezTo>
                    <a:pt x="418" y="149"/>
                    <a:pt x="417" y="148"/>
                    <a:pt x="416" y="148"/>
                  </a:cubicBezTo>
                  <a:cubicBezTo>
                    <a:pt x="406" y="153"/>
                    <a:pt x="406" y="153"/>
                    <a:pt x="406" y="153"/>
                  </a:cubicBezTo>
                  <a:cubicBezTo>
                    <a:pt x="402" y="155"/>
                    <a:pt x="402" y="155"/>
                    <a:pt x="402" y="155"/>
                  </a:cubicBezTo>
                  <a:cubicBezTo>
                    <a:pt x="401" y="153"/>
                    <a:pt x="400" y="151"/>
                    <a:pt x="398" y="149"/>
                  </a:cubicBezTo>
                  <a:cubicBezTo>
                    <a:pt x="402" y="146"/>
                    <a:pt x="402" y="146"/>
                    <a:pt x="402" y="146"/>
                  </a:cubicBezTo>
                  <a:cubicBezTo>
                    <a:pt x="405" y="144"/>
                    <a:pt x="408" y="141"/>
                    <a:pt x="411" y="139"/>
                  </a:cubicBezTo>
                  <a:cubicBezTo>
                    <a:pt x="411" y="138"/>
                    <a:pt x="410" y="137"/>
                    <a:pt x="410" y="137"/>
                  </a:cubicBezTo>
                  <a:cubicBezTo>
                    <a:pt x="399" y="143"/>
                    <a:pt x="399" y="143"/>
                    <a:pt x="399" y="143"/>
                  </a:cubicBezTo>
                  <a:cubicBezTo>
                    <a:pt x="396" y="145"/>
                    <a:pt x="396" y="145"/>
                    <a:pt x="396" y="145"/>
                  </a:cubicBezTo>
                  <a:cubicBezTo>
                    <a:pt x="394" y="143"/>
                    <a:pt x="393" y="141"/>
                    <a:pt x="392" y="139"/>
                  </a:cubicBezTo>
                  <a:cubicBezTo>
                    <a:pt x="395" y="137"/>
                    <a:pt x="395" y="137"/>
                    <a:pt x="395" y="137"/>
                  </a:cubicBezTo>
                  <a:cubicBezTo>
                    <a:pt x="398" y="134"/>
                    <a:pt x="401" y="131"/>
                    <a:pt x="403" y="129"/>
                  </a:cubicBezTo>
                  <a:cubicBezTo>
                    <a:pt x="404" y="128"/>
                    <a:pt x="403" y="127"/>
                    <a:pt x="402" y="127"/>
                  </a:cubicBezTo>
                  <a:cubicBezTo>
                    <a:pt x="393" y="134"/>
                    <a:pt x="393" y="134"/>
                    <a:pt x="393" y="134"/>
                  </a:cubicBezTo>
                  <a:cubicBezTo>
                    <a:pt x="389" y="136"/>
                    <a:pt x="389" y="136"/>
                    <a:pt x="389" y="136"/>
                  </a:cubicBezTo>
                  <a:cubicBezTo>
                    <a:pt x="388" y="134"/>
                    <a:pt x="386" y="132"/>
                    <a:pt x="385" y="131"/>
                  </a:cubicBezTo>
                  <a:cubicBezTo>
                    <a:pt x="388" y="127"/>
                    <a:pt x="388" y="127"/>
                    <a:pt x="388" y="127"/>
                  </a:cubicBezTo>
                  <a:cubicBezTo>
                    <a:pt x="390" y="125"/>
                    <a:pt x="393" y="122"/>
                    <a:pt x="396" y="119"/>
                  </a:cubicBezTo>
                  <a:cubicBezTo>
                    <a:pt x="396" y="119"/>
                    <a:pt x="395" y="117"/>
                    <a:pt x="394" y="118"/>
                  </a:cubicBezTo>
                  <a:cubicBezTo>
                    <a:pt x="385" y="125"/>
                    <a:pt x="385" y="125"/>
                    <a:pt x="385" y="125"/>
                  </a:cubicBezTo>
                  <a:cubicBezTo>
                    <a:pt x="382" y="127"/>
                    <a:pt x="382" y="127"/>
                    <a:pt x="382" y="127"/>
                  </a:cubicBezTo>
                  <a:cubicBezTo>
                    <a:pt x="380" y="125"/>
                    <a:pt x="379" y="124"/>
                    <a:pt x="377" y="122"/>
                  </a:cubicBezTo>
                  <a:cubicBezTo>
                    <a:pt x="380" y="119"/>
                    <a:pt x="380" y="119"/>
                    <a:pt x="380" y="119"/>
                  </a:cubicBezTo>
                  <a:cubicBezTo>
                    <a:pt x="382" y="116"/>
                    <a:pt x="385" y="113"/>
                    <a:pt x="387" y="110"/>
                  </a:cubicBezTo>
                  <a:cubicBezTo>
                    <a:pt x="388" y="109"/>
                    <a:pt x="387" y="108"/>
                    <a:pt x="386" y="109"/>
                  </a:cubicBezTo>
                  <a:cubicBezTo>
                    <a:pt x="377" y="116"/>
                    <a:pt x="377" y="116"/>
                    <a:pt x="377" y="116"/>
                  </a:cubicBezTo>
                  <a:cubicBezTo>
                    <a:pt x="374" y="119"/>
                    <a:pt x="374" y="119"/>
                    <a:pt x="374" y="119"/>
                  </a:cubicBezTo>
                  <a:cubicBezTo>
                    <a:pt x="372" y="117"/>
                    <a:pt x="371" y="116"/>
                    <a:pt x="369" y="114"/>
                  </a:cubicBezTo>
                  <a:cubicBezTo>
                    <a:pt x="371" y="111"/>
                    <a:pt x="371" y="111"/>
                    <a:pt x="371" y="111"/>
                  </a:cubicBezTo>
                  <a:cubicBezTo>
                    <a:pt x="374" y="108"/>
                    <a:pt x="376" y="105"/>
                    <a:pt x="378" y="101"/>
                  </a:cubicBezTo>
                  <a:cubicBezTo>
                    <a:pt x="379" y="101"/>
                    <a:pt x="378" y="100"/>
                    <a:pt x="377" y="100"/>
                  </a:cubicBezTo>
                  <a:cubicBezTo>
                    <a:pt x="369" y="108"/>
                    <a:pt x="369" y="108"/>
                    <a:pt x="369" y="108"/>
                  </a:cubicBezTo>
                  <a:cubicBezTo>
                    <a:pt x="365" y="111"/>
                    <a:pt x="365" y="111"/>
                    <a:pt x="365" y="111"/>
                  </a:cubicBezTo>
                  <a:cubicBezTo>
                    <a:pt x="364" y="110"/>
                    <a:pt x="362" y="108"/>
                    <a:pt x="360" y="107"/>
                  </a:cubicBezTo>
                  <a:cubicBezTo>
                    <a:pt x="363" y="103"/>
                    <a:pt x="363" y="103"/>
                    <a:pt x="363" y="103"/>
                  </a:cubicBezTo>
                  <a:cubicBezTo>
                    <a:pt x="365" y="100"/>
                    <a:pt x="367" y="97"/>
                    <a:pt x="369" y="93"/>
                  </a:cubicBezTo>
                  <a:cubicBezTo>
                    <a:pt x="369" y="93"/>
                    <a:pt x="368" y="92"/>
                    <a:pt x="367" y="92"/>
                  </a:cubicBezTo>
                  <a:cubicBezTo>
                    <a:pt x="360" y="101"/>
                    <a:pt x="360" y="101"/>
                    <a:pt x="360" y="101"/>
                  </a:cubicBezTo>
                  <a:cubicBezTo>
                    <a:pt x="357" y="104"/>
                    <a:pt x="357" y="104"/>
                    <a:pt x="357" y="104"/>
                  </a:cubicBezTo>
                  <a:cubicBezTo>
                    <a:pt x="355" y="103"/>
                    <a:pt x="353" y="101"/>
                    <a:pt x="351" y="100"/>
                  </a:cubicBezTo>
                  <a:cubicBezTo>
                    <a:pt x="353" y="96"/>
                    <a:pt x="353" y="96"/>
                    <a:pt x="353" y="96"/>
                  </a:cubicBezTo>
                  <a:cubicBezTo>
                    <a:pt x="355" y="93"/>
                    <a:pt x="357" y="89"/>
                    <a:pt x="359" y="86"/>
                  </a:cubicBezTo>
                  <a:cubicBezTo>
                    <a:pt x="359" y="85"/>
                    <a:pt x="358" y="84"/>
                    <a:pt x="357" y="85"/>
                  </a:cubicBezTo>
                  <a:cubicBezTo>
                    <a:pt x="350" y="94"/>
                    <a:pt x="350" y="94"/>
                    <a:pt x="350" y="94"/>
                  </a:cubicBezTo>
                  <a:cubicBezTo>
                    <a:pt x="347" y="97"/>
                    <a:pt x="347" y="97"/>
                    <a:pt x="347" y="97"/>
                  </a:cubicBezTo>
                  <a:cubicBezTo>
                    <a:pt x="345" y="96"/>
                    <a:pt x="344" y="95"/>
                    <a:pt x="342" y="94"/>
                  </a:cubicBezTo>
                  <a:cubicBezTo>
                    <a:pt x="343" y="90"/>
                    <a:pt x="343" y="90"/>
                    <a:pt x="343" y="90"/>
                  </a:cubicBezTo>
                  <a:cubicBezTo>
                    <a:pt x="345" y="86"/>
                    <a:pt x="347" y="83"/>
                    <a:pt x="348" y="79"/>
                  </a:cubicBezTo>
                  <a:cubicBezTo>
                    <a:pt x="349" y="79"/>
                    <a:pt x="347" y="78"/>
                    <a:pt x="347" y="78"/>
                  </a:cubicBezTo>
                  <a:cubicBezTo>
                    <a:pt x="340" y="88"/>
                    <a:pt x="340" y="88"/>
                    <a:pt x="340" y="88"/>
                  </a:cubicBezTo>
                  <a:cubicBezTo>
                    <a:pt x="338" y="91"/>
                    <a:pt x="338" y="91"/>
                    <a:pt x="338" y="91"/>
                  </a:cubicBezTo>
                  <a:cubicBezTo>
                    <a:pt x="336" y="90"/>
                    <a:pt x="334" y="89"/>
                    <a:pt x="332" y="88"/>
                  </a:cubicBezTo>
                  <a:cubicBezTo>
                    <a:pt x="333" y="84"/>
                    <a:pt x="333" y="84"/>
                    <a:pt x="333" y="84"/>
                  </a:cubicBezTo>
                  <a:cubicBezTo>
                    <a:pt x="335" y="80"/>
                    <a:pt x="336" y="77"/>
                    <a:pt x="338" y="73"/>
                  </a:cubicBezTo>
                  <a:cubicBezTo>
                    <a:pt x="338" y="73"/>
                    <a:pt x="337" y="72"/>
                    <a:pt x="336" y="72"/>
                  </a:cubicBezTo>
                  <a:cubicBezTo>
                    <a:pt x="330" y="82"/>
                    <a:pt x="330" y="82"/>
                    <a:pt x="330" y="82"/>
                  </a:cubicBezTo>
                  <a:cubicBezTo>
                    <a:pt x="328" y="86"/>
                    <a:pt x="328" y="86"/>
                    <a:pt x="328" y="86"/>
                  </a:cubicBezTo>
                  <a:cubicBezTo>
                    <a:pt x="326" y="85"/>
                    <a:pt x="324" y="84"/>
                    <a:pt x="322" y="83"/>
                  </a:cubicBezTo>
                  <a:cubicBezTo>
                    <a:pt x="323" y="79"/>
                    <a:pt x="323" y="79"/>
                    <a:pt x="323" y="79"/>
                  </a:cubicBezTo>
                  <a:cubicBezTo>
                    <a:pt x="324" y="75"/>
                    <a:pt x="325" y="72"/>
                    <a:pt x="327" y="68"/>
                  </a:cubicBezTo>
                  <a:cubicBezTo>
                    <a:pt x="327" y="67"/>
                    <a:pt x="325" y="67"/>
                    <a:pt x="325" y="67"/>
                  </a:cubicBezTo>
                  <a:cubicBezTo>
                    <a:pt x="319" y="77"/>
                    <a:pt x="319" y="77"/>
                    <a:pt x="319" y="77"/>
                  </a:cubicBezTo>
                  <a:cubicBezTo>
                    <a:pt x="317" y="81"/>
                    <a:pt x="317" y="81"/>
                    <a:pt x="317" y="81"/>
                  </a:cubicBezTo>
                  <a:cubicBezTo>
                    <a:pt x="315" y="80"/>
                    <a:pt x="313" y="79"/>
                    <a:pt x="311" y="79"/>
                  </a:cubicBezTo>
                  <a:cubicBezTo>
                    <a:pt x="312" y="74"/>
                    <a:pt x="312" y="74"/>
                    <a:pt x="312" y="74"/>
                  </a:cubicBezTo>
                  <a:cubicBezTo>
                    <a:pt x="313" y="71"/>
                    <a:pt x="314" y="67"/>
                    <a:pt x="315" y="63"/>
                  </a:cubicBezTo>
                  <a:cubicBezTo>
                    <a:pt x="315" y="62"/>
                    <a:pt x="314" y="62"/>
                    <a:pt x="313" y="63"/>
                  </a:cubicBezTo>
                  <a:cubicBezTo>
                    <a:pt x="308" y="73"/>
                    <a:pt x="308" y="73"/>
                    <a:pt x="308" y="73"/>
                  </a:cubicBezTo>
                  <a:cubicBezTo>
                    <a:pt x="307" y="77"/>
                    <a:pt x="307" y="77"/>
                    <a:pt x="307" y="77"/>
                  </a:cubicBezTo>
                  <a:cubicBezTo>
                    <a:pt x="305" y="76"/>
                    <a:pt x="302" y="76"/>
                    <a:pt x="300" y="75"/>
                  </a:cubicBezTo>
                  <a:cubicBezTo>
                    <a:pt x="301" y="71"/>
                    <a:pt x="301" y="71"/>
                    <a:pt x="301" y="71"/>
                  </a:cubicBezTo>
                  <a:cubicBezTo>
                    <a:pt x="302" y="67"/>
                    <a:pt x="303" y="63"/>
                    <a:pt x="303" y="59"/>
                  </a:cubicBezTo>
                  <a:cubicBezTo>
                    <a:pt x="303" y="59"/>
                    <a:pt x="302" y="58"/>
                    <a:pt x="302" y="59"/>
                  </a:cubicBezTo>
                  <a:cubicBezTo>
                    <a:pt x="297" y="70"/>
                    <a:pt x="297" y="70"/>
                    <a:pt x="297" y="70"/>
                  </a:cubicBezTo>
                  <a:cubicBezTo>
                    <a:pt x="296" y="74"/>
                    <a:pt x="296" y="74"/>
                    <a:pt x="296" y="74"/>
                  </a:cubicBezTo>
                  <a:cubicBezTo>
                    <a:pt x="294" y="73"/>
                    <a:pt x="291" y="72"/>
                    <a:pt x="289" y="72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90" y="64"/>
                    <a:pt x="291" y="60"/>
                    <a:pt x="291" y="56"/>
                  </a:cubicBezTo>
                  <a:cubicBezTo>
                    <a:pt x="291" y="55"/>
                    <a:pt x="290" y="55"/>
                    <a:pt x="290" y="56"/>
                  </a:cubicBezTo>
                  <a:cubicBezTo>
                    <a:pt x="286" y="67"/>
                    <a:pt x="286" y="67"/>
                    <a:pt x="286" y="67"/>
                  </a:cubicBezTo>
                  <a:cubicBezTo>
                    <a:pt x="285" y="71"/>
                    <a:pt x="285" y="71"/>
                    <a:pt x="285" y="71"/>
                  </a:cubicBezTo>
                  <a:cubicBezTo>
                    <a:pt x="283" y="70"/>
                    <a:pt x="280" y="70"/>
                    <a:pt x="278" y="70"/>
                  </a:cubicBezTo>
                  <a:cubicBezTo>
                    <a:pt x="278" y="65"/>
                    <a:pt x="278" y="65"/>
                    <a:pt x="278" y="65"/>
                  </a:cubicBezTo>
                  <a:cubicBezTo>
                    <a:pt x="279" y="61"/>
                    <a:pt x="279" y="58"/>
                    <a:pt x="279" y="54"/>
                  </a:cubicBezTo>
                  <a:cubicBezTo>
                    <a:pt x="279" y="53"/>
                    <a:pt x="278" y="53"/>
                    <a:pt x="277" y="53"/>
                  </a:cubicBezTo>
                  <a:cubicBezTo>
                    <a:pt x="275" y="65"/>
                    <a:pt x="275" y="65"/>
                    <a:pt x="275" y="65"/>
                  </a:cubicBezTo>
                  <a:cubicBezTo>
                    <a:pt x="274" y="69"/>
                    <a:pt x="274" y="69"/>
                    <a:pt x="274" y="69"/>
                  </a:cubicBezTo>
                  <a:cubicBezTo>
                    <a:pt x="271" y="68"/>
                    <a:pt x="269" y="68"/>
                    <a:pt x="267" y="68"/>
                  </a:cubicBezTo>
                  <a:cubicBezTo>
                    <a:pt x="267" y="64"/>
                    <a:pt x="267" y="64"/>
                    <a:pt x="267" y="64"/>
                  </a:cubicBezTo>
                  <a:cubicBezTo>
                    <a:pt x="267" y="60"/>
                    <a:pt x="267" y="56"/>
                    <a:pt x="267" y="52"/>
                  </a:cubicBezTo>
                  <a:cubicBezTo>
                    <a:pt x="267" y="51"/>
                    <a:pt x="265" y="51"/>
                    <a:pt x="265" y="52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2" y="67"/>
                    <a:pt x="262" y="67"/>
                    <a:pt x="262" y="67"/>
                  </a:cubicBezTo>
                  <a:cubicBezTo>
                    <a:pt x="260" y="67"/>
                    <a:pt x="258" y="67"/>
                    <a:pt x="255" y="67"/>
                  </a:cubicBezTo>
                  <a:cubicBezTo>
                    <a:pt x="255" y="63"/>
                    <a:pt x="255" y="63"/>
                    <a:pt x="255" y="63"/>
                  </a:cubicBezTo>
                  <a:cubicBezTo>
                    <a:pt x="255" y="59"/>
                    <a:pt x="255" y="55"/>
                    <a:pt x="255" y="51"/>
                  </a:cubicBezTo>
                  <a:cubicBezTo>
                    <a:pt x="255" y="50"/>
                    <a:pt x="253" y="50"/>
                    <a:pt x="253" y="51"/>
                  </a:cubicBezTo>
                  <a:cubicBezTo>
                    <a:pt x="251" y="63"/>
                    <a:pt x="251" y="63"/>
                    <a:pt x="251" y="63"/>
                  </a:cubicBezTo>
                  <a:cubicBezTo>
                    <a:pt x="251" y="67"/>
                    <a:pt x="251" y="67"/>
                    <a:pt x="251" y="67"/>
                  </a:cubicBezTo>
                  <a:cubicBezTo>
                    <a:pt x="249" y="67"/>
                    <a:pt x="246" y="67"/>
                    <a:pt x="244" y="67"/>
                  </a:cubicBezTo>
                  <a:cubicBezTo>
                    <a:pt x="244" y="63"/>
                    <a:pt x="244" y="63"/>
                    <a:pt x="244" y="63"/>
                  </a:cubicBezTo>
                  <a:cubicBezTo>
                    <a:pt x="243" y="59"/>
                    <a:pt x="243" y="55"/>
                    <a:pt x="242" y="51"/>
                  </a:cubicBezTo>
                  <a:cubicBezTo>
                    <a:pt x="242" y="50"/>
                    <a:pt x="240" y="50"/>
                    <a:pt x="240" y="51"/>
                  </a:cubicBezTo>
                  <a:cubicBezTo>
                    <a:pt x="240" y="63"/>
                    <a:pt x="240" y="63"/>
                    <a:pt x="240" y="63"/>
                  </a:cubicBezTo>
                  <a:cubicBezTo>
                    <a:pt x="239" y="67"/>
                    <a:pt x="239" y="67"/>
                    <a:pt x="239" y="67"/>
                  </a:cubicBezTo>
                  <a:cubicBezTo>
                    <a:pt x="237" y="67"/>
                    <a:pt x="235" y="67"/>
                    <a:pt x="233" y="67"/>
                  </a:cubicBezTo>
                  <a:cubicBezTo>
                    <a:pt x="232" y="63"/>
                    <a:pt x="232" y="63"/>
                    <a:pt x="232" y="63"/>
                  </a:cubicBezTo>
                  <a:cubicBezTo>
                    <a:pt x="231" y="59"/>
                    <a:pt x="230" y="56"/>
                    <a:pt x="230" y="52"/>
                  </a:cubicBezTo>
                  <a:cubicBezTo>
                    <a:pt x="230" y="51"/>
                    <a:pt x="228" y="51"/>
                    <a:pt x="228" y="52"/>
                  </a:cubicBezTo>
                  <a:cubicBezTo>
                    <a:pt x="228" y="64"/>
                    <a:pt x="228" y="64"/>
                    <a:pt x="228" y="64"/>
                  </a:cubicBezTo>
                  <a:cubicBezTo>
                    <a:pt x="228" y="68"/>
                    <a:pt x="228" y="68"/>
                    <a:pt x="228" y="68"/>
                  </a:cubicBezTo>
                  <a:cubicBezTo>
                    <a:pt x="226" y="68"/>
                    <a:pt x="224" y="68"/>
                    <a:pt x="221" y="69"/>
                  </a:cubicBezTo>
                  <a:cubicBezTo>
                    <a:pt x="220" y="65"/>
                    <a:pt x="220" y="65"/>
                    <a:pt x="220" y="65"/>
                  </a:cubicBezTo>
                  <a:cubicBezTo>
                    <a:pt x="219" y="61"/>
                    <a:pt x="218" y="57"/>
                    <a:pt x="217" y="53"/>
                  </a:cubicBezTo>
                  <a:cubicBezTo>
                    <a:pt x="217" y="53"/>
                    <a:pt x="216" y="53"/>
                    <a:pt x="216" y="54"/>
                  </a:cubicBezTo>
                  <a:cubicBezTo>
                    <a:pt x="217" y="65"/>
                    <a:pt x="217" y="65"/>
                    <a:pt x="217" y="65"/>
                  </a:cubicBezTo>
                  <a:cubicBezTo>
                    <a:pt x="217" y="69"/>
                    <a:pt x="217" y="69"/>
                    <a:pt x="217" y="69"/>
                  </a:cubicBezTo>
                  <a:cubicBezTo>
                    <a:pt x="215" y="70"/>
                    <a:pt x="212" y="70"/>
                    <a:pt x="210" y="71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8" y="63"/>
                    <a:pt x="206" y="59"/>
                    <a:pt x="205" y="56"/>
                  </a:cubicBezTo>
                  <a:cubicBezTo>
                    <a:pt x="205" y="55"/>
                    <a:pt x="204" y="55"/>
                    <a:pt x="204" y="56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6" y="72"/>
                    <a:pt x="206" y="72"/>
                    <a:pt x="206" y="72"/>
                  </a:cubicBezTo>
                  <a:cubicBezTo>
                    <a:pt x="203" y="72"/>
                    <a:pt x="201" y="73"/>
                    <a:pt x="199" y="73"/>
                  </a:cubicBezTo>
                  <a:cubicBezTo>
                    <a:pt x="198" y="69"/>
                    <a:pt x="198" y="69"/>
                    <a:pt x="198" y="69"/>
                  </a:cubicBezTo>
                  <a:cubicBezTo>
                    <a:pt x="196" y="66"/>
                    <a:pt x="195" y="62"/>
                    <a:pt x="193" y="59"/>
                  </a:cubicBezTo>
                  <a:cubicBezTo>
                    <a:pt x="193" y="58"/>
                    <a:pt x="191" y="58"/>
                    <a:pt x="192" y="59"/>
                  </a:cubicBezTo>
                  <a:cubicBezTo>
                    <a:pt x="194" y="70"/>
                    <a:pt x="194" y="70"/>
                    <a:pt x="194" y="70"/>
                  </a:cubicBezTo>
                  <a:cubicBezTo>
                    <a:pt x="195" y="75"/>
                    <a:pt x="195" y="75"/>
                    <a:pt x="195" y="75"/>
                  </a:cubicBezTo>
                  <a:cubicBezTo>
                    <a:pt x="192" y="75"/>
                    <a:pt x="190" y="76"/>
                    <a:pt x="188" y="77"/>
                  </a:cubicBezTo>
                  <a:cubicBezTo>
                    <a:pt x="186" y="73"/>
                    <a:pt x="186" y="73"/>
                    <a:pt x="186" y="73"/>
                  </a:cubicBezTo>
                  <a:cubicBezTo>
                    <a:pt x="185" y="69"/>
                    <a:pt x="183" y="66"/>
                    <a:pt x="181" y="62"/>
                  </a:cubicBezTo>
                  <a:cubicBezTo>
                    <a:pt x="181" y="62"/>
                    <a:pt x="180" y="62"/>
                    <a:pt x="180" y="63"/>
                  </a:cubicBezTo>
                  <a:cubicBezTo>
                    <a:pt x="183" y="74"/>
                    <a:pt x="183" y="74"/>
                    <a:pt x="183" y="74"/>
                  </a:cubicBezTo>
                  <a:cubicBezTo>
                    <a:pt x="184" y="78"/>
                    <a:pt x="184" y="78"/>
                    <a:pt x="184" y="78"/>
                  </a:cubicBezTo>
                  <a:cubicBezTo>
                    <a:pt x="182" y="79"/>
                    <a:pt x="180" y="80"/>
                    <a:pt x="178" y="81"/>
                  </a:cubicBezTo>
                  <a:cubicBezTo>
                    <a:pt x="175" y="77"/>
                    <a:pt x="175" y="77"/>
                    <a:pt x="175" y="77"/>
                  </a:cubicBezTo>
                  <a:cubicBezTo>
                    <a:pt x="174" y="74"/>
                    <a:pt x="172" y="70"/>
                    <a:pt x="170" y="67"/>
                  </a:cubicBezTo>
                  <a:cubicBezTo>
                    <a:pt x="170" y="66"/>
                    <a:pt x="168" y="67"/>
                    <a:pt x="168" y="68"/>
                  </a:cubicBezTo>
                  <a:cubicBezTo>
                    <a:pt x="172" y="79"/>
                    <a:pt x="172" y="79"/>
                    <a:pt x="172" y="79"/>
                  </a:cubicBezTo>
                  <a:cubicBezTo>
                    <a:pt x="173" y="83"/>
                    <a:pt x="173" y="83"/>
                    <a:pt x="173" y="83"/>
                  </a:cubicBezTo>
                  <a:cubicBezTo>
                    <a:pt x="171" y="83"/>
                    <a:pt x="169" y="84"/>
                    <a:pt x="167" y="85"/>
                  </a:cubicBezTo>
                  <a:cubicBezTo>
                    <a:pt x="165" y="82"/>
                    <a:pt x="165" y="82"/>
                    <a:pt x="165" y="82"/>
                  </a:cubicBezTo>
                  <a:cubicBezTo>
                    <a:pt x="163" y="79"/>
                    <a:pt x="161" y="75"/>
                    <a:pt x="159" y="72"/>
                  </a:cubicBezTo>
                  <a:cubicBezTo>
                    <a:pt x="158" y="71"/>
                    <a:pt x="157" y="72"/>
                    <a:pt x="157" y="73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3" y="88"/>
                    <a:pt x="163" y="88"/>
                    <a:pt x="163" y="88"/>
                  </a:cubicBezTo>
                  <a:cubicBezTo>
                    <a:pt x="161" y="89"/>
                    <a:pt x="159" y="90"/>
                    <a:pt x="157" y="91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2" y="84"/>
                    <a:pt x="150" y="81"/>
                    <a:pt x="148" y="78"/>
                  </a:cubicBezTo>
                  <a:cubicBezTo>
                    <a:pt x="147" y="77"/>
                    <a:pt x="146" y="78"/>
                    <a:pt x="146" y="79"/>
                  </a:cubicBezTo>
                  <a:cubicBezTo>
                    <a:pt x="151" y="89"/>
                    <a:pt x="151" y="89"/>
                    <a:pt x="151" y="89"/>
                  </a:cubicBezTo>
                  <a:cubicBezTo>
                    <a:pt x="153" y="93"/>
                    <a:pt x="153" y="93"/>
                    <a:pt x="153" y="93"/>
                  </a:cubicBezTo>
                  <a:cubicBezTo>
                    <a:pt x="151" y="94"/>
                    <a:pt x="149" y="96"/>
                    <a:pt x="147" y="97"/>
                  </a:cubicBezTo>
                  <a:cubicBezTo>
                    <a:pt x="145" y="93"/>
                    <a:pt x="145" y="93"/>
                    <a:pt x="145" y="93"/>
                  </a:cubicBezTo>
                  <a:cubicBezTo>
                    <a:pt x="142" y="91"/>
                    <a:pt x="140" y="88"/>
                    <a:pt x="137" y="85"/>
                  </a:cubicBezTo>
                  <a:cubicBezTo>
                    <a:pt x="137" y="84"/>
                    <a:pt x="136" y="85"/>
                    <a:pt x="136" y="86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4" y="99"/>
                    <a:pt x="144" y="99"/>
                    <a:pt x="144" y="99"/>
                  </a:cubicBezTo>
                  <a:cubicBezTo>
                    <a:pt x="142" y="101"/>
                    <a:pt x="140" y="102"/>
                    <a:pt x="138" y="103"/>
                  </a:cubicBezTo>
                  <a:cubicBezTo>
                    <a:pt x="135" y="100"/>
                    <a:pt x="135" y="100"/>
                    <a:pt x="135" y="100"/>
                  </a:cubicBezTo>
                  <a:cubicBezTo>
                    <a:pt x="133" y="97"/>
                    <a:pt x="130" y="95"/>
                    <a:pt x="127" y="92"/>
                  </a:cubicBezTo>
                  <a:cubicBezTo>
                    <a:pt x="127" y="91"/>
                    <a:pt x="126" y="92"/>
                    <a:pt x="126" y="93"/>
                  </a:cubicBezTo>
                  <a:cubicBezTo>
                    <a:pt x="132" y="103"/>
                    <a:pt x="132" y="103"/>
                    <a:pt x="132" y="103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3" y="108"/>
                    <a:pt x="131" y="109"/>
                    <a:pt x="129" y="111"/>
                  </a:cubicBezTo>
                  <a:cubicBezTo>
                    <a:pt x="126" y="108"/>
                    <a:pt x="126" y="108"/>
                    <a:pt x="126" y="108"/>
                  </a:cubicBezTo>
                  <a:cubicBezTo>
                    <a:pt x="123" y="105"/>
                    <a:pt x="121" y="102"/>
                    <a:pt x="118" y="100"/>
                  </a:cubicBezTo>
                  <a:cubicBezTo>
                    <a:pt x="117" y="99"/>
                    <a:pt x="116" y="100"/>
                    <a:pt x="116" y="101"/>
                  </a:cubicBezTo>
                  <a:cubicBezTo>
                    <a:pt x="123" y="110"/>
                    <a:pt x="123" y="110"/>
                    <a:pt x="123" y="110"/>
                  </a:cubicBezTo>
                  <a:cubicBezTo>
                    <a:pt x="126" y="114"/>
                    <a:pt x="126" y="114"/>
                    <a:pt x="126" y="114"/>
                  </a:cubicBezTo>
                  <a:cubicBezTo>
                    <a:pt x="124" y="115"/>
                    <a:pt x="122" y="117"/>
                    <a:pt x="121" y="118"/>
                  </a:cubicBezTo>
                  <a:cubicBezTo>
                    <a:pt x="118" y="116"/>
                    <a:pt x="118" y="116"/>
                    <a:pt x="118" y="116"/>
                  </a:cubicBezTo>
                  <a:cubicBezTo>
                    <a:pt x="115" y="113"/>
                    <a:pt x="112" y="111"/>
                    <a:pt x="109" y="108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8" y="122"/>
                    <a:pt x="118" y="122"/>
                    <a:pt x="118" y="122"/>
                  </a:cubicBezTo>
                  <a:cubicBezTo>
                    <a:pt x="116" y="123"/>
                    <a:pt x="114" y="125"/>
                    <a:pt x="113" y="126"/>
                  </a:cubicBezTo>
                  <a:cubicBezTo>
                    <a:pt x="110" y="124"/>
                    <a:pt x="110" y="124"/>
                    <a:pt x="110" y="124"/>
                  </a:cubicBezTo>
                  <a:cubicBezTo>
                    <a:pt x="106" y="122"/>
                    <a:pt x="103" y="119"/>
                    <a:pt x="100" y="117"/>
                  </a:cubicBezTo>
                  <a:cubicBezTo>
                    <a:pt x="100" y="117"/>
                    <a:pt x="98" y="118"/>
                    <a:pt x="99" y="118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10" y="130"/>
                    <a:pt x="110" y="130"/>
                    <a:pt x="110" y="130"/>
                  </a:cubicBezTo>
                  <a:cubicBezTo>
                    <a:pt x="108" y="132"/>
                    <a:pt x="107" y="133"/>
                    <a:pt x="106" y="135"/>
                  </a:cubicBezTo>
                  <a:cubicBezTo>
                    <a:pt x="102" y="133"/>
                    <a:pt x="102" y="133"/>
                    <a:pt x="102" y="133"/>
                  </a:cubicBezTo>
                  <a:cubicBezTo>
                    <a:pt x="99" y="131"/>
                    <a:pt x="95" y="129"/>
                    <a:pt x="92" y="127"/>
                  </a:cubicBezTo>
                  <a:cubicBezTo>
                    <a:pt x="92" y="126"/>
                    <a:pt x="91" y="127"/>
                    <a:pt x="91" y="128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1" y="141"/>
                    <a:pt x="100" y="142"/>
                    <a:pt x="99" y="144"/>
                  </a:cubicBezTo>
                  <a:cubicBezTo>
                    <a:pt x="95" y="142"/>
                    <a:pt x="95" y="142"/>
                    <a:pt x="95" y="142"/>
                  </a:cubicBezTo>
                  <a:cubicBezTo>
                    <a:pt x="92" y="140"/>
                    <a:pt x="88" y="139"/>
                    <a:pt x="85" y="137"/>
                  </a:cubicBezTo>
                  <a:cubicBezTo>
                    <a:pt x="84" y="136"/>
                    <a:pt x="83" y="138"/>
                    <a:pt x="84" y="138"/>
                  </a:cubicBezTo>
                  <a:cubicBezTo>
                    <a:pt x="93" y="145"/>
                    <a:pt x="93" y="145"/>
                    <a:pt x="93" y="145"/>
                  </a:cubicBezTo>
                  <a:cubicBezTo>
                    <a:pt x="96" y="148"/>
                    <a:pt x="96" y="148"/>
                    <a:pt x="96" y="148"/>
                  </a:cubicBezTo>
                  <a:cubicBezTo>
                    <a:pt x="95" y="150"/>
                    <a:pt x="94" y="152"/>
                    <a:pt x="93" y="154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5" y="150"/>
                    <a:pt x="82" y="149"/>
                    <a:pt x="78" y="147"/>
                  </a:cubicBezTo>
                  <a:cubicBezTo>
                    <a:pt x="78" y="147"/>
                    <a:pt x="77" y="148"/>
                    <a:pt x="77" y="149"/>
                  </a:cubicBezTo>
                  <a:cubicBezTo>
                    <a:pt x="87" y="155"/>
                    <a:pt x="87" y="155"/>
                    <a:pt x="87" y="155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9" y="160"/>
                    <a:pt x="88" y="162"/>
                    <a:pt x="87" y="164"/>
                  </a:cubicBezTo>
                  <a:cubicBezTo>
                    <a:pt x="83" y="162"/>
                    <a:pt x="83" y="162"/>
                    <a:pt x="83" y="162"/>
                  </a:cubicBezTo>
                  <a:cubicBezTo>
                    <a:pt x="79" y="161"/>
                    <a:pt x="76" y="159"/>
                    <a:pt x="72" y="158"/>
                  </a:cubicBezTo>
                  <a:cubicBezTo>
                    <a:pt x="72" y="158"/>
                    <a:pt x="71" y="159"/>
                    <a:pt x="72" y="159"/>
                  </a:cubicBezTo>
                  <a:cubicBezTo>
                    <a:pt x="81" y="166"/>
                    <a:pt x="81" y="166"/>
                    <a:pt x="81" y="166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4" y="170"/>
                    <a:pt x="83" y="172"/>
                    <a:pt x="82" y="174"/>
                  </a:cubicBezTo>
                  <a:cubicBezTo>
                    <a:pt x="78" y="173"/>
                    <a:pt x="78" y="173"/>
                    <a:pt x="78" y="173"/>
                  </a:cubicBezTo>
                  <a:cubicBezTo>
                    <a:pt x="74" y="172"/>
                    <a:pt x="71" y="170"/>
                    <a:pt x="67" y="169"/>
                  </a:cubicBezTo>
                  <a:cubicBezTo>
                    <a:pt x="66" y="169"/>
                    <a:pt x="66" y="170"/>
                    <a:pt x="66" y="171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80" y="178"/>
                    <a:pt x="80" y="178"/>
                    <a:pt x="80" y="178"/>
                  </a:cubicBezTo>
                  <a:cubicBezTo>
                    <a:pt x="79" y="180"/>
                    <a:pt x="79" y="182"/>
                    <a:pt x="78" y="185"/>
                  </a:cubicBezTo>
                  <a:cubicBezTo>
                    <a:pt x="74" y="184"/>
                    <a:pt x="74" y="184"/>
                    <a:pt x="74" y="184"/>
                  </a:cubicBezTo>
                  <a:cubicBezTo>
                    <a:pt x="70" y="183"/>
                    <a:pt x="66" y="182"/>
                    <a:pt x="62" y="181"/>
                  </a:cubicBezTo>
                  <a:cubicBezTo>
                    <a:pt x="62" y="180"/>
                    <a:pt x="61" y="182"/>
                    <a:pt x="62" y="182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76" y="189"/>
                    <a:pt x="76" y="189"/>
                    <a:pt x="76" y="189"/>
                  </a:cubicBezTo>
                  <a:cubicBezTo>
                    <a:pt x="76" y="191"/>
                    <a:pt x="75" y="193"/>
                    <a:pt x="74" y="195"/>
                  </a:cubicBezTo>
                  <a:cubicBezTo>
                    <a:pt x="70" y="195"/>
                    <a:pt x="70" y="195"/>
                    <a:pt x="70" y="195"/>
                  </a:cubicBezTo>
                  <a:cubicBezTo>
                    <a:pt x="66" y="194"/>
                    <a:pt x="62" y="193"/>
                    <a:pt x="59" y="192"/>
                  </a:cubicBezTo>
                  <a:cubicBezTo>
                    <a:pt x="58" y="192"/>
                    <a:pt x="57" y="194"/>
                    <a:pt x="58" y="194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73" y="200"/>
                    <a:pt x="73" y="200"/>
                    <a:pt x="73" y="200"/>
                  </a:cubicBezTo>
                  <a:cubicBezTo>
                    <a:pt x="72" y="202"/>
                    <a:pt x="72" y="204"/>
                    <a:pt x="71" y="206"/>
                  </a:cubicBezTo>
                  <a:cubicBezTo>
                    <a:pt x="67" y="206"/>
                    <a:pt x="67" y="206"/>
                    <a:pt x="67" y="206"/>
                  </a:cubicBezTo>
                  <a:cubicBezTo>
                    <a:pt x="63" y="205"/>
                    <a:pt x="59" y="205"/>
                    <a:pt x="56" y="204"/>
                  </a:cubicBezTo>
                  <a:cubicBezTo>
                    <a:pt x="55" y="204"/>
                    <a:pt x="54" y="206"/>
                    <a:pt x="55" y="206"/>
                  </a:cubicBezTo>
                  <a:cubicBezTo>
                    <a:pt x="66" y="210"/>
                    <a:pt x="66" y="210"/>
                    <a:pt x="66" y="210"/>
                  </a:cubicBezTo>
                  <a:cubicBezTo>
                    <a:pt x="70" y="211"/>
                    <a:pt x="70" y="211"/>
                    <a:pt x="70" y="211"/>
                  </a:cubicBezTo>
                  <a:cubicBezTo>
                    <a:pt x="70" y="213"/>
                    <a:pt x="69" y="215"/>
                    <a:pt x="69" y="218"/>
                  </a:cubicBezTo>
                  <a:cubicBezTo>
                    <a:pt x="65" y="217"/>
                    <a:pt x="65" y="217"/>
                    <a:pt x="65" y="217"/>
                  </a:cubicBezTo>
                  <a:cubicBezTo>
                    <a:pt x="61" y="217"/>
                    <a:pt x="57" y="217"/>
                    <a:pt x="53" y="217"/>
                  </a:cubicBezTo>
                  <a:cubicBezTo>
                    <a:pt x="52" y="217"/>
                    <a:pt x="52" y="218"/>
                    <a:pt x="53" y="218"/>
                  </a:cubicBezTo>
                  <a:cubicBezTo>
                    <a:pt x="64" y="221"/>
                    <a:pt x="64" y="221"/>
                    <a:pt x="64" y="221"/>
                  </a:cubicBezTo>
                  <a:cubicBezTo>
                    <a:pt x="68" y="222"/>
                    <a:pt x="68" y="222"/>
                    <a:pt x="68" y="222"/>
                  </a:cubicBezTo>
                  <a:cubicBezTo>
                    <a:pt x="68" y="224"/>
                    <a:pt x="68" y="227"/>
                    <a:pt x="67" y="229"/>
                  </a:cubicBezTo>
                  <a:cubicBezTo>
                    <a:pt x="63" y="229"/>
                    <a:pt x="63" y="229"/>
                    <a:pt x="63" y="229"/>
                  </a:cubicBezTo>
                  <a:cubicBezTo>
                    <a:pt x="59" y="229"/>
                    <a:pt x="55" y="229"/>
                    <a:pt x="52" y="229"/>
                  </a:cubicBezTo>
                  <a:cubicBezTo>
                    <a:pt x="51" y="229"/>
                    <a:pt x="51" y="230"/>
                    <a:pt x="51" y="231"/>
                  </a:cubicBezTo>
                  <a:cubicBezTo>
                    <a:pt x="63" y="233"/>
                    <a:pt x="63" y="233"/>
                    <a:pt x="63" y="233"/>
                  </a:cubicBezTo>
                  <a:cubicBezTo>
                    <a:pt x="67" y="234"/>
                    <a:pt x="67" y="234"/>
                    <a:pt x="67" y="234"/>
                  </a:cubicBezTo>
                  <a:cubicBezTo>
                    <a:pt x="67" y="236"/>
                    <a:pt x="67" y="238"/>
                    <a:pt x="67" y="240"/>
                  </a:cubicBezTo>
                  <a:cubicBezTo>
                    <a:pt x="62" y="241"/>
                    <a:pt x="62" y="241"/>
                    <a:pt x="62" y="241"/>
                  </a:cubicBezTo>
                  <a:cubicBezTo>
                    <a:pt x="59" y="241"/>
                    <a:pt x="55" y="241"/>
                    <a:pt x="51" y="241"/>
                  </a:cubicBezTo>
                  <a:cubicBezTo>
                    <a:pt x="50" y="241"/>
                    <a:pt x="50" y="243"/>
                    <a:pt x="51" y="243"/>
                  </a:cubicBezTo>
                  <a:cubicBezTo>
                    <a:pt x="62" y="244"/>
                    <a:pt x="62" y="244"/>
                    <a:pt x="62" y="244"/>
                  </a:cubicBezTo>
                  <a:cubicBezTo>
                    <a:pt x="67" y="245"/>
                    <a:pt x="67" y="245"/>
                    <a:pt x="67" y="245"/>
                  </a:cubicBezTo>
                  <a:cubicBezTo>
                    <a:pt x="66" y="247"/>
                    <a:pt x="67" y="249"/>
                    <a:pt x="67" y="252"/>
                  </a:cubicBezTo>
                  <a:cubicBezTo>
                    <a:pt x="62" y="252"/>
                    <a:pt x="62" y="252"/>
                    <a:pt x="62" y="252"/>
                  </a:cubicBezTo>
                  <a:cubicBezTo>
                    <a:pt x="59" y="253"/>
                    <a:pt x="55" y="253"/>
                    <a:pt x="51" y="254"/>
                  </a:cubicBezTo>
                  <a:cubicBezTo>
                    <a:pt x="50" y="254"/>
                    <a:pt x="50" y="255"/>
                    <a:pt x="51" y="255"/>
                  </a:cubicBezTo>
                  <a:cubicBezTo>
                    <a:pt x="62" y="256"/>
                    <a:pt x="62" y="256"/>
                    <a:pt x="62" y="256"/>
                  </a:cubicBezTo>
                  <a:cubicBezTo>
                    <a:pt x="67" y="256"/>
                    <a:pt x="67" y="256"/>
                    <a:pt x="67" y="256"/>
                  </a:cubicBezTo>
                  <a:cubicBezTo>
                    <a:pt x="67" y="259"/>
                    <a:pt x="67" y="261"/>
                    <a:pt x="67" y="263"/>
                  </a:cubicBezTo>
                  <a:cubicBezTo>
                    <a:pt x="63" y="264"/>
                    <a:pt x="63" y="264"/>
                    <a:pt x="63" y="264"/>
                  </a:cubicBezTo>
                  <a:cubicBezTo>
                    <a:pt x="59" y="265"/>
                    <a:pt x="55" y="265"/>
                    <a:pt x="52" y="266"/>
                  </a:cubicBezTo>
                  <a:cubicBezTo>
                    <a:pt x="51" y="266"/>
                    <a:pt x="51" y="268"/>
                    <a:pt x="52" y="268"/>
                  </a:cubicBezTo>
                  <a:cubicBezTo>
                    <a:pt x="63" y="268"/>
                    <a:pt x="63" y="268"/>
                    <a:pt x="63" y="268"/>
                  </a:cubicBezTo>
                  <a:cubicBezTo>
                    <a:pt x="68" y="268"/>
                    <a:pt x="68" y="268"/>
                    <a:pt x="68" y="268"/>
                  </a:cubicBezTo>
                  <a:cubicBezTo>
                    <a:pt x="68" y="270"/>
                    <a:pt x="68" y="272"/>
                    <a:pt x="69" y="274"/>
                  </a:cubicBezTo>
                  <a:cubicBezTo>
                    <a:pt x="64" y="275"/>
                    <a:pt x="64" y="275"/>
                    <a:pt x="64" y="275"/>
                  </a:cubicBezTo>
                  <a:cubicBezTo>
                    <a:pt x="61" y="276"/>
                    <a:pt x="57" y="277"/>
                    <a:pt x="53" y="278"/>
                  </a:cubicBezTo>
                  <a:cubicBezTo>
                    <a:pt x="52" y="279"/>
                    <a:pt x="53" y="280"/>
                    <a:pt x="54" y="280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69" y="279"/>
                    <a:pt x="69" y="279"/>
                    <a:pt x="69" y="279"/>
                  </a:cubicBezTo>
                  <a:cubicBezTo>
                    <a:pt x="70" y="281"/>
                    <a:pt x="70" y="283"/>
                    <a:pt x="71" y="286"/>
                  </a:cubicBezTo>
                  <a:cubicBezTo>
                    <a:pt x="67" y="287"/>
                    <a:pt x="67" y="287"/>
                    <a:pt x="67" y="287"/>
                  </a:cubicBezTo>
                  <a:cubicBezTo>
                    <a:pt x="63" y="288"/>
                    <a:pt x="59" y="289"/>
                    <a:pt x="56" y="290"/>
                  </a:cubicBezTo>
                  <a:cubicBezTo>
                    <a:pt x="55" y="291"/>
                    <a:pt x="55" y="292"/>
                    <a:pt x="56" y="292"/>
                  </a:cubicBezTo>
                  <a:cubicBezTo>
                    <a:pt x="67" y="291"/>
                    <a:pt x="67" y="291"/>
                    <a:pt x="67" y="291"/>
                  </a:cubicBezTo>
                  <a:cubicBezTo>
                    <a:pt x="72" y="290"/>
                    <a:pt x="72" y="290"/>
                    <a:pt x="72" y="290"/>
                  </a:cubicBezTo>
                  <a:cubicBezTo>
                    <a:pt x="72" y="292"/>
                    <a:pt x="73" y="294"/>
                    <a:pt x="73" y="297"/>
                  </a:cubicBezTo>
                  <a:cubicBezTo>
                    <a:pt x="69" y="298"/>
                    <a:pt x="69" y="298"/>
                    <a:pt x="69" y="298"/>
                  </a:cubicBezTo>
                  <a:cubicBezTo>
                    <a:pt x="66" y="300"/>
                    <a:pt x="62" y="301"/>
                    <a:pt x="59" y="302"/>
                  </a:cubicBezTo>
                  <a:cubicBezTo>
                    <a:pt x="58" y="303"/>
                    <a:pt x="58" y="304"/>
                    <a:pt x="59" y="304"/>
                  </a:cubicBezTo>
                  <a:cubicBezTo>
                    <a:pt x="71" y="302"/>
                    <a:pt x="71" y="302"/>
                    <a:pt x="71" y="302"/>
                  </a:cubicBezTo>
                  <a:cubicBezTo>
                    <a:pt x="75" y="301"/>
                    <a:pt x="75" y="301"/>
                    <a:pt x="75" y="301"/>
                  </a:cubicBezTo>
                  <a:cubicBezTo>
                    <a:pt x="75" y="303"/>
                    <a:pt x="76" y="305"/>
                    <a:pt x="77" y="307"/>
                  </a:cubicBezTo>
                  <a:cubicBezTo>
                    <a:pt x="73" y="309"/>
                    <a:pt x="73" y="309"/>
                    <a:pt x="73" y="309"/>
                  </a:cubicBezTo>
                  <a:cubicBezTo>
                    <a:pt x="70" y="311"/>
                    <a:pt x="66" y="313"/>
                    <a:pt x="63" y="314"/>
                  </a:cubicBezTo>
                  <a:cubicBezTo>
                    <a:pt x="62" y="315"/>
                    <a:pt x="62" y="316"/>
                    <a:pt x="63" y="316"/>
                  </a:cubicBezTo>
                  <a:cubicBezTo>
                    <a:pt x="74" y="313"/>
                    <a:pt x="74" y="313"/>
                    <a:pt x="74" y="313"/>
                  </a:cubicBezTo>
                  <a:cubicBezTo>
                    <a:pt x="78" y="312"/>
                    <a:pt x="78" y="312"/>
                    <a:pt x="78" y="312"/>
                  </a:cubicBezTo>
                  <a:cubicBezTo>
                    <a:pt x="79" y="314"/>
                    <a:pt x="80" y="316"/>
                    <a:pt x="81" y="318"/>
                  </a:cubicBezTo>
                  <a:cubicBezTo>
                    <a:pt x="81" y="318"/>
                    <a:pt x="81" y="318"/>
                    <a:pt x="81" y="318"/>
                  </a:cubicBezTo>
                  <a:cubicBezTo>
                    <a:pt x="77" y="320"/>
                    <a:pt x="77" y="320"/>
                    <a:pt x="77" y="320"/>
                  </a:cubicBezTo>
                  <a:cubicBezTo>
                    <a:pt x="74" y="322"/>
                    <a:pt x="71" y="324"/>
                    <a:pt x="67" y="326"/>
                  </a:cubicBezTo>
                  <a:cubicBezTo>
                    <a:pt x="66" y="326"/>
                    <a:pt x="67" y="328"/>
                    <a:pt x="68" y="327"/>
                  </a:cubicBezTo>
                  <a:cubicBezTo>
                    <a:pt x="79" y="324"/>
                    <a:pt x="79" y="324"/>
                    <a:pt x="79" y="324"/>
                  </a:cubicBezTo>
                  <a:cubicBezTo>
                    <a:pt x="83" y="322"/>
                    <a:pt x="83" y="322"/>
                    <a:pt x="83" y="322"/>
                  </a:cubicBezTo>
                  <a:cubicBezTo>
                    <a:pt x="84" y="324"/>
                    <a:pt x="85" y="326"/>
                    <a:pt x="86" y="328"/>
                  </a:cubicBezTo>
                  <a:cubicBezTo>
                    <a:pt x="82" y="331"/>
                    <a:pt x="82" y="331"/>
                    <a:pt x="82" y="331"/>
                  </a:cubicBezTo>
                  <a:cubicBezTo>
                    <a:pt x="79" y="333"/>
                    <a:pt x="76" y="335"/>
                    <a:pt x="72" y="337"/>
                  </a:cubicBezTo>
                  <a:cubicBezTo>
                    <a:pt x="72" y="337"/>
                    <a:pt x="72" y="339"/>
                    <a:pt x="73" y="338"/>
                  </a:cubicBezTo>
                  <a:cubicBezTo>
                    <a:pt x="84" y="334"/>
                    <a:pt x="84" y="334"/>
                    <a:pt x="84" y="334"/>
                  </a:cubicBezTo>
                  <a:cubicBezTo>
                    <a:pt x="88" y="333"/>
                    <a:pt x="88" y="333"/>
                    <a:pt x="88" y="333"/>
                  </a:cubicBezTo>
                  <a:cubicBezTo>
                    <a:pt x="89" y="335"/>
                    <a:pt x="90" y="336"/>
                    <a:pt x="91" y="338"/>
                  </a:cubicBezTo>
                  <a:cubicBezTo>
                    <a:pt x="88" y="341"/>
                    <a:pt x="88" y="341"/>
                    <a:pt x="88" y="341"/>
                  </a:cubicBezTo>
                  <a:cubicBezTo>
                    <a:pt x="85" y="343"/>
                    <a:pt x="82" y="346"/>
                    <a:pt x="78" y="348"/>
                  </a:cubicBezTo>
                  <a:cubicBezTo>
                    <a:pt x="78" y="348"/>
                    <a:pt x="79" y="350"/>
                    <a:pt x="79" y="349"/>
                  </a:cubicBezTo>
                  <a:cubicBezTo>
                    <a:pt x="90" y="344"/>
                    <a:pt x="90" y="344"/>
                    <a:pt x="90" y="344"/>
                  </a:cubicBezTo>
                  <a:cubicBezTo>
                    <a:pt x="94" y="342"/>
                    <a:pt x="94" y="342"/>
                    <a:pt x="94" y="342"/>
                  </a:cubicBezTo>
                  <a:cubicBezTo>
                    <a:pt x="95" y="344"/>
                    <a:pt x="96" y="346"/>
                    <a:pt x="97" y="348"/>
                  </a:cubicBezTo>
                  <a:cubicBezTo>
                    <a:pt x="94" y="351"/>
                    <a:pt x="94" y="351"/>
                    <a:pt x="94" y="351"/>
                  </a:cubicBezTo>
                  <a:cubicBezTo>
                    <a:pt x="91" y="353"/>
                    <a:pt x="88" y="356"/>
                    <a:pt x="85" y="358"/>
                  </a:cubicBezTo>
                  <a:cubicBezTo>
                    <a:pt x="85" y="359"/>
                    <a:pt x="85" y="360"/>
                    <a:pt x="86" y="360"/>
                  </a:cubicBezTo>
                  <a:cubicBezTo>
                    <a:pt x="96" y="354"/>
                    <a:pt x="96" y="354"/>
                    <a:pt x="96" y="354"/>
                  </a:cubicBezTo>
                  <a:cubicBezTo>
                    <a:pt x="100" y="352"/>
                    <a:pt x="100" y="352"/>
                    <a:pt x="100" y="352"/>
                  </a:cubicBezTo>
                  <a:cubicBezTo>
                    <a:pt x="101" y="354"/>
                    <a:pt x="103" y="356"/>
                    <a:pt x="104" y="357"/>
                  </a:cubicBezTo>
                  <a:cubicBezTo>
                    <a:pt x="101" y="360"/>
                    <a:pt x="101" y="360"/>
                    <a:pt x="101" y="360"/>
                  </a:cubicBezTo>
                  <a:cubicBezTo>
                    <a:pt x="98" y="363"/>
                    <a:pt x="95" y="366"/>
                    <a:pt x="92" y="368"/>
                  </a:cubicBezTo>
                  <a:cubicBezTo>
                    <a:pt x="92" y="369"/>
                    <a:pt x="93" y="370"/>
                    <a:pt x="94" y="370"/>
                  </a:cubicBezTo>
                  <a:cubicBezTo>
                    <a:pt x="103" y="363"/>
                    <a:pt x="103" y="363"/>
                    <a:pt x="103" y="363"/>
                  </a:cubicBezTo>
                  <a:cubicBezTo>
                    <a:pt x="107" y="361"/>
                    <a:pt x="107" y="361"/>
                    <a:pt x="107" y="361"/>
                  </a:cubicBezTo>
                  <a:cubicBezTo>
                    <a:pt x="108" y="363"/>
                    <a:pt x="110" y="364"/>
                    <a:pt x="111" y="366"/>
                  </a:cubicBezTo>
                  <a:cubicBezTo>
                    <a:pt x="108" y="369"/>
                    <a:pt x="108" y="369"/>
                    <a:pt x="108" y="369"/>
                  </a:cubicBezTo>
                  <a:cubicBezTo>
                    <a:pt x="106" y="372"/>
                    <a:pt x="103" y="375"/>
                    <a:pt x="100" y="378"/>
                  </a:cubicBezTo>
                  <a:cubicBezTo>
                    <a:pt x="100" y="378"/>
                    <a:pt x="101" y="379"/>
                    <a:pt x="102" y="379"/>
                  </a:cubicBezTo>
                  <a:cubicBezTo>
                    <a:pt x="111" y="372"/>
                    <a:pt x="111" y="372"/>
                    <a:pt x="111" y="372"/>
                  </a:cubicBezTo>
                  <a:cubicBezTo>
                    <a:pt x="114" y="370"/>
                    <a:pt x="114" y="370"/>
                    <a:pt x="114" y="370"/>
                  </a:cubicBezTo>
                  <a:cubicBezTo>
                    <a:pt x="116" y="371"/>
                    <a:pt x="117" y="373"/>
                    <a:pt x="119" y="374"/>
                  </a:cubicBezTo>
                  <a:cubicBezTo>
                    <a:pt x="116" y="378"/>
                    <a:pt x="116" y="378"/>
                    <a:pt x="116" y="378"/>
                  </a:cubicBezTo>
                  <a:cubicBezTo>
                    <a:pt x="114" y="381"/>
                    <a:pt x="111" y="384"/>
                    <a:pt x="109" y="387"/>
                  </a:cubicBezTo>
                  <a:cubicBezTo>
                    <a:pt x="108" y="387"/>
                    <a:pt x="110" y="388"/>
                    <a:pt x="110" y="388"/>
                  </a:cubicBezTo>
                  <a:cubicBezTo>
                    <a:pt x="119" y="380"/>
                    <a:pt x="119" y="380"/>
                    <a:pt x="119" y="380"/>
                  </a:cubicBezTo>
                  <a:cubicBezTo>
                    <a:pt x="122" y="378"/>
                    <a:pt x="122" y="378"/>
                    <a:pt x="122" y="378"/>
                  </a:cubicBezTo>
                  <a:cubicBezTo>
                    <a:pt x="124" y="379"/>
                    <a:pt x="126" y="381"/>
                    <a:pt x="127" y="382"/>
                  </a:cubicBezTo>
                  <a:cubicBezTo>
                    <a:pt x="125" y="386"/>
                    <a:pt x="125" y="386"/>
                    <a:pt x="125" y="386"/>
                  </a:cubicBezTo>
                  <a:cubicBezTo>
                    <a:pt x="122" y="389"/>
                    <a:pt x="120" y="392"/>
                    <a:pt x="118" y="395"/>
                  </a:cubicBezTo>
                  <a:cubicBezTo>
                    <a:pt x="118" y="396"/>
                    <a:pt x="119" y="397"/>
                    <a:pt x="119" y="396"/>
                  </a:cubicBezTo>
                  <a:cubicBezTo>
                    <a:pt x="128" y="388"/>
                    <a:pt x="128" y="388"/>
                    <a:pt x="128" y="388"/>
                  </a:cubicBezTo>
                  <a:cubicBezTo>
                    <a:pt x="131" y="385"/>
                    <a:pt x="131" y="385"/>
                    <a:pt x="131" y="385"/>
                  </a:cubicBezTo>
                  <a:cubicBezTo>
                    <a:pt x="132" y="387"/>
                    <a:pt x="134" y="388"/>
                    <a:pt x="136" y="390"/>
                  </a:cubicBezTo>
                  <a:cubicBezTo>
                    <a:pt x="134" y="393"/>
                    <a:pt x="134" y="393"/>
                    <a:pt x="134" y="393"/>
                  </a:cubicBezTo>
                  <a:cubicBezTo>
                    <a:pt x="132" y="396"/>
                    <a:pt x="130" y="400"/>
                    <a:pt x="128" y="403"/>
                  </a:cubicBezTo>
                  <a:cubicBezTo>
                    <a:pt x="127" y="404"/>
                    <a:pt x="128" y="405"/>
                    <a:pt x="129" y="404"/>
                  </a:cubicBezTo>
                  <a:cubicBezTo>
                    <a:pt x="137" y="396"/>
                    <a:pt x="137" y="396"/>
                    <a:pt x="137" y="396"/>
                  </a:cubicBezTo>
                  <a:cubicBezTo>
                    <a:pt x="140" y="392"/>
                    <a:pt x="140" y="392"/>
                    <a:pt x="140" y="392"/>
                  </a:cubicBezTo>
                  <a:cubicBezTo>
                    <a:pt x="141" y="394"/>
                    <a:pt x="143" y="395"/>
                    <a:pt x="145" y="396"/>
                  </a:cubicBezTo>
                  <a:cubicBezTo>
                    <a:pt x="143" y="400"/>
                    <a:pt x="143" y="400"/>
                    <a:pt x="143" y="400"/>
                  </a:cubicBezTo>
                  <a:cubicBezTo>
                    <a:pt x="141" y="403"/>
                    <a:pt x="139" y="407"/>
                    <a:pt x="138" y="410"/>
                  </a:cubicBezTo>
                  <a:cubicBezTo>
                    <a:pt x="137" y="411"/>
                    <a:pt x="139" y="412"/>
                    <a:pt x="139" y="411"/>
                  </a:cubicBezTo>
                  <a:cubicBezTo>
                    <a:pt x="146" y="402"/>
                    <a:pt x="146" y="402"/>
                    <a:pt x="146" y="402"/>
                  </a:cubicBezTo>
                  <a:cubicBezTo>
                    <a:pt x="149" y="399"/>
                    <a:pt x="149" y="399"/>
                    <a:pt x="149" y="399"/>
                  </a:cubicBezTo>
                  <a:cubicBezTo>
                    <a:pt x="151" y="400"/>
                    <a:pt x="153" y="401"/>
                    <a:pt x="155" y="402"/>
                  </a:cubicBezTo>
                  <a:cubicBezTo>
                    <a:pt x="153" y="406"/>
                    <a:pt x="153" y="406"/>
                    <a:pt x="153" y="406"/>
                  </a:cubicBezTo>
                  <a:cubicBezTo>
                    <a:pt x="151" y="410"/>
                    <a:pt x="150" y="413"/>
                    <a:pt x="148" y="417"/>
                  </a:cubicBezTo>
                  <a:cubicBezTo>
                    <a:pt x="148" y="418"/>
                    <a:pt x="149" y="418"/>
                    <a:pt x="150" y="418"/>
                  </a:cubicBezTo>
                  <a:cubicBezTo>
                    <a:pt x="156" y="408"/>
                    <a:pt x="156" y="408"/>
                    <a:pt x="156" y="408"/>
                  </a:cubicBezTo>
                  <a:cubicBezTo>
                    <a:pt x="159" y="405"/>
                    <a:pt x="159" y="405"/>
                    <a:pt x="159" y="405"/>
                  </a:cubicBezTo>
                  <a:cubicBezTo>
                    <a:pt x="161" y="406"/>
                    <a:pt x="163" y="407"/>
                    <a:pt x="165" y="408"/>
                  </a:cubicBezTo>
                  <a:cubicBezTo>
                    <a:pt x="163" y="412"/>
                    <a:pt x="163" y="412"/>
                    <a:pt x="163" y="412"/>
                  </a:cubicBezTo>
                  <a:cubicBezTo>
                    <a:pt x="162" y="416"/>
                    <a:pt x="160" y="419"/>
                    <a:pt x="159" y="423"/>
                  </a:cubicBezTo>
                  <a:cubicBezTo>
                    <a:pt x="159" y="423"/>
                    <a:pt x="160" y="424"/>
                    <a:pt x="161" y="423"/>
                  </a:cubicBezTo>
                  <a:cubicBezTo>
                    <a:pt x="167" y="414"/>
                    <a:pt x="167" y="414"/>
                    <a:pt x="167" y="414"/>
                  </a:cubicBezTo>
                  <a:cubicBezTo>
                    <a:pt x="169" y="410"/>
                    <a:pt x="169" y="410"/>
                    <a:pt x="169" y="410"/>
                  </a:cubicBezTo>
                  <a:cubicBezTo>
                    <a:pt x="171" y="411"/>
                    <a:pt x="173" y="412"/>
                    <a:pt x="175" y="413"/>
                  </a:cubicBezTo>
                  <a:cubicBezTo>
                    <a:pt x="174" y="417"/>
                    <a:pt x="174" y="417"/>
                    <a:pt x="174" y="417"/>
                  </a:cubicBezTo>
                  <a:cubicBezTo>
                    <a:pt x="173" y="421"/>
                    <a:pt x="171" y="424"/>
                    <a:pt x="170" y="428"/>
                  </a:cubicBezTo>
                  <a:cubicBezTo>
                    <a:pt x="170" y="429"/>
                    <a:pt x="171" y="429"/>
                    <a:pt x="172" y="429"/>
                  </a:cubicBezTo>
                  <a:cubicBezTo>
                    <a:pt x="177" y="418"/>
                    <a:pt x="177" y="418"/>
                    <a:pt x="177" y="418"/>
                  </a:cubicBezTo>
                  <a:cubicBezTo>
                    <a:pt x="179" y="415"/>
                    <a:pt x="179" y="415"/>
                    <a:pt x="179" y="415"/>
                  </a:cubicBezTo>
                  <a:cubicBezTo>
                    <a:pt x="181" y="415"/>
                    <a:pt x="184" y="416"/>
                    <a:pt x="186" y="417"/>
                  </a:cubicBezTo>
                  <a:cubicBezTo>
                    <a:pt x="185" y="421"/>
                    <a:pt x="185" y="421"/>
                    <a:pt x="185" y="421"/>
                  </a:cubicBezTo>
                  <a:cubicBezTo>
                    <a:pt x="184" y="425"/>
                    <a:pt x="183" y="429"/>
                    <a:pt x="182" y="432"/>
                  </a:cubicBezTo>
                  <a:cubicBezTo>
                    <a:pt x="182" y="433"/>
                    <a:pt x="183" y="434"/>
                    <a:pt x="183" y="433"/>
                  </a:cubicBezTo>
                  <a:cubicBezTo>
                    <a:pt x="188" y="422"/>
                    <a:pt x="188" y="422"/>
                    <a:pt x="188" y="422"/>
                  </a:cubicBezTo>
                  <a:cubicBezTo>
                    <a:pt x="190" y="418"/>
                    <a:pt x="190" y="418"/>
                    <a:pt x="190" y="418"/>
                  </a:cubicBezTo>
                  <a:cubicBezTo>
                    <a:pt x="192" y="419"/>
                    <a:pt x="194" y="420"/>
                    <a:pt x="196" y="421"/>
                  </a:cubicBezTo>
                  <a:cubicBezTo>
                    <a:pt x="196" y="425"/>
                    <a:pt x="196" y="425"/>
                    <a:pt x="196" y="425"/>
                  </a:cubicBezTo>
                  <a:cubicBezTo>
                    <a:pt x="195" y="429"/>
                    <a:pt x="194" y="432"/>
                    <a:pt x="194" y="436"/>
                  </a:cubicBezTo>
                  <a:cubicBezTo>
                    <a:pt x="193" y="437"/>
                    <a:pt x="195" y="437"/>
                    <a:pt x="195" y="437"/>
                  </a:cubicBezTo>
                  <a:cubicBezTo>
                    <a:pt x="199" y="426"/>
                    <a:pt x="199" y="426"/>
                    <a:pt x="199" y="426"/>
                  </a:cubicBezTo>
                  <a:cubicBezTo>
                    <a:pt x="201" y="422"/>
                    <a:pt x="201" y="422"/>
                    <a:pt x="201" y="422"/>
                  </a:cubicBezTo>
                  <a:cubicBezTo>
                    <a:pt x="203" y="422"/>
                    <a:pt x="205" y="423"/>
                    <a:pt x="207" y="423"/>
                  </a:cubicBezTo>
                  <a:cubicBezTo>
                    <a:pt x="207" y="428"/>
                    <a:pt x="207" y="428"/>
                    <a:pt x="207" y="428"/>
                  </a:cubicBezTo>
                  <a:cubicBezTo>
                    <a:pt x="207" y="431"/>
                    <a:pt x="206" y="435"/>
                    <a:pt x="206" y="439"/>
                  </a:cubicBezTo>
                  <a:cubicBezTo>
                    <a:pt x="206" y="440"/>
                    <a:pt x="207" y="440"/>
                    <a:pt x="207" y="439"/>
                  </a:cubicBezTo>
                  <a:cubicBezTo>
                    <a:pt x="211" y="428"/>
                    <a:pt x="211" y="428"/>
                    <a:pt x="211" y="428"/>
                  </a:cubicBezTo>
                  <a:cubicBezTo>
                    <a:pt x="212" y="424"/>
                    <a:pt x="212" y="424"/>
                    <a:pt x="212" y="424"/>
                  </a:cubicBezTo>
                  <a:cubicBezTo>
                    <a:pt x="214" y="425"/>
                    <a:pt x="216" y="425"/>
                    <a:pt x="219" y="426"/>
                  </a:cubicBezTo>
                  <a:cubicBezTo>
                    <a:pt x="218" y="430"/>
                    <a:pt x="218" y="430"/>
                    <a:pt x="218" y="430"/>
                  </a:cubicBezTo>
                  <a:cubicBezTo>
                    <a:pt x="218" y="434"/>
                    <a:pt x="218" y="438"/>
                    <a:pt x="218" y="441"/>
                  </a:cubicBezTo>
                  <a:cubicBezTo>
                    <a:pt x="218" y="442"/>
                    <a:pt x="219" y="442"/>
                    <a:pt x="220" y="442"/>
                  </a:cubicBezTo>
                  <a:cubicBezTo>
                    <a:pt x="222" y="430"/>
                    <a:pt x="222" y="430"/>
                    <a:pt x="222" y="430"/>
                  </a:cubicBezTo>
                  <a:cubicBezTo>
                    <a:pt x="223" y="426"/>
                    <a:pt x="223" y="426"/>
                    <a:pt x="223" y="426"/>
                  </a:cubicBezTo>
                  <a:cubicBezTo>
                    <a:pt x="225" y="427"/>
                    <a:pt x="228" y="427"/>
                    <a:pt x="230" y="427"/>
                  </a:cubicBezTo>
                  <a:cubicBezTo>
                    <a:pt x="230" y="431"/>
                    <a:pt x="230" y="431"/>
                    <a:pt x="230" y="431"/>
                  </a:cubicBezTo>
                  <a:cubicBezTo>
                    <a:pt x="230" y="435"/>
                    <a:pt x="230" y="439"/>
                    <a:pt x="230" y="443"/>
                  </a:cubicBezTo>
                  <a:cubicBezTo>
                    <a:pt x="230" y="444"/>
                    <a:pt x="232" y="444"/>
                    <a:pt x="232" y="443"/>
                  </a:cubicBezTo>
                  <a:cubicBezTo>
                    <a:pt x="234" y="432"/>
                    <a:pt x="234" y="432"/>
                    <a:pt x="234" y="432"/>
                  </a:cubicBezTo>
                  <a:cubicBezTo>
                    <a:pt x="235" y="427"/>
                    <a:pt x="235" y="427"/>
                    <a:pt x="235" y="427"/>
                  </a:cubicBezTo>
                  <a:cubicBezTo>
                    <a:pt x="237" y="428"/>
                    <a:pt x="239" y="428"/>
                    <a:pt x="241" y="428"/>
                  </a:cubicBezTo>
                  <a:cubicBezTo>
                    <a:pt x="242" y="432"/>
                    <a:pt x="242" y="432"/>
                    <a:pt x="242" y="432"/>
                  </a:cubicBezTo>
                  <a:cubicBezTo>
                    <a:pt x="242" y="436"/>
                    <a:pt x="242" y="440"/>
                    <a:pt x="243" y="443"/>
                  </a:cubicBezTo>
                  <a:cubicBezTo>
                    <a:pt x="243" y="444"/>
                    <a:pt x="244" y="444"/>
                    <a:pt x="244" y="444"/>
                  </a:cubicBezTo>
                  <a:cubicBezTo>
                    <a:pt x="246" y="432"/>
                    <a:pt x="246" y="432"/>
                    <a:pt x="246" y="432"/>
                  </a:cubicBezTo>
                  <a:cubicBezTo>
                    <a:pt x="246" y="428"/>
                    <a:pt x="246" y="428"/>
                    <a:pt x="246" y="428"/>
                  </a:cubicBezTo>
                  <a:cubicBezTo>
                    <a:pt x="248" y="428"/>
                    <a:pt x="250" y="428"/>
                    <a:pt x="253" y="428"/>
                  </a:cubicBezTo>
                  <a:cubicBezTo>
                    <a:pt x="253" y="432"/>
                    <a:pt x="253" y="432"/>
                    <a:pt x="253" y="432"/>
                  </a:cubicBezTo>
                  <a:cubicBezTo>
                    <a:pt x="254" y="436"/>
                    <a:pt x="254" y="440"/>
                    <a:pt x="255" y="443"/>
                  </a:cubicBezTo>
                  <a:cubicBezTo>
                    <a:pt x="255" y="444"/>
                    <a:pt x="257" y="444"/>
                    <a:pt x="257" y="443"/>
                  </a:cubicBezTo>
                  <a:cubicBezTo>
                    <a:pt x="257" y="432"/>
                    <a:pt x="257" y="432"/>
                    <a:pt x="257" y="432"/>
                  </a:cubicBezTo>
                  <a:cubicBezTo>
                    <a:pt x="257" y="428"/>
                    <a:pt x="257" y="428"/>
                    <a:pt x="257" y="428"/>
                  </a:cubicBezTo>
                  <a:cubicBezTo>
                    <a:pt x="260" y="427"/>
                    <a:pt x="262" y="427"/>
                    <a:pt x="264" y="427"/>
                  </a:cubicBezTo>
                  <a:cubicBezTo>
                    <a:pt x="265" y="431"/>
                    <a:pt x="265" y="431"/>
                    <a:pt x="265" y="431"/>
                  </a:cubicBezTo>
                  <a:cubicBezTo>
                    <a:pt x="266" y="435"/>
                    <a:pt x="266" y="439"/>
                    <a:pt x="267" y="442"/>
                  </a:cubicBezTo>
                  <a:cubicBezTo>
                    <a:pt x="267" y="443"/>
                    <a:pt x="269" y="443"/>
                    <a:pt x="269" y="442"/>
                  </a:cubicBezTo>
                  <a:cubicBezTo>
                    <a:pt x="269" y="431"/>
                    <a:pt x="269" y="431"/>
                    <a:pt x="269" y="431"/>
                  </a:cubicBezTo>
                  <a:cubicBezTo>
                    <a:pt x="269" y="427"/>
                    <a:pt x="269" y="427"/>
                    <a:pt x="269" y="427"/>
                  </a:cubicBezTo>
                  <a:cubicBezTo>
                    <a:pt x="271" y="426"/>
                    <a:pt x="273" y="426"/>
                    <a:pt x="275" y="426"/>
                  </a:cubicBezTo>
                  <a:cubicBezTo>
                    <a:pt x="277" y="430"/>
                    <a:pt x="277" y="430"/>
                    <a:pt x="277" y="430"/>
                  </a:cubicBezTo>
                  <a:cubicBezTo>
                    <a:pt x="278" y="433"/>
                    <a:pt x="279" y="437"/>
                    <a:pt x="280" y="441"/>
                  </a:cubicBezTo>
                  <a:cubicBezTo>
                    <a:pt x="280" y="442"/>
                    <a:pt x="281" y="441"/>
                    <a:pt x="281" y="441"/>
                  </a:cubicBezTo>
                  <a:cubicBezTo>
                    <a:pt x="280" y="429"/>
                    <a:pt x="280" y="429"/>
                    <a:pt x="280" y="429"/>
                  </a:cubicBezTo>
                  <a:cubicBezTo>
                    <a:pt x="280" y="425"/>
                    <a:pt x="280" y="425"/>
                    <a:pt x="280" y="425"/>
                  </a:cubicBezTo>
                  <a:cubicBezTo>
                    <a:pt x="282" y="424"/>
                    <a:pt x="284" y="424"/>
                    <a:pt x="287" y="423"/>
                  </a:cubicBezTo>
                  <a:cubicBezTo>
                    <a:pt x="288" y="427"/>
                    <a:pt x="288" y="427"/>
                    <a:pt x="288" y="427"/>
                  </a:cubicBezTo>
                  <a:cubicBezTo>
                    <a:pt x="289" y="431"/>
                    <a:pt x="290" y="435"/>
                    <a:pt x="292" y="438"/>
                  </a:cubicBezTo>
                  <a:cubicBezTo>
                    <a:pt x="292" y="439"/>
                    <a:pt x="293" y="439"/>
                    <a:pt x="293" y="438"/>
                  </a:cubicBezTo>
                  <a:cubicBezTo>
                    <a:pt x="292" y="427"/>
                    <a:pt x="292" y="427"/>
                    <a:pt x="292" y="427"/>
                  </a:cubicBezTo>
                  <a:cubicBezTo>
                    <a:pt x="291" y="422"/>
                    <a:pt x="291" y="422"/>
                    <a:pt x="291" y="422"/>
                  </a:cubicBezTo>
                  <a:cubicBezTo>
                    <a:pt x="293" y="422"/>
                    <a:pt x="295" y="421"/>
                    <a:pt x="298" y="421"/>
                  </a:cubicBezTo>
                  <a:cubicBezTo>
                    <a:pt x="299" y="424"/>
                    <a:pt x="299" y="424"/>
                    <a:pt x="299" y="424"/>
                  </a:cubicBezTo>
                  <a:cubicBezTo>
                    <a:pt x="301" y="428"/>
                    <a:pt x="302" y="432"/>
                    <a:pt x="304" y="435"/>
                  </a:cubicBezTo>
                  <a:cubicBezTo>
                    <a:pt x="304" y="436"/>
                    <a:pt x="305" y="435"/>
                    <a:pt x="305" y="435"/>
                  </a:cubicBezTo>
                  <a:cubicBezTo>
                    <a:pt x="303" y="423"/>
                    <a:pt x="303" y="423"/>
                    <a:pt x="303" y="423"/>
                  </a:cubicBezTo>
                  <a:cubicBezTo>
                    <a:pt x="302" y="419"/>
                    <a:pt x="302" y="419"/>
                    <a:pt x="302" y="419"/>
                  </a:cubicBezTo>
                  <a:cubicBezTo>
                    <a:pt x="304" y="419"/>
                    <a:pt x="306" y="418"/>
                    <a:pt x="308" y="417"/>
                  </a:cubicBezTo>
                  <a:cubicBezTo>
                    <a:pt x="310" y="421"/>
                    <a:pt x="310" y="421"/>
                    <a:pt x="310" y="421"/>
                  </a:cubicBezTo>
                  <a:cubicBezTo>
                    <a:pt x="312" y="424"/>
                    <a:pt x="314" y="428"/>
                    <a:pt x="315" y="431"/>
                  </a:cubicBezTo>
                  <a:cubicBezTo>
                    <a:pt x="316" y="432"/>
                    <a:pt x="317" y="431"/>
                    <a:pt x="317" y="431"/>
                  </a:cubicBezTo>
                  <a:cubicBezTo>
                    <a:pt x="314" y="419"/>
                    <a:pt x="314" y="419"/>
                    <a:pt x="314" y="419"/>
                  </a:cubicBezTo>
                  <a:cubicBezTo>
                    <a:pt x="313" y="415"/>
                    <a:pt x="313" y="415"/>
                    <a:pt x="313" y="415"/>
                  </a:cubicBezTo>
                  <a:cubicBezTo>
                    <a:pt x="314" y="415"/>
                    <a:pt x="316" y="414"/>
                    <a:pt x="317" y="414"/>
                  </a:cubicBezTo>
                  <a:cubicBezTo>
                    <a:pt x="318" y="413"/>
                    <a:pt x="318" y="413"/>
                    <a:pt x="319" y="413"/>
                  </a:cubicBezTo>
                  <a:cubicBezTo>
                    <a:pt x="321" y="417"/>
                    <a:pt x="321" y="417"/>
                    <a:pt x="321" y="417"/>
                  </a:cubicBezTo>
                  <a:cubicBezTo>
                    <a:pt x="323" y="420"/>
                    <a:pt x="325" y="423"/>
                    <a:pt x="327" y="427"/>
                  </a:cubicBezTo>
                  <a:cubicBezTo>
                    <a:pt x="327" y="427"/>
                    <a:pt x="329" y="427"/>
                    <a:pt x="328" y="426"/>
                  </a:cubicBezTo>
                  <a:cubicBezTo>
                    <a:pt x="325" y="415"/>
                    <a:pt x="325" y="415"/>
                    <a:pt x="325" y="415"/>
                  </a:cubicBezTo>
                  <a:cubicBezTo>
                    <a:pt x="323" y="411"/>
                    <a:pt x="323" y="411"/>
                    <a:pt x="323" y="411"/>
                  </a:cubicBezTo>
                  <a:cubicBezTo>
                    <a:pt x="325" y="410"/>
                    <a:pt x="327" y="409"/>
                    <a:pt x="329" y="408"/>
                  </a:cubicBezTo>
                  <a:cubicBezTo>
                    <a:pt x="332" y="411"/>
                    <a:pt x="332" y="411"/>
                    <a:pt x="332" y="411"/>
                  </a:cubicBezTo>
                  <a:cubicBezTo>
                    <a:pt x="334" y="415"/>
                    <a:pt x="336" y="418"/>
                    <a:pt x="338" y="421"/>
                  </a:cubicBezTo>
                  <a:cubicBezTo>
                    <a:pt x="338" y="422"/>
                    <a:pt x="340" y="421"/>
                    <a:pt x="340" y="420"/>
                  </a:cubicBezTo>
                  <a:cubicBezTo>
                    <a:pt x="335" y="410"/>
                    <a:pt x="335" y="410"/>
                    <a:pt x="335" y="410"/>
                  </a:cubicBezTo>
                  <a:cubicBezTo>
                    <a:pt x="333" y="406"/>
                    <a:pt x="333" y="406"/>
                    <a:pt x="333" y="406"/>
                  </a:cubicBezTo>
                  <a:cubicBezTo>
                    <a:pt x="335" y="405"/>
                    <a:pt x="337" y="404"/>
                    <a:pt x="339" y="402"/>
                  </a:cubicBezTo>
                  <a:cubicBezTo>
                    <a:pt x="342" y="406"/>
                    <a:pt x="342" y="406"/>
                    <a:pt x="342" y="406"/>
                  </a:cubicBezTo>
                  <a:cubicBezTo>
                    <a:pt x="344" y="409"/>
                    <a:pt x="346" y="412"/>
                    <a:pt x="349" y="415"/>
                  </a:cubicBezTo>
                  <a:cubicBezTo>
                    <a:pt x="349" y="416"/>
                    <a:pt x="351" y="415"/>
                    <a:pt x="350" y="414"/>
                  </a:cubicBezTo>
                  <a:cubicBezTo>
                    <a:pt x="345" y="404"/>
                    <a:pt x="345" y="404"/>
                    <a:pt x="345" y="404"/>
                  </a:cubicBezTo>
                  <a:cubicBezTo>
                    <a:pt x="343" y="400"/>
                    <a:pt x="343" y="400"/>
                    <a:pt x="343" y="400"/>
                  </a:cubicBezTo>
                  <a:cubicBezTo>
                    <a:pt x="345" y="399"/>
                    <a:pt x="347" y="398"/>
                    <a:pt x="349" y="396"/>
                  </a:cubicBezTo>
                  <a:cubicBezTo>
                    <a:pt x="352" y="400"/>
                    <a:pt x="352" y="400"/>
                    <a:pt x="352" y="400"/>
                  </a:cubicBezTo>
                  <a:cubicBezTo>
                    <a:pt x="354" y="402"/>
                    <a:pt x="357" y="405"/>
                    <a:pt x="359" y="408"/>
                  </a:cubicBezTo>
                  <a:cubicBezTo>
                    <a:pt x="360" y="409"/>
                    <a:pt x="361" y="408"/>
                    <a:pt x="361" y="407"/>
                  </a:cubicBezTo>
                  <a:cubicBezTo>
                    <a:pt x="355" y="397"/>
                    <a:pt x="355" y="397"/>
                    <a:pt x="355" y="397"/>
                  </a:cubicBezTo>
                  <a:cubicBezTo>
                    <a:pt x="353" y="394"/>
                    <a:pt x="353" y="394"/>
                    <a:pt x="353" y="394"/>
                  </a:cubicBezTo>
                  <a:cubicBezTo>
                    <a:pt x="355" y="392"/>
                    <a:pt x="356" y="391"/>
                    <a:pt x="358" y="390"/>
                  </a:cubicBezTo>
                  <a:cubicBezTo>
                    <a:pt x="361" y="393"/>
                    <a:pt x="361" y="393"/>
                    <a:pt x="361" y="393"/>
                  </a:cubicBezTo>
                  <a:cubicBezTo>
                    <a:pt x="364" y="395"/>
                    <a:pt x="366" y="398"/>
                    <a:pt x="369" y="401"/>
                  </a:cubicBezTo>
                  <a:cubicBezTo>
                    <a:pt x="370" y="402"/>
                    <a:pt x="371" y="401"/>
                    <a:pt x="370" y="400"/>
                  </a:cubicBezTo>
                  <a:cubicBezTo>
                    <a:pt x="364" y="390"/>
                    <a:pt x="364" y="390"/>
                    <a:pt x="364" y="390"/>
                  </a:cubicBezTo>
                  <a:cubicBezTo>
                    <a:pt x="362" y="387"/>
                    <a:pt x="362" y="387"/>
                    <a:pt x="362" y="387"/>
                  </a:cubicBezTo>
                  <a:cubicBezTo>
                    <a:pt x="363" y="385"/>
                    <a:pt x="365" y="384"/>
                    <a:pt x="367" y="382"/>
                  </a:cubicBezTo>
                  <a:cubicBezTo>
                    <a:pt x="370" y="385"/>
                    <a:pt x="370" y="385"/>
                    <a:pt x="370" y="385"/>
                  </a:cubicBezTo>
                  <a:cubicBezTo>
                    <a:pt x="373" y="388"/>
                    <a:pt x="376" y="390"/>
                    <a:pt x="379" y="393"/>
                  </a:cubicBezTo>
                  <a:cubicBezTo>
                    <a:pt x="379" y="393"/>
                    <a:pt x="380" y="392"/>
                    <a:pt x="380" y="392"/>
                  </a:cubicBezTo>
                  <a:cubicBezTo>
                    <a:pt x="373" y="383"/>
                    <a:pt x="373" y="383"/>
                    <a:pt x="373" y="383"/>
                  </a:cubicBezTo>
                  <a:cubicBezTo>
                    <a:pt x="370" y="379"/>
                    <a:pt x="370" y="379"/>
                    <a:pt x="370" y="379"/>
                  </a:cubicBezTo>
                  <a:cubicBezTo>
                    <a:pt x="372" y="378"/>
                    <a:pt x="374" y="376"/>
                    <a:pt x="375" y="374"/>
                  </a:cubicBezTo>
                  <a:cubicBezTo>
                    <a:pt x="378" y="377"/>
                    <a:pt x="378" y="377"/>
                    <a:pt x="378" y="377"/>
                  </a:cubicBezTo>
                  <a:cubicBezTo>
                    <a:pt x="381" y="379"/>
                    <a:pt x="384" y="382"/>
                    <a:pt x="387" y="384"/>
                  </a:cubicBezTo>
                  <a:cubicBezTo>
                    <a:pt x="388" y="385"/>
                    <a:pt x="389" y="384"/>
                    <a:pt x="389" y="383"/>
                  </a:cubicBezTo>
                  <a:cubicBezTo>
                    <a:pt x="381" y="374"/>
                    <a:pt x="381" y="374"/>
                    <a:pt x="381" y="374"/>
                  </a:cubicBezTo>
                  <a:cubicBezTo>
                    <a:pt x="378" y="371"/>
                    <a:pt x="378" y="371"/>
                    <a:pt x="378" y="371"/>
                  </a:cubicBezTo>
                  <a:cubicBezTo>
                    <a:pt x="380" y="369"/>
                    <a:pt x="381" y="368"/>
                    <a:pt x="383" y="366"/>
                  </a:cubicBezTo>
                  <a:cubicBezTo>
                    <a:pt x="386" y="369"/>
                    <a:pt x="386" y="369"/>
                    <a:pt x="386" y="369"/>
                  </a:cubicBezTo>
                  <a:cubicBezTo>
                    <a:pt x="390" y="371"/>
                    <a:pt x="393" y="373"/>
                    <a:pt x="396" y="375"/>
                  </a:cubicBezTo>
                  <a:cubicBezTo>
                    <a:pt x="396" y="376"/>
                    <a:pt x="398" y="374"/>
                    <a:pt x="397" y="374"/>
                  </a:cubicBezTo>
                  <a:cubicBezTo>
                    <a:pt x="389" y="366"/>
                    <a:pt x="389" y="366"/>
                    <a:pt x="389" y="366"/>
                  </a:cubicBezTo>
                  <a:cubicBezTo>
                    <a:pt x="386" y="363"/>
                    <a:pt x="386" y="363"/>
                    <a:pt x="386" y="363"/>
                  </a:cubicBezTo>
                  <a:cubicBezTo>
                    <a:pt x="387" y="361"/>
                    <a:pt x="389" y="359"/>
                    <a:pt x="390" y="357"/>
                  </a:cubicBezTo>
                  <a:cubicBezTo>
                    <a:pt x="394" y="359"/>
                    <a:pt x="394" y="359"/>
                    <a:pt x="394" y="359"/>
                  </a:cubicBezTo>
                  <a:cubicBezTo>
                    <a:pt x="397" y="362"/>
                    <a:pt x="400" y="364"/>
                    <a:pt x="404" y="366"/>
                  </a:cubicBezTo>
                  <a:cubicBezTo>
                    <a:pt x="404" y="366"/>
                    <a:pt x="405" y="365"/>
                    <a:pt x="405" y="364"/>
                  </a:cubicBezTo>
                  <a:cubicBezTo>
                    <a:pt x="396" y="356"/>
                    <a:pt x="396" y="356"/>
                    <a:pt x="396" y="356"/>
                  </a:cubicBezTo>
                  <a:cubicBezTo>
                    <a:pt x="393" y="354"/>
                    <a:pt x="393" y="354"/>
                    <a:pt x="393" y="354"/>
                  </a:cubicBezTo>
                  <a:cubicBezTo>
                    <a:pt x="394" y="352"/>
                    <a:pt x="395" y="350"/>
                    <a:pt x="397" y="348"/>
                  </a:cubicBezTo>
                  <a:cubicBezTo>
                    <a:pt x="401" y="350"/>
                    <a:pt x="401" y="350"/>
                    <a:pt x="401" y="350"/>
                  </a:cubicBezTo>
                  <a:cubicBezTo>
                    <a:pt x="404" y="352"/>
                    <a:pt x="407" y="354"/>
                    <a:pt x="411" y="355"/>
                  </a:cubicBezTo>
                  <a:cubicBezTo>
                    <a:pt x="411" y="356"/>
                    <a:pt x="412" y="354"/>
                    <a:pt x="412" y="354"/>
                  </a:cubicBezTo>
                  <a:cubicBezTo>
                    <a:pt x="403" y="347"/>
                    <a:pt x="403" y="347"/>
                    <a:pt x="403" y="347"/>
                  </a:cubicBezTo>
                  <a:cubicBezTo>
                    <a:pt x="399" y="344"/>
                    <a:pt x="399" y="344"/>
                    <a:pt x="399" y="344"/>
                  </a:cubicBezTo>
                  <a:cubicBezTo>
                    <a:pt x="401" y="342"/>
                    <a:pt x="402" y="340"/>
                    <a:pt x="403" y="338"/>
                  </a:cubicBezTo>
                  <a:cubicBezTo>
                    <a:pt x="407" y="340"/>
                    <a:pt x="407" y="340"/>
                    <a:pt x="407" y="340"/>
                  </a:cubicBezTo>
                  <a:cubicBezTo>
                    <a:pt x="410" y="342"/>
                    <a:pt x="414" y="343"/>
                    <a:pt x="417" y="345"/>
                  </a:cubicBezTo>
                  <a:cubicBezTo>
                    <a:pt x="418" y="345"/>
                    <a:pt x="419" y="344"/>
                    <a:pt x="418" y="343"/>
                  </a:cubicBezTo>
                  <a:cubicBezTo>
                    <a:pt x="409" y="337"/>
                    <a:pt x="409" y="337"/>
                    <a:pt x="409" y="337"/>
                  </a:cubicBezTo>
                  <a:cubicBezTo>
                    <a:pt x="405" y="334"/>
                    <a:pt x="405" y="334"/>
                    <a:pt x="405" y="334"/>
                  </a:cubicBezTo>
                  <a:cubicBezTo>
                    <a:pt x="406" y="332"/>
                    <a:pt x="407" y="330"/>
                    <a:pt x="408" y="328"/>
                  </a:cubicBezTo>
                  <a:cubicBezTo>
                    <a:pt x="412" y="330"/>
                    <a:pt x="412" y="330"/>
                    <a:pt x="412" y="330"/>
                  </a:cubicBezTo>
                  <a:cubicBezTo>
                    <a:pt x="416" y="331"/>
                    <a:pt x="419" y="333"/>
                    <a:pt x="423" y="334"/>
                  </a:cubicBezTo>
                  <a:cubicBezTo>
                    <a:pt x="424" y="334"/>
                    <a:pt x="425" y="333"/>
                    <a:pt x="424" y="332"/>
                  </a:cubicBezTo>
                  <a:cubicBezTo>
                    <a:pt x="414" y="326"/>
                    <a:pt x="414" y="326"/>
                    <a:pt x="414" y="326"/>
                  </a:cubicBezTo>
                  <a:cubicBezTo>
                    <a:pt x="410" y="324"/>
                    <a:pt x="410" y="324"/>
                    <a:pt x="410" y="324"/>
                  </a:cubicBezTo>
                  <a:cubicBezTo>
                    <a:pt x="411" y="322"/>
                    <a:pt x="412" y="320"/>
                    <a:pt x="413" y="318"/>
                  </a:cubicBezTo>
                  <a:cubicBezTo>
                    <a:pt x="417" y="319"/>
                    <a:pt x="417" y="319"/>
                    <a:pt x="417" y="319"/>
                  </a:cubicBezTo>
                  <a:cubicBezTo>
                    <a:pt x="421" y="320"/>
                    <a:pt x="425" y="322"/>
                    <a:pt x="428" y="323"/>
                  </a:cubicBezTo>
                  <a:cubicBezTo>
                    <a:pt x="429" y="323"/>
                    <a:pt x="430" y="321"/>
                    <a:pt x="429" y="321"/>
                  </a:cubicBezTo>
                  <a:cubicBezTo>
                    <a:pt x="419" y="316"/>
                    <a:pt x="419" y="316"/>
                    <a:pt x="419" y="316"/>
                  </a:cubicBezTo>
                  <a:cubicBezTo>
                    <a:pt x="415" y="314"/>
                    <a:pt x="415" y="314"/>
                    <a:pt x="415" y="314"/>
                  </a:cubicBezTo>
                  <a:cubicBezTo>
                    <a:pt x="416" y="312"/>
                    <a:pt x="416" y="310"/>
                    <a:pt x="417" y="307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25" y="309"/>
                    <a:pt x="429" y="310"/>
                    <a:pt x="433" y="311"/>
                  </a:cubicBezTo>
                  <a:cubicBezTo>
                    <a:pt x="433" y="311"/>
                    <a:pt x="434" y="310"/>
                    <a:pt x="433" y="309"/>
                  </a:cubicBezTo>
                  <a:cubicBezTo>
                    <a:pt x="423" y="305"/>
                    <a:pt x="423" y="305"/>
                    <a:pt x="423" y="305"/>
                  </a:cubicBezTo>
                  <a:cubicBezTo>
                    <a:pt x="419" y="303"/>
                    <a:pt x="419" y="303"/>
                    <a:pt x="419" y="303"/>
                  </a:cubicBezTo>
                  <a:cubicBezTo>
                    <a:pt x="419" y="301"/>
                    <a:pt x="420" y="299"/>
                    <a:pt x="421" y="297"/>
                  </a:cubicBezTo>
                  <a:cubicBezTo>
                    <a:pt x="425" y="297"/>
                    <a:pt x="425" y="297"/>
                    <a:pt x="425" y="297"/>
                  </a:cubicBezTo>
                  <a:cubicBezTo>
                    <a:pt x="429" y="298"/>
                    <a:pt x="432" y="299"/>
                    <a:pt x="436" y="299"/>
                  </a:cubicBezTo>
                  <a:cubicBezTo>
                    <a:pt x="437" y="299"/>
                    <a:pt x="437" y="298"/>
                    <a:pt x="437" y="298"/>
                  </a:cubicBezTo>
                  <a:cubicBezTo>
                    <a:pt x="426" y="294"/>
                    <a:pt x="426" y="294"/>
                    <a:pt x="426" y="294"/>
                  </a:cubicBezTo>
                  <a:cubicBezTo>
                    <a:pt x="422" y="292"/>
                    <a:pt x="422" y="292"/>
                    <a:pt x="422" y="292"/>
                  </a:cubicBezTo>
                  <a:cubicBezTo>
                    <a:pt x="422" y="290"/>
                    <a:pt x="423" y="288"/>
                    <a:pt x="423" y="285"/>
                  </a:cubicBezTo>
                  <a:cubicBezTo>
                    <a:pt x="428" y="286"/>
                    <a:pt x="428" y="286"/>
                    <a:pt x="428" y="286"/>
                  </a:cubicBezTo>
                  <a:cubicBezTo>
                    <a:pt x="431" y="286"/>
                    <a:pt x="435" y="287"/>
                    <a:pt x="439" y="287"/>
                  </a:cubicBezTo>
                  <a:cubicBezTo>
                    <a:pt x="440" y="287"/>
                    <a:pt x="440" y="286"/>
                    <a:pt x="439" y="286"/>
                  </a:cubicBezTo>
                  <a:cubicBezTo>
                    <a:pt x="428" y="282"/>
                    <a:pt x="428" y="282"/>
                    <a:pt x="428" y="282"/>
                  </a:cubicBezTo>
                  <a:cubicBezTo>
                    <a:pt x="424" y="281"/>
                    <a:pt x="424" y="281"/>
                    <a:pt x="424" y="281"/>
                  </a:cubicBezTo>
                  <a:cubicBezTo>
                    <a:pt x="425" y="279"/>
                    <a:pt x="425" y="277"/>
                    <a:pt x="425" y="274"/>
                  </a:cubicBezTo>
                  <a:cubicBezTo>
                    <a:pt x="430" y="274"/>
                    <a:pt x="430" y="274"/>
                    <a:pt x="430" y="274"/>
                  </a:cubicBezTo>
                  <a:cubicBezTo>
                    <a:pt x="434" y="275"/>
                    <a:pt x="437" y="275"/>
                    <a:pt x="441" y="275"/>
                  </a:cubicBezTo>
                  <a:cubicBezTo>
                    <a:pt x="442" y="275"/>
                    <a:pt x="442" y="273"/>
                    <a:pt x="442" y="273"/>
                  </a:cubicBezTo>
                  <a:cubicBezTo>
                    <a:pt x="430" y="271"/>
                    <a:pt x="430" y="271"/>
                    <a:pt x="430" y="271"/>
                  </a:cubicBezTo>
                  <a:cubicBezTo>
                    <a:pt x="426" y="270"/>
                    <a:pt x="426" y="270"/>
                    <a:pt x="426" y="270"/>
                  </a:cubicBezTo>
                  <a:cubicBezTo>
                    <a:pt x="426" y="267"/>
                    <a:pt x="427" y="265"/>
                    <a:pt x="427" y="263"/>
                  </a:cubicBezTo>
                  <a:cubicBezTo>
                    <a:pt x="431" y="263"/>
                    <a:pt x="431" y="263"/>
                    <a:pt x="431" y="263"/>
                  </a:cubicBezTo>
                  <a:cubicBezTo>
                    <a:pt x="435" y="263"/>
                    <a:pt x="439" y="263"/>
                    <a:pt x="443" y="263"/>
                  </a:cubicBezTo>
                  <a:cubicBezTo>
                    <a:pt x="443" y="263"/>
                    <a:pt x="444" y="261"/>
                    <a:pt x="443" y="261"/>
                  </a:cubicBezTo>
                  <a:cubicBezTo>
                    <a:pt x="431" y="259"/>
                    <a:pt x="431" y="259"/>
                    <a:pt x="431" y="259"/>
                  </a:cubicBezTo>
                  <a:cubicBezTo>
                    <a:pt x="427" y="258"/>
                    <a:pt x="427" y="258"/>
                    <a:pt x="427" y="258"/>
                  </a:cubicBezTo>
                  <a:cubicBezTo>
                    <a:pt x="427" y="256"/>
                    <a:pt x="427" y="254"/>
                    <a:pt x="427" y="252"/>
                  </a:cubicBezTo>
                  <a:cubicBezTo>
                    <a:pt x="432" y="251"/>
                    <a:pt x="432" y="251"/>
                    <a:pt x="432" y="251"/>
                  </a:cubicBezTo>
                  <a:cubicBezTo>
                    <a:pt x="436" y="251"/>
                    <a:pt x="439" y="251"/>
                    <a:pt x="443" y="250"/>
                  </a:cubicBezTo>
                  <a:cubicBezTo>
                    <a:pt x="444" y="250"/>
                    <a:pt x="444" y="249"/>
                    <a:pt x="443" y="249"/>
                  </a:cubicBezTo>
                  <a:cubicBezTo>
                    <a:pt x="432" y="247"/>
                    <a:pt x="432" y="247"/>
                    <a:pt x="432" y="247"/>
                  </a:cubicBezTo>
                  <a:cubicBezTo>
                    <a:pt x="428" y="247"/>
                    <a:pt x="428" y="247"/>
                    <a:pt x="428" y="247"/>
                  </a:cubicBezTo>
                  <a:cubicBezTo>
                    <a:pt x="428" y="245"/>
                    <a:pt x="427" y="242"/>
                    <a:pt x="427" y="240"/>
                  </a:cubicBezTo>
                  <a:cubicBezTo>
                    <a:pt x="432" y="240"/>
                    <a:pt x="432" y="240"/>
                    <a:pt x="432" y="240"/>
                  </a:cubicBezTo>
                  <a:cubicBezTo>
                    <a:pt x="435" y="239"/>
                    <a:pt x="439" y="238"/>
                    <a:pt x="443" y="238"/>
                  </a:cubicBezTo>
                  <a:cubicBezTo>
                    <a:pt x="444" y="238"/>
                    <a:pt x="444" y="236"/>
                    <a:pt x="443" y="236"/>
                  </a:cubicBezTo>
                  <a:cubicBezTo>
                    <a:pt x="431" y="236"/>
                    <a:pt x="431" y="236"/>
                    <a:pt x="431" y="236"/>
                  </a:cubicBezTo>
                  <a:cubicBezTo>
                    <a:pt x="427" y="236"/>
                    <a:pt x="427" y="236"/>
                    <a:pt x="427" y="236"/>
                  </a:cubicBezTo>
                  <a:cubicBezTo>
                    <a:pt x="427" y="233"/>
                    <a:pt x="427" y="231"/>
                    <a:pt x="427" y="229"/>
                  </a:cubicBezTo>
                  <a:cubicBezTo>
                    <a:pt x="431" y="228"/>
                    <a:pt x="431" y="228"/>
                    <a:pt x="431" y="228"/>
                  </a:cubicBezTo>
                  <a:cubicBezTo>
                    <a:pt x="435" y="227"/>
                    <a:pt x="438" y="226"/>
                    <a:pt x="442" y="226"/>
                  </a:cubicBezTo>
                  <a:cubicBezTo>
                    <a:pt x="443" y="225"/>
                    <a:pt x="443" y="224"/>
                    <a:pt x="442" y="224"/>
                  </a:cubicBezTo>
                  <a:cubicBezTo>
                    <a:pt x="430" y="224"/>
                    <a:pt x="430" y="224"/>
                    <a:pt x="430" y="224"/>
                  </a:cubicBezTo>
                  <a:cubicBezTo>
                    <a:pt x="426" y="224"/>
                    <a:pt x="426" y="224"/>
                    <a:pt x="426" y="224"/>
                  </a:cubicBezTo>
                  <a:cubicBezTo>
                    <a:pt x="426" y="222"/>
                    <a:pt x="425" y="220"/>
                    <a:pt x="425" y="218"/>
                  </a:cubicBezTo>
                  <a:cubicBezTo>
                    <a:pt x="429" y="216"/>
                    <a:pt x="429" y="216"/>
                    <a:pt x="429" y="216"/>
                  </a:cubicBezTo>
                  <a:cubicBezTo>
                    <a:pt x="433" y="215"/>
                    <a:pt x="437" y="214"/>
                    <a:pt x="440" y="213"/>
                  </a:cubicBezTo>
                  <a:cubicBezTo>
                    <a:pt x="441" y="213"/>
                    <a:pt x="441" y="212"/>
                    <a:pt x="440" y="212"/>
                  </a:cubicBezTo>
                  <a:cubicBezTo>
                    <a:pt x="428" y="213"/>
                    <a:pt x="428" y="213"/>
                    <a:pt x="428" y="213"/>
                  </a:cubicBezTo>
                  <a:cubicBezTo>
                    <a:pt x="424" y="213"/>
                    <a:pt x="424" y="213"/>
                    <a:pt x="424" y="213"/>
                  </a:cubicBezTo>
                  <a:cubicBezTo>
                    <a:pt x="424" y="211"/>
                    <a:pt x="423" y="209"/>
                    <a:pt x="423" y="207"/>
                  </a:cubicBezTo>
                  <a:cubicBezTo>
                    <a:pt x="427" y="206"/>
                    <a:pt x="427" y="206"/>
                    <a:pt x="427" y="206"/>
                  </a:cubicBezTo>
                  <a:cubicBezTo>
                    <a:pt x="431" y="205"/>
                    <a:pt x="434" y="204"/>
                    <a:pt x="438" y="202"/>
                  </a:cubicBezTo>
                  <a:cubicBezTo>
                    <a:pt x="439" y="202"/>
                    <a:pt x="438" y="201"/>
                    <a:pt x="438" y="201"/>
                  </a:cubicBezTo>
                  <a:cubicBezTo>
                    <a:pt x="426" y="202"/>
                    <a:pt x="426" y="202"/>
                    <a:pt x="426" y="202"/>
                  </a:cubicBezTo>
                  <a:cubicBezTo>
                    <a:pt x="422" y="203"/>
                    <a:pt x="422" y="203"/>
                    <a:pt x="422" y="203"/>
                  </a:cubicBezTo>
                  <a:cubicBezTo>
                    <a:pt x="422" y="201"/>
                    <a:pt x="421" y="199"/>
                    <a:pt x="421" y="197"/>
                  </a:cubicBezTo>
                  <a:cubicBezTo>
                    <a:pt x="424" y="196"/>
                    <a:pt x="424" y="196"/>
                    <a:pt x="424" y="196"/>
                  </a:cubicBezTo>
                  <a:cubicBezTo>
                    <a:pt x="428" y="194"/>
                    <a:pt x="432" y="193"/>
                    <a:pt x="435" y="191"/>
                  </a:cubicBezTo>
                  <a:cubicBezTo>
                    <a:pt x="436" y="191"/>
                    <a:pt x="435" y="190"/>
                    <a:pt x="435" y="190"/>
                  </a:cubicBezTo>
                  <a:cubicBezTo>
                    <a:pt x="423" y="192"/>
                    <a:pt x="423" y="192"/>
                    <a:pt x="423" y="192"/>
                  </a:cubicBezTo>
                  <a:cubicBezTo>
                    <a:pt x="419" y="193"/>
                    <a:pt x="419" y="193"/>
                    <a:pt x="419" y="193"/>
                  </a:cubicBezTo>
                  <a:cubicBezTo>
                    <a:pt x="419" y="191"/>
                    <a:pt x="418" y="189"/>
                    <a:pt x="417" y="188"/>
                  </a:cubicBezTo>
                  <a:cubicBezTo>
                    <a:pt x="421" y="186"/>
                    <a:pt x="421" y="186"/>
                    <a:pt x="421" y="186"/>
                  </a:cubicBezTo>
                  <a:cubicBezTo>
                    <a:pt x="425" y="184"/>
                    <a:pt x="428" y="183"/>
                    <a:pt x="432" y="181"/>
                  </a:cubicBezTo>
                  <a:cubicBezTo>
                    <a:pt x="432" y="181"/>
                    <a:pt x="432" y="179"/>
                    <a:pt x="431" y="179"/>
                  </a:cubicBezTo>
                  <a:cubicBezTo>
                    <a:pt x="420" y="182"/>
                    <a:pt x="420" y="182"/>
                    <a:pt x="420" y="182"/>
                  </a:cubicBezTo>
                  <a:cubicBezTo>
                    <a:pt x="416" y="183"/>
                    <a:pt x="416" y="183"/>
                    <a:pt x="416" y="183"/>
                  </a:cubicBezTo>
                  <a:cubicBezTo>
                    <a:pt x="415" y="182"/>
                    <a:pt x="415" y="181"/>
                    <a:pt x="414" y="179"/>
                  </a:cubicBezTo>
                  <a:cubicBezTo>
                    <a:pt x="418" y="177"/>
                    <a:pt x="418" y="177"/>
                    <a:pt x="418" y="177"/>
                  </a:cubicBezTo>
                  <a:cubicBezTo>
                    <a:pt x="421" y="175"/>
                    <a:pt x="425" y="173"/>
                    <a:pt x="428" y="172"/>
                  </a:cubicBezTo>
                  <a:cubicBezTo>
                    <a:pt x="429" y="171"/>
                    <a:pt x="428" y="170"/>
                    <a:pt x="427" y="170"/>
                  </a:cubicBezTo>
                  <a:cubicBezTo>
                    <a:pt x="416" y="174"/>
                    <a:pt x="416" y="174"/>
                    <a:pt x="416" y="174"/>
                  </a:cubicBezTo>
                  <a:cubicBezTo>
                    <a:pt x="412" y="175"/>
                    <a:pt x="412" y="175"/>
                    <a:pt x="412" y="175"/>
                  </a:cubicBezTo>
                  <a:close/>
                  <a:moveTo>
                    <a:pt x="289" y="238"/>
                  </a:moveTo>
                  <a:cubicBezTo>
                    <a:pt x="289" y="238"/>
                    <a:pt x="289" y="238"/>
                    <a:pt x="289" y="238"/>
                  </a:cubicBezTo>
                  <a:cubicBezTo>
                    <a:pt x="293" y="258"/>
                    <a:pt x="283" y="277"/>
                    <a:pt x="265" y="286"/>
                  </a:cubicBezTo>
                  <a:cubicBezTo>
                    <a:pt x="302" y="373"/>
                    <a:pt x="302" y="373"/>
                    <a:pt x="302" y="373"/>
                  </a:cubicBezTo>
                  <a:cubicBezTo>
                    <a:pt x="328" y="362"/>
                    <a:pt x="348" y="344"/>
                    <a:pt x="362" y="322"/>
                  </a:cubicBezTo>
                  <a:cubicBezTo>
                    <a:pt x="381" y="292"/>
                    <a:pt x="389" y="255"/>
                    <a:pt x="381" y="218"/>
                  </a:cubicBezTo>
                  <a:cubicBezTo>
                    <a:pt x="379" y="210"/>
                    <a:pt x="377" y="203"/>
                    <a:pt x="374" y="196"/>
                  </a:cubicBezTo>
                  <a:cubicBezTo>
                    <a:pt x="287" y="233"/>
                    <a:pt x="287" y="233"/>
                    <a:pt x="287" y="233"/>
                  </a:cubicBezTo>
                  <a:cubicBezTo>
                    <a:pt x="288" y="234"/>
                    <a:pt x="288" y="236"/>
                    <a:pt x="289" y="238"/>
                  </a:cubicBezTo>
                  <a:close/>
                  <a:moveTo>
                    <a:pt x="285" y="229"/>
                  </a:moveTo>
                  <a:cubicBezTo>
                    <a:pt x="285" y="229"/>
                    <a:pt x="285" y="229"/>
                    <a:pt x="285" y="229"/>
                  </a:cubicBezTo>
                  <a:cubicBezTo>
                    <a:pt x="373" y="192"/>
                    <a:pt x="373" y="192"/>
                    <a:pt x="373" y="192"/>
                  </a:cubicBezTo>
                  <a:cubicBezTo>
                    <a:pt x="362" y="167"/>
                    <a:pt x="343" y="146"/>
                    <a:pt x="321" y="132"/>
                  </a:cubicBezTo>
                  <a:cubicBezTo>
                    <a:pt x="292" y="113"/>
                    <a:pt x="255" y="105"/>
                    <a:pt x="218" y="113"/>
                  </a:cubicBezTo>
                  <a:cubicBezTo>
                    <a:pt x="210" y="115"/>
                    <a:pt x="203" y="117"/>
                    <a:pt x="195" y="120"/>
                  </a:cubicBezTo>
                  <a:cubicBezTo>
                    <a:pt x="232" y="207"/>
                    <a:pt x="232" y="207"/>
                    <a:pt x="232" y="207"/>
                  </a:cubicBezTo>
                  <a:cubicBezTo>
                    <a:pt x="234" y="207"/>
                    <a:pt x="236" y="206"/>
                    <a:pt x="238" y="206"/>
                  </a:cubicBezTo>
                  <a:cubicBezTo>
                    <a:pt x="258" y="201"/>
                    <a:pt x="277" y="212"/>
                    <a:pt x="285" y="229"/>
                  </a:cubicBezTo>
                  <a:close/>
                  <a:moveTo>
                    <a:pt x="229" y="209"/>
                  </a:moveTo>
                  <a:cubicBezTo>
                    <a:pt x="229" y="209"/>
                    <a:pt x="229" y="209"/>
                    <a:pt x="229" y="209"/>
                  </a:cubicBezTo>
                  <a:cubicBezTo>
                    <a:pt x="192" y="122"/>
                    <a:pt x="192" y="122"/>
                    <a:pt x="192" y="122"/>
                  </a:cubicBezTo>
                  <a:cubicBezTo>
                    <a:pt x="166" y="133"/>
                    <a:pt x="146" y="151"/>
                    <a:pt x="132" y="173"/>
                  </a:cubicBezTo>
                  <a:cubicBezTo>
                    <a:pt x="113" y="203"/>
                    <a:pt x="105" y="239"/>
                    <a:pt x="113" y="276"/>
                  </a:cubicBezTo>
                  <a:cubicBezTo>
                    <a:pt x="115" y="284"/>
                    <a:pt x="117" y="292"/>
                    <a:pt x="120" y="299"/>
                  </a:cubicBezTo>
                  <a:cubicBezTo>
                    <a:pt x="207" y="262"/>
                    <a:pt x="207" y="262"/>
                    <a:pt x="207" y="262"/>
                  </a:cubicBezTo>
                  <a:cubicBezTo>
                    <a:pt x="206" y="260"/>
                    <a:pt x="206" y="258"/>
                    <a:pt x="205" y="256"/>
                  </a:cubicBezTo>
                  <a:cubicBezTo>
                    <a:pt x="201" y="237"/>
                    <a:pt x="211" y="217"/>
                    <a:pt x="229" y="209"/>
                  </a:cubicBezTo>
                  <a:close/>
                  <a:moveTo>
                    <a:pt x="209" y="266"/>
                  </a:moveTo>
                  <a:cubicBezTo>
                    <a:pt x="209" y="266"/>
                    <a:pt x="209" y="266"/>
                    <a:pt x="209" y="266"/>
                  </a:cubicBezTo>
                  <a:cubicBezTo>
                    <a:pt x="121" y="303"/>
                    <a:pt x="121" y="303"/>
                    <a:pt x="121" y="303"/>
                  </a:cubicBezTo>
                  <a:cubicBezTo>
                    <a:pt x="132" y="328"/>
                    <a:pt x="150" y="348"/>
                    <a:pt x="173" y="363"/>
                  </a:cubicBezTo>
                  <a:cubicBezTo>
                    <a:pt x="202" y="382"/>
                    <a:pt x="239" y="390"/>
                    <a:pt x="276" y="381"/>
                  </a:cubicBezTo>
                  <a:cubicBezTo>
                    <a:pt x="284" y="380"/>
                    <a:pt x="291" y="377"/>
                    <a:pt x="299" y="375"/>
                  </a:cubicBezTo>
                  <a:cubicBezTo>
                    <a:pt x="262" y="287"/>
                    <a:pt x="262" y="287"/>
                    <a:pt x="262" y="287"/>
                  </a:cubicBezTo>
                  <a:cubicBezTo>
                    <a:pt x="260" y="288"/>
                    <a:pt x="258" y="288"/>
                    <a:pt x="256" y="289"/>
                  </a:cubicBezTo>
                  <a:cubicBezTo>
                    <a:pt x="236" y="293"/>
                    <a:pt x="217" y="283"/>
                    <a:pt x="209" y="266"/>
                  </a:cubicBezTo>
                  <a:close/>
                  <a:moveTo>
                    <a:pt x="261" y="244"/>
                  </a:moveTo>
                  <a:cubicBezTo>
                    <a:pt x="261" y="244"/>
                    <a:pt x="261" y="244"/>
                    <a:pt x="261" y="244"/>
                  </a:cubicBezTo>
                  <a:cubicBezTo>
                    <a:pt x="261" y="244"/>
                    <a:pt x="261" y="244"/>
                    <a:pt x="261" y="244"/>
                  </a:cubicBezTo>
                  <a:cubicBezTo>
                    <a:pt x="261" y="244"/>
                    <a:pt x="261" y="244"/>
                    <a:pt x="261" y="244"/>
                  </a:cubicBezTo>
                  <a:cubicBezTo>
                    <a:pt x="261" y="244"/>
                    <a:pt x="261" y="244"/>
                    <a:pt x="261" y="244"/>
                  </a:cubicBezTo>
                  <a:cubicBezTo>
                    <a:pt x="261" y="244"/>
                    <a:pt x="261" y="244"/>
                    <a:pt x="261" y="244"/>
                  </a:cubicBezTo>
                  <a:cubicBezTo>
                    <a:pt x="261" y="243"/>
                    <a:pt x="261" y="243"/>
                    <a:pt x="261" y="243"/>
                  </a:cubicBezTo>
                  <a:cubicBezTo>
                    <a:pt x="261" y="243"/>
                    <a:pt x="261" y="243"/>
                    <a:pt x="261" y="243"/>
                  </a:cubicBezTo>
                  <a:cubicBezTo>
                    <a:pt x="261" y="243"/>
                    <a:pt x="261" y="243"/>
                    <a:pt x="261" y="243"/>
                  </a:cubicBezTo>
                  <a:cubicBezTo>
                    <a:pt x="261" y="243"/>
                    <a:pt x="261" y="243"/>
                    <a:pt x="261" y="243"/>
                  </a:cubicBezTo>
                  <a:cubicBezTo>
                    <a:pt x="260" y="243"/>
                    <a:pt x="260" y="243"/>
                    <a:pt x="260" y="243"/>
                  </a:cubicBezTo>
                  <a:cubicBezTo>
                    <a:pt x="260" y="243"/>
                    <a:pt x="260" y="243"/>
                    <a:pt x="260" y="243"/>
                  </a:cubicBezTo>
                  <a:cubicBezTo>
                    <a:pt x="260" y="243"/>
                    <a:pt x="260" y="243"/>
                    <a:pt x="260" y="243"/>
                  </a:cubicBezTo>
                  <a:cubicBezTo>
                    <a:pt x="260" y="243"/>
                    <a:pt x="260" y="243"/>
                    <a:pt x="260" y="243"/>
                  </a:cubicBezTo>
                  <a:cubicBezTo>
                    <a:pt x="260" y="243"/>
                    <a:pt x="260" y="243"/>
                    <a:pt x="260" y="243"/>
                  </a:cubicBezTo>
                  <a:cubicBezTo>
                    <a:pt x="260" y="243"/>
                    <a:pt x="260" y="243"/>
                    <a:pt x="260" y="243"/>
                  </a:cubicBezTo>
                  <a:cubicBezTo>
                    <a:pt x="260" y="243"/>
                    <a:pt x="260" y="243"/>
                    <a:pt x="260" y="243"/>
                  </a:cubicBezTo>
                  <a:cubicBezTo>
                    <a:pt x="260" y="243"/>
                    <a:pt x="260" y="243"/>
                    <a:pt x="260" y="243"/>
                  </a:cubicBezTo>
                  <a:cubicBezTo>
                    <a:pt x="260" y="243"/>
                    <a:pt x="260" y="243"/>
                    <a:pt x="260" y="243"/>
                  </a:cubicBezTo>
                  <a:cubicBezTo>
                    <a:pt x="260" y="243"/>
                    <a:pt x="260" y="243"/>
                    <a:pt x="260" y="243"/>
                  </a:cubicBezTo>
                  <a:cubicBezTo>
                    <a:pt x="260" y="243"/>
                    <a:pt x="260" y="243"/>
                    <a:pt x="260" y="243"/>
                  </a:cubicBez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cubicBezTo>
                    <a:pt x="260" y="242"/>
                    <a:pt x="260" y="242"/>
                    <a:pt x="260" y="242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59" y="241"/>
                    <a:pt x="259" y="241"/>
                    <a:pt x="259" y="241"/>
                  </a:cubicBezTo>
                  <a:cubicBezTo>
                    <a:pt x="259" y="241"/>
                    <a:pt x="259" y="241"/>
                    <a:pt x="259" y="241"/>
                  </a:cubicBezTo>
                  <a:cubicBezTo>
                    <a:pt x="259" y="241"/>
                    <a:pt x="259" y="241"/>
                    <a:pt x="259" y="241"/>
                  </a:cubicBezTo>
                  <a:cubicBezTo>
                    <a:pt x="259" y="241"/>
                    <a:pt x="259" y="241"/>
                    <a:pt x="259" y="241"/>
                  </a:cubicBezTo>
                  <a:cubicBezTo>
                    <a:pt x="259" y="240"/>
                    <a:pt x="259" y="240"/>
                    <a:pt x="259" y="240"/>
                  </a:cubicBezTo>
                  <a:cubicBezTo>
                    <a:pt x="259" y="240"/>
                    <a:pt x="259" y="240"/>
                    <a:pt x="259" y="240"/>
                  </a:cubicBezTo>
                  <a:cubicBezTo>
                    <a:pt x="259" y="240"/>
                    <a:pt x="259" y="240"/>
                    <a:pt x="259" y="240"/>
                  </a:cubicBezTo>
                  <a:cubicBezTo>
                    <a:pt x="259" y="240"/>
                    <a:pt x="259" y="240"/>
                    <a:pt x="259" y="240"/>
                  </a:cubicBezTo>
                  <a:cubicBezTo>
                    <a:pt x="259" y="240"/>
                    <a:pt x="259" y="240"/>
                    <a:pt x="259" y="240"/>
                  </a:cubicBezTo>
                  <a:cubicBezTo>
                    <a:pt x="259" y="240"/>
                    <a:pt x="259" y="240"/>
                    <a:pt x="259" y="240"/>
                  </a:cubicBezTo>
                  <a:cubicBezTo>
                    <a:pt x="259" y="240"/>
                    <a:pt x="259" y="240"/>
                    <a:pt x="259" y="240"/>
                  </a:cubicBezTo>
                  <a:cubicBezTo>
                    <a:pt x="259" y="240"/>
                    <a:pt x="259" y="240"/>
                    <a:pt x="259" y="240"/>
                  </a:cubicBezTo>
                  <a:cubicBezTo>
                    <a:pt x="259" y="240"/>
                    <a:pt x="259" y="240"/>
                    <a:pt x="259" y="240"/>
                  </a:cubicBezTo>
                  <a:cubicBezTo>
                    <a:pt x="259" y="240"/>
                    <a:pt x="259" y="240"/>
                    <a:pt x="259" y="240"/>
                  </a:cubicBezTo>
                  <a:cubicBezTo>
                    <a:pt x="259" y="240"/>
                    <a:pt x="259" y="240"/>
                    <a:pt x="259" y="240"/>
                  </a:cubicBezTo>
                  <a:cubicBezTo>
                    <a:pt x="259" y="240"/>
                    <a:pt x="259" y="240"/>
                    <a:pt x="259" y="240"/>
                  </a:cubicBezTo>
                  <a:cubicBezTo>
                    <a:pt x="256" y="235"/>
                    <a:pt x="250" y="232"/>
                    <a:pt x="244" y="233"/>
                  </a:cubicBezTo>
                  <a:cubicBezTo>
                    <a:pt x="244" y="234"/>
                    <a:pt x="244" y="234"/>
                    <a:pt x="243" y="234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2" y="234"/>
                    <a:pt x="242" y="234"/>
                    <a:pt x="242" y="234"/>
                  </a:cubicBezTo>
                  <a:cubicBezTo>
                    <a:pt x="241" y="234"/>
                    <a:pt x="241" y="234"/>
                    <a:pt x="241" y="234"/>
                  </a:cubicBezTo>
                  <a:cubicBezTo>
                    <a:pt x="241" y="234"/>
                    <a:pt x="241" y="234"/>
                    <a:pt x="241" y="234"/>
                  </a:cubicBezTo>
                  <a:cubicBezTo>
                    <a:pt x="241" y="234"/>
                    <a:pt x="241" y="234"/>
                    <a:pt x="241" y="234"/>
                  </a:cubicBezTo>
                  <a:cubicBezTo>
                    <a:pt x="241" y="234"/>
                    <a:pt x="241" y="234"/>
                    <a:pt x="241" y="234"/>
                  </a:cubicBezTo>
                  <a:cubicBezTo>
                    <a:pt x="241" y="234"/>
                    <a:pt x="241" y="234"/>
                    <a:pt x="241" y="234"/>
                  </a:cubicBezTo>
                  <a:cubicBezTo>
                    <a:pt x="241" y="234"/>
                    <a:pt x="241" y="234"/>
                    <a:pt x="241" y="234"/>
                  </a:cubicBezTo>
                  <a:cubicBezTo>
                    <a:pt x="241" y="234"/>
                    <a:pt x="241" y="234"/>
                    <a:pt x="241" y="234"/>
                  </a:cubicBezTo>
                  <a:cubicBezTo>
                    <a:pt x="241" y="234"/>
                    <a:pt x="241" y="234"/>
                    <a:pt x="241" y="234"/>
                  </a:cubicBezTo>
                  <a:cubicBezTo>
                    <a:pt x="241" y="235"/>
                    <a:pt x="241" y="235"/>
                    <a:pt x="241" y="235"/>
                  </a:cubicBezTo>
                  <a:cubicBezTo>
                    <a:pt x="241" y="235"/>
                    <a:pt x="241" y="235"/>
                    <a:pt x="241" y="235"/>
                  </a:cubicBezTo>
                  <a:cubicBezTo>
                    <a:pt x="241" y="235"/>
                    <a:pt x="241" y="235"/>
                    <a:pt x="241" y="235"/>
                  </a:cubicBezTo>
                  <a:cubicBezTo>
                    <a:pt x="241" y="235"/>
                    <a:pt x="241" y="235"/>
                    <a:pt x="241" y="235"/>
                  </a:cubicBezTo>
                  <a:cubicBezTo>
                    <a:pt x="241" y="235"/>
                    <a:pt x="241" y="235"/>
                    <a:pt x="241" y="235"/>
                  </a:cubicBezTo>
                  <a:cubicBezTo>
                    <a:pt x="241" y="235"/>
                    <a:pt x="241" y="235"/>
                    <a:pt x="241" y="235"/>
                  </a:cubicBezTo>
                  <a:cubicBezTo>
                    <a:pt x="241" y="235"/>
                    <a:pt x="241" y="235"/>
                    <a:pt x="241" y="235"/>
                  </a:cubicBezTo>
                  <a:cubicBezTo>
                    <a:pt x="241" y="235"/>
                    <a:pt x="241" y="235"/>
                    <a:pt x="241" y="235"/>
                  </a:cubicBezTo>
                  <a:cubicBezTo>
                    <a:pt x="241" y="235"/>
                    <a:pt x="241" y="235"/>
                    <a:pt x="241" y="235"/>
                  </a:cubicBezTo>
                  <a:cubicBezTo>
                    <a:pt x="241" y="235"/>
                    <a:pt x="241" y="235"/>
                    <a:pt x="241" y="235"/>
                  </a:cubicBezTo>
                  <a:cubicBezTo>
                    <a:pt x="241" y="235"/>
                    <a:pt x="241" y="235"/>
                    <a:pt x="241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40" y="235"/>
                    <a:pt x="240" y="235"/>
                    <a:pt x="240" y="235"/>
                  </a:cubicBezTo>
                  <a:cubicBezTo>
                    <a:pt x="235" y="238"/>
                    <a:pt x="232" y="244"/>
                    <a:pt x="233" y="250"/>
                  </a:cubicBezTo>
                  <a:cubicBezTo>
                    <a:pt x="233" y="250"/>
                    <a:pt x="233" y="251"/>
                    <a:pt x="233" y="251"/>
                  </a:cubicBezTo>
                  <a:cubicBezTo>
                    <a:pt x="233" y="251"/>
                    <a:pt x="233" y="251"/>
                    <a:pt x="233" y="251"/>
                  </a:cubicBezTo>
                  <a:cubicBezTo>
                    <a:pt x="233" y="251"/>
                    <a:pt x="233" y="251"/>
                    <a:pt x="233" y="251"/>
                  </a:cubicBezTo>
                  <a:cubicBezTo>
                    <a:pt x="233" y="251"/>
                    <a:pt x="233" y="251"/>
                    <a:pt x="233" y="251"/>
                  </a:cubicBezTo>
                  <a:cubicBezTo>
                    <a:pt x="233" y="251"/>
                    <a:pt x="233" y="251"/>
                    <a:pt x="233" y="251"/>
                  </a:cubicBezTo>
                  <a:cubicBezTo>
                    <a:pt x="233" y="251"/>
                    <a:pt x="233" y="251"/>
                    <a:pt x="233" y="251"/>
                  </a:cubicBezTo>
                  <a:cubicBezTo>
                    <a:pt x="233" y="251"/>
                    <a:pt x="233" y="251"/>
                    <a:pt x="233" y="251"/>
                  </a:cubicBezTo>
                  <a:cubicBezTo>
                    <a:pt x="233" y="251"/>
                    <a:pt x="233" y="251"/>
                    <a:pt x="233" y="251"/>
                  </a:cubicBezTo>
                  <a:cubicBezTo>
                    <a:pt x="233" y="251"/>
                    <a:pt x="233" y="251"/>
                    <a:pt x="233" y="251"/>
                  </a:cubicBezTo>
                  <a:cubicBezTo>
                    <a:pt x="233" y="251"/>
                    <a:pt x="233" y="251"/>
                    <a:pt x="233" y="251"/>
                  </a:cubicBezTo>
                  <a:cubicBezTo>
                    <a:pt x="233" y="251"/>
                    <a:pt x="233" y="251"/>
                    <a:pt x="233" y="251"/>
                  </a:cubicBezTo>
                  <a:cubicBezTo>
                    <a:pt x="233" y="251"/>
                    <a:pt x="233" y="251"/>
                    <a:pt x="233" y="251"/>
                  </a:cubicBezTo>
                  <a:cubicBezTo>
                    <a:pt x="234" y="251"/>
                    <a:pt x="234" y="251"/>
                    <a:pt x="234" y="251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2"/>
                    <a:pt x="234" y="252"/>
                    <a:pt x="234" y="252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3"/>
                    <a:pt x="234" y="253"/>
                    <a:pt x="234" y="253"/>
                  </a:cubicBezTo>
                  <a:cubicBezTo>
                    <a:pt x="234" y="254"/>
                    <a:pt x="234" y="254"/>
                    <a:pt x="234" y="254"/>
                  </a:cubicBezTo>
                  <a:cubicBezTo>
                    <a:pt x="234" y="254"/>
                    <a:pt x="234" y="254"/>
                    <a:pt x="234" y="254"/>
                  </a:cubicBezTo>
                  <a:cubicBezTo>
                    <a:pt x="234" y="254"/>
                    <a:pt x="234" y="254"/>
                    <a:pt x="234" y="254"/>
                  </a:cubicBezTo>
                  <a:cubicBezTo>
                    <a:pt x="234" y="254"/>
                    <a:pt x="234" y="254"/>
                    <a:pt x="234" y="254"/>
                  </a:cubicBezTo>
                  <a:cubicBezTo>
                    <a:pt x="234" y="254"/>
                    <a:pt x="234" y="254"/>
                    <a:pt x="234" y="254"/>
                  </a:cubicBezTo>
                  <a:cubicBezTo>
                    <a:pt x="234" y="254"/>
                    <a:pt x="234" y="254"/>
                    <a:pt x="234" y="254"/>
                  </a:cubicBezTo>
                  <a:cubicBezTo>
                    <a:pt x="234" y="254"/>
                    <a:pt x="234" y="254"/>
                    <a:pt x="234" y="254"/>
                  </a:cubicBezTo>
                  <a:cubicBezTo>
                    <a:pt x="234" y="254"/>
                    <a:pt x="234" y="254"/>
                    <a:pt x="234" y="254"/>
                  </a:cubicBezTo>
                  <a:cubicBezTo>
                    <a:pt x="235" y="254"/>
                    <a:pt x="235" y="254"/>
                    <a:pt x="235" y="254"/>
                  </a:cubicBezTo>
                  <a:cubicBezTo>
                    <a:pt x="235" y="254"/>
                    <a:pt x="235" y="254"/>
                    <a:pt x="235" y="254"/>
                  </a:cubicBezTo>
                  <a:cubicBezTo>
                    <a:pt x="235" y="254"/>
                    <a:pt x="235" y="254"/>
                    <a:pt x="235" y="254"/>
                  </a:cubicBezTo>
                  <a:cubicBezTo>
                    <a:pt x="235" y="254"/>
                    <a:pt x="235" y="254"/>
                    <a:pt x="235" y="254"/>
                  </a:cubicBezTo>
                  <a:cubicBezTo>
                    <a:pt x="235" y="254"/>
                    <a:pt x="235" y="254"/>
                    <a:pt x="235" y="254"/>
                  </a:cubicBezTo>
                  <a:cubicBezTo>
                    <a:pt x="235" y="254"/>
                    <a:pt x="235" y="254"/>
                    <a:pt x="235" y="254"/>
                  </a:cubicBezTo>
                  <a:cubicBezTo>
                    <a:pt x="235" y="254"/>
                    <a:pt x="235" y="254"/>
                    <a:pt x="235" y="254"/>
                  </a:cubicBezTo>
                  <a:cubicBezTo>
                    <a:pt x="235" y="254"/>
                    <a:pt x="235" y="254"/>
                    <a:pt x="235" y="254"/>
                  </a:cubicBezTo>
                  <a:cubicBezTo>
                    <a:pt x="235" y="255"/>
                    <a:pt x="235" y="255"/>
                    <a:pt x="235" y="255"/>
                  </a:cubicBezTo>
                  <a:cubicBezTo>
                    <a:pt x="235" y="255"/>
                    <a:pt x="235" y="255"/>
                    <a:pt x="235" y="255"/>
                  </a:cubicBezTo>
                  <a:cubicBezTo>
                    <a:pt x="238" y="260"/>
                    <a:pt x="244" y="262"/>
                    <a:pt x="250" y="261"/>
                  </a:cubicBezTo>
                  <a:cubicBezTo>
                    <a:pt x="250" y="261"/>
                    <a:pt x="250" y="261"/>
                    <a:pt x="251" y="261"/>
                  </a:cubicBezTo>
                  <a:cubicBezTo>
                    <a:pt x="251" y="261"/>
                    <a:pt x="251" y="261"/>
                    <a:pt x="251" y="261"/>
                  </a:cubicBezTo>
                  <a:cubicBezTo>
                    <a:pt x="251" y="261"/>
                    <a:pt x="251" y="261"/>
                    <a:pt x="251" y="261"/>
                  </a:cubicBezTo>
                  <a:cubicBezTo>
                    <a:pt x="251" y="261"/>
                    <a:pt x="251" y="261"/>
                    <a:pt x="251" y="261"/>
                  </a:cubicBezTo>
                  <a:cubicBezTo>
                    <a:pt x="251" y="261"/>
                    <a:pt x="251" y="261"/>
                    <a:pt x="251" y="261"/>
                  </a:cubicBezTo>
                  <a:cubicBezTo>
                    <a:pt x="251" y="261"/>
                    <a:pt x="251" y="261"/>
                    <a:pt x="251" y="261"/>
                  </a:cubicBezTo>
                  <a:cubicBezTo>
                    <a:pt x="251" y="261"/>
                    <a:pt x="251" y="261"/>
                    <a:pt x="251" y="261"/>
                  </a:cubicBezTo>
                  <a:cubicBezTo>
                    <a:pt x="251" y="261"/>
                    <a:pt x="251" y="261"/>
                    <a:pt x="251" y="261"/>
                  </a:cubicBezTo>
                  <a:cubicBezTo>
                    <a:pt x="251" y="261"/>
                    <a:pt x="251" y="261"/>
                    <a:pt x="251" y="261"/>
                  </a:cubicBezTo>
                  <a:cubicBezTo>
                    <a:pt x="251" y="261"/>
                    <a:pt x="251" y="261"/>
                    <a:pt x="251" y="261"/>
                  </a:cubicBezTo>
                  <a:cubicBezTo>
                    <a:pt x="251" y="261"/>
                    <a:pt x="251" y="261"/>
                    <a:pt x="251" y="261"/>
                  </a:cubicBezTo>
                  <a:cubicBezTo>
                    <a:pt x="251" y="261"/>
                    <a:pt x="251" y="261"/>
                    <a:pt x="251" y="261"/>
                  </a:cubicBezTo>
                  <a:cubicBezTo>
                    <a:pt x="251" y="261"/>
                    <a:pt x="251" y="261"/>
                    <a:pt x="251" y="261"/>
                  </a:cubicBezTo>
                  <a:cubicBezTo>
                    <a:pt x="251" y="261"/>
                    <a:pt x="251" y="261"/>
                    <a:pt x="251" y="261"/>
                  </a:cubicBezTo>
                  <a:cubicBezTo>
                    <a:pt x="252" y="261"/>
                    <a:pt x="252" y="261"/>
                    <a:pt x="252" y="261"/>
                  </a:cubicBezTo>
                  <a:cubicBezTo>
                    <a:pt x="252" y="261"/>
                    <a:pt x="252" y="261"/>
                    <a:pt x="252" y="261"/>
                  </a:cubicBezTo>
                  <a:cubicBezTo>
                    <a:pt x="252" y="261"/>
                    <a:pt x="252" y="261"/>
                    <a:pt x="252" y="261"/>
                  </a:cubicBezTo>
                  <a:cubicBezTo>
                    <a:pt x="252" y="261"/>
                    <a:pt x="252" y="261"/>
                    <a:pt x="252" y="261"/>
                  </a:cubicBezTo>
                  <a:cubicBezTo>
                    <a:pt x="252" y="261"/>
                    <a:pt x="252" y="261"/>
                    <a:pt x="252" y="261"/>
                  </a:cubicBezTo>
                  <a:cubicBezTo>
                    <a:pt x="252" y="261"/>
                    <a:pt x="252" y="261"/>
                    <a:pt x="252" y="261"/>
                  </a:cubicBezTo>
                  <a:cubicBezTo>
                    <a:pt x="252" y="261"/>
                    <a:pt x="252" y="261"/>
                    <a:pt x="252" y="261"/>
                  </a:cubicBezTo>
                  <a:cubicBezTo>
                    <a:pt x="252" y="260"/>
                    <a:pt x="252" y="260"/>
                    <a:pt x="252" y="260"/>
                  </a:cubicBezTo>
                  <a:cubicBezTo>
                    <a:pt x="252" y="260"/>
                    <a:pt x="252" y="260"/>
                    <a:pt x="252" y="260"/>
                  </a:cubicBezTo>
                  <a:cubicBezTo>
                    <a:pt x="252" y="260"/>
                    <a:pt x="252" y="260"/>
                    <a:pt x="252" y="260"/>
                  </a:cubicBezTo>
                  <a:cubicBezTo>
                    <a:pt x="252" y="260"/>
                    <a:pt x="252" y="260"/>
                    <a:pt x="252" y="260"/>
                  </a:cubicBezTo>
                  <a:cubicBezTo>
                    <a:pt x="252" y="260"/>
                    <a:pt x="252" y="260"/>
                    <a:pt x="252" y="260"/>
                  </a:cubicBezTo>
                  <a:cubicBezTo>
                    <a:pt x="252" y="260"/>
                    <a:pt x="252" y="260"/>
                    <a:pt x="252" y="260"/>
                  </a:cubicBezTo>
                  <a:cubicBezTo>
                    <a:pt x="252" y="260"/>
                    <a:pt x="252" y="260"/>
                    <a:pt x="252" y="260"/>
                  </a:cubicBezTo>
                  <a:cubicBezTo>
                    <a:pt x="252" y="260"/>
                    <a:pt x="252" y="260"/>
                    <a:pt x="252" y="260"/>
                  </a:cubicBezTo>
                  <a:cubicBezTo>
                    <a:pt x="252" y="260"/>
                    <a:pt x="252" y="260"/>
                    <a:pt x="252" y="260"/>
                  </a:cubicBezTo>
                  <a:cubicBezTo>
                    <a:pt x="252" y="260"/>
                    <a:pt x="252" y="260"/>
                    <a:pt x="252" y="260"/>
                  </a:cubicBezTo>
                  <a:cubicBezTo>
                    <a:pt x="252" y="260"/>
                    <a:pt x="252" y="260"/>
                    <a:pt x="252" y="260"/>
                  </a:cubicBezTo>
                  <a:cubicBezTo>
                    <a:pt x="252" y="260"/>
                    <a:pt x="252" y="260"/>
                    <a:pt x="252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3" y="260"/>
                    <a:pt x="253" y="260"/>
                    <a:pt x="253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4" y="260"/>
                    <a:pt x="254" y="260"/>
                    <a:pt x="254" y="260"/>
                  </a:cubicBezTo>
                  <a:cubicBezTo>
                    <a:pt x="254" y="259"/>
                    <a:pt x="254" y="259"/>
                    <a:pt x="254" y="259"/>
                  </a:cubicBezTo>
                  <a:cubicBezTo>
                    <a:pt x="254" y="259"/>
                    <a:pt x="254" y="259"/>
                    <a:pt x="254" y="259"/>
                  </a:cubicBezTo>
                  <a:cubicBezTo>
                    <a:pt x="254" y="259"/>
                    <a:pt x="254" y="259"/>
                    <a:pt x="254" y="259"/>
                  </a:cubicBezTo>
                  <a:cubicBezTo>
                    <a:pt x="254" y="259"/>
                    <a:pt x="254" y="259"/>
                    <a:pt x="254" y="259"/>
                  </a:cubicBezTo>
                  <a:cubicBezTo>
                    <a:pt x="254" y="259"/>
                    <a:pt x="254" y="259"/>
                    <a:pt x="254" y="259"/>
                  </a:cubicBezTo>
                  <a:cubicBezTo>
                    <a:pt x="254" y="259"/>
                    <a:pt x="254" y="259"/>
                    <a:pt x="254" y="259"/>
                  </a:cubicBezTo>
                  <a:cubicBezTo>
                    <a:pt x="259" y="256"/>
                    <a:pt x="262" y="250"/>
                    <a:pt x="261" y="244"/>
                  </a:cubicBezTo>
                  <a:close/>
                  <a:moveTo>
                    <a:pt x="403" y="213"/>
                  </a:moveTo>
                  <a:cubicBezTo>
                    <a:pt x="403" y="213"/>
                    <a:pt x="403" y="213"/>
                    <a:pt x="403" y="213"/>
                  </a:cubicBezTo>
                  <a:cubicBezTo>
                    <a:pt x="413" y="257"/>
                    <a:pt x="404" y="299"/>
                    <a:pt x="381" y="334"/>
                  </a:cubicBezTo>
                  <a:cubicBezTo>
                    <a:pt x="365" y="360"/>
                    <a:pt x="341" y="381"/>
                    <a:pt x="311" y="394"/>
                  </a:cubicBezTo>
                  <a:cubicBezTo>
                    <a:pt x="316" y="406"/>
                    <a:pt x="316" y="406"/>
                    <a:pt x="316" y="406"/>
                  </a:cubicBezTo>
                  <a:cubicBezTo>
                    <a:pt x="402" y="368"/>
                    <a:pt x="443" y="269"/>
                    <a:pt x="407" y="182"/>
                  </a:cubicBezTo>
                  <a:cubicBezTo>
                    <a:pt x="395" y="187"/>
                    <a:pt x="395" y="187"/>
                    <a:pt x="395" y="187"/>
                  </a:cubicBezTo>
                  <a:cubicBezTo>
                    <a:pt x="398" y="195"/>
                    <a:pt x="401" y="204"/>
                    <a:pt x="403" y="213"/>
                  </a:cubicBezTo>
                  <a:close/>
                  <a:moveTo>
                    <a:pt x="393" y="183"/>
                  </a:moveTo>
                  <a:cubicBezTo>
                    <a:pt x="393" y="183"/>
                    <a:pt x="393" y="183"/>
                    <a:pt x="393" y="183"/>
                  </a:cubicBezTo>
                  <a:cubicBezTo>
                    <a:pt x="405" y="178"/>
                    <a:pt x="405" y="178"/>
                    <a:pt x="405" y="178"/>
                  </a:cubicBezTo>
                  <a:cubicBezTo>
                    <a:pt x="368" y="92"/>
                    <a:pt x="268" y="52"/>
                    <a:pt x="182" y="87"/>
                  </a:cubicBezTo>
                  <a:cubicBezTo>
                    <a:pt x="187" y="99"/>
                    <a:pt x="187" y="99"/>
                    <a:pt x="187" y="99"/>
                  </a:cubicBezTo>
                  <a:cubicBezTo>
                    <a:pt x="195" y="96"/>
                    <a:pt x="204" y="93"/>
                    <a:pt x="213" y="91"/>
                  </a:cubicBezTo>
                  <a:cubicBezTo>
                    <a:pt x="256" y="82"/>
                    <a:pt x="299" y="91"/>
                    <a:pt x="333" y="113"/>
                  </a:cubicBezTo>
                  <a:cubicBezTo>
                    <a:pt x="359" y="130"/>
                    <a:pt x="381" y="154"/>
                    <a:pt x="393" y="183"/>
                  </a:cubicBezTo>
                  <a:close/>
                  <a:moveTo>
                    <a:pt x="183" y="101"/>
                  </a:moveTo>
                  <a:cubicBezTo>
                    <a:pt x="183" y="101"/>
                    <a:pt x="183" y="101"/>
                    <a:pt x="183" y="101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92" y="127"/>
                    <a:pt x="52" y="226"/>
                    <a:pt x="87" y="313"/>
                  </a:cubicBezTo>
                  <a:cubicBezTo>
                    <a:pt x="99" y="308"/>
                    <a:pt x="99" y="308"/>
                    <a:pt x="99" y="308"/>
                  </a:cubicBezTo>
                  <a:cubicBezTo>
                    <a:pt x="96" y="299"/>
                    <a:pt x="93" y="290"/>
                    <a:pt x="91" y="281"/>
                  </a:cubicBezTo>
                  <a:cubicBezTo>
                    <a:pt x="81" y="238"/>
                    <a:pt x="90" y="195"/>
                    <a:pt x="113" y="161"/>
                  </a:cubicBezTo>
                  <a:cubicBezTo>
                    <a:pt x="129" y="135"/>
                    <a:pt x="153" y="114"/>
                    <a:pt x="183" y="101"/>
                  </a:cubicBezTo>
                  <a:close/>
                  <a:moveTo>
                    <a:pt x="101" y="311"/>
                  </a:moveTo>
                  <a:cubicBezTo>
                    <a:pt x="101" y="311"/>
                    <a:pt x="101" y="311"/>
                    <a:pt x="101" y="311"/>
                  </a:cubicBezTo>
                  <a:cubicBezTo>
                    <a:pt x="89" y="317"/>
                    <a:pt x="89" y="317"/>
                    <a:pt x="89" y="317"/>
                  </a:cubicBezTo>
                  <a:cubicBezTo>
                    <a:pt x="126" y="402"/>
                    <a:pt x="226" y="443"/>
                    <a:pt x="312" y="407"/>
                  </a:cubicBezTo>
                  <a:cubicBezTo>
                    <a:pt x="307" y="395"/>
                    <a:pt x="307" y="395"/>
                    <a:pt x="307" y="395"/>
                  </a:cubicBezTo>
                  <a:cubicBezTo>
                    <a:pt x="299" y="399"/>
                    <a:pt x="290" y="401"/>
                    <a:pt x="281" y="403"/>
                  </a:cubicBezTo>
                  <a:cubicBezTo>
                    <a:pt x="238" y="413"/>
                    <a:pt x="195" y="404"/>
                    <a:pt x="161" y="382"/>
                  </a:cubicBezTo>
                  <a:cubicBezTo>
                    <a:pt x="135" y="365"/>
                    <a:pt x="113" y="341"/>
                    <a:pt x="101" y="311"/>
                  </a:cubicBezTo>
                  <a:close/>
                </a:path>
              </a:pathLst>
            </a:custGeom>
            <a:solidFill>
              <a:srgbClr val="7BA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0"/>
            <p:cNvSpPr>
              <a:spLocks noEditPoints="1"/>
            </p:cNvSpPr>
            <p:nvPr/>
          </p:nvSpPr>
          <p:spPr bwMode="auto">
            <a:xfrm>
              <a:off x="3803" y="3442"/>
              <a:ext cx="382" cy="383"/>
            </a:xfrm>
            <a:custGeom>
              <a:avLst/>
              <a:gdLst>
                <a:gd name="T0" fmla="*/ 84 w 222"/>
                <a:gd name="T1" fmla="*/ 17 h 222"/>
                <a:gd name="T2" fmla="*/ 1 w 222"/>
                <a:gd name="T3" fmla="*/ 129 h 222"/>
                <a:gd name="T4" fmla="*/ 113 w 222"/>
                <a:gd name="T5" fmla="*/ 209 h 222"/>
                <a:gd name="T6" fmla="*/ 222 w 222"/>
                <a:gd name="T7" fmla="*/ 122 h 222"/>
                <a:gd name="T8" fmla="*/ 155 w 222"/>
                <a:gd name="T9" fmla="*/ 53 h 222"/>
                <a:gd name="T10" fmla="*/ 100 w 222"/>
                <a:gd name="T11" fmla="*/ 34 h 222"/>
                <a:gd name="T12" fmla="*/ 39 w 222"/>
                <a:gd name="T13" fmla="*/ 98 h 222"/>
                <a:gd name="T14" fmla="*/ 54 w 222"/>
                <a:gd name="T15" fmla="*/ 156 h 222"/>
                <a:gd name="T16" fmla="*/ 102 w 222"/>
                <a:gd name="T17" fmla="*/ 188 h 222"/>
                <a:gd name="T18" fmla="*/ 177 w 222"/>
                <a:gd name="T19" fmla="*/ 142 h 222"/>
                <a:gd name="T20" fmla="*/ 142 w 222"/>
                <a:gd name="T21" fmla="*/ 46 h 222"/>
                <a:gd name="T22" fmla="*/ 170 w 222"/>
                <a:gd name="T23" fmla="*/ 90 h 222"/>
                <a:gd name="T24" fmla="*/ 155 w 222"/>
                <a:gd name="T25" fmla="*/ 167 h 222"/>
                <a:gd name="T26" fmla="*/ 99 w 222"/>
                <a:gd name="T27" fmla="*/ 181 h 222"/>
                <a:gd name="T28" fmla="*/ 60 w 222"/>
                <a:gd name="T29" fmla="*/ 147 h 222"/>
                <a:gd name="T30" fmla="*/ 54 w 222"/>
                <a:gd name="T31" fmla="*/ 68 h 222"/>
                <a:gd name="T32" fmla="*/ 105 w 222"/>
                <a:gd name="T33" fmla="*/ 39 h 222"/>
                <a:gd name="T34" fmla="*/ 176 w 222"/>
                <a:gd name="T35" fmla="*/ 60 h 222"/>
                <a:gd name="T36" fmla="*/ 84 w 222"/>
                <a:gd name="T37" fmla="*/ 36 h 222"/>
                <a:gd name="T38" fmla="*/ 38 w 222"/>
                <a:gd name="T39" fmla="*/ 81 h 222"/>
                <a:gd name="T40" fmla="*/ 35 w 222"/>
                <a:gd name="T41" fmla="*/ 143 h 222"/>
                <a:gd name="T42" fmla="*/ 118 w 222"/>
                <a:gd name="T43" fmla="*/ 190 h 222"/>
                <a:gd name="T44" fmla="*/ 174 w 222"/>
                <a:gd name="T45" fmla="*/ 159 h 222"/>
                <a:gd name="T46" fmla="*/ 193 w 222"/>
                <a:gd name="T47" fmla="*/ 100 h 222"/>
                <a:gd name="T48" fmla="*/ 126 w 222"/>
                <a:gd name="T49" fmla="*/ 28 h 222"/>
                <a:gd name="T50" fmla="*/ 59 w 222"/>
                <a:gd name="T51" fmla="*/ 44 h 222"/>
                <a:gd name="T52" fmla="*/ 23 w 222"/>
                <a:gd name="T53" fmla="*/ 100 h 222"/>
                <a:gd name="T54" fmla="*/ 76 w 222"/>
                <a:gd name="T55" fmla="*/ 187 h 222"/>
                <a:gd name="T56" fmla="*/ 144 w 222"/>
                <a:gd name="T57" fmla="*/ 188 h 222"/>
                <a:gd name="T58" fmla="*/ 193 w 222"/>
                <a:gd name="T59" fmla="*/ 144 h 222"/>
                <a:gd name="T60" fmla="*/ 127 w 222"/>
                <a:gd name="T61" fmla="*/ 102 h 222"/>
                <a:gd name="T62" fmla="*/ 147 w 222"/>
                <a:gd name="T63" fmla="*/ 105 h 222"/>
                <a:gd name="T64" fmla="*/ 148 w 222"/>
                <a:gd name="T65" fmla="*/ 109 h 222"/>
                <a:gd name="T66" fmla="*/ 147 w 222"/>
                <a:gd name="T67" fmla="*/ 118 h 222"/>
                <a:gd name="T68" fmla="*/ 145 w 222"/>
                <a:gd name="T69" fmla="*/ 125 h 222"/>
                <a:gd name="T70" fmla="*/ 141 w 222"/>
                <a:gd name="T71" fmla="*/ 132 h 222"/>
                <a:gd name="T72" fmla="*/ 139 w 222"/>
                <a:gd name="T73" fmla="*/ 135 h 222"/>
                <a:gd name="T74" fmla="*/ 133 w 222"/>
                <a:gd name="T75" fmla="*/ 141 h 222"/>
                <a:gd name="T76" fmla="*/ 126 w 222"/>
                <a:gd name="T77" fmla="*/ 145 h 222"/>
                <a:gd name="T78" fmla="*/ 116 w 222"/>
                <a:gd name="T79" fmla="*/ 147 h 222"/>
                <a:gd name="T80" fmla="*/ 114 w 222"/>
                <a:gd name="T81" fmla="*/ 148 h 222"/>
                <a:gd name="T82" fmla="*/ 104 w 222"/>
                <a:gd name="T83" fmla="*/ 147 h 222"/>
                <a:gd name="T84" fmla="*/ 96 w 222"/>
                <a:gd name="T85" fmla="*/ 145 h 222"/>
                <a:gd name="T86" fmla="*/ 89 w 222"/>
                <a:gd name="T87" fmla="*/ 140 h 222"/>
                <a:gd name="T88" fmla="*/ 82 w 222"/>
                <a:gd name="T89" fmla="*/ 134 h 222"/>
                <a:gd name="T90" fmla="*/ 81 w 222"/>
                <a:gd name="T91" fmla="*/ 132 h 222"/>
                <a:gd name="T92" fmla="*/ 76 w 222"/>
                <a:gd name="T93" fmla="*/ 123 h 222"/>
                <a:gd name="T94" fmla="*/ 74 w 222"/>
                <a:gd name="T95" fmla="*/ 114 h 222"/>
                <a:gd name="T96" fmla="*/ 75 w 222"/>
                <a:gd name="T97" fmla="*/ 106 h 222"/>
                <a:gd name="T98" fmla="*/ 77 w 222"/>
                <a:gd name="T99" fmla="*/ 98 h 222"/>
                <a:gd name="T100" fmla="*/ 78 w 222"/>
                <a:gd name="T101" fmla="*/ 95 h 222"/>
                <a:gd name="T102" fmla="*/ 82 w 222"/>
                <a:gd name="T103" fmla="*/ 88 h 222"/>
                <a:gd name="T104" fmla="*/ 88 w 222"/>
                <a:gd name="T105" fmla="*/ 82 h 222"/>
                <a:gd name="T106" fmla="*/ 91 w 222"/>
                <a:gd name="T107" fmla="*/ 80 h 222"/>
                <a:gd name="T108" fmla="*/ 99 w 222"/>
                <a:gd name="T109" fmla="*/ 76 h 222"/>
                <a:gd name="T110" fmla="*/ 108 w 222"/>
                <a:gd name="T111" fmla="*/ 74 h 222"/>
                <a:gd name="T112" fmla="*/ 116 w 222"/>
                <a:gd name="T113" fmla="*/ 74 h 222"/>
                <a:gd name="T114" fmla="*/ 124 w 222"/>
                <a:gd name="T115" fmla="*/ 77 h 222"/>
                <a:gd name="T116" fmla="*/ 127 w 222"/>
                <a:gd name="T117" fmla="*/ 78 h 222"/>
                <a:gd name="T118" fmla="*/ 134 w 222"/>
                <a:gd name="T119" fmla="*/ 82 h 222"/>
                <a:gd name="T120" fmla="*/ 140 w 222"/>
                <a:gd name="T121" fmla="*/ 89 h 222"/>
                <a:gd name="T122" fmla="*/ 145 w 222"/>
                <a:gd name="T123" fmla="*/ 96 h 222"/>
                <a:gd name="T124" fmla="*/ 25 w 222"/>
                <a:gd name="T125" fmla="*/ 14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2" h="222">
                  <a:moveTo>
                    <a:pt x="199" y="67"/>
                  </a:moveTo>
                  <a:cubicBezTo>
                    <a:pt x="197" y="64"/>
                    <a:pt x="196" y="62"/>
                    <a:pt x="195" y="60"/>
                  </a:cubicBezTo>
                  <a:cubicBezTo>
                    <a:pt x="197" y="56"/>
                    <a:pt x="200" y="52"/>
                    <a:pt x="204" y="49"/>
                  </a:cubicBezTo>
                  <a:cubicBezTo>
                    <a:pt x="202" y="46"/>
                    <a:pt x="199" y="43"/>
                    <a:pt x="197" y="40"/>
                  </a:cubicBezTo>
                  <a:cubicBezTo>
                    <a:pt x="193" y="43"/>
                    <a:pt x="189" y="45"/>
                    <a:pt x="184" y="46"/>
                  </a:cubicBezTo>
                  <a:cubicBezTo>
                    <a:pt x="183" y="44"/>
                    <a:pt x="181" y="42"/>
                    <a:pt x="179" y="40"/>
                  </a:cubicBezTo>
                  <a:cubicBezTo>
                    <a:pt x="180" y="35"/>
                    <a:pt x="181" y="31"/>
                    <a:pt x="185" y="27"/>
                  </a:cubicBezTo>
                  <a:cubicBezTo>
                    <a:pt x="182" y="25"/>
                    <a:pt x="179" y="23"/>
                    <a:pt x="176" y="21"/>
                  </a:cubicBezTo>
                  <a:cubicBezTo>
                    <a:pt x="173" y="24"/>
                    <a:pt x="169" y="27"/>
                    <a:pt x="165" y="29"/>
                  </a:cubicBezTo>
                  <a:cubicBezTo>
                    <a:pt x="163" y="27"/>
                    <a:pt x="160" y="26"/>
                    <a:pt x="158" y="25"/>
                  </a:cubicBezTo>
                  <a:cubicBezTo>
                    <a:pt x="158" y="20"/>
                    <a:pt x="158" y="16"/>
                    <a:pt x="160" y="11"/>
                  </a:cubicBezTo>
                  <a:cubicBezTo>
                    <a:pt x="157" y="10"/>
                    <a:pt x="154" y="8"/>
                    <a:pt x="150" y="7"/>
                  </a:cubicBezTo>
                  <a:cubicBezTo>
                    <a:pt x="148" y="11"/>
                    <a:pt x="146" y="15"/>
                    <a:pt x="142" y="18"/>
                  </a:cubicBezTo>
                  <a:cubicBezTo>
                    <a:pt x="139" y="17"/>
                    <a:pt x="137" y="16"/>
                    <a:pt x="134" y="16"/>
                  </a:cubicBezTo>
                  <a:cubicBezTo>
                    <a:pt x="133" y="11"/>
                    <a:pt x="132" y="7"/>
                    <a:pt x="133" y="2"/>
                  </a:cubicBezTo>
                  <a:cubicBezTo>
                    <a:pt x="129" y="1"/>
                    <a:pt x="126" y="1"/>
                    <a:pt x="122" y="0"/>
                  </a:cubicBezTo>
                  <a:cubicBezTo>
                    <a:pt x="121" y="5"/>
                    <a:pt x="119" y="9"/>
                    <a:pt x="117" y="13"/>
                  </a:cubicBezTo>
                  <a:cubicBezTo>
                    <a:pt x="114" y="13"/>
                    <a:pt x="111" y="13"/>
                    <a:pt x="109" y="13"/>
                  </a:cubicBezTo>
                  <a:cubicBezTo>
                    <a:pt x="106" y="9"/>
                    <a:pt x="104" y="5"/>
                    <a:pt x="104" y="0"/>
                  </a:cubicBezTo>
                  <a:cubicBezTo>
                    <a:pt x="100" y="0"/>
                    <a:pt x="97" y="1"/>
                    <a:pt x="93" y="1"/>
                  </a:cubicBezTo>
                  <a:cubicBezTo>
                    <a:pt x="93" y="6"/>
                    <a:pt x="93" y="10"/>
                    <a:pt x="91" y="15"/>
                  </a:cubicBezTo>
                  <a:cubicBezTo>
                    <a:pt x="89" y="15"/>
                    <a:pt x="86" y="16"/>
                    <a:pt x="84" y="17"/>
                  </a:cubicBezTo>
                  <a:cubicBezTo>
                    <a:pt x="80" y="14"/>
                    <a:pt x="77" y="10"/>
                    <a:pt x="75" y="6"/>
                  </a:cubicBezTo>
                  <a:cubicBezTo>
                    <a:pt x="72" y="7"/>
                    <a:pt x="69" y="8"/>
                    <a:pt x="65" y="9"/>
                  </a:cubicBezTo>
                  <a:cubicBezTo>
                    <a:pt x="67" y="14"/>
                    <a:pt x="67" y="18"/>
                    <a:pt x="67" y="23"/>
                  </a:cubicBezTo>
                  <a:cubicBezTo>
                    <a:pt x="65" y="25"/>
                    <a:pt x="62" y="26"/>
                    <a:pt x="60" y="27"/>
                  </a:cubicBezTo>
                  <a:cubicBezTo>
                    <a:pt x="56" y="25"/>
                    <a:pt x="52" y="22"/>
                    <a:pt x="49" y="18"/>
                  </a:cubicBezTo>
                  <a:cubicBezTo>
                    <a:pt x="46" y="20"/>
                    <a:pt x="44" y="23"/>
                    <a:pt x="41" y="25"/>
                  </a:cubicBezTo>
                  <a:cubicBezTo>
                    <a:pt x="43" y="29"/>
                    <a:pt x="45" y="33"/>
                    <a:pt x="46" y="38"/>
                  </a:cubicBezTo>
                  <a:cubicBezTo>
                    <a:pt x="44" y="39"/>
                    <a:pt x="42" y="41"/>
                    <a:pt x="40" y="43"/>
                  </a:cubicBezTo>
                  <a:cubicBezTo>
                    <a:pt x="36" y="42"/>
                    <a:pt x="31" y="41"/>
                    <a:pt x="27" y="37"/>
                  </a:cubicBezTo>
                  <a:cubicBezTo>
                    <a:pt x="25" y="40"/>
                    <a:pt x="23" y="43"/>
                    <a:pt x="21" y="46"/>
                  </a:cubicBezTo>
                  <a:cubicBezTo>
                    <a:pt x="24" y="49"/>
                    <a:pt x="27" y="53"/>
                    <a:pt x="29" y="57"/>
                  </a:cubicBezTo>
                  <a:cubicBezTo>
                    <a:pt x="28" y="59"/>
                    <a:pt x="26" y="62"/>
                    <a:pt x="25" y="64"/>
                  </a:cubicBezTo>
                  <a:cubicBezTo>
                    <a:pt x="20" y="64"/>
                    <a:pt x="16" y="64"/>
                    <a:pt x="11" y="62"/>
                  </a:cubicBezTo>
                  <a:cubicBezTo>
                    <a:pt x="10" y="65"/>
                    <a:pt x="8" y="68"/>
                    <a:pt x="7" y="72"/>
                  </a:cubicBezTo>
                  <a:cubicBezTo>
                    <a:pt x="11" y="74"/>
                    <a:pt x="15" y="77"/>
                    <a:pt x="18" y="80"/>
                  </a:cubicBezTo>
                  <a:cubicBezTo>
                    <a:pt x="17" y="83"/>
                    <a:pt x="16" y="85"/>
                    <a:pt x="16" y="88"/>
                  </a:cubicBezTo>
                  <a:cubicBezTo>
                    <a:pt x="11" y="89"/>
                    <a:pt x="7" y="90"/>
                    <a:pt x="2" y="89"/>
                  </a:cubicBezTo>
                  <a:cubicBezTo>
                    <a:pt x="1" y="93"/>
                    <a:pt x="1" y="96"/>
                    <a:pt x="0" y="100"/>
                  </a:cubicBezTo>
                  <a:cubicBezTo>
                    <a:pt x="5" y="101"/>
                    <a:pt x="9" y="103"/>
                    <a:pt x="13" y="105"/>
                  </a:cubicBezTo>
                  <a:cubicBezTo>
                    <a:pt x="13" y="108"/>
                    <a:pt x="13" y="111"/>
                    <a:pt x="13" y="113"/>
                  </a:cubicBezTo>
                  <a:cubicBezTo>
                    <a:pt x="9" y="116"/>
                    <a:pt x="5" y="118"/>
                    <a:pt x="0" y="118"/>
                  </a:cubicBezTo>
                  <a:cubicBezTo>
                    <a:pt x="0" y="122"/>
                    <a:pt x="1" y="125"/>
                    <a:pt x="1" y="129"/>
                  </a:cubicBezTo>
                  <a:cubicBezTo>
                    <a:pt x="6" y="129"/>
                    <a:pt x="10" y="129"/>
                    <a:pt x="15" y="131"/>
                  </a:cubicBezTo>
                  <a:cubicBezTo>
                    <a:pt x="16" y="133"/>
                    <a:pt x="16" y="136"/>
                    <a:pt x="17" y="139"/>
                  </a:cubicBezTo>
                  <a:cubicBezTo>
                    <a:pt x="14" y="142"/>
                    <a:pt x="10" y="145"/>
                    <a:pt x="6" y="147"/>
                  </a:cubicBezTo>
                  <a:cubicBezTo>
                    <a:pt x="7" y="150"/>
                    <a:pt x="8" y="153"/>
                    <a:pt x="10" y="157"/>
                  </a:cubicBezTo>
                  <a:cubicBezTo>
                    <a:pt x="14" y="155"/>
                    <a:pt x="19" y="155"/>
                    <a:pt x="24" y="155"/>
                  </a:cubicBezTo>
                  <a:cubicBezTo>
                    <a:pt x="25" y="157"/>
                    <a:pt x="26" y="160"/>
                    <a:pt x="27" y="162"/>
                  </a:cubicBezTo>
                  <a:cubicBezTo>
                    <a:pt x="25" y="166"/>
                    <a:pt x="22" y="170"/>
                    <a:pt x="19" y="173"/>
                  </a:cubicBezTo>
                  <a:cubicBezTo>
                    <a:pt x="21" y="176"/>
                    <a:pt x="23" y="178"/>
                    <a:pt x="25" y="181"/>
                  </a:cubicBezTo>
                  <a:cubicBezTo>
                    <a:pt x="29" y="179"/>
                    <a:pt x="33" y="177"/>
                    <a:pt x="38" y="176"/>
                  </a:cubicBezTo>
                  <a:cubicBezTo>
                    <a:pt x="40" y="178"/>
                    <a:pt x="41" y="180"/>
                    <a:pt x="43" y="182"/>
                  </a:cubicBezTo>
                  <a:cubicBezTo>
                    <a:pt x="42" y="186"/>
                    <a:pt x="41" y="191"/>
                    <a:pt x="38" y="195"/>
                  </a:cubicBezTo>
                  <a:cubicBezTo>
                    <a:pt x="40" y="197"/>
                    <a:pt x="43" y="199"/>
                    <a:pt x="46" y="201"/>
                  </a:cubicBezTo>
                  <a:cubicBezTo>
                    <a:pt x="49" y="198"/>
                    <a:pt x="53" y="195"/>
                    <a:pt x="57" y="193"/>
                  </a:cubicBezTo>
                  <a:cubicBezTo>
                    <a:pt x="60" y="194"/>
                    <a:pt x="62" y="196"/>
                    <a:pt x="64" y="197"/>
                  </a:cubicBezTo>
                  <a:cubicBezTo>
                    <a:pt x="64" y="202"/>
                    <a:pt x="64" y="206"/>
                    <a:pt x="62" y="211"/>
                  </a:cubicBezTo>
                  <a:cubicBezTo>
                    <a:pt x="65" y="212"/>
                    <a:pt x="68" y="214"/>
                    <a:pt x="72" y="215"/>
                  </a:cubicBezTo>
                  <a:cubicBezTo>
                    <a:pt x="74" y="211"/>
                    <a:pt x="77" y="207"/>
                    <a:pt x="80" y="204"/>
                  </a:cubicBezTo>
                  <a:cubicBezTo>
                    <a:pt x="83" y="205"/>
                    <a:pt x="85" y="206"/>
                    <a:pt x="88" y="206"/>
                  </a:cubicBezTo>
                  <a:cubicBezTo>
                    <a:pt x="89" y="211"/>
                    <a:pt x="90" y="215"/>
                    <a:pt x="89" y="220"/>
                  </a:cubicBezTo>
                  <a:cubicBezTo>
                    <a:pt x="93" y="221"/>
                    <a:pt x="96" y="221"/>
                    <a:pt x="100" y="222"/>
                  </a:cubicBezTo>
                  <a:cubicBezTo>
                    <a:pt x="101" y="217"/>
                    <a:pt x="103" y="213"/>
                    <a:pt x="105" y="209"/>
                  </a:cubicBezTo>
                  <a:cubicBezTo>
                    <a:pt x="108" y="209"/>
                    <a:pt x="111" y="209"/>
                    <a:pt x="113" y="209"/>
                  </a:cubicBezTo>
                  <a:cubicBezTo>
                    <a:pt x="116" y="213"/>
                    <a:pt x="118" y="217"/>
                    <a:pt x="118" y="222"/>
                  </a:cubicBezTo>
                  <a:cubicBezTo>
                    <a:pt x="122" y="222"/>
                    <a:pt x="125" y="221"/>
                    <a:pt x="129" y="221"/>
                  </a:cubicBezTo>
                  <a:cubicBezTo>
                    <a:pt x="129" y="216"/>
                    <a:pt x="129" y="212"/>
                    <a:pt x="131" y="207"/>
                  </a:cubicBezTo>
                  <a:cubicBezTo>
                    <a:pt x="134" y="206"/>
                    <a:pt x="136" y="206"/>
                    <a:pt x="139" y="205"/>
                  </a:cubicBezTo>
                  <a:cubicBezTo>
                    <a:pt x="142" y="208"/>
                    <a:pt x="145" y="212"/>
                    <a:pt x="147" y="216"/>
                  </a:cubicBezTo>
                  <a:cubicBezTo>
                    <a:pt x="150" y="215"/>
                    <a:pt x="154" y="214"/>
                    <a:pt x="157" y="212"/>
                  </a:cubicBezTo>
                  <a:cubicBezTo>
                    <a:pt x="155" y="208"/>
                    <a:pt x="155" y="203"/>
                    <a:pt x="155" y="198"/>
                  </a:cubicBezTo>
                  <a:cubicBezTo>
                    <a:pt x="158" y="197"/>
                    <a:pt x="160" y="196"/>
                    <a:pt x="162" y="195"/>
                  </a:cubicBezTo>
                  <a:cubicBezTo>
                    <a:pt x="166" y="197"/>
                    <a:pt x="170" y="200"/>
                    <a:pt x="173" y="203"/>
                  </a:cubicBezTo>
                  <a:cubicBezTo>
                    <a:pt x="176" y="201"/>
                    <a:pt x="179" y="199"/>
                    <a:pt x="182" y="197"/>
                  </a:cubicBezTo>
                  <a:cubicBezTo>
                    <a:pt x="179" y="193"/>
                    <a:pt x="177" y="189"/>
                    <a:pt x="176" y="184"/>
                  </a:cubicBezTo>
                  <a:cubicBezTo>
                    <a:pt x="178" y="182"/>
                    <a:pt x="180" y="181"/>
                    <a:pt x="182" y="179"/>
                  </a:cubicBezTo>
                  <a:cubicBezTo>
                    <a:pt x="187" y="180"/>
                    <a:pt x="191" y="181"/>
                    <a:pt x="195" y="184"/>
                  </a:cubicBezTo>
                  <a:cubicBezTo>
                    <a:pt x="197" y="182"/>
                    <a:pt x="199" y="179"/>
                    <a:pt x="201" y="176"/>
                  </a:cubicBezTo>
                  <a:cubicBezTo>
                    <a:pt x="198" y="173"/>
                    <a:pt x="195" y="169"/>
                    <a:pt x="193" y="165"/>
                  </a:cubicBezTo>
                  <a:cubicBezTo>
                    <a:pt x="195" y="162"/>
                    <a:pt x="196" y="160"/>
                    <a:pt x="197" y="158"/>
                  </a:cubicBezTo>
                  <a:cubicBezTo>
                    <a:pt x="202" y="158"/>
                    <a:pt x="206" y="158"/>
                    <a:pt x="211" y="160"/>
                  </a:cubicBezTo>
                  <a:cubicBezTo>
                    <a:pt x="212" y="157"/>
                    <a:pt x="214" y="154"/>
                    <a:pt x="215" y="150"/>
                  </a:cubicBezTo>
                  <a:cubicBezTo>
                    <a:pt x="211" y="148"/>
                    <a:pt x="207" y="145"/>
                    <a:pt x="204" y="142"/>
                  </a:cubicBezTo>
                  <a:cubicBezTo>
                    <a:pt x="205" y="139"/>
                    <a:pt x="206" y="137"/>
                    <a:pt x="206" y="134"/>
                  </a:cubicBezTo>
                  <a:cubicBezTo>
                    <a:pt x="211" y="133"/>
                    <a:pt x="215" y="132"/>
                    <a:pt x="220" y="133"/>
                  </a:cubicBezTo>
                  <a:cubicBezTo>
                    <a:pt x="221" y="129"/>
                    <a:pt x="221" y="126"/>
                    <a:pt x="222" y="122"/>
                  </a:cubicBezTo>
                  <a:cubicBezTo>
                    <a:pt x="217" y="121"/>
                    <a:pt x="213" y="119"/>
                    <a:pt x="209" y="117"/>
                  </a:cubicBezTo>
                  <a:cubicBezTo>
                    <a:pt x="209" y="114"/>
                    <a:pt x="209" y="111"/>
                    <a:pt x="209" y="109"/>
                  </a:cubicBezTo>
                  <a:cubicBezTo>
                    <a:pt x="213" y="106"/>
                    <a:pt x="217" y="104"/>
                    <a:pt x="222" y="104"/>
                  </a:cubicBezTo>
                  <a:cubicBezTo>
                    <a:pt x="222" y="100"/>
                    <a:pt x="221" y="97"/>
                    <a:pt x="221" y="93"/>
                  </a:cubicBezTo>
                  <a:cubicBezTo>
                    <a:pt x="216" y="93"/>
                    <a:pt x="212" y="93"/>
                    <a:pt x="207" y="91"/>
                  </a:cubicBezTo>
                  <a:cubicBezTo>
                    <a:pt x="207" y="88"/>
                    <a:pt x="206" y="86"/>
                    <a:pt x="205" y="83"/>
                  </a:cubicBezTo>
                  <a:cubicBezTo>
                    <a:pt x="208" y="80"/>
                    <a:pt x="212" y="77"/>
                    <a:pt x="217" y="75"/>
                  </a:cubicBezTo>
                  <a:cubicBezTo>
                    <a:pt x="215" y="72"/>
                    <a:pt x="214" y="68"/>
                    <a:pt x="213" y="65"/>
                  </a:cubicBezTo>
                  <a:cubicBezTo>
                    <a:pt x="208" y="67"/>
                    <a:pt x="204" y="67"/>
                    <a:pt x="199" y="67"/>
                  </a:cubicBezTo>
                  <a:close/>
                  <a:moveTo>
                    <a:pt x="178" y="82"/>
                  </a:moveTo>
                  <a:cubicBezTo>
                    <a:pt x="178" y="82"/>
                    <a:pt x="178" y="82"/>
                    <a:pt x="178" y="82"/>
                  </a:cubicBezTo>
                  <a:cubicBezTo>
                    <a:pt x="176" y="78"/>
                    <a:pt x="174" y="73"/>
                    <a:pt x="171" y="69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78" y="71"/>
                    <a:pt x="181" y="75"/>
                    <a:pt x="183" y="81"/>
                  </a:cubicBezTo>
                  <a:cubicBezTo>
                    <a:pt x="178" y="82"/>
                    <a:pt x="178" y="82"/>
                    <a:pt x="178" y="82"/>
                  </a:cubicBezTo>
                  <a:close/>
                  <a:moveTo>
                    <a:pt x="169" y="66"/>
                  </a:moveTo>
                  <a:cubicBezTo>
                    <a:pt x="169" y="66"/>
                    <a:pt x="169" y="66"/>
                    <a:pt x="169" y="66"/>
                  </a:cubicBezTo>
                  <a:cubicBezTo>
                    <a:pt x="165" y="62"/>
                    <a:pt x="162" y="58"/>
                    <a:pt x="158" y="55"/>
                  </a:cubicBezTo>
                  <a:cubicBezTo>
                    <a:pt x="161" y="51"/>
                    <a:pt x="161" y="51"/>
                    <a:pt x="161" y="51"/>
                  </a:cubicBezTo>
                  <a:cubicBezTo>
                    <a:pt x="165" y="55"/>
                    <a:pt x="169" y="59"/>
                    <a:pt x="173" y="63"/>
                  </a:cubicBezTo>
                  <a:cubicBezTo>
                    <a:pt x="169" y="66"/>
                    <a:pt x="169" y="66"/>
                    <a:pt x="169" y="66"/>
                  </a:cubicBezTo>
                  <a:close/>
                  <a:moveTo>
                    <a:pt x="155" y="53"/>
                  </a:moveTo>
                  <a:cubicBezTo>
                    <a:pt x="155" y="53"/>
                    <a:pt x="155" y="53"/>
                    <a:pt x="155" y="53"/>
                  </a:cubicBezTo>
                  <a:cubicBezTo>
                    <a:pt x="151" y="49"/>
                    <a:pt x="147" y="47"/>
                    <a:pt x="142" y="45"/>
                  </a:cubicBezTo>
                  <a:cubicBezTo>
                    <a:pt x="144" y="40"/>
                    <a:pt x="144" y="40"/>
                    <a:pt x="144" y="40"/>
                  </a:cubicBezTo>
                  <a:cubicBezTo>
                    <a:pt x="149" y="43"/>
                    <a:pt x="154" y="45"/>
                    <a:pt x="158" y="49"/>
                  </a:cubicBezTo>
                  <a:cubicBezTo>
                    <a:pt x="155" y="53"/>
                    <a:pt x="155" y="53"/>
                    <a:pt x="155" y="53"/>
                  </a:cubicBezTo>
                  <a:close/>
                  <a:moveTo>
                    <a:pt x="138" y="43"/>
                  </a:moveTo>
                  <a:cubicBezTo>
                    <a:pt x="138" y="43"/>
                    <a:pt x="138" y="43"/>
                    <a:pt x="138" y="43"/>
                  </a:cubicBezTo>
                  <a:cubicBezTo>
                    <a:pt x="134" y="41"/>
                    <a:pt x="129" y="40"/>
                    <a:pt x="124" y="39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30" y="35"/>
                    <a:pt x="135" y="37"/>
                    <a:pt x="140" y="39"/>
                  </a:cubicBezTo>
                  <a:cubicBezTo>
                    <a:pt x="138" y="43"/>
                    <a:pt x="138" y="43"/>
                    <a:pt x="138" y="43"/>
                  </a:cubicBezTo>
                  <a:close/>
                  <a:moveTo>
                    <a:pt x="120" y="38"/>
                  </a:moveTo>
                  <a:cubicBezTo>
                    <a:pt x="120" y="38"/>
                    <a:pt x="120" y="38"/>
                    <a:pt x="120" y="38"/>
                  </a:cubicBezTo>
                  <a:cubicBezTo>
                    <a:pt x="115" y="38"/>
                    <a:pt x="110" y="38"/>
                    <a:pt x="105" y="38"/>
                  </a:cubicBezTo>
                  <a:cubicBezTo>
                    <a:pt x="104" y="33"/>
                    <a:pt x="104" y="33"/>
                    <a:pt x="104" y="33"/>
                  </a:cubicBezTo>
                  <a:cubicBezTo>
                    <a:pt x="110" y="33"/>
                    <a:pt x="115" y="33"/>
                    <a:pt x="121" y="34"/>
                  </a:cubicBezTo>
                  <a:cubicBezTo>
                    <a:pt x="120" y="38"/>
                    <a:pt x="120" y="38"/>
                    <a:pt x="120" y="38"/>
                  </a:cubicBezTo>
                  <a:close/>
                  <a:moveTo>
                    <a:pt x="101" y="39"/>
                  </a:moveTo>
                  <a:cubicBezTo>
                    <a:pt x="101" y="39"/>
                    <a:pt x="101" y="39"/>
                    <a:pt x="101" y="39"/>
                  </a:cubicBezTo>
                  <a:cubicBezTo>
                    <a:pt x="96" y="39"/>
                    <a:pt x="91" y="40"/>
                    <a:pt x="86" y="42"/>
                  </a:cubicBezTo>
                  <a:cubicBezTo>
                    <a:pt x="84" y="38"/>
                    <a:pt x="84" y="38"/>
                    <a:pt x="84" y="38"/>
                  </a:cubicBezTo>
                  <a:cubicBezTo>
                    <a:pt x="90" y="36"/>
                    <a:pt x="95" y="34"/>
                    <a:pt x="100" y="34"/>
                  </a:cubicBezTo>
                  <a:cubicBezTo>
                    <a:pt x="101" y="39"/>
                    <a:pt x="101" y="39"/>
                    <a:pt x="101" y="39"/>
                  </a:cubicBezTo>
                  <a:close/>
                  <a:moveTo>
                    <a:pt x="82" y="44"/>
                  </a:moveTo>
                  <a:cubicBezTo>
                    <a:pt x="82" y="44"/>
                    <a:pt x="82" y="44"/>
                    <a:pt x="82" y="44"/>
                  </a:cubicBezTo>
                  <a:cubicBezTo>
                    <a:pt x="78" y="46"/>
                    <a:pt x="73" y="48"/>
                    <a:pt x="69" y="51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71" y="44"/>
                    <a:pt x="76" y="41"/>
                    <a:pt x="81" y="39"/>
                  </a:cubicBezTo>
                  <a:cubicBezTo>
                    <a:pt x="82" y="44"/>
                    <a:pt x="82" y="44"/>
                    <a:pt x="82" y="44"/>
                  </a:cubicBezTo>
                  <a:close/>
                  <a:moveTo>
                    <a:pt x="66" y="53"/>
                  </a:moveTo>
                  <a:cubicBezTo>
                    <a:pt x="66" y="53"/>
                    <a:pt x="66" y="53"/>
                    <a:pt x="66" y="53"/>
                  </a:cubicBezTo>
                  <a:cubicBezTo>
                    <a:pt x="62" y="57"/>
                    <a:pt x="58" y="60"/>
                    <a:pt x="55" y="64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5" y="57"/>
                    <a:pt x="59" y="53"/>
                    <a:pt x="63" y="49"/>
                  </a:cubicBezTo>
                  <a:cubicBezTo>
                    <a:pt x="66" y="53"/>
                    <a:pt x="66" y="53"/>
                    <a:pt x="66" y="53"/>
                  </a:cubicBezTo>
                  <a:close/>
                  <a:moveTo>
                    <a:pt x="53" y="67"/>
                  </a:moveTo>
                  <a:cubicBezTo>
                    <a:pt x="53" y="67"/>
                    <a:pt x="53" y="67"/>
                    <a:pt x="53" y="67"/>
                  </a:cubicBezTo>
                  <a:cubicBezTo>
                    <a:pt x="50" y="71"/>
                    <a:pt x="47" y="75"/>
                    <a:pt x="45" y="80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3" y="73"/>
                    <a:pt x="46" y="68"/>
                    <a:pt x="49" y="64"/>
                  </a:cubicBezTo>
                  <a:cubicBezTo>
                    <a:pt x="53" y="67"/>
                    <a:pt x="53" y="67"/>
                    <a:pt x="53" y="67"/>
                  </a:cubicBezTo>
                  <a:close/>
                  <a:moveTo>
                    <a:pt x="43" y="84"/>
                  </a:moveTo>
                  <a:cubicBezTo>
                    <a:pt x="43" y="84"/>
                    <a:pt x="43" y="84"/>
                    <a:pt x="43" y="84"/>
                  </a:cubicBezTo>
                  <a:cubicBezTo>
                    <a:pt x="41" y="88"/>
                    <a:pt x="40" y="93"/>
                    <a:pt x="39" y="98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5" y="92"/>
                    <a:pt x="37" y="87"/>
                    <a:pt x="39" y="82"/>
                  </a:cubicBezTo>
                  <a:cubicBezTo>
                    <a:pt x="43" y="84"/>
                    <a:pt x="43" y="84"/>
                    <a:pt x="43" y="84"/>
                  </a:cubicBezTo>
                  <a:close/>
                  <a:moveTo>
                    <a:pt x="39" y="102"/>
                  </a:moveTo>
                  <a:cubicBezTo>
                    <a:pt x="39" y="102"/>
                    <a:pt x="39" y="102"/>
                    <a:pt x="39" y="102"/>
                  </a:cubicBezTo>
                  <a:cubicBezTo>
                    <a:pt x="38" y="107"/>
                    <a:pt x="38" y="112"/>
                    <a:pt x="38" y="117"/>
                  </a:cubicBezTo>
                  <a:cubicBezTo>
                    <a:pt x="33" y="118"/>
                    <a:pt x="33" y="118"/>
                    <a:pt x="33" y="118"/>
                  </a:cubicBezTo>
                  <a:cubicBezTo>
                    <a:pt x="33" y="112"/>
                    <a:pt x="33" y="107"/>
                    <a:pt x="34" y="101"/>
                  </a:cubicBezTo>
                  <a:cubicBezTo>
                    <a:pt x="39" y="102"/>
                    <a:pt x="39" y="102"/>
                    <a:pt x="39" y="102"/>
                  </a:cubicBezTo>
                  <a:close/>
                  <a:moveTo>
                    <a:pt x="39" y="121"/>
                  </a:moveTo>
                  <a:cubicBezTo>
                    <a:pt x="39" y="121"/>
                    <a:pt x="39" y="121"/>
                    <a:pt x="39" y="121"/>
                  </a:cubicBezTo>
                  <a:cubicBezTo>
                    <a:pt x="39" y="126"/>
                    <a:pt x="41" y="131"/>
                    <a:pt x="42" y="136"/>
                  </a:cubicBezTo>
                  <a:cubicBezTo>
                    <a:pt x="38" y="138"/>
                    <a:pt x="38" y="138"/>
                    <a:pt x="38" y="138"/>
                  </a:cubicBezTo>
                  <a:cubicBezTo>
                    <a:pt x="36" y="132"/>
                    <a:pt x="35" y="127"/>
                    <a:pt x="34" y="122"/>
                  </a:cubicBezTo>
                  <a:cubicBezTo>
                    <a:pt x="39" y="121"/>
                    <a:pt x="39" y="121"/>
                    <a:pt x="39" y="121"/>
                  </a:cubicBezTo>
                  <a:close/>
                  <a:moveTo>
                    <a:pt x="44" y="140"/>
                  </a:moveTo>
                  <a:cubicBezTo>
                    <a:pt x="44" y="140"/>
                    <a:pt x="44" y="140"/>
                    <a:pt x="44" y="140"/>
                  </a:cubicBezTo>
                  <a:cubicBezTo>
                    <a:pt x="46" y="144"/>
                    <a:pt x="48" y="149"/>
                    <a:pt x="51" y="153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4" y="151"/>
                    <a:pt x="42" y="146"/>
                    <a:pt x="39" y="141"/>
                  </a:cubicBezTo>
                  <a:cubicBezTo>
                    <a:pt x="44" y="140"/>
                    <a:pt x="44" y="140"/>
                    <a:pt x="44" y="140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7" y="160"/>
                    <a:pt x="60" y="164"/>
                    <a:pt x="64" y="167"/>
                  </a:cubicBezTo>
                  <a:cubicBezTo>
                    <a:pt x="61" y="171"/>
                    <a:pt x="61" y="171"/>
                    <a:pt x="61" y="171"/>
                  </a:cubicBezTo>
                  <a:cubicBezTo>
                    <a:pt x="57" y="167"/>
                    <a:pt x="53" y="163"/>
                    <a:pt x="50" y="159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67" y="169"/>
                  </a:moveTo>
                  <a:cubicBezTo>
                    <a:pt x="67" y="169"/>
                    <a:pt x="67" y="169"/>
                    <a:pt x="67" y="169"/>
                  </a:cubicBezTo>
                  <a:cubicBezTo>
                    <a:pt x="71" y="172"/>
                    <a:pt x="76" y="175"/>
                    <a:pt x="80" y="177"/>
                  </a:cubicBezTo>
                  <a:cubicBezTo>
                    <a:pt x="78" y="182"/>
                    <a:pt x="78" y="182"/>
                    <a:pt x="78" y="182"/>
                  </a:cubicBezTo>
                  <a:cubicBezTo>
                    <a:pt x="73" y="179"/>
                    <a:pt x="69" y="176"/>
                    <a:pt x="64" y="173"/>
                  </a:cubicBezTo>
                  <a:cubicBezTo>
                    <a:pt x="67" y="169"/>
                    <a:pt x="67" y="169"/>
                    <a:pt x="67" y="169"/>
                  </a:cubicBezTo>
                  <a:close/>
                  <a:moveTo>
                    <a:pt x="84" y="179"/>
                  </a:moveTo>
                  <a:cubicBezTo>
                    <a:pt x="84" y="179"/>
                    <a:pt x="84" y="179"/>
                    <a:pt x="84" y="179"/>
                  </a:cubicBezTo>
                  <a:cubicBezTo>
                    <a:pt x="88" y="181"/>
                    <a:pt x="93" y="182"/>
                    <a:pt x="98" y="183"/>
                  </a:cubicBezTo>
                  <a:cubicBezTo>
                    <a:pt x="98" y="188"/>
                    <a:pt x="98" y="188"/>
                    <a:pt x="98" y="188"/>
                  </a:cubicBezTo>
                  <a:cubicBezTo>
                    <a:pt x="92" y="187"/>
                    <a:pt x="87" y="185"/>
                    <a:pt x="82" y="183"/>
                  </a:cubicBezTo>
                  <a:cubicBezTo>
                    <a:pt x="84" y="179"/>
                    <a:pt x="84" y="179"/>
                    <a:pt x="84" y="179"/>
                  </a:cubicBezTo>
                  <a:close/>
                  <a:moveTo>
                    <a:pt x="102" y="183"/>
                  </a:moveTo>
                  <a:cubicBezTo>
                    <a:pt x="102" y="183"/>
                    <a:pt x="102" y="183"/>
                    <a:pt x="102" y="183"/>
                  </a:cubicBezTo>
                  <a:cubicBezTo>
                    <a:pt x="107" y="184"/>
                    <a:pt x="112" y="184"/>
                    <a:pt x="117" y="184"/>
                  </a:cubicBezTo>
                  <a:cubicBezTo>
                    <a:pt x="118" y="189"/>
                    <a:pt x="118" y="189"/>
                    <a:pt x="118" y="189"/>
                  </a:cubicBezTo>
                  <a:cubicBezTo>
                    <a:pt x="112" y="189"/>
                    <a:pt x="107" y="189"/>
                    <a:pt x="102" y="188"/>
                  </a:cubicBezTo>
                  <a:cubicBezTo>
                    <a:pt x="102" y="183"/>
                    <a:pt x="102" y="183"/>
                    <a:pt x="102" y="183"/>
                  </a:cubicBezTo>
                  <a:close/>
                  <a:moveTo>
                    <a:pt x="121" y="183"/>
                  </a:moveTo>
                  <a:cubicBezTo>
                    <a:pt x="121" y="183"/>
                    <a:pt x="121" y="183"/>
                    <a:pt x="121" y="183"/>
                  </a:cubicBezTo>
                  <a:cubicBezTo>
                    <a:pt x="126" y="183"/>
                    <a:pt x="131" y="181"/>
                    <a:pt x="136" y="180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3" y="186"/>
                    <a:pt x="127" y="187"/>
                    <a:pt x="122" y="188"/>
                  </a:cubicBezTo>
                  <a:cubicBezTo>
                    <a:pt x="121" y="183"/>
                    <a:pt x="121" y="183"/>
                    <a:pt x="121" y="183"/>
                  </a:cubicBezTo>
                  <a:close/>
                  <a:moveTo>
                    <a:pt x="140" y="178"/>
                  </a:moveTo>
                  <a:cubicBezTo>
                    <a:pt x="140" y="178"/>
                    <a:pt x="140" y="178"/>
                    <a:pt x="140" y="178"/>
                  </a:cubicBezTo>
                  <a:cubicBezTo>
                    <a:pt x="144" y="176"/>
                    <a:pt x="149" y="174"/>
                    <a:pt x="153" y="171"/>
                  </a:cubicBezTo>
                  <a:cubicBezTo>
                    <a:pt x="156" y="175"/>
                    <a:pt x="156" y="175"/>
                    <a:pt x="156" y="175"/>
                  </a:cubicBezTo>
                  <a:cubicBezTo>
                    <a:pt x="151" y="178"/>
                    <a:pt x="147" y="180"/>
                    <a:pt x="141" y="183"/>
                  </a:cubicBezTo>
                  <a:cubicBezTo>
                    <a:pt x="140" y="178"/>
                    <a:pt x="140" y="178"/>
                    <a:pt x="140" y="178"/>
                  </a:cubicBezTo>
                  <a:close/>
                  <a:moveTo>
                    <a:pt x="156" y="168"/>
                  </a:moveTo>
                  <a:cubicBezTo>
                    <a:pt x="156" y="168"/>
                    <a:pt x="156" y="168"/>
                    <a:pt x="156" y="168"/>
                  </a:cubicBezTo>
                  <a:cubicBezTo>
                    <a:pt x="160" y="165"/>
                    <a:pt x="164" y="162"/>
                    <a:pt x="167" y="158"/>
                  </a:cubicBezTo>
                  <a:cubicBezTo>
                    <a:pt x="171" y="161"/>
                    <a:pt x="171" y="161"/>
                    <a:pt x="171" y="161"/>
                  </a:cubicBezTo>
                  <a:cubicBezTo>
                    <a:pt x="167" y="165"/>
                    <a:pt x="163" y="169"/>
                    <a:pt x="159" y="172"/>
                  </a:cubicBezTo>
                  <a:cubicBezTo>
                    <a:pt x="156" y="168"/>
                    <a:pt x="156" y="168"/>
                    <a:pt x="156" y="168"/>
                  </a:cubicBezTo>
                  <a:close/>
                  <a:moveTo>
                    <a:pt x="169" y="155"/>
                  </a:moveTo>
                  <a:cubicBezTo>
                    <a:pt x="169" y="155"/>
                    <a:pt x="169" y="155"/>
                    <a:pt x="169" y="155"/>
                  </a:cubicBezTo>
                  <a:cubicBezTo>
                    <a:pt x="173" y="151"/>
                    <a:pt x="175" y="146"/>
                    <a:pt x="177" y="142"/>
                  </a:cubicBezTo>
                  <a:cubicBezTo>
                    <a:pt x="182" y="144"/>
                    <a:pt x="182" y="144"/>
                    <a:pt x="182" y="144"/>
                  </a:cubicBezTo>
                  <a:cubicBezTo>
                    <a:pt x="179" y="149"/>
                    <a:pt x="177" y="153"/>
                    <a:pt x="173" y="158"/>
                  </a:cubicBezTo>
                  <a:cubicBezTo>
                    <a:pt x="169" y="155"/>
                    <a:pt x="169" y="155"/>
                    <a:pt x="169" y="155"/>
                  </a:cubicBezTo>
                  <a:close/>
                  <a:moveTo>
                    <a:pt x="179" y="138"/>
                  </a:moveTo>
                  <a:cubicBezTo>
                    <a:pt x="179" y="138"/>
                    <a:pt x="179" y="138"/>
                    <a:pt x="179" y="138"/>
                  </a:cubicBezTo>
                  <a:cubicBezTo>
                    <a:pt x="181" y="134"/>
                    <a:pt x="182" y="129"/>
                    <a:pt x="183" y="124"/>
                  </a:cubicBezTo>
                  <a:cubicBezTo>
                    <a:pt x="188" y="124"/>
                    <a:pt x="188" y="124"/>
                    <a:pt x="188" y="124"/>
                  </a:cubicBezTo>
                  <a:cubicBezTo>
                    <a:pt x="187" y="130"/>
                    <a:pt x="185" y="135"/>
                    <a:pt x="183" y="140"/>
                  </a:cubicBezTo>
                  <a:cubicBezTo>
                    <a:pt x="179" y="138"/>
                    <a:pt x="179" y="138"/>
                    <a:pt x="179" y="138"/>
                  </a:cubicBezTo>
                  <a:close/>
                  <a:moveTo>
                    <a:pt x="184" y="120"/>
                  </a:moveTo>
                  <a:cubicBezTo>
                    <a:pt x="184" y="120"/>
                    <a:pt x="184" y="120"/>
                    <a:pt x="184" y="120"/>
                  </a:cubicBezTo>
                  <a:cubicBezTo>
                    <a:pt x="184" y="115"/>
                    <a:pt x="184" y="110"/>
                    <a:pt x="184" y="105"/>
                  </a:cubicBezTo>
                  <a:cubicBezTo>
                    <a:pt x="189" y="104"/>
                    <a:pt x="189" y="104"/>
                    <a:pt x="189" y="104"/>
                  </a:cubicBezTo>
                  <a:cubicBezTo>
                    <a:pt x="189" y="110"/>
                    <a:pt x="189" y="115"/>
                    <a:pt x="188" y="120"/>
                  </a:cubicBezTo>
                  <a:cubicBezTo>
                    <a:pt x="184" y="120"/>
                    <a:pt x="184" y="120"/>
                    <a:pt x="184" y="120"/>
                  </a:cubicBezTo>
                  <a:close/>
                  <a:moveTo>
                    <a:pt x="183" y="101"/>
                  </a:moveTo>
                  <a:cubicBezTo>
                    <a:pt x="183" y="101"/>
                    <a:pt x="183" y="101"/>
                    <a:pt x="183" y="101"/>
                  </a:cubicBezTo>
                  <a:cubicBezTo>
                    <a:pt x="183" y="96"/>
                    <a:pt x="182" y="91"/>
                    <a:pt x="180" y="86"/>
                  </a:cubicBezTo>
                  <a:cubicBezTo>
                    <a:pt x="184" y="84"/>
                    <a:pt x="184" y="84"/>
                    <a:pt x="184" y="84"/>
                  </a:cubicBezTo>
                  <a:cubicBezTo>
                    <a:pt x="186" y="89"/>
                    <a:pt x="188" y="95"/>
                    <a:pt x="188" y="100"/>
                  </a:cubicBezTo>
                  <a:cubicBezTo>
                    <a:pt x="183" y="101"/>
                    <a:pt x="183" y="101"/>
                    <a:pt x="183" y="101"/>
                  </a:cubicBezTo>
                  <a:close/>
                  <a:moveTo>
                    <a:pt x="142" y="46"/>
                  </a:moveTo>
                  <a:cubicBezTo>
                    <a:pt x="142" y="46"/>
                    <a:pt x="142" y="46"/>
                    <a:pt x="142" y="46"/>
                  </a:cubicBezTo>
                  <a:cubicBezTo>
                    <a:pt x="146" y="48"/>
                    <a:pt x="150" y="51"/>
                    <a:pt x="154" y="54"/>
                  </a:cubicBezTo>
                  <a:cubicBezTo>
                    <a:pt x="149" y="61"/>
                    <a:pt x="149" y="61"/>
                    <a:pt x="149" y="61"/>
                  </a:cubicBezTo>
                  <a:cubicBezTo>
                    <a:pt x="145" y="58"/>
                    <a:pt x="142" y="56"/>
                    <a:pt x="138" y="54"/>
                  </a:cubicBezTo>
                  <a:cubicBezTo>
                    <a:pt x="142" y="46"/>
                    <a:pt x="142" y="46"/>
                    <a:pt x="142" y="46"/>
                  </a:cubicBezTo>
                  <a:close/>
                  <a:moveTo>
                    <a:pt x="157" y="56"/>
                  </a:moveTo>
                  <a:cubicBezTo>
                    <a:pt x="157" y="56"/>
                    <a:pt x="157" y="56"/>
                    <a:pt x="157" y="56"/>
                  </a:cubicBezTo>
                  <a:cubicBezTo>
                    <a:pt x="161" y="59"/>
                    <a:pt x="164" y="63"/>
                    <a:pt x="168" y="67"/>
                  </a:cubicBezTo>
                  <a:cubicBezTo>
                    <a:pt x="160" y="72"/>
                    <a:pt x="160" y="72"/>
                    <a:pt x="160" y="72"/>
                  </a:cubicBezTo>
                  <a:cubicBezTo>
                    <a:pt x="158" y="69"/>
                    <a:pt x="155" y="66"/>
                    <a:pt x="152" y="63"/>
                  </a:cubicBezTo>
                  <a:cubicBezTo>
                    <a:pt x="157" y="56"/>
                    <a:pt x="157" y="56"/>
                    <a:pt x="157" y="56"/>
                  </a:cubicBezTo>
                  <a:close/>
                  <a:moveTo>
                    <a:pt x="170" y="70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3" y="74"/>
                    <a:pt x="175" y="78"/>
                    <a:pt x="177" y="83"/>
                  </a:cubicBezTo>
                  <a:cubicBezTo>
                    <a:pt x="169" y="86"/>
                    <a:pt x="169" y="86"/>
                    <a:pt x="169" y="86"/>
                  </a:cubicBezTo>
                  <a:cubicBezTo>
                    <a:pt x="167" y="82"/>
                    <a:pt x="165" y="79"/>
                    <a:pt x="163" y="75"/>
                  </a:cubicBezTo>
                  <a:cubicBezTo>
                    <a:pt x="170" y="70"/>
                    <a:pt x="170" y="70"/>
                    <a:pt x="170" y="70"/>
                  </a:cubicBezTo>
                  <a:close/>
                  <a:moveTo>
                    <a:pt x="178" y="87"/>
                  </a:moveTo>
                  <a:cubicBezTo>
                    <a:pt x="178" y="87"/>
                    <a:pt x="178" y="87"/>
                    <a:pt x="178" y="87"/>
                  </a:cubicBezTo>
                  <a:cubicBezTo>
                    <a:pt x="180" y="91"/>
                    <a:pt x="181" y="96"/>
                    <a:pt x="182" y="101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98"/>
                    <a:pt x="172" y="94"/>
                    <a:pt x="170" y="90"/>
                  </a:cubicBezTo>
                  <a:cubicBezTo>
                    <a:pt x="178" y="87"/>
                    <a:pt x="178" y="87"/>
                    <a:pt x="178" y="87"/>
                  </a:cubicBezTo>
                  <a:close/>
                  <a:moveTo>
                    <a:pt x="183" y="105"/>
                  </a:moveTo>
                  <a:cubicBezTo>
                    <a:pt x="183" y="105"/>
                    <a:pt x="183" y="105"/>
                    <a:pt x="183" y="105"/>
                  </a:cubicBezTo>
                  <a:cubicBezTo>
                    <a:pt x="183" y="110"/>
                    <a:pt x="183" y="115"/>
                    <a:pt x="182" y="120"/>
                  </a:cubicBezTo>
                  <a:cubicBezTo>
                    <a:pt x="173" y="118"/>
                    <a:pt x="173" y="118"/>
                    <a:pt x="173" y="118"/>
                  </a:cubicBezTo>
                  <a:cubicBezTo>
                    <a:pt x="174" y="114"/>
                    <a:pt x="174" y="110"/>
                    <a:pt x="174" y="106"/>
                  </a:cubicBezTo>
                  <a:cubicBezTo>
                    <a:pt x="183" y="105"/>
                    <a:pt x="183" y="105"/>
                    <a:pt x="183" y="105"/>
                  </a:cubicBezTo>
                  <a:close/>
                  <a:moveTo>
                    <a:pt x="182" y="123"/>
                  </a:moveTo>
                  <a:cubicBezTo>
                    <a:pt x="182" y="123"/>
                    <a:pt x="182" y="123"/>
                    <a:pt x="182" y="123"/>
                  </a:cubicBezTo>
                  <a:cubicBezTo>
                    <a:pt x="181" y="128"/>
                    <a:pt x="179" y="133"/>
                    <a:pt x="178" y="138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71" y="130"/>
                    <a:pt x="172" y="126"/>
                    <a:pt x="173" y="122"/>
                  </a:cubicBezTo>
                  <a:cubicBezTo>
                    <a:pt x="182" y="123"/>
                    <a:pt x="182" y="123"/>
                    <a:pt x="182" y="123"/>
                  </a:cubicBezTo>
                  <a:close/>
                  <a:moveTo>
                    <a:pt x="176" y="141"/>
                  </a:moveTo>
                  <a:cubicBezTo>
                    <a:pt x="176" y="141"/>
                    <a:pt x="176" y="141"/>
                    <a:pt x="176" y="141"/>
                  </a:cubicBezTo>
                  <a:cubicBezTo>
                    <a:pt x="174" y="146"/>
                    <a:pt x="171" y="150"/>
                    <a:pt x="168" y="154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64" y="145"/>
                    <a:pt x="166" y="141"/>
                    <a:pt x="168" y="138"/>
                  </a:cubicBezTo>
                  <a:cubicBezTo>
                    <a:pt x="176" y="141"/>
                    <a:pt x="176" y="141"/>
                    <a:pt x="176" y="141"/>
                  </a:cubicBezTo>
                  <a:close/>
                  <a:moveTo>
                    <a:pt x="166" y="157"/>
                  </a:moveTo>
                  <a:cubicBezTo>
                    <a:pt x="166" y="157"/>
                    <a:pt x="166" y="157"/>
                    <a:pt x="166" y="157"/>
                  </a:cubicBezTo>
                  <a:cubicBezTo>
                    <a:pt x="163" y="161"/>
                    <a:pt x="159" y="164"/>
                    <a:pt x="155" y="167"/>
                  </a:cubicBezTo>
                  <a:cubicBezTo>
                    <a:pt x="150" y="160"/>
                    <a:pt x="150" y="160"/>
                    <a:pt x="150" y="160"/>
                  </a:cubicBezTo>
                  <a:cubicBezTo>
                    <a:pt x="153" y="158"/>
                    <a:pt x="156" y="155"/>
                    <a:pt x="159" y="151"/>
                  </a:cubicBezTo>
                  <a:cubicBezTo>
                    <a:pt x="166" y="157"/>
                    <a:pt x="166" y="157"/>
                    <a:pt x="166" y="157"/>
                  </a:cubicBezTo>
                  <a:close/>
                  <a:moveTo>
                    <a:pt x="152" y="170"/>
                  </a:moveTo>
                  <a:cubicBezTo>
                    <a:pt x="152" y="170"/>
                    <a:pt x="152" y="170"/>
                    <a:pt x="152" y="170"/>
                  </a:cubicBezTo>
                  <a:cubicBezTo>
                    <a:pt x="148" y="172"/>
                    <a:pt x="144" y="175"/>
                    <a:pt x="139" y="177"/>
                  </a:cubicBezTo>
                  <a:cubicBezTo>
                    <a:pt x="136" y="168"/>
                    <a:pt x="136" y="168"/>
                    <a:pt x="136" y="168"/>
                  </a:cubicBezTo>
                  <a:cubicBezTo>
                    <a:pt x="140" y="167"/>
                    <a:pt x="143" y="165"/>
                    <a:pt x="147" y="162"/>
                  </a:cubicBezTo>
                  <a:cubicBezTo>
                    <a:pt x="152" y="170"/>
                    <a:pt x="152" y="170"/>
                    <a:pt x="152" y="170"/>
                  </a:cubicBezTo>
                  <a:close/>
                  <a:moveTo>
                    <a:pt x="135" y="178"/>
                  </a:moveTo>
                  <a:cubicBezTo>
                    <a:pt x="135" y="178"/>
                    <a:pt x="135" y="178"/>
                    <a:pt x="135" y="178"/>
                  </a:cubicBezTo>
                  <a:cubicBezTo>
                    <a:pt x="131" y="180"/>
                    <a:pt x="126" y="181"/>
                    <a:pt x="121" y="182"/>
                  </a:cubicBezTo>
                  <a:cubicBezTo>
                    <a:pt x="120" y="173"/>
                    <a:pt x="120" y="173"/>
                    <a:pt x="120" y="173"/>
                  </a:cubicBezTo>
                  <a:cubicBezTo>
                    <a:pt x="124" y="172"/>
                    <a:pt x="128" y="171"/>
                    <a:pt x="132" y="170"/>
                  </a:cubicBezTo>
                  <a:cubicBezTo>
                    <a:pt x="135" y="178"/>
                    <a:pt x="135" y="178"/>
                    <a:pt x="135" y="178"/>
                  </a:cubicBezTo>
                  <a:close/>
                  <a:moveTo>
                    <a:pt x="117" y="182"/>
                  </a:moveTo>
                  <a:cubicBezTo>
                    <a:pt x="117" y="182"/>
                    <a:pt x="117" y="182"/>
                    <a:pt x="117" y="182"/>
                  </a:cubicBezTo>
                  <a:cubicBezTo>
                    <a:pt x="112" y="183"/>
                    <a:pt x="107" y="183"/>
                    <a:pt x="102" y="182"/>
                  </a:cubicBezTo>
                  <a:cubicBezTo>
                    <a:pt x="104" y="173"/>
                    <a:pt x="104" y="173"/>
                    <a:pt x="104" y="173"/>
                  </a:cubicBezTo>
                  <a:cubicBezTo>
                    <a:pt x="108" y="174"/>
                    <a:pt x="112" y="174"/>
                    <a:pt x="116" y="173"/>
                  </a:cubicBezTo>
                  <a:cubicBezTo>
                    <a:pt x="117" y="182"/>
                    <a:pt x="117" y="182"/>
                    <a:pt x="117" y="182"/>
                  </a:cubicBezTo>
                  <a:close/>
                  <a:moveTo>
                    <a:pt x="99" y="181"/>
                  </a:moveTo>
                  <a:cubicBezTo>
                    <a:pt x="99" y="181"/>
                    <a:pt x="99" y="181"/>
                    <a:pt x="99" y="181"/>
                  </a:cubicBezTo>
                  <a:cubicBezTo>
                    <a:pt x="94" y="181"/>
                    <a:pt x="89" y="179"/>
                    <a:pt x="84" y="177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92" y="171"/>
                    <a:pt x="96" y="172"/>
                    <a:pt x="100" y="173"/>
                  </a:cubicBezTo>
                  <a:cubicBezTo>
                    <a:pt x="99" y="181"/>
                    <a:pt x="99" y="181"/>
                    <a:pt x="99" y="181"/>
                  </a:cubicBezTo>
                  <a:close/>
                  <a:moveTo>
                    <a:pt x="81" y="176"/>
                  </a:moveTo>
                  <a:cubicBezTo>
                    <a:pt x="81" y="176"/>
                    <a:pt x="81" y="176"/>
                    <a:pt x="81" y="176"/>
                  </a:cubicBezTo>
                  <a:cubicBezTo>
                    <a:pt x="76" y="174"/>
                    <a:pt x="72" y="171"/>
                    <a:pt x="68" y="168"/>
                  </a:cubicBezTo>
                  <a:cubicBezTo>
                    <a:pt x="74" y="161"/>
                    <a:pt x="74" y="161"/>
                    <a:pt x="74" y="161"/>
                  </a:cubicBezTo>
                  <a:cubicBezTo>
                    <a:pt x="77" y="164"/>
                    <a:pt x="81" y="166"/>
                    <a:pt x="84" y="168"/>
                  </a:cubicBezTo>
                  <a:cubicBezTo>
                    <a:pt x="81" y="176"/>
                    <a:pt x="81" y="176"/>
                    <a:pt x="81" y="176"/>
                  </a:cubicBezTo>
                  <a:close/>
                  <a:moveTo>
                    <a:pt x="65" y="166"/>
                  </a:moveTo>
                  <a:cubicBezTo>
                    <a:pt x="65" y="166"/>
                    <a:pt x="65" y="166"/>
                    <a:pt x="65" y="166"/>
                  </a:cubicBezTo>
                  <a:cubicBezTo>
                    <a:pt x="61" y="163"/>
                    <a:pt x="58" y="159"/>
                    <a:pt x="55" y="155"/>
                  </a:cubicBezTo>
                  <a:cubicBezTo>
                    <a:pt x="62" y="150"/>
                    <a:pt x="62" y="150"/>
                    <a:pt x="62" y="150"/>
                  </a:cubicBezTo>
                  <a:cubicBezTo>
                    <a:pt x="64" y="153"/>
                    <a:pt x="67" y="156"/>
                    <a:pt x="71" y="159"/>
                  </a:cubicBezTo>
                  <a:cubicBezTo>
                    <a:pt x="65" y="166"/>
                    <a:pt x="65" y="166"/>
                    <a:pt x="65" y="166"/>
                  </a:cubicBezTo>
                  <a:close/>
                  <a:moveTo>
                    <a:pt x="52" y="152"/>
                  </a:moveTo>
                  <a:cubicBezTo>
                    <a:pt x="52" y="152"/>
                    <a:pt x="52" y="152"/>
                    <a:pt x="52" y="152"/>
                  </a:cubicBezTo>
                  <a:cubicBezTo>
                    <a:pt x="50" y="148"/>
                    <a:pt x="47" y="144"/>
                    <a:pt x="45" y="139"/>
                  </a:cubicBezTo>
                  <a:cubicBezTo>
                    <a:pt x="54" y="136"/>
                    <a:pt x="54" y="136"/>
                    <a:pt x="54" y="136"/>
                  </a:cubicBezTo>
                  <a:cubicBezTo>
                    <a:pt x="55" y="140"/>
                    <a:pt x="57" y="143"/>
                    <a:pt x="60" y="147"/>
                  </a:cubicBezTo>
                  <a:cubicBezTo>
                    <a:pt x="52" y="152"/>
                    <a:pt x="52" y="152"/>
                    <a:pt x="52" y="152"/>
                  </a:cubicBezTo>
                  <a:close/>
                  <a:moveTo>
                    <a:pt x="44" y="135"/>
                  </a:moveTo>
                  <a:cubicBezTo>
                    <a:pt x="44" y="135"/>
                    <a:pt x="44" y="135"/>
                    <a:pt x="44" y="135"/>
                  </a:cubicBezTo>
                  <a:cubicBezTo>
                    <a:pt x="42" y="131"/>
                    <a:pt x="41" y="126"/>
                    <a:pt x="40" y="121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50" y="124"/>
                    <a:pt x="51" y="128"/>
                    <a:pt x="52" y="132"/>
                  </a:cubicBezTo>
                  <a:cubicBezTo>
                    <a:pt x="44" y="135"/>
                    <a:pt x="44" y="135"/>
                    <a:pt x="44" y="135"/>
                  </a:cubicBezTo>
                  <a:close/>
                  <a:moveTo>
                    <a:pt x="40" y="117"/>
                  </a:moveTo>
                  <a:cubicBezTo>
                    <a:pt x="40" y="117"/>
                    <a:pt x="40" y="117"/>
                    <a:pt x="40" y="117"/>
                  </a:cubicBezTo>
                  <a:cubicBezTo>
                    <a:pt x="39" y="112"/>
                    <a:pt x="39" y="107"/>
                    <a:pt x="40" y="102"/>
                  </a:cubicBezTo>
                  <a:cubicBezTo>
                    <a:pt x="49" y="104"/>
                    <a:pt x="49" y="104"/>
                    <a:pt x="49" y="104"/>
                  </a:cubicBezTo>
                  <a:cubicBezTo>
                    <a:pt x="48" y="108"/>
                    <a:pt x="48" y="112"/>
                    <a:pt x="49" y="116"/>
                  </a:cubicBezTo>
                  <a:cubicBezTo>
                    <a:pt x="40" y="117"/>
                    <a:pt x="40" y="117"/>
                    <a:pt x="40" y="117"/>
                  </a:cubicBezTo>
                  <a:close/>
                  <a:moveTo>
                    <a:pt x="41" y="98"/>
                  </a:moveTo>
                  <a:cubicBezTo>
                    <a:pt x="41" y="98"/>
                    <a:pt x="41" y="98"/>
                    <a:pt x="41" y="98"/>
                  </a:cubicBezTo>
                  <a:cubicBezTo>
                    <a:pt x="41" y="93"/>
                    <a:pt x="43" y="89"/>
                    <a:pt x="45" y="84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1" y="92"/>
                    <a:pt x="50" y="96"/>
                    <a:pt x="49" y="100"/>
                  </a:cubicBezTo>
                  <a:cubicBezTo>
                    <a:pt x="41" y="98"/>
                    <a:pt x="41" y="98"/>
                    <a:pt x="41" y="98"/>
                  </a:cubicBezTo>
                  <a:close/>
                  <a:moveTo>
                    <a:pt x="46" y="81"/>
                  </a:moveTo>
                  <a:cubicBezTo>
                    <a:pt x="46" y="81"/>
                    <a:pt x="46" y="81"/>
                    <a:pt x="46" y="81"/>
                  </a:cubicBezTo>
                  <a:cubicBezTo>
                    <a:pt x="48" y="76"/>
                    <a:pt x="51" y="72"/>
                    <a:pt x="54" y="68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58" y="77"/>
                    <a:pt x="56" y="80"/>
                    <a:pt x="54" y="84"/>
                  </a:cubicBezTo>
                  <a:cubicBezTo>
                    <a:pt x="46" y="81"/>
                    <a:pt x="46" y="81"/>
                    <a:pt x="46" y="81"/>
                  </a:cubicBezTo>
                  <a:close/>
                  <a:moveTo>
                    <a:pt x="56" y="65"/>
                  </a:moveTo>
                  <a:cubicBezTo>
                    <a:pt x="56" y="65"/>
                    <a:pt x="56" y="65"/>
                    <a:pt x="56" y="65"/>
                  </a:cubicBezTo>
                  <a:cubicBezTo>
                    <a:pt x="59" y="61"/>
                    <a:pt x="63" y="58"/>
                    <a:pt x="67" y="54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69" y="64"/>
                    <a:pt x="66" y="67"/>
                    <a:pt x="63" y="70"/>
                  </a:cubicBezTo>
                  <a:cubicBezTo>
                    <a:pt x="56" y="65"/>
                    <a:pt x="56" y="65"/>
                    <a:pt x="56" y="65"/>
                  </a:cubicBezTo>
                  <a:close/>
                  <a:moveTo>
                    <a:pt x="70" y="52"/>
                  </a:moveTo>
                  <a:cubicBezTo>
                    <a:pt x="70" y="52"/>
                    <a:pt x="70" y="52"/>
                    <a:pt x="70" y="52"/>
                  </a:cubicBezTo>
                  <a:cubicBezTo>
                    <a:pt x="74" y="49"/>
                    <a:pt x="78" y="47"/>
                    <a:pt x="83" y="45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2" y="55"/>
                    <a:pt x="79" y="57"/>
                    <a:pt x="75" y="59"/>
                  </a:cubicBezTo>
                  <a:cubicBezTo>
                    <a:pt x="70" y="52"/>
                    <a:pt x="70" y="52"/>
                    <a:pt x="70" y="52"/>
                  </a:cubicBezTo>
                  <a:close/>
                  <a:moveTo>
                    <a:pt x="87" y="44"/>
                  </a:moveTo>
                  <a:cubicBezTo>
                    <a:pt x="87" y="44"/>
                    <a:pt x="87" y="44"/>
                    <a:pt x="87" y="44"/>
                  </a:cubicBezTo>
                  <a:cubicBezTo>
                    <a:pt x="91" y="42"/>
                    <a:pt x="96" y="41"/>
                    <a:pt x="101" y="40"/>
                  </a:cubicBezTo>
                  <a:cubicBezTo>
                    <a:pt x="102" y="49"/>
                    <a:pt x="102" y="49"/>
                    <a:pt x="102" y="49"/>
                  </a:cubicBezTo>
                  <a:cubicBezTo>
                    <a:pt x="98" y="49"/>
                    <a:pt x="94" y="50"/>
                    <a:pt x="90" y="52"/>
                  </a:cubicBezTo>
                  <a:cubicBezTo>
                    <a:pt x="87" y="44"/>
                    <a:pt x="87" y="44"/>
                    <a:pt x="87" y="44"/>
                  </a:cubicBezTo>
                  <a:close/>
                  <a:moveTo>
                    <a:pt x="105" y="39"/>
                  </a:moveTo>
                  <a:cubicBezTo>
                    <a:pt x="105" y="39"/>
                    <a:pt x="105" y="39"/>
                    <a:pt x="105" y="39"/>
                  </a:cubicBezTo>
                  <a:cubicBezTo>
                    <a:pt x="110" y="39"/>
                    <a:pt x="115" y="39"/>
                    <a:pt x="120" y="40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14" y="48"/>
                    <a:pt x="110" y="48"/>
                    <a:pt x="106" y="48"/>
                  </a:cubicBezTo>
                  <a:cubicBezTo>
                    <a:pt x="105" y="39"/>
                    <a:pt x="105" y="39"/>
                    <a:pt x="105" y="39"/>
                  </a:cubicBezTo>
                  <a:close/>
                  <a:moveTo>
                    <a:pt x="124" y="40"/>
                  </a:moveTo>
                  <a:cubicBezTo>
                    <a:pt x="124" y="40"/>
                    <a:pt x="124" y="40"/>
                    <a:pt x="124" y="40"/>
                  </a:cubicBezTo>
                  <a:cubicBezTo>
                    <a:pt x="129" y="41"/>
                    <a:pt x="133" y="43"/>
                    <a:pt x="138" y="44"/>
                  </a:cubicBezTo>
                  <a:cubicBezTo>
                    <a:pt x="134" y="53"/>
                    <a:pt x="134" y="53"/>
                    <a:pt x="134" y="53"/>
                  </a:cubicBezTo>
                  <a:cubicBezTo>
                    <a:pt x="130" y="51"/>
                    <a:pt x="126" y="50"/>
                    <a:pt x="122" y="49"/>
                  </a:cubicBezTo>
                  <a:cubicBezTo>
                    <a:pt x="124" y="40"/>
                    <a:pt x="124" y="40"/>
                    <a:pt x="124" y="40"/>
                  </a:cubicBezTo>
                  <a:close/>
                  <a:moveTo>
                    <a:pt x="184" y="80"/>
                  </a:moveTo>
                  <a:cubicBezTo>
                    <a:pt x="184" y="80"/>
                    <a:pt x="184" y="80"/>
                    <a:pt x="184" y="80"/>
                  </a:cubicBezTo>
                  <a:cubicBezTo>
                    <a:pt x="182" y="75"/>
                    <a:pt x="179" y="70"/>
                    <a:pt x="176" y="65"/>
                  </a:cubicBezTo>
                  <a:cubicBezTo>
                    <a:pt x="179" y="63"/>
                    <a:pt x="179" y="63"/>
                    <a:pt x="179" y="63"/>
                  </a:cubicBezTo>
                  <a:cubicBezTo>
                    <a:pt x="182" y="68"/>
                    <a:pt x="185" y="73"/>
                    <a:pt x="187" y="79"/>
                  </a:cubicBezTo>
                  <a:cubicBezTo>
                    <a:pt x="184" y="80"/>
                    <a:pt x="184" y="80"/>
                    <a:pt x="184" y="80"/>
                  </a:cubicBezTo>
                  <a:close/>
                  <a:moveTo>
                    <a:pt x="174" y="62"/>
                  </a:moveTo>
                  <a:cubicBezTo>
                    <a:pt x="174" y="62"/>
                    <a:pt x="174" y="62"/>
                    <a:pt x="174" y="62"/>
                  </a:cubicBezTo>
                  <a:cubicBezTo>
                    <a:pt x="170" y="58"/>
                    <a:pt x="166" y="54"/>
                    <a:pt x="162" y="50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9" y="51"/>
                    <a:pt x="173" y="55"/>
                    <a:pt x="176" y="60"/>
                  </a:cubicBezTo>
                  <a:cubicBezTo>
                    <a:pt x="174" y="62"/>
                    <a:pt x="174" y="62"/>
                    <a:pt x="174" y="62"/>
                  </a:cubicBezTo>
                  <a:close/>
                  <a:moveTo>
                    <a:pt x="159" y="48"/>
                  </a:moveTo>
                  <a:cubicBezTo>
                    <a:pt x="159" y="48"/>
                    <a:pt x="159" y="48"/>
                    <a:pt x="159" y="48"/>
                  </a:cubicBezTo>
                  <a:cubicBezTo>
                    <a:pt x="154" y="44"/>
                    <a:pt x="150" y="41"/>
                    <a:pt x="145" y="39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51" y="38"/>
                    <a:pt x="156" y="41"/>
                    <a:pt x="161" y="45"/>
                  </a:cubicBezTo>
                  <a:cubicBezTo>
                    <a:pt x="159" y="48"/>
                    <a:pt x="159" y="48"/>
                    <a:pt x="159" y="48"/>
                  </a:cubicBezTo>
                  <a:close/>
                  <a:moveTo>
                    <a:pt x="141" y="37"/>
                  </a:moveTo>
                  <a:cubicBezTo>
                    <a:pt x="141" y="37"/>
                    <a:pt x="141" y="37"/>
                    <a:pt x="141" y="37"/>
                  </a:cubicBezTo>
                  <a:cubicBezTo>
                    <a:pt x="136" y="35"/>
                    <a:pt x="130" y="34"/>
                    <a:pt x="125" y="33"/>
                  </a:cubicBezTo>
                  <a:cubicBezTo>
                    <a:pt x="125" y="29"/>
                    <a:pt x="125" y="29"/>
                    <a:pt x="125" y="29"/>
                  </a:cubicBezTo>
                  <a:cubicBezTo>
                    <a:pt x="131" y="30"/>
                    <a:pt x="137" y="32"/>
                    <a:pt x="142" y="34"/>
                  </a:cubicBezTo>
                  <a:cubicBezTo>
                    <a:pt x="141" y="37"/>
                    <a:pt x="141" y="37"/>
                    <a:pt x="141" y="37"/>
                  </a:cubicBezTo>
                  <a:close/>
                  <a:moveTo>
                    <a:pt x="121" y="32"/>
                  </a:moveTo>
                  <a:cubicBezTo>
                    <a:pt x="121" y="32"/>
                    <a:pt x="121" y="32"/>
                    <a:pt x="121" y="32"/>
                  </a:cubicBezTo>
                  <a:cubicBezTo>
                    <a:pt x="115" y="32"/>
                    <a:pt x="110" y="31"/>
                    <a:pt x="104" y="32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110" y="28"/>
                    <a:pt x="116" y="28"/>
                    <a:pt x="121" y="29"/>
                  </a:cubicBezTo>
                  <a:cubicBezTo>
                    <a:pt x="121" y="32"/>
                    <a:pt x="121" y="32"/>
                    <a:pt x="121" y="32"/>
                  </a:cubicBezTo>
                  <a:close/>
                  <a:moveTo>
                    <a:pt x="100" y="32"/>
                  </a:moveTo>
                  <a:cubicBezTo>
                    <a:pt x="100" y="32"/>
                    <a:pt x="100" y="32"/>
                    <a:pt x="100" y="32"/>
                  </a:cubicBezTo>
                  <a:cubicBezTo>
                    <a:pt x="95" y="33"/>
                    <a:pt x="89" y="34"/>
                    <a:pt x="84" y="36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8" y="31"/>
                    <a:pt x="94" y="30"/>
                    <a:pt x="100" y="29"/>
                  </a:cubicBezTo>
                  <a:cubicBezTo>
                    <a:pt x="100" y="32"/>
                    <a:pt x="100" y="32"/>
                    <a:pt x="100" y="32"/>
                  </a:cubicBezTo>
                  <a:close/>
                  <a:moveTo>
                    <a:pt x="80" y="38"/>
                  </a:moveTo>
                  <a:cubicBezTo>
                    <a:pt x="80" y="38"/>
                    <a:pt x="80" y="38"/>
                    <a:pt x="80" y="38"/>
                  </a:cubicBezTo>
                  <a:cubicBezTo>
                    <a:pt x="75" y="40"/>
                    <a:pt x="70" y="43"/>
                    <a:pt x="66" y="46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8" y="40"/>
                    <a:pt x="73" y="37"/>
                    <a:pt x="79" y="35"/>
                  </a:cubicBezTo>
                  <a:cubicBezTo>
                    <a:pt x="80" y="38"/>
                    <a:pt x="80" y="38"/>
                    <a:pt x="80" y="38"/>
                  </a:cubicBezTo>
                  <a:close/>
                  <a:moveTo>
                    <a:pt x="62" y="48"/>
                  </a:moveTo>
                  <a:cubicBezTo>
                    <a:pt x="62" y="48"/>
                    <a:pt x="62" y="48"/>
                    <a:pt x="62" y="48"/>
                  </a:cubicBezTo>
                  <a:cubicBezTo>
                    <a:pt x="58" y="52"/>
                    <a:pt x="54" y="56"/>
                    <a:pt x="50" y="60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51" y="53"/>
                    <a:pt x="56" y="49"/>
                    <a:pt x="60" y="46"/>
                  </a:cubicBezTo>
                  <a:cubicBezTo>
                    <a:pt x="62" y="48"/>
                    <a:pt x="62" y="48"/>
                    <a:pt x="62" y="48"/>
                  </a:cubicBezTo>
                  <a:close/>
                  <a:moveTo>
                    <a:pt x="48" y="63"/>
                  </a:moveTo>
                  <a:cubicBezTo>
                    <a:pt x="48" y="63"/>
                    <a:pt x="48" y="63"/>
                    <a:pt x="48" y="63"/>
                  </a:cubicBezTo>
                  <a:cubicBezTo>
                    <a:pt x="44" y="68"/>
                    <a:pt x="42" y="72"/>
                    <a:pt x="39" y="77"/>
                  </a:cubicBezTo>
                  <a:cubicBezTo>
                    <a:pt x="36" y="76"/>
                    <a:pt x="36" y="76"/>
                    <a:pt x="36" y="76"/>
                  </a:cubicBezTo>
                  <a:cubicBezTo>
                    <a:pt x="38" y="71"/>
                    <a:pt x="41" y="66"/>
                    <a:pt x="45" y="61"/>
                  </a:cubicBezTo>
                  <a:cubicBezTo>
                    <a:pt x="48" y="63"/>
                    <a:pt x="48" y="63"/>
                    <a:pt x="48" y="63"/>
                  </a:cubicBezTo>
                  <a:close/>
                  <a:moveTo>
                    <a:pt x="38" y="81"/>
                  </a:moveTo>
                  <a:cubicBezTo>
                    <a:pt x="38" y="81"/>
                    <a:pt x="38" y="81"/>
                    <a:pt x="38" y="81"/>
                  </a:cubicBezTo>
                  <a:cubicBezTo>
                    <a:pt x="36" y="86"/>
                    <a:pt x="34" y="92"/>
                    <a:pt x="33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31" y="91"/>
                    <a:pt x="32" y="85"/>
                    <a:pt x="34" y="80"/>
                  </a:cubicBezTo>
                  <a:cubicBezTo>
                    <a:pt x="38" y="81"/>
                    <a:pt x="38" y="81"/>
                    <a:pt x="38" y="81"/>
                  </a:cubicBezTo>
                  <a:close/>
                  <a:moveTo>
                    <a:pt x="32" y="101"/>
                  </a:moveTo>
                  <a:cubicBezTo>
                    <a:pt x="32" y="101"/>
                    <a:pt x="32" y="101"/>
                    <a:pt x="32" y="101"/>
                  </a:cubicBezTo>
                  <a:cubicBezTo>
                    <a:pt x="32" y="107"/>
                    <a:pt x="32" y="112"/>
                    <a:pt x="32" y="118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28" y="112"/>
                    <a:pt x="28" y="106"/>
                    <a:pt x="29" y="101"/>
                  </a:cubicBezTo>
                  <a:cubicBezTo>
                    <a:pt x="32" y="101"/>
                    <a:pt x="32" y="101"/>
                    <a:pt x="32" y="101"/>
                  </a:cubicBezTo>
                  <a:close/>
                  <a:moveTo>
                    <a:pt x="33" y="122"/>
                  </a:moveTo>
                  <a:cubicBezTo>
                    <a:pt x="33" y="122"/>
                    <a:pt x="33" y="122"/>
                    <a:pt x="33" y="122"/>
                  </a:cubicBezTo>
                  <a:cubicBezTo>
                    <a:pt x="33" y="127"/>
                    <a:pt x="35" y="133"/>
                    <a:pt x="37" y="138"/>
                  </a:cubicBezTo>
                  <a:cubicBezTo>
                    <a:pt x="33" y="139"/>
                    <a:pt x="33" y="139"/>
                    <a:pt x="33" y="139"/>
                  </a:cubicBezTo>
                  <a:cubicBezTo>
                    <a:pt x="31" y="134"/>
                    <a:pt x="30" y="128"/>
                    <a:pt x="29" y="122"/>
                  </a:cubicBezTo>
                  <a:cubicBezTo>
                    <a:pt x="33" y="122"/>
                    <a:pt x="33" y="122"/>
                    <a:pt x="33" y="122"/>
                  </a:cubicBezTo>
                  <a:close/>
                  <a:moveTo>
                    <a:pt x="38" y="142"/>
                  </a:moveTo>
                  <a:cubicBezTo>
                    <a:pt x="38" y="142"/>
                    <a:pt x="38" y="142"/>
                    <a:pt x="38" y="142"/>
                  </a:cubicBezTo>
                  <a:cubicBezTo>
                    <a:pt x="40" y="147"/>
                    <a:pt x="43" y="152"/>
                    <a:pt x="46" y="156"/>
                  </a:cubicBezTo>
                  <a:cubicBezTo>
                    <a:pt x="43" y="159"/>
                    <a:pt x="43" y="159"/>
                    <a:pt x="43" y="159"/>
                  </a:cubicBezTo>
                  <a:cubicBezTo>
                    <a:pt x="40" y="154"/>
                    <a:pt x="37" y="149"/>
                    <a:pt x="35" y="143"/>
                  </a:cubicBezTo>
                  <a:cubicBezTo>
                    <a:pt x="38" y="142"/>
                    <a:pt x="38" y="142"/>
                    <a:pt x="38" y="142"/>
                  </a:cubicBezTo>
                  <a:close/>
                  <a:moveTo>
                    <a:pt x="49" y="160"/>
                  </a:moveTo>
                  <a:cubicBezTo>
                    <a:pt x="49" y="160"/>
                    <a:pt x="49" y="160"/>
                    <a:pt x="49" y="160"/>
                  </a:cubicBezTo>
                  <a:cubicBezTo>
                    <a:pt x="52" y="164"/>
                    <a:pt x="56" y="168"/>
                    <a:pt x="60" y="172"/>
                  </a:cubicBezTo>
                  <a:cubicBezTo>
                    <a:pt x="58" y="174"/>
                    <a:pt x="58" y="174"/>
                    <a:pt x="58" y="174"/>
                  </a:cubicBezTo>
                  <a:cubicBezTo>
                    <a:pt x="53" y="171"/>
                    <a:pt x="49" y="166"/>
                    <a:pt x="46" y="162"/>
                  </a:cubicBezTo>
                  <a:cubicBezTo>
                    <a:pt x="49" y="160"/>
                    <a:pt x="49" y="160"/>
                    <a:pt x="49" y="160"/>
                  </a:cubicBezTo>
                  <a:close/>
                  <a:moveTo>
                    <a:pt x="63" y="174"/>
                  </a:moveTo>
                  <a:cubicBezTo>
                    <a:pt x="63" y="174"/>
                    <a:pt x="63" y="174"/>
                    <a:pt x="63" y="174"/>
                  </a:cubicBezTo>
                  <a:cubicBezTo>
                    <a:pt x="68" y="178"/>
                    <a:pt x="73" y="180"/>
                    <a:pt x="78" y="183"/>
                  </a:cubicBezTo>
                  <a:cubicBezTo>
                    <a:pt x="76" y="186"/>
                    <a:pt x="76" y="186"/>
                    <a:pt x="76" y="186"/>
                  </a:cubicBezTo>
                  <a:cubicBezTo>
                    <a:pt x="71" y="184"/>
                    <a:pt x="66" y="181"/>
                    <a:pt x="61" y="177"/>
                  </a:cubicBezTo>
                  <a:cubicBezTo>
                    <a:pt x="63" y="174"/>
                    <a:pt x="63" y="174"/>
                    <a:pt x="63" y="174"/>
                  </a:cubicBezTo>
                  <a:close/>
                  <a:moveTo>
                    <a:pt x="81" y="184"/>
                  </a:moveTo>
                  <a:cubicBezTo>
                    <a:pt x="81" y="184"/>
                    <a:pt x="81" y="184"/>
                    <a:pt x="81" y="184"/>
                  </a:cubicBezTo>
                  <a:cubicBezTo>
                    <a:pt x="86" y="186"/>
                    <a:pt x="92" y="188"/>
                    <a:pt x="97" y="189"/>
                  </a:cubicBezTo>
                  <a:cubicBezTo>
                    <a:pt x="97" y="193"/>
                    <a:pt x="97" y="193"/>
                    <a:pt x="97" y="193"/>
                  </a:cubicBezTo>
                  <a:cubicBezTo>
                    <a:pt x="91" y="192"/>
                    <a:pt x="85" y="190"/>
                    <a:pt x="80" y="188"/>
                  </a:cubicBezTo>
                  <a:cubicBezTo>
                    <a:pt x="81" y="184"/>
                    <a:pt x="81" y="184"/>
                    <a:pt x="81" y="184"/>
                  </a:cubicBezTo>
                  <a:close/>
                  <a:moveTo>
                    <a:pt x="101" y="190"/>
                  </a:moveTo>
                  <a:cubicBezTo>
                    <a:pt x="101" y="190"/>
                    <a:pt x="101" y="190"/>
                    <a:pt x="101" y="190"/>
                  </a:cubicBezTo>
                  <a:cubicBezTo>
                    <a:pt x="107" y="190"/>
                    <a:pt x="112" y="190"/>
                    <a:pt x="118" y="190"/>
                  </a:cubicBezTo>
                  <a:cubicBezTo>
                    <a:pt x="118" y="193"/>
                    <a:pt x="118" y="193"/>
                    <a:pt x="118" y="193"/>
                  </a:cubicBezTo>
                  <a:cubicBezTo>
                    <a:pt x="113" y="194"/>
                    <a:pt x="107" y="194"/>
                    <a:pt x="101" y="193"/>
                  </a:cubicBezTo>
                  <a:cubicBezTo>
                    <a:pt x="101" y="190"/>
                    <a:pt x="101" y="190"/>
                    <a:pt x="101" y="190"/>
                  </a:cubicBezTo>
                  <a:close/>
                  <a:moveTo>
                    <a:pt x="122" y="189"/>
                  </a:moveTo>
                  <a:cubicBezTo>
                    <a:pt x="122" y="189"/>
                    <a:pt x="122" y="189"/>
                    <a:pt x="122" y="189"/>
                  </a:cubicBezTo>
                  <a:cubicBezTo>
                    <a:pt x="127" y="189"/>
                    <a:pt x="133" y="187"/>
                    <a:pt x="138" y="185"/>
                  </a:cubicBezTo>
                  <a:cubicBezTo>
                    <a:pt x="140" y="189"/>
                    <a:pt x="140" y="189"/>
                    <a:pt x="140" y="189"/>
                  </a:cubicBezTo>
                  <a:cubicBezTo>
                    <a:pt x="134" y="191"/>
                    <a:pt x="128" y="192"/>
                    <a:pt x="122" y="193"/>
                  </a:cubicBezTo>
                  <a:cubicBezTo>
                    <a:pt x="122" y="189"/>
                    <a:pt x="122" y="189"/>
                    <a:pt x="122" y="189"/>
                  </a:cubicBezTo>
                  <a:close/>
                  <a:moveTo>
                    <a:pt x="142" y="184"/>
                  </a:moveTo>
                  <a:cubicBezTo>
                    <a:pt x="142" y="184"/>
                    <a:pt x="142" y="184"/>
                    <a:pt x="142" y="184"/>
                  </a:cubicBezTo>
                  <a:cubicBezTo>
                    <a:pt x="147" y="182"/>
                    <a:pt x="152" y="179"/>
                    <a:pt x="157" y="176"/>
                  </a:cubicBezTo>
                  <a:cubicBezTo>
                    <a:pt x="159" y="179"/>
                    <a:pt x="159" y="179"/>
                    <a:pt x="159" y="179"/>
                  </a:cubicBezTo>
                  <a:cubicBezTo>
                    <a:pt x="154" y="182"/>
                    <a:pt x="149" y="185"/>
                    <a:pt x="143" y="187"/>
                  </a:cubicBezTo>
                  <a:cubicBezTo>
                    <a:pt x="142" y="184"/>
                    <a:pt x="142" y="184"/>
                    <a:pt x="142" y="184"/>
                  </a:cubicBezTo>
                  <a:close/>
                  <a:moveTo>
                    <a:pt x="160" y="173"/>
                  </a:moveTo>
                  <a:cubicBezTo>
                    <a:pt x="160" y="173"/>
                    <a:pt x="160" y="173"/>
                    <a:pt x="160" y="173"/>
                  </a:cubicBezTo>
                  <a:cubicBezTo>
                    <a:pt x="164" y="170"/>
                    <a:pt x="168" y="166"/>
                    <a:pt x="172" y="162"/>
                  </a:cubicBezTo>
                  <a:cubicBezTo>
                    <a:pt x="175" y="164"/>
                    <a:pt x="175" y="164"/>
                    <a:pt x="175" y="164"/>
                  </a:cubicBezTo>
                  <a:cubicBezTo>
                    <a:pt x="171" y="169"/>
                    <a:pt x="167" y="173"/>
                    <a:pt x="162" y="176"/>
                  </a:cubicBezTo>
                  <a:cubicBezTo>
                    <a:pt x="160" y="173"/>
                    <a:pt x="160" y="173"/>
                    <a:pt x="160" y="173"/>
                  </a:cubicBezTo>
                  <a:close/>
                  <a:moveTo>
                    <a:pt x="174" y="159"/>
                  </a:moveTo>
                  <a:cubicBezTo>
                    <a:pt x="174" y="159"/>
                    <a:pt x="174" y="159"/>
                    <a:pt x="174" y="159"/>
                  </a:cubicBezTo>
                  <a:cubicBezTo>
                    <a:pt x="178" y="154"/>
                    <a:pt x="181" y="149"/>
                    <a:pt x="183" y="144"/>
                  </a:cubicBezTo>
                  <a:cubicBezTo>
                    <a:pt x="186" y="146"/>
                    <a:pt x="186" y="146"/>
                    <a:pt x="186" y="146"/>
                  </a:cubicBezTo>
                  <a:cubicBezTo>
                    <a:pt x="184" y="151"/>
                    <a:pt x="181" y="156"/>
                    <a:pt x="177" y="161"/>
                  </a:cubicBezTo>
                  <a:cubicBezTo>
                    <a:pt x="174" y="159"/>
                    <a:pt x="174" y="159"/>
                    <a:pt x="174" y="159"/>
                  </a:cubicBezTo>
                  <a:close/>
                  <a:moveTo>
                    <a:pt x="185" y="141"/>
                  </a:moveTo>
                  <a:cubicBezTo>
                    <a:pt x="185" y="141"/>
                    <a:pt x="185" y="141"/>
                    <a:pt x="185" y="141"/>
                  </a:cubicBezTo>
                  <a:cubicBezTo>
                    <a:pt x="187" y="136"/>
                    <a:pt x="188" y="130"/>
                    <a:pt x="189" y="125"/>
                  </a:cubicBezTo>
                  <a:cubicBezTo>
                    <a:pt x="193" y="125"/>
                    <a:pt x="193" y="125"/>
                    <a:pt x="193" y="125"/>
                  </a:cubicBezTo>
                  <a:cubicBezTo>
                    <a:pt x="192" y="131"/>
                    <a:pt x="190" y="137"/>
                    <a:pt x="188" y="142"/>
                  </a:cubicBezTo>
                  <a:cubicBezTo>
                    <a:pt x="185" y="141"/>
                    <a:pt x="185" y="141"/>
                    <a:pt x="185" y="141"/>
                  </a:cubicBezTo>
                  <a:close/>
                  <a:moveTo>
                    <a:pt x="190" y="121"/>
                  </a:moveTo>
                  <a:cubicBezTo>
                    <a:pt x="190" y="121"/>
                    <a:pt x="190" y="121"/>
                    <a:pt x="190" y="121"/>
                  </a:cubicBezTo>
                  <a:cubicBezTo>
                    <a:pt x="190" y="115"/>
                    <a:pt x="191" y="110"/>
                    <a:pt x="190" y="104"/>
                  </a:cubicBezTo>
                  <a:cubicBezTo>
                    <a:pt x="194" y="104"/>
                    <a:pt x="194" y="104"/>
                    <a:pt x="194" y="104"/>
                  </a:cubicBezTo>
                  <a:cubicBezTo>
                    <a:pt x="194" y="109"/>
                    <a:pt x="194" y="115"/>
                    <a:pt x="193" y="121"/>
                  </a:cubicBezTo>
                  <a:cubicBezTo>
                    <a:pt x="190" y="121"/>
                    <a:pt x="190" y="121"/>
                    <a:pt x="190" y="121"/>
                  </a:cubicBezTo>
                  <a:close/>
                  <a:moveTo>
                    <a:pt x="190" y="100"/>
                  </a:moveTo>
                  <a:cubicBezTo>
                    <a:pt x="190" y="100"/>
                    <a:pt x="190" y="100"/>
                    <a:pt x="190" y="100"/>
                  </a:cubicBezTo>
                  <a:cubicBezTo>
                    <a:pt x="189" y="95"/>
                    <a:pt x="188" y="89"/>
                    <a:pt x="186" y="84"/>
                  </a:cubicBezTo>
                  <a:cubicBezTo>
                    <a:pt x="189" y="82"/>
                    <a:pt x="189" y="82"/>
                    <a:pt x="189" y="82"/>
                  </a:cubicBezTo>
                  <a:cubicBezTo>
                    <a:pt x="191" y="88"/>
                    <a:pt x="192" y="94"/>
                    <a:pt x="193" y="100"/>
                  </a:cubicBezTo>
                  <a:cubicBezTo>
                    <a:pt x="190" y="100"/>
                    <a:pt x="190" y="100"/>
                    <a:pt x="190" y="100"/>
                  </a:cubicBezTo>
                  <a:close/>
                  <a:moveTo>
                    <a:pt x="189" y="78"/>
                  </a:moveTo>
                  <a:cubicBezTo>
                    <a:pt x="189" y="78"/>
                    <a:pt x="189" y="78"/>
                    <a:pt x="189" y="78"/>
                  </a:cubicBezTo>
                  <a:cubicBezTo>
                    <a:pt x="186" y="73"/>
                    <a:pt x="183" y="67"/>
                    <a:pt x="180" y="62"/>
                  </a:cubicBezTo>
                  <a:cubicBezTo>
                    <a:pt x="184" y="60"/>
                    <a:pt x="184" y="60"/>
                    <a:pt x="184" y="60"/>
                  </a:cubicBezTo>
                  <a:cubicBezTo>
                    <a:pt x="187" y="65"/>
                    <a:pt x="190" y="71"/>
                    <a:pt x="193" y="77"/>
                  </a:cubicBezTo>
                  <a:cubicBezTo>
                    <a:pt x="189" y="78"/>
                    <a:pt x="189" y="78"/>
                    <a:pt x="189" y="78"/>
                  </a:cubicBezTo>
                  <a:close/>
                  <a:moveTo>
                    <a:pt x="178" y="59"/>
                  </a:moveTo>
                  <a:cubicBezTo>
                    <a:pt x="178" y="59"/>
                    <a:pt x="178" y="59"/>
                    <a:pt x="178" y="59"/>
                  </a:cubicBezTo>
                  <a:cubicBezTo>
                    <a:pt x="174" y="54"/>
                    <a:pt x="170" y="50"/>
                    <a:pt x="165" y="46"/>
                  </a:cubicBezTo>
                  <a:cubicBezTo>
                    <a:pt x="168" y="43"/>
                    <a:pt x="168" y="43"/>
                    <a:pt x="168" y="43"/>
                  </a:cubicBezTo>
                  <a:cubicBezTo>
                    <a:pt x="173" y="47"/>
                    <a:pt x="177" y="51"/>
                    <a:pt x="181" y="57"/>
                  </a:cubicBezTo>
                  <a:cubicBezTo>
                    <a:pt x="178" y="59"/>
                    <a:pt x="178" y="59"/>
                    <a:pt x="178" y="59"/>
                  </a:cubicBezTo>
                  <a:close/>
                  <a:moveTo>
                    <a:pt x="162" y="44"/>
                  </a:moveTo>
                  <a:cubicBezTo>
                    <a:pt x="162" y="44"/>
                    <a:pt x="162" y="44"/>
                    <a:pt x="162" y="44"/>
                  </a:cubicBezTo>
                  <a:cubicBezTo>
                    <a:pt x="157" y="40"/>
                    <a:pt x="152" y="37"/>
                    <a:pt x="146" y="35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54" y="33"/>
                    <a:pt x="160" y="36"/>
                    <a:pt x="165" y="40"/>
                  </a:cubicBezTo>
                  <a:cubicBezTo>
                    <a:pt x="162" y="44"/>
                    <a:pt x="162" y="44"/>
                    <a:pt x="162" y="44"/>
                  </a:cubicBezTo>
                  <a:close/>
                  <a:moveTo>
                    <a:pt x="143" y="33"/>
                  </a:moveTo>
                  <a:cubicBezTo>
                    <a:pt x="143" y="33"/>
                    <a:pt x="143" y="33"/>
                    <a:pt x="143" y="33"/>
                  </a:cubicBezTo>
                  <a:cubicBezTo>
                    <a:pt x="137" y="31"/>
                    <a:pt x="131" y="29"/>
                    <a:pt x="126" y="28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33" y="25"/>
                    <a:pt x="139" y="26"/>
                    <a:pt x="145" y="29"/>
                  </a:cubicBezTo>
                  <a:cubicBezTo>
                    <a:pt x="143" y="33"/>
                    <a:pt x="143" y="33"/>
                    <a:pt x="143" y="33"/>
                  </a:cubicBezTo>
                  <a:close/>
                  <a:moveTo>
                    <a:pt x="122" y="27"/>
                  </a:moveTo>
                  <a:cubicBezTo>
                    <a:pt x="122" y="27"/>
                    <a:pt x="122" y="27"/>
                    <a:pt x="122" y="27"/>
                  </a:cubicBezTo>
                  <a:cubicBezTo>
                    <a:pt x="116" y="27"/>
                    <a:pt x="110" y="26"/>
                    <a:pt x="104" y="27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10" y="22"/>
                    <a:pt x="116" y="22"/>
                    <a:pt x="122" y="23"/>
                  </a:cubicBezTo>
                  <a:cubicBezTo>
                    <a:pt x="122" y="27"/>
                    <a:pt x="122" y="27"/>
                    <a:pt x="122" y="27"/>
                  </a:cubicBezTo>
                  <a:close/>
                  <a:moveTo>
                    <a:pt x="100" y="27"/>
                  </a:moveTo>
                  <a:cubicBezTo>
                    <a:pt x="100" y="27"/>
                    <a:pt x="100" y="27"/>
                    <a:pt x="100" y="27"/>
                  </a:cubicBezTo>
                  <a:cubicBezTo>
                    <a:pt x="94" y="28"/>
                    <a:pt x="88" y="30"/>
                    <a:pt x="82" y="32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7" y="25"/>
                    <a:pt x="93" y="24"/>
                    <a:pt x="99" y="23"/>
                  </a:cubicBezTo>
                  <a:cubicBezTo>
                    <a:pt x="100" y="27"/>
                    <a:pt x="100" y="27"/>
                    <a:pt x="100" y="27"/>
                  </a:cubicBezTo>
                  <a:close/>
                  <a:moveTo>
                    <a:pt x="78" y="33"/>
                  </a:moveTo>
                  <a:cubicBezTo>
                    <a:pt x="78" y="33"/>
                    <a:pt x="78" y="33"/>
                    <a:pt x="78" y="33"/>
                  </a:cubicBezTo>
                  <a:cubicBezTo>
                    <a:pt x="73" y="36"/>
                    <a:pt x="67" y="39"/>
                    <a:pt x="63" y="42"/>
                  </a:cubicBezTo>
                  <a:cubicBezTo>
                    <a:pt x="60" y="38"/>
                    <a:pt x="60" y="38"/>
                    <a:pt x="60" y="38"/>
                  </a:cubicBezTo>
                  <a:cubicBezTo>
                    <a:pt x="65" y="35"/>
                    <a:pt x="71" y="32"/>
                    <a:pt x="77" y="29"/>
                  </a:cubicBezTo>
                  <a:cubicBezTo>
                    <a:pt x="78" y="33"/>
                    <a:pt x="78" y="33"/>
                    <a:pt x="78" y="33"/>
                  </a:cubicBezTo>
                  <a:close/>
                  <a:moveTo>
                    <a:pt x="59" y="44"/>
                  </a:moveTo>
                  <a:cubicBezTo>
                    <a:pt x="59" y="44"/>
                    <a:pt x="59" y="44"/>
                    <a:pt x="59" y="44"/>
                  </a:cubicBezTo>
                  <a:cubicBezTo>
                    <a:pt x="55" y="48"/>
                    <a:pt x="50" y="52"/>
                    <a:pt x="46" y="57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7" y="49"/>
                    <a:pt x="52" y="45"/>
                    <a:pt x="57" y="41"/>
                  </a:cubicBezTo>
                  <a:cubicBezTo>
                    <a:pt x="59" y="44"/>
                    <a:pt x="59" y="44"/>
                    <a:pt x="59" y="44"/>
                  </a:cubicBezTo>
                  <a:close/>
                  <a:moveTo>
                    <a:pt x="44" y="60"/>
                  </a:moveTo>
                  <a:cubicBezTo>
                    <a:pt x="44" y="60"/>
                    <a:pt x="44" y="60"/>
                    <a:pt x="44" y="60"/>
                  </a:cubicBezTo>
                  <a:cubicBezTo>
                    <a:pt x="40" y="65"/>
                    <a:pt x="37" y="70"/>
                    <a:pt x="35" y="76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33" y="68"/>
                    <a:pt x="37" y="62"/>
                    <a:pt x="40" y="57"/>
                  </a:cubicBezTo>
                  <a:cubicBezTo>
                    <a:pt x="44" y="60"/>
                    <a:pt x="44" y="60"/>
                    <a:pt x="44" y="60"/>
                  </a:cubicBezTo>
                  <a:close/>
                  <a:moveTo>
                    <a:pt x="33" y="79"/>
                  </a:moveTo>
                  <a:cubicBezTo>
                    <a:pt x="33" y="79"/>
                    <a:pt x="33" y="79"/>
                    <a:pt x="33" y="79"/>
                  </a:cubicBezTo>
                  <a:cubicBezTo>
                    <a:pt x="31" y="85"/>
                    <a:pt x="29" y="91"/>
                    <a:pt x="28" y="9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5" y="89"/>
                    <a:pt x="27" y="83"/>
                    <a:pt x="29" y="77"/>
                  </a:cubicBezTo>
                  <a:cubicBezTo>
                    <a:pt x="33" y="79"/>
                    <a:pt x="33" y="79"/>
                    <a:pt x="33" y="79"/>
                  </a:cubicBezTo>
                  <a:close/>
                  <a:moveTo>
                    <a:pt x="28" y="100"/>
                  </a:moveTo>
                  <a:cubicBezTo>
                    <a:pt x="28" y="100"/>
                    <a:pt x="28" y="100"/>
                    <a:pt x="28" y="100"/>
                  </a:cubicBezTo>
                  <a:cubicBezTo>
                    <a:pt x="27" y="106"/>
                    <a:pt x="27" y="112"/>
                    <a:pt x="27" y="118"/>
                  </a:cubicBezTo>
                  <a:cubicBezTo>
                    <a:pt x="23" y="119"/>
                    <a:pt x="23" y="119"/>
                    <a:pt x="23" y="119"/>
                  </a:cubicBezTo>
                  <a:cubicBezTo>
                    <a:pt x="22" y="112"/>
                    <a:pt x="22" y="106"/>
                    <a:pt x="23" y="100"/>
                  </a:cubicBezTo>
                  <a:cubicBezTo>
                    <a:pt x="28" y="100"/>
                    <a:pt x="28" y="100"/>
                    <a:pt x="28" y="100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2"/>
                    <a:pt x="28" y="122"/>
                  </a:cubicBezTo>
                  <a:cubicBezTo>
                    <a:pt x="28" y="128"/>
                    <a:pt x="30" y="134"/>
                    <a:pt x="32" y="140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6" y="135"/>
                    <a:pt x="24" y="129"/>
                    <a:pt x="23" y="123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34" y="144"/>
                  </a:moveTo>
                  <a:cubicBezTo>
                    <a:pt x="34" y="144"/>
                    <a:pt x="34" y="144"/>
                    <a:pt x="34" y="144"/>
                  </a:cubicBezTo>
                  <a:cubicBezTo>
                    <a:pt x="36" y="149"/>
                    <a:pt x="39" y="155"/>
                    <a:pt x="42" y="159"/>
                  </a:cubicBezTo>
                  <a:cubicBezTo>
                    <a:pt x="39" y="162"/>
                    <a:pt x="39" y="162"/>
                    <a:pt x="39" y="162"/>
                  </a:cubicBezTo>
                  <a:cubicBezTo>
                    <a:pt x="35" y="157"/>
                    <a:pt x="32" y="151"/>
                    <a:pt x="29" y="145"/>
                  </a:cubicBezTo>
                  <a:cubicBezTo>
                    <a:pt x="34" y="144"/>
                    <a:pt x="34" y="144"/>
                    <a:pt x="34" y="144"/>
                  </a:cubicBezTo>
                  <a:close/>
                  <a:moveTo>
                    <a:pt x="45" y="163"/>
                  </a:moveTo>
                  <a:cubicBezTo>
                    <a:pt x="45" y="163"/>
                    <a:pt x="45" y="163"/>
                    <a:pt x="45" y="163"/>
                  </a:cubicBezTo>
                  <a:cubicBezTo>
                    <a:pt x="48" y="167"/>
                    <a:pt x="53" y="172"/>
                    <a:pt x="57" y="176"/>
                  </a:cubicBezTo>
                  <a:cubicBezTo>
                    <a:pt x="54" y="179"/>
                    <a:pt x="54" y="179"/>
                    <a:pt x="54" y="179"/>
                  </a:cubicBezTo>
                  <a:cubicBezTo>
                    <a:pt x="49" y="175"/>
                    <a:pt x="45" y="170"/>
                    <a:pt x="41" y="165"/>
                  </a:cubicBezTo>
                  <a:cubicBezTo>
                    <a:pt x="45" y="163"/>
                    <a:pt x="45" y="163"/>
                    <a:pt x="45" y="163"/>
                  </a:cubicBezTo>
                  <a:close/>
                  <a:moveTo>
                    <a:pt x="60" y="178"/>
                  </a:moveTo>
                  <a:cubicBezTo>
                    <a:pt x="60" y="178"/>
                    <a:pt x="60" y="178"/>
                    <a:pt x="60" y="178"/>
                  </a:cubicBezTo>
                  <a:cubicBezTo>
                    <a:pt x="65" y="182"/>
                    <a:pt x="70" y="185"/>
                    <a:pt x="76" y="187"/>
                  </a:cubicBezTo>
                  <a:cubicBezTo>
                    <a:pt x="74" y="191"/>
                    <a:pt x="74" y="191"/>
                    <a:pt x="74" y="191"/>
                  </a:cubicBezTo>
                  <a:cubicBezTo>
                    <a:pt x="68" y="189"/>
                    <a:pt x="63" y="185"/>
                    <a:pt x="57" y="182"/>
                  </a:cubicBezTo>
                  <a:cubicBezTo>
                    <a:pt x="60" y="178"/>
                    <a:pt x="60" y="178"/>
                    <a:pt x="60" y="178"/>
                  </a:cubicBezTo>
                  <a:close/>
                  <a:moveTo>
                    <a:pt x="79" y="189"/>
                  </a:moveTo>
                  <a:cubicBezTo>
                    <a:pt x="79" y="189"/>
                    <a:pt x="79" y="189"/>
                    <a:pt x="79" y="189"/>
                  </a:cubicBezTo>
                  <a:cubicBezTo>
                    <a:pt x="85" y="191"/>
                    <a:pt x="91" y="193"/>
                    <a:pt x="97" y="194"/>
                  </a:cubicBezTo>
                  <a:cubicBezTo>
                    <a:pt x="96" y="198"/>
                    <a:pt x="96" y="198"/>
                    <a:pt x="96" y="198"/>
                  </a:cubicBezTo>
                  <a:cubicBezTo>
                    <a:pt x="90" y="197"/>
                    <a:pt x="83" y="195"/>
                    <a:pt x="78" y="193"/>
                  </a:cubicBezTo>
                  <a:cubicBezTo>
                    <a:pt x="79" y="189"/>
                    <a:pt x="79" y="189"/>
                    <a:pt x="79" y="189"/>
                  </a:cubicBezTo>
                  <a:close/>
                  <a:moveTo>
                    <a:pt x="101" y="194"/>
                  </a:moveTo>
                  <a:cubicBezTo>
                    <a:pt x="101" y="194"/>
                    <a:pt x="101" y="194"/>
                    <a:pt x="101" y="194"/>
                  </a:cubicBezTo>
                  <a:cubicBezTo>
                    <a:pt x="107" y="195"/>
                    <a:pt x="113" y="195"/>
                    <a:pt x="119" y="195"/>
                  </a:cubicBezTo>
                  <a:cubicBezTo>
                    <a:pt x="119" y="199"/>
                    <a:pt x="119" y="199"/>
                    <a:pt x="119" y="199"/>
                  </a:cubicBezTo>
                  <a:cubicBezTo>
                    <a:pt x="113" y="200"/>
                    <a:pt x="106" y="200"/>
                    <a:pt x="100" y="199"/>
                  </a:cubicBezTo>
                  <a:cubicBezTo>
                    <a:pt x="101" y="194"/>
                    <a:pt x="101" y="194"/>
                    <a:pt x="101" y="194"/>
                  </a:cubicBezTo>
                  <a:close/>
                  <a:moveTo>
                    <a:pt x="123" y="194"/>
                  </a:moveTo>
                  <a:cubicBezTo>
                    <a:pt x="123" y="194"/>
                    <a:pt x="123" y="194"/>
                    <a:pt x="123" y="194"/>
                  </a:cubicBezTo>
                  <a:cubicBezTo>
                    <a:pt x="128" y="194"/>
                    <a:pt x="134" y="192"/>
                    <a:pt x="140" y="190"/>
                  </a:cubicBezTo>
                  <a:cubicBezTo>
                    <a:pt x="142" y="194"/>
                    <a:pt x="142" y="194"/>
                    <a:pt x="142" y="194"/>
                  </a:cubicBezTo>
                  <a:cubicBezTo>
                    <a:pt x="136" y="196"/>
                    <a:pt x="129" y="198"/>
                    <a:pt x="123" y="199"/>
                  </a:cubicBezTo>
                  <a:cubicBezTo>
                    <a:pt x="123" y="194"/>
                    <a:pt x="123" y="194"/>
                    <a:pt x="123" y="194"/>
                  </a:cubicBezTo>
                  <a:close/>
                  <a:moveTo>
                    <a:pt x="144" y="188"/>
                  </a:moveTo>
                  <a:cubicBezTo>
                    <a:pt x="144" y="188"/>
                    <a:pt x="144" y="188"/>
                    <a:pt x="144" y="188"/>
                  </a:cubicBezTo>
                  <a:cubicBezTo>
                    <a:pt x="149" y="186"/>
                    <a:pt x="155" y="183"/>
                    <a:pt x="160" y="180"/>
                  </a:cubicBezTo>
                  <a:cubicBezTo>
                    <a:pt x="162" y="183"/>
                    <a:pt x="162" y="183"/>
                    <a:pt x="162" y="183"/>
                  </a:cubicBezTo>
                  <a:cubicBezTo>
                    <a:pt x="157" y="187"/>
                    <a:pt x="151" y="190"/>
                    <a:pt x="145" y="193"/>
                  </a:cubicBezTo>
                  <a:cubicBezTo>
                    <a:pt x="144" y="188"/>
                    <a:pt x="144" y="188"/>
                    <a:pt x="144" y="188"/>
                  </a:cubicBezTo>
                  <a:close/>
                  <a:moveTo>
                    <a:pt x="163" y="177"/>
                  </a:moveTo>
                  <a:cubicBezTo>
                    <a:pt x="163" y="177"/>
                    <a:pt x="163" y="177"/>
                    <a:pt x="163" y="177"/>
                  </a:cubicBezTo>
                  <a:cubicBezTo>
                    <a:pt x="168" y="174"/>
                    <a:pt x="172" y="169"/>
                    <a:pt x="176" y="165"/>
                  </a:cubicBezTo>
                  <a:cubicBezTo>
                    <a:pt x="179" y="168"/>
                    <a:pt x="179" y="168"/>
                    <a:pt x="179" y="168"/>
                  </a:cubicBezTo>
                  <a:cubicBezTo>
                    <a:pt x="175" y="173"/>
                    <a:pt x="171" y="177"/>
                    <a:pt x="165" y="181"/>
                  </a:cubicBezTo>
                  <a:cubicBezTo>
                    <a:pt x="163" y="177"/>
                    <a:pt x="163" y="177"/>
                    <a:pt x="163" y="177"/>
                  </a:cubicBezTo>
                  <a:close/>
                  <a:moveTo>
                    <a:pt x="178" y="162"/>
                  </a:moveTo>
                  <a:cubicBezTo>
                    <a:pt x="178" y="162"/>
                    <a:pt x="178" y="162"/>
                    <a:pt x="178" y="162"/>
                  </a:cubicBezTo>
                  <a:cubicBezTo>
                    <a:pt x="182" y="157"/>
                    <a:pt x="185" y="152"/>
                    <a:pt x="187" y="146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189" y="154"/>
                    <a:pt x="186" y="159"/>
                    <a:pt x="182" y="165"/>
                  </a:cubicBezTo>
                  <a:cubicBezTo>
                    <a:pt x="178" y="162"/>
                    <a:pt x="178" y="162"/>
                    <a:pt x="178" y="162"/>
                  </a:cubicBezTo>
                  <a:close/>
                  <a:moveTo>
                    <a:pt x="189" y="143"/>
                  </a:moveTo>
                  <a:cubicBezTo>
                    <a:pt x="189" y="143"/>
                    <a:pt x="189" y="143"/>
                    <a:pt x="189" y="143"/>
                  </a:cubicBezTo>
                  <a:cubicBezTo>
                    <a:pt x="191" y="137"/>
                    <a:pt x="193" y="131"/>
                    <a:pt x="194" y="125"/>
                  </a:cubicBezTo>
                  <a:cubicBezTo>
                    <a:pt x="198" y="126"/>
                    <a:pt x="198" y="126"/>
                    <a:pt x="198" y="126"/>
                  </a:cubicBezTo>
                  <a:cubicBezTo>
                    <a:pt x="197" y="132"/>
                    <a:pt x="196" y="139"/>
                    <a:pt x="193" y="144"/>
                  </a:cubicBezTo>
                  <a:cubicBezTo>
                    <a:pt x="189" y="143"/>
                    <a:pt x="189" y="143"/>
                    <a:pt x="189" y="143"/>
                  </a:cubicBezTo>
                  <a:close/>
                  <a:moveTo>
                    <a:pt x="195" y="121"/>
                  </a:moveTo>
                  <a:cubicBezTo>
                    <a:pt x="195" y="121"/>
                    <a:pt x="195" y="121"/>
                    <a:pt x="195" y="121"/>
                  </a:cubicBezTo>
                  <a:cubicBezTo>
                    <a:pt x="195" y="115"/>
                    <a:pt x="196" y="109"/>
                    <a:pt x="195" y="103"/>
                  </a:cubicBezTo>
                  <a:cubicBezTo>
                    <a:pt x="199" y="103"/>
                    <a:pt x="199" y="103"/>
                    <a:pt x="199" y="103"/>
                  </a:cubicBezTo>
                  <a:cubicBezTo>
                    <a:pt x="200" y="109"/>
                    <a:pt x="200" y="116"/>
                    <a:pt x="199" y="122"/>
                  </a:cubicBezTo>
                  <a:cubicBezTo>
                    <a:pt x="195" y="121"/>
                    <a:pt x="195" y="121"/>
                    <a:pt x="195" y="121"/>
                  </a:cubicBezTo>
                  <a:close/>
                  <a:moveTo>
                    <a:pt x="195" y="99"/>
                  </a:moveTo>
                  <a:cubicBezTo>
                    <a:pt x="195" y="99"/>
                    <a:pt x="195" y="99"/>
                    <a:pt x="195" y="99"/>
                  </a:cubicBezTo>
                  <a:cubicBezTo>
                    <a:pt x="194" y="94"/>
                    <a:pt x="192" y="88"/>
                    <a:pt x="190" y="82"/>
                  </a:cubicBezTo>
                  <a:cubicBezTo>
                    <a:pt x="194" y="80"/>
                    <a:pt x="194" y="80"/>
                    <a:pt x="194" y="80"/>
                  </a:cubicBezTo>
                  <a:cubicBezTo>
                    <a:pt x="197" y="86"/>
                    <a:pt x="198" y="93"/>
                    <a:pt x="199" y="99"/>
                  </a:cubicBezTo>
                  <a:cubicBezTo>
                    <a:pt x="195" y="99"/>
                    <a:pt x="195" y="99"/>
                    <a:pt x="195" y="99"/>
                  </a:cubicBezTo>
                  <a:close/>
                  <a:moveTo>
                    <a:pt x="141" y="99"/>
                  </a:moveTo>
                  <a:cubicBezTo>
                    <a:pt x="141" y="99"/>
                    <a:pt x="141" y="99"/>
                    <a:pt x="141" y="99"/>
                  </a:cubicBezTo>
                  <a:cubicBezTo>
                    <a:pt x="147" y="116"/>
                    <a:pt x="139" y="134"/>
                    <a:pt x="123" y="140"/>
                  </a:cubicBezTo>
                  <a:cubicBezTo>
                    <a:pt x="106" y="147"/>
                    <a:pt x="88" y="139"/>
                    <a:pt x="82" y="123"/>
                  </a:cubicBezTo>
                  <a:cubicBezTo>
                    <a:pt x="75" y="106"/>
                    <a:pt x="83" y="88"/>
                    <a:pt x="99" y="81"/>
                  </a:cubicBezTo>
                  <a:cubicBezTo>
                    <a:pt x="116" y="75"/>
                    <a:pt x="134" y="83"/>
                    <a:pt x="141" y="99"/>
                  </a:cubicBezTo>
                  <a:close/>
                  <a:moveTo>
                    <a:pt x="124" y="103"/>
                  </a:moveTo>
                  <a:cubicBezTo>
                    <a:pt x="124" y="103"/>
                    <a:pt x="124" y="103"/>
                    <a:pt x="124" y="103"/>
                  </a:cubicBezTo>
                  <a:cubicBezTo>
                    <a:pt x="127" y="102"/>
                    <a:pt x="127" y="102"/>
                    <a:pt x="127" y="102"/>
                  </a:cubicBezTo>
                  <a:cubicBezTo>
                    <a:pt x="129" y="107"/>
                    <a:pt x="129" y="107"/>
                    <a:pt x="129" y="107"/>
                  </a:cubicBezTo>
                  <a:cubicBezTo>
                    <a:pt x="126" y="108"/>
                    <a:pt x="126" y="108"/>
                    <a:pt x="126" y="108"/>
                  </a:cubicBezTo>
                  <a:cubicBezTo>
                    <a:pt x="127" y="115"/>
                    <a:pt x="124" y="122"/>
                    <a:pt x="117" y="125"/>
                  </a:cubicBezTo>
                  <a:cubicBezTo>
                    <a:pt x="109" y="128"/>
                    <a:pt x="100" y="124"/>
                    <a:pt x="97" y="116"/>
                  </a:cubicBezTo>
                  <a:cubicBezTo>
                    <a:pt x="94" y="109"/>
                    <a:pt x="98" y="100"/>
                    <a:pt x="106" y="97"/>
                  </a:cubicBezTo>
                  <a:cubicBezTo>
                    <a:pt x="112" y="94"/>
                    <a:pt x="120" y="97"/>
                    <a:pt x="124" y="103"/>
                  </a:cubicBezTo>
                  <a:close/>
                  <a:moveTo>
                    <a:pt x="145" y="97"/>
                  </a:moveTo>
                  <a:cubicBezTo>
                    <a:pt x="145" y="97"/>
                    <a:pt x="145" y="97"/>
                    <a:pt x="145" y="97"/>
                  </a:cubicBezTo>
                  <a:cubicBezTo>
                    <a:pt x="145" y="98"/>
                    <a:pt x="146" y="98"/>
                    <a:pt x="146" y="98"/>
                  </a:cubicBezTo>
                  <a:cubicBezTo>
                    <a:pt x="146" y="98"/>
                    <a:pt x="146" y="98"/>
                    <a:pt x="146" y="98"/>
                  </a:cubicBezTo>
                  <a:cubicBezTo>
                    <a:pt x="146" y="98"/>
                    <a:pt x="146" y="98"/>
                    <a:pt x="146" y="98"/>
                  </a:cubicBezTo>
                  <a:cubicBezTo>
                    <a:pt x="146" y="98"/>
                    <a:pt x="146" y="98"/>
                    <a:pt x="146" y="98"/>
                  </a:cubicBezTo>
                  <a:cubicBezTo>
                    <a:pt x="146" y="98"/>
                    <a:pt x="146" y="98"/>
                    <a:pt x="146" y="98"/>
                  </a:cubicBezTo>
                  <a:cubicBezTo>
                    <a:pt x="146" y="98"/>
                    <a:pt x="146" y="98"/>
                    <a:pt x="146" y="98"/>
                  </a:cubicBezTo>
                  <a:cubicBezTo>
                    <a:pt x="146" y="99"/>
                    <a:pt x="146" y="99"/>
                    <a:pt x="146" y="99"/>
                  </a:cubicBezTo>
                  <a:cubicBezTo>
                    <a:pt x="146" y="99"/>
                    <a:pt x="146" y="99"/>
                    <a:pt x="146" y="99"/>
                  </a:cubicBezTo>
                  <a:cubicBezTo>
                    <a:pt x="146" y="99"/>
                    <a:pt x="146" y="99"/>
                    <a:pt x="146" y="99"/>
                  </a:cubicBezTo>
                  <a:cubicBezTo>
                    <a:pt x="146" y="99"/>
                    <a:pt x="146" y="99"/>
                    <a:pt x="146" y="99"/>
                  </a:cubicBezTo>
                  <a:cubicBezTo>
                    <a:pt x="147" y="101"/>
                    <a:pt x="147" y="103"/>
                    <a:pt x="147" y="105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8" y="109"/>
                    <a:pt x="148" y="109"/>
                    <a:pt x="148" y="109"/>
                  </a:cubicBezTo>
                  <a:cubicBezTo>
                    <a:pt x="148" y="109"/>
                    <a:pt x="148" y="109"/>
                    <a:pt x="148" y="109"/>
                  </a:cubicBezTo>
                  <a:cubicBezTo>
                    <a:pt x="148" y="109"/>
                    <a:pt x="148" y="109"/>
                    <a:pt x="148" y="109"/>
                  </a:cubicBezTo>
                  <a:cubicBezTo>
                    <a:pt x="148" y="109"/>
                    <a:pt x="148" y="109"/>
                    <a:pt x="148" y="109"/>
                  </a:cubicBezTo>
                  <a:cubicBezTo>
                    <a:pt x="148" y="111"/>
                    <a:pt x="148" y="112"/>
                    <a:pt x="148" y="114"/>
                  </a:cubicBezTo>
                  <a:cubicBezTo>
                    <a:pt x="148" y="114"/>
                    <a:pt x="148" y="114"/>
                    <a:pt x="148" y="114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47" y="120"/>
                    <a:pt x="146" y="122"/>
                    <a:pt x="146" y="124"/>
                  </a:cubicBezTo>
                  <a:cubicBezTo>
                    <a:pt x="146" y="124"/>
                    <a:pt x="146" y="124"/>
                    <a:pt x="146" y="124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5" y="125"/>
                    <a:pt x="145" y="125"/>
                    <a:pt x="145" y="125"/>
                  </a:cubicBezTo>
                  <a:cubicBezTo>
                    <a:pt x="145" y="125"/>
                    <a:pt x="145" y="125"/>
                    <a:pt x="145" y="125"/>
                  </a:cubicBezTo>
                  <a:cubicBezTo>
                    <a:pt x="145" y="125"/>
                    <a:pt x="145" y="125"/>
                    <a:pt x="145" y="125"/>
                  </a:cubicBezTo>
                  <a:cubicBezTo>
                    <a:pt x="145" y="125"/>
                    <a:pt x="145" y="125"/>
                    <a:pt x="145" y="125"/>
                  </a:cubicBezTo>
                  <a:cubicBezTo>
                    <a:pt x="145" y="125"/>
                    <a:pt x="145" y="125"/>
                    <a:pt x="145" y="125"/>
                  </a:cubicBezTo>
                  <a:cubicBezTo>
                    <a:pt x="145" y="125"/>
                    <a:pt x="145" y="125"/>
                    <a:pt x="145" y="125"/>
                  </a:cubicBezTo>
                  <a:cubicBezTo>
                    <a:pt x="145" y="125"/>
                    <a:pt x="145" y="125"/>
                    <a:pt x="145" y="125"/>
                  </a:cubicBezTo>
                  <a:cubicBezTo>
                    <a:pt x="145" y="125"/>
                    <a:pt x="145" y="125"/>
                    <a:pt x="145" y="125"/>
                  </a:cubicBezTo>
                  <a:cubicBezTo>
                    <a:pt x="145" y="125"/>
                    <a:pt x="145" y="125"/>
                    <a:pt x="145" y="125"/>
                  </a:cubicBezTo>
                  <a:cubicBezTo>
                    <a:pt x="145" y="125"/>
                    <a:pt x="145" y="125"/>
                    <a:pt x="145" y="125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3" y="129"/>
                    <a:pt x="142" y="131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40" y="133"/>
                    <a:pt x="140" y="133"/>
                    <a:pt x="140" y="133"/>
                  </a:cubicBezTo>
                  <a:cubicBezTo>
                    <a:pt x="140" y="133"/>
                    <a:pt x="140" y="133"/>
                    <a:pt x="140" y="133"/>
                  </a:cubicBezTo>
                  <a:cubicBezTo>
                    <a:pt x="140" y="133"/>
                    <a:pt x="140" y="133"/>
                    <a:pt x="140" y="133"/>
                  </a:cubicBezTo>
                  <a:cubicBezTo>
                    <a:pt x="140" y="134"/>
                    <a:pt x="140" y="134"/>
                    <a:pt x="140" y="134"/>
                  </a:cubicBezTo>
                  <a:cubicBezTo>
                    <a:pt x="140" y="134"/>
                    <a:pt x="140" y="134"/>
                    <a:pt x="140" y="134"/>
                  </a:cubicBezTo>
                  <a:cubicBezTo>
                    <a:pt x="140" y="134"/>
                    <a:pt x="140" y="134"/>
                    <a:pt x="140" y="134"/>
                  </a:cubicBezTo>
                  <a:cubicBezTo>
                    <a:pt x="140" y="134"/>
                    <a:pt x="140" y="134"/>
                    <a:pt x="140" y="134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139" y="135"/>
                    <a:pt x="139" y="135"/>
                    <a:pt x="139" y="135"/>
                  </a:cubicBezTo>
                  <a:cubicBezTo>
                    <a:pt x="139" y="135"/>
                    <a:pt x="139" y="135"/>
                    <a:pt x="139" y="135"/>
                  </a:cubicBezTo>
                  <a:cubicBezTo>
                    <a:pt x="139" y="135"/>
                    <a:pt x="139" y="135"/>
                    <a:pt x="139" y="135"/>
                  </a:cubicBezTo>
                  <a:cubicBezTo>
                    <a:pt x="139" y="135"/>
                    <a:pt x="139" y="135"/>
                    <a:pt x="139" y="135"/>
                  </a:cubicBezTo>
                  <a:cubicBezTo>
                    <a:pt x="139" y="135"/>
                    <a:pt x="139" y="135"/>
                    <a:pt x="139" y="135"/>
                  </a:cubicBezTo>
                  <a:cubicBezTo>
                    <a:pt x="139" y="135"/>
                    <a:pt x="139" y="135"/>
                    <a:pt x="139" y="135"/>
                  </a:cubicBezTo>
                  <a:cubicBezTo>
                    <a:pt x="137" y="137"/>
                    <a:pt x="136" y="138"/>
                    <a:pt x="135" y="139"/>
                  </a:cubicBezTo>
                  <a:cubicBezTo>
                    <a:pt x="135" y="139"/>
                    <a:pt x="135" y="139"/>
                    <a:pt x="135" y="139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0" y="143"/>
                    <a:pt x="128" y="144"/>
                    <a:pt x="126" y="144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6" y="145"/>
                    <a:pt x="126" y="145"/>
                    <a:pt x="126" y="145"/>
                  </a:cubicBezTo>
                  <a:cubicBezTo>
                    <a:pt x="126" y="145"/>
                    <a:pt x="126" y="145"/>
                    <a:pt x="126" y="145"/>
                  </a:cubicBezTo>
                  <a:cubicBezTo>
                    <a:pt x="126" y="145"/>
                    <a:pt x="126" y="145"/>
                    <a:pt x="126" y="145"/>
                  </a:cubicBezTo>
                  <a:cubicBezTo>
                    <a:pt x="125" y="145"/>
                    <a:pt x="125" y="145"/>
                    <a:pt x="125" y="145"/>
                  </a:cubicBezTo>
                  <a:cubicBezTo>
                    <a:pt x="125" y="145"/>
                    <a:pt x="125" y="145"/>
                    <a:pt x="125" y="145"/>
                  </a:cubicBezTo>
                  <a:cubicBezTo>
                    <a:pt x="125" y="145"/>
                    <a:pt x="125" y="145"/>
                    <a:pt x="125" y="145"/>
                  </a:cubicBezTo>
                  <a:cubicBezTo>
                    <a:pt x="125" y="145"/>
                    <a:pt x="125" y="145"/>
                    <a:pt x="125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6"/>
                    <a:pt x="124" y="146"/>
                    <a:pt x="124" y="146"/>
                  </a:cubicBezTo>
                  <a:cubicBezTo>
                    <a:pt x="124" y="146"/>
                    <a:pt x="124" y="146"/>
                    <a:pt x="124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1" y="146"/>
                    <a:pt x="119" y="147"/>
                    <a:pt x="117" y="147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16" y="147"/>
                    <a:pt x="116" y="147"/>
                    <a:pt x="116" y="147"/>
                  </a:cubicBezTo>
                  <a:cubicBezTo>
                    <a:pt x="116" y="147"/>
                    <a:pt x="116" y="147"/>
                    <a:pt x="116" y="147"/>
                  </a:cubicBezTo>
                  <a:cubicBezTo>
                    <a:pt x="116" y="147"/>
                    <a:pt x="116" y="147"/>
                    <a:pt x="116" y="147"/>
                  </a:cubicBezTo>
                  <a:cubicBezTo>
                    <a:pt x="116" y="147"/>
                    <a:pt x="116" y="147"/>
                    <a:pt x="116" y="147"/>
                  </a:cubicBezTo>
                  <a:cubicBezTo>
                    <a:pt x="116" y="147"/>
                    <a:pt x="116" y="147"/>
                    <a:pt x="116" y="147"/>
                  </a:cubicBezTo>
                  <a:cubicBezTo>
                    <a:pt x="116" y="147"/>
                    <a:pt x="116" y="147"/>
                    <a:pt x="116" y="147"/>
                  </a:cubicBezTo>
                  <a:cubicBezTo>
                    <a:pt x="116" y="147"/>
                    <a:pt x="116" y="147"/>
                    <a:pt x="116" y="147"/>
                  </a:cubicBezTo>
                  <a:cubicBezTo>
                    <a:pt x="116" y="147"/>
                    <a:pt x="116" y="147"/>
                    <a:pt x="116" y="147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11" y="148"/>
                    <a:pt x="109" y="148"/>
                    <a:pt x="108" y="148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4" y="147"/>
                    <a:pt x="104" y="147"/>
                    <a:pt x="104" y="147"/>
                  </a:cubicBezTo>
                  <a:cubicBezTo>
                    <a:pt x="104" y="147"/>
                    <a:pt x="104" y="147"/>
                    <a:pt x="104" y="147"/>
                  </a:cubicBezTo>
                  <a:cubicBezTo>
                    <a:pt x="104" y="147"/>
                    <a:pt x="104" y="147"/>
                    <a:pt x="104" y="147"/>
                  </a:cubicBezTo>
                  <a:cubicBezTo>
                    <a:pt x="104" y="147"/>
                    <a:pt x="104" y="147"/>
                    <a:pt x="104" y="147"/>
                  </a:cubicBezTo>
                  <a:cubicBezTo>
                    <a:pt x="102" y="147"/>
                    <a:pt x="100" y="146"/>
                    <a:pt x="98" y="145"/>
                  </a:cubicBezTo>
                  <a:cubicBezTo>
                    <a:pt x="98" y="145"/>
                    <a:pt x="98" y="145"/>
                    <a:pt x="98" y="145"/>
                  </a:cubicBezTo>
                  <a:cubicBezTo>
                    <a:pt x="98" y="145"/>
                    <a:pt x="98" y="145"/>
                    <a:pt x="98" y="145"/>
                  </a:cubicBezTo>
                  <a:cubicBezTo>
                    <a:pt x="98" y="145"/>
                    <a:pt x="98" y="145"/>
                    <a:pt x="98" y="145"/>
                  </a:cubicBezTo>
                  <a:cubicBezTo>
                    <a:pt x="98" y="145"/>
                    <a:pt x="98" y="145"/>
                    <a:pt x="98" y="145"/>
                  </a:cubicBezTo>
                  <a:cubicBezTo>
                    <a:pt x="98" y="145"/>
                    <a:pt x="98" y="145"/>
                    <a:pt x="98" y="145"/>
                  </a:cubicBezTo>
                  <a:cubicBezTo>
                    <a:pt x="98" y="145"/>
                    <a:pt x="98" y="145"/>
                    <a:pt x="98" y="145"/>
                  </a:cubicBezTo>
                  <a:cubicBezTo>
                    <a:pt x="98" y="145"/>
                    <a:pt x="98" y="145"/>
                    <a:pt x="98" y="145"/>
                  </a:cubicBezTo>
                  <a:cubicBezTo>
                    <a:pt x="97" y="145"/>
                    <a:pt x="97" y="145"/>
                    <a:pt x="97" y="145"/>
                  </a:cubicBezTo>
                  <a:cubicBezTo>
                    <a:pt x="97" y="145"/>
                    <a:pt x="97" y="145"/>
                    <a:pt x="97" y="145"/>
                  </a:cubicBezTo>
                  <a:cubicBezTo>
                    <a:pt x="97" y="145"/>
                    <a:pt x="97" y="145"/>
                    <a:pt x="97" y="145"/>
                  </a:cubicBezTo>
                  <a:cubicBezTo>
                    <a:pt x="97" y="145"/>
                    <a:pt x="97" y="145"/>
                    <a:pt x="97" y="145"/>
                  </a:cubicBezTo>
                  <a:cubicBezTo>
                    <a:pt x="97" y="145"/>
                    <a:pt x="97" y="145"/>
                    <a:pt x="97" y="145"/>
                  </a:cubicBezTo>
                  <a:cubicBezTo>
                    <a:pt x="97" y="145"/>
                    <a:pt x="97" y="145"/>
                    <a:pt x="97" y="145"/>
                  </a:cubicBezTo>
                  <a:cubicBezTo>
                    <a:pt x="97" y="145"/>
                    <a:pt x="97" y="145"/>
                    <a:pt x="97" y="145"/>
                  </a:cubicBezTo>
                  <a:cubicBezTo>
                    <a:pt x="97" y="145"/>
                    <a:pt x="97" y="145"/>
                    <a:pt x="97" y="145"/>
                  </a:cubicBezTo>
                  <a:cubicBezTo>
                    <a:pt x="97" y="145"/>
                    <a:pt x="97" y="145"/>
                    <a:pt x="97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6" y="144"/>
                    <a:pt x="96" y="144"/>
                    <a:pt x="96" y="144"/>
                  </a:cubicBezTo>
                  <a:cubicBezTo>
                    <a:pt x="96" y="144"/>
                    <a:pt x="96" y="144"/>
                    <a:pt x="96" y="144"/>
                  </a:cubicBezTo>
                  <a:cubicBezTo>
                    <a:pt x="96" y="144"/>
                    <a:pt x="96" y="144"/>
                    <a:pt x="96" y="144"/>
                  </a:cubicBezTo>
                  <a:cubicBezTo>
                    <a:pt x="95" y="144"/>
                    <a:pt x="95" y="144"/>
                    <a:pt x="95" y="144"/>
                  </a:cubicBezTo>
                  <a:cubicBezTo>
                    <a:pt x="95" y="144"/>
                    <a:pt x="95" y="144"/>
                    <a:pt x="95" y="144"/>
                  </a:cubicBezTo>
                  <a:cubicBezTo>
                    <a:pt x="95" y="144"/>
                    <a:pt x="95" y="144"/>
                    <a:pt x="95" y="144"/>
                  </a:cubicBezTo>
                  <a:cubicBezTo>
                    <a:pt x="95" y="144"/>
                    <a:pt x="95" y="144"/>
                    <a:pt x="95" y="144"/>
                  </a:cubicBezTo>
                  <a:cubicBezTo>
                    <a:pt x="95" y="144"/>
                    <a:pt x="95" y="144"/>
                    <a:pt x="95" y="144"/>
                  </a:cubicBezTo>
                  <a:cubicBezTo>
                    <a:pt x="95" y="144"/>
                    <a:pt x="95" y="144"/>
                    <a:pt x="95" y="144"/>
                  </a:cubicBezTo>
                  <a:cubicBezTo>
                    <a:pt x="95" y="144"/>
                    <a:pt x="95" y="144"/>
                    <a:pt x="95" y="144"/>
                  </a:cubicBezTo>
                  <a:cubicBezTo>
                    <a:pt x="93" y="143"/>
                    <a:pt x="91" y="142"/>
                    <a:pt x="90" y="141"/>
                  </a:cubicBezTo>
                  <a:cubicBezTo>
                    <a:pt x="89" y="141"/>
                    <a:pt x="89" y="141"/>
                    <a:pt x="89" y="141"/>
                  </a:cubicBezTo>
                  <a:cubicBezTo>
                    <a:pt x="89" y="141"/>
                    <a:pt x="89" y="141"/>
                    <a:pt x="89" y="141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7" y="138"/>
                    <a:pt x="87" y="138"/>
                    <a:pt x="87" y="138"/>
                  </a:cubicBezTo>
                  <a:cubicBezTo>
                    <a:pt x="85" y="137"/>
                    <a:pt x="84" y="136"/>
                    <a:pt x="83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1" y="133"/>
                    <a:pt x="81" y="133"/>
                    <a:pt x="81" y="133"/>
                  </a:cubicBezTo>
                  <a:cubicBezTo>
                    <a:pt x="81" y="133"/>
                    <a:pt x="81" y="133"/>
                    <a:pt x="81" y="133"/>
                  </a:cubicBezTo>
                  <a:cubicBezTo>
                    <a:pt x="81" y="133"/>
                    <a:pt x="81" y="133"/>
                    <a:pt x="81" y="133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79" y="130"/>
                    <a:pt x="78" y="128"/>
                    <a:pt x="78" y="126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7" y="126"/>
                    <a:pt x="77" y="126"/>
                    <a:pt x="77" y="125"/>
                  </a:cubicBezTo>
                  <a:cubicBezTo>
                    <a:pt x="77" y="125"/>
                    <a:pt x="77" y="125"/>
                    <a:pt x="77" y="125"/>
                  </a:cubicBezTo>
                  <a:cubicBezTo>
                    <a:pt x="77" y="125"/>
                    <a:pt x="77" y="125"/>
                    <a:pt x="77" y="125"/>
                  </a:cubicBezTo>
                  <a:cubicBezTo>
                    <a:pt x="77" y="125"/>
                    <a:pt x="77" y="125"/>
                    <a:pt x="77" y="125"/>
                  </a:cubicBezTo>
                  <a:cubicBezTo>
                    <a:pt x="77" y="125"/>
                    <a:pt x="77" y="125"/>
                    <a:pt x="77" y="125"/>
                  </a:cubicBezTo>
                  <a:cubicBezTo>
                    <a:pt x="77" y="125"/>
                    <a:pt x="77" y="125"/>
                    <a:pt x="77" y="125"/>
                  </a:cubicBezTo>
                  <a:cubicBezTo>
                    <a:pt x="77" y="125"/>
                    <a:pt x="77" y="125"/>
                    <a:pt x="77" y="124"/>
                  </a:cubicBezTo>
                  <a:cubicBezTo>
                    <a:pt x="77" y="124"/>
                    <a:pt x="77" y="124"/>
                    <a:pt x="77" y="124"/>
                  </a:cubicBezTo>
                  <a:cubicBezTo>
                    <a:pt x="77" y="124"/>
                    <a:pt x="77" y="124"/>
                    <a:pt x="77" y="124"/>
                  </a:cubicBezTo>
                  <a:cubicBezTo>
                    <a:pt x="77" y="123"/>
                    <a:pt x="77" y="123"/>
                    <a:pt x="77" y="123"/>
                  </a:cubicBezTo>
                  <a:cubicBezTo>
                    <a:pt x="77" y="123"/>
                    <a:pt x="77" y="123"/>
                    <a:pt x="77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6" y="121"/>
                    <a:pt x="75" y="119"/>
                    <a:pt x="75" y="117"/>
                  </a:cubicBezTo>
                  <a:cubicBezTo>
                    <a:pt x="75" y="117"/>
                    <a:pt x="75" y="117"/>
                    <a:pt x="75" y="117"/>
                  </a:cubicBezTo>
                  <a:cubicBezTo>
                    <a:pt x="75" y="117"/>
                    <a:pt x="75" y="117"/>
                    <a:pt x="75" y="117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4" y="115"/>
                    <a:pt x="74" y="115"/>
                    <a:pt x="74" y="115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4" y="111"/>
                    <a:pt x="74" y="109"/>
                    <a:pt x="74" y="107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75" y="107"/>
                    <a:pt x="75" y="107"/>
                    <a:pt x="75" y="107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5" y="102"/>
                    <a:pt x="76" y="100"/>
                    <a:pt x="77" y="98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77" y="98"/>
                    <a:pt x="77" y="98"/>
                    <a:pt x="77" y="98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7"/>
                    <a:pt x="77" y="97"/>
                    <a:pt x="77" y="97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5"/>
                    <a:pt x="78" y="95"/>
                    <a:pt x="78" y="95"/>
                  </a:cubicBezTo>
                  <a:cubicBezTo>
                    <a:pt x="78" y="95"/>
                    <a:pt x="78" y="95"/>
                    <a:pt x="78" y="95"/>
                  </a:cubicBezTo>
                  <a:cubicBezTo>
                    <a:pt x="78" y="95"/>
                    <a:pt x="78" y="95"/>
                    <a:pt x="78" y="95"/>
                  </a:cubicBezTo>
                  <a:cubicBezTo>
                    <a:pt x="78" y="95"/>
                    <a:pt x="78" y="95"/>
                    <a:pt x="78" y="95"/>
                  </a:cubicBezTo>
                  <a:cubicBezTo>
                    <a:pt x="78" y="95"/>
                    <a:pt x="78" y="95"/>
                    <a:pt x="78" y="95"/>
                  </a:cubicBezTo>
                  <a:cubicBezTo>
                    <a:pt x="78" y="95"/>
                    <a:pt x="78" y="95"/>
                    <a:pt x="78" y="95"/>
                  </a:cubicBezTo>
                  <a:cubicBezTo>
                    <a:pt x="78" y="95"/>
                    <a:pt x="78" y="95"/>
                    <a:pt x="78" y="95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9" y="93"/>
                    <a:pt x="80" y="91"/>
                    <a:pt x="81" y="90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2" y="89"/>
                    <a:pt x="82" y="89"/>
                    <a:pt x="82" y="89"/>
                  </a:cubicBezTo>
                  <a:cubicBezTo>
                    <a:pt x="82" y="89"/>
                    <a:pt x="82" y="89"/>
                    <a:pt x="82" y="89"/>
                  </a:cubicBezTo>
                  <a:cubicBezTo>
                    <a:pt x="82" y="89"/>
                    <a:pt x="82" y="89"/>
                    <a:pt x="82" y="89"/>
                  </a:cubicBezTo>
                  <a:cubicBezTo>
                    <a:pt x="82" y="89"/>
                    <a:pt x="82" y="89"/>
                    <a:pt x="82" y="89"/>
                  </a:cubicBezTo>
                  <a:cubicBezTo>
                    <a:pt x="82" y="89"/>
                    <a:pt x="82" y="89"/>
                    <a:pt x="82" y="89"/>
                  </a:cubicBezTo>
                  <a:cubicBezTo>
                    <a:pt x="82" y="89"/>
                    <a:pt x="82" y="89"/>
                    <a:pt x="82" y="8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86"/>
                    <a:pt x="84" y="86"/>
                    <a:pt x="84" y="86"/>
                  </a:cubicBezTo>
                  <a:cubicBezTo>
                    <a:pt x="85" y="85"/>
                    <a:pt x="86" y="84"/>
                    <a:pt x="88" y="83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1"/>
                    <a:pt x="90" y="81"/>
                    <a:pt x="90" y="81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92" y="79"/>
                    <a:pt x="94" y="78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96" y="77"/>
                    <a:pt x="96" y="77"/>
                    <a:pt x="96" y="77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97" y="77"/>
                    <a:pt x="97" y="77"/>
                    <a:pt x="97" y="77"/>
                  </a:cubicBezTo>
                  <a:cubicBezTo>
                    <a:pt x="97" y="77"/>
                    <a:pt x="97" y="77"/>
                    <a:pt x="98" y="77"/>
                  </a:cubicBezTo>
                  <a:cubicBezTo>
                    <a:pt x="98" y="77"/>
                    <a:pt x="98" y="76"/>
                    <a:pt x="98" y="76"/>
                  </a:cubicBezTo>
                  <a:cubicBezTo>
                    <a:pt x="98" y="76"/>
                    <a:pt x="98" y="76"/>
                    <a:pt x="98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101" y="75"/>
                    <a:pt x="103" y="75"/>
                    <a:pt x="105" y="75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6" y="75"/>
                    <a:pt x="106" y="75"/>
                    <a:pt x="106" y="75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7" y="74"/>
                    <a:pt x="107" y="74"/>
                    <a:pt x="107" y="74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ubicBezTo>
                    <a:pt x="111" y="74"/>
                    <a:pt x="113" y="74"/>
                    <a:pt x="115" y="74"/>
                  </a:cubicBezTo>
                  <a:cubicBezTo>
                    <a:pt x="115" y="74"/>
                    <a:pt x="115" y="74"/>
                    <a:pt x="115" y="74"/>
                  </a:cubicBezTo>
                  <a:cubicBezTo>
                    <a:pt x="115" y="74"/>
                    <a:pt x="115" y="74"/>
                    <a:pt x="115" y="74"/>
                  </a:cubicBezTo>
                  <a:cubicBezTo>
                    <a:pt x="115" y="74"/>
                    <a:pt x="115" y="74"/>
                    <a:pt x="115" y="74"/>
                  </a:cubicBezTo>
                  <a:cubicBezTo>
                    <a:pt x="115" y="74"/>
                    <a:pt x="115" y="74"/>
                    <a:pt x="115" y="74"/>
                  </a:cubicBezTo>
                  <a:cubicBezTo>
                    <a:pt x="115" y="74"/>
                    <a:pt x="115" y="74"/>
                    <a:pt x="115" y="74"/>
                  </a:cubicBezTo>
                  <a:cubicBezTo>
                    <a:pt x="115" y="74"/>
                    <a:pt x="115" y="74"/>
                    <a:pt x="115" y="74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7" y="75"/>
                    <a:pt x="117" y="75"/>
                    <a:pt x="117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9" y="75"/>
                    <a:pt x="119" y="75"/>
                    <a:pt x="119" y="75"/>
                  </a:cubicBezTo>
                  <a:cubicBezTo>
                    <a:pt x="120" y="75"/>
                    <a:pt x="122" y="76"/>
                    <a:pt x="124" y="76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24" y="77"/>
                    <a:pt x="124" y="77"/>
                    <a:pt x="124" y="77"/>
                  </a:cubicBezTo>
                  <a:cubicBezTo>
                    <a:pt x="124" y="77"/>
                    <a:pt x="124" y="77"/>
                    <a:pt x="124" y="77"/>
                  </a:cubicBezTo>
                  <a:cubicBezTo>
                    <a:pt x="124" y="77"/>
                    <a:pt x="124" y="77"/>
                    <a:pt x="124" y="77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6" y="77"/>
                    <a:pt x="126" y="77"/>
                    <a:pt x="126" y="77"/>
                  </a:cubicBezTo>
                  <a:cubicBezTo>
                    <a:pt x="127" y="78"/>
                    <a:pt x="127" y="78"/>
                    <a:pt x="127" y="78"/>
                  </a:cubicBezTo>
                  <a:cubicBezTo>
                    <a:pt x="127" y="78"/>
                    <a:pt x="127" y="78"/>
                    <a:pt x="127" y="78"/>
                  </a:cubicBezTo>
                  <a:cubicBezTo>
                    <a:pt x="127" y="78"/>
                    <a:pt x="127" y="78"/>
                    <a:pt x="127" y="78"/>
                  </a:cubicBezTo>
                  <a:cubicBezTo>
                    <a:pt x="127" y="78"/>
                    <a:pt x="127" y="78"/>
                    <a:pt x="127" y="78"/>
                  </a:cubicBezTo>
                  <a:cubicBezTo>
                    <a:pt x="127" y="78"/>
                    <a:pt x="127" y="78"/>
                    <a:pt x="127" y="78"/>
                  </a:cubicBezTo>
                  <a:cubicBezTo>
                    <a:pt x="127" y="78"/>
                    <a:pt x="127" y="78"/>
                    <a:pt x="127" y="78"/>
                  </a:cubicBezTo>
                  <a:cubicBezTo>
                    <a:pt x="127" y="78"/>
                    <a:pt x="127" y="78"/>
                    <a:pt x="127" y="78"/>
                  </a:cubicBezTo>
                  <a:cubicBezTo>
                    <a:pt x="128" y="78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8"/>
                  </a:cubicBezTo>
                  <a:cubicBezTo>
                    <a:pt x="129" y="79"/>
                    <a:pt x="131" y="80"/>
                    <a:pt x="132" y="81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133" y="82"/>
                    <a:pt x="133" y="82"/>
                    <a:pt x="133" y="82"/>
                  </a:cubicBezTo>
                  <a:cubicBezTo>
                    <a:pt x="134" y="82"/>
                    <a:pt x="134" y="82"/>
                    <a:pt x="134" y="82"/>
                  </a:cubicBezTo>
                  <a:cubicBezTo>
                    <a:pt x="134" y="82"/>
                    <a:pt x="134" y="82"/>
                    <a:pt x="134" y="82"/>
                  </a:cubicBezTo>
                  <a:cubicBezTo>
                    <a:pt x="134" y="82"/>
                    <a:pt x="134" y="82"/>
                    <a:pt x="134" y="82"/>
                  </a:cubicBezTo>
                  <a:cubicBezTo>
                    <a:pt x="134" y="82"/>
                    <a:pt x="134" y="82"/>
                    <a:pt x="134" y="82"/>
                  </a:cubicBezTo>
                  <a:cubicBezTo>
                    <a:pt x="134" y="82"/>
                    <a:pt x="134" y="82"/>
                    <a:pt x="134" y="82"/>
                  </a:cubicBezTo>
                  <a:cubicBezTo>
                    <a:pt x="134" y="82"/>
                    <a:pt x="134" y="82"/>
                    <a:pt x="134" y="82"/>
                  </a:cubicBezTo>
                  <a:cubicBezTo>
                    <a:pt x="134" y="82"/>
                    <a:pt x="134" y="82"/>
                    <a:pt x="134" y="82"/>
                  </a:cubicBezTo>
                  <a:cubicBezTo>
                    <a:pt x="135" y="83"/>
                    <a:pt x="135" y="83"/>
                    <a:pt x="135" y="83"/>
                  </a:cubicBezTo>
                  <a:cubicBezTo>
                    <a:pt x="135" y="83"/>
                    <a:pt x="135" y="83"/>
                    <a:pt x="135" y="83"/>
                  </a:cubicBezTo>
                  <a:cubicBezTo>
                    <a:pt x="135" y="83"/>
                    <a:pt x="135" y="83"/>
                    <a:pt x="135" y="83"/>
                  </a:cubicBezTo>
                  <a:cubicBezTo>
                    <a:pt x="135" y="83"/>
                    <a:pt x="135" y="83"/>
                    <a:pt x="135" y="83"/>
                  </a:cubicBezTo>
                  <a:cubicBezTo>
                    <a:pt x="135" y="83"/>
                    <a:pt x="135" y="83"/>
                    <a:pt x="135" y="83"/>
                  </a:cubicBezTo>
                  <a:cubicBezTo>
                    <a:pt x="135" y="83"/>
                    <a:pt x="135" y="83"/>
                    <a:pt x="135" y="83"/>
                  </a:cubicBezTo>
                  <a:cubicBezTo>
                    <a:pt x="135" y="83"/>
                    <a:pt x="135" y="83"/>
                    <a:pt x="135" y="83"/>
                  </a:cubicBezTo>
                  <a:cubicBezTo>
                    <a:pt x="136" y="83"/>
                    <a:pt x="136" y="83"/>
                    <a:pt x="136" y="83"/>
                  </a:cubicBezTo>
                  <a:cubicBezTo>
                    <a:pt x="137" y="85"/>
                    <a:pt x="138" y="86"/>
                    <a:pt x="139" y="87"/>
                  </a:cubicBezTo>
                  <a:cubicBezTo>
                    <a:pt x="139" y="87"/>
                    <a:pt x="139" y="87"/>
                    <a:pt x="139" y="87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40" y="89"/>
                    <a:pt x="140" y="89"/>
                    <a:pt x="140" y="89"/>
                  </a:cubicBezTo>
                  <a:cubicBezTo>
                    <a:pt x="140" y="89"/>
                    <a:pt x="140" y="89"/>
                    <a:pt x="140" y="89"/>
                  </a:cubicBezTo>
                  <a:cubicBezTo>
                    <a:pt x="141" y="89"/>
                    <a:pt x="141" y="89"/>
                    <a:pt x="141" y="89"/>
                  </a:cubicBezTo>
                  <a:cubicBezTo>
                    <a:pt x="141" y="89"/>
                    <a:pt x="141" y="89"/>
                    <a:pt x="141" y="89"/>
                  </a:cubicBezTo>
                  <a:cubicBezTo>
                    <a:pt x="141" y="89"/>
                    <a:pt x="141" y="89"/>
                    <a:pt x="141" y="89"/>
                  </a:cubicBezTo>
                  <a:cubicBezTo>
                    <a:pt x="141" y="89"/>
                    <a:pt x="141" y="89"/>
                    <a:pt x="141" y="89"/>
                  </a:cubicBezTo>
                  <a:cubicBezTo>
                    <a:pt x="141" y="89"/>
                    <a:pt x="141" y="89"/>
                    <a:pt x="141" y="89"/>
                  </a:cubicBezTo>
                  <a:cubicBezTo>
                    <a:pt x="141" y="89"/>
                    <a:pt x="141" y="89"/>
                    <a:pt x="141" y="89"/>
                  </a:cubicBezTo>
                  <a:cubicBezTo>
                    <a:pt x="141" y="89"/>
                    <a:pt x="141" y="89"/>
                    <a:pt x="141" y="89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41" y="90"/>
                    <a:pt x="141" y="90"/>
                    <a:pt x="141" y="90"/>
                  </a:cubicBezTo>
                  <a:cubicBezTo>
                    <a:pt x="142" y="90"/>
                    <a:pt x="142" y="90"/>
                    <a:pt x="142" y="90"/>
                  </a:cubicBezTo>
                  <a:cubicBezTo>
                    <a:pt x="142" y="90"/>
                    <a:pt x="142" y="90"/>
                    <a:pt x="142" y="90"/>
                  </a:cubicBezTo>
                  <a:cubicBezTo>
                    <a:pt x="142" y="90"/>
                    <a:pt x="142" y="90"/>
                    <a:pt x="142" y="90"/>
                  </a:cubicBezTo>
                  <a:cubicBezTo>
                    <a:pt x="142" y="91"/>
                    <a:pt x="142" y="91"/>
                    <a:pt x="142" y="91"/>
                  </a:cubicBezTo>
                  <a:cubicBezTo>
                    <a:pt x="142" y="91"/>
                    <a:pt x="142" y="91"/>
                    <a:pt x="142" y="91"/>
                  </a:cubicBezTo>
                  <a:cubicBezTo>
                    <a:pt x="143" y="92"/>
                    <a:pt x="144" y="94"/>
                    <a:pt x="145" y="96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6"/>
                    <a:pt x="145" y="96"/>
                    <a:pt x="145" y="96"/>
                  </a:cubicBezTo>
                  <a:cubicBezTo>
                    <a:pt x="145" y="97"/>
                    <a:pt x="145" y="97"/>
                    <a:pt x="145" y="97"/>
                  </a:cubicBezTo>
                  <a:cubicBezTo>
                    <a:pt x="145" y="97"/>
                    <a:pt x="145" y="97"/>
                    <a:pt x="145" y="97"/>
                  </a:cubicBezTo>
                  <a:cubicBezTo>
                    <a:pt x="145" y="97"/>
                    <a:pt x="145" y="97"/>
                    <a:pt x="145" y="97"/>
                  </a:cubicBezTo>
                  <a:cubicBezTo>
                    <a:pt x="145" y="97"/>
                    <a:pt x="145" y="97"/>
                    <a:pt x="145" y="97"/>
                  </a:cubicBezTo>
                  <a:cubicBezTo>
                    <a:pt x="145" y="97"/>
                    <a:pt x="145" y="97"/>
                    <a:pt x="145" y="97"/>
                  </a:cubicBezTo>
                  <a:close/>
                  <a:moveTo>
                    <a:pt x="199" y="76"/>
                  </a:moveTo>
                  <a:cubicBezTo>
                    <a:pt x="199" y="76"/>
                    <a:pt x="199" y="76"/>
                    <a:pt x="199" y="76"/>
                  </a:cubicBezTo>
                  <a:cubicBezTo>
                    <a:pt x="208" y="101"/>
                    <a:pt x="207" y="126"/>
                    <a:pt x="197" y="148"/>
                  </a:cubicBezTo>
                  <a:cubicBezTo>
                    <a:pt x="188" y="171"/>
                    <a:pt x="170" y="189"/>
                    <a:pt x="146" y="199"/>
                  </a:cubicBezTo>
                  <a:cubicBezTo>
                    <a:pt x="121" y="208"/>
                    <a:pt x="96" y="207"/>
                    <a:pt x="74" y="197"/>
                  </a:cubicBezTo>
                  <a:cubicBezTo>
                    <a:pt x="51" y="188"/>
                    <a:pt x="33" y="170"/>
                    <a:pt x="23" y="145"/>
                  </a:cubicBezTo>
                  <a:cubicBezTo>
                    <a:pt x="14" y="121"/>
                    <a:pt x="15" y="95"/>
                    <a:pt x="25" y="73"/>
                  </a:cubicBezTo>
                  <a:cubicBezTo>
                    <a:pt x="34" y="51"/>
                    <a:pt x="52" y="33"/>
                    <a:pt x="77" y="23"/>
                  </a:cubicBezTo>
                  <a:cubicBezTo>
                    <a:pt x="101" y="14"/>
                    <a:pt x="127" y="15"/>
                    <a:pt x="149" y="25"/>
                  </a:cubicBezTo>
                  <a:cubicBezTo>
                    <a:pt x="171" y="34"/>
                    <a:pt x="189" y="52"/>
                    <a:pt x="199" y="76"/>
                  </a:cubicBezTo>
                  <a:close/>
                  <a:moveTo>
                    <a:pt x="148" y="26"/>
                  </a:moveTo>
                  <a:cubicBezTo>
                    <a:pt x="148" y="26"/>
                    <a:pt x="148" y="26"/>
                    <a:pt x="148" y="26"/>
                  </a:cubicBezTo>
                  <a:cubicBezTo>
                    <a:pt x="170" y="35"/>
                    <a:pt x="188" y="53"/>
                    <a:pt x="197" y="77"/>
                  </a:cubicBezTo>
                  <a:cubicBezTo>
                    <a:pt x="207" y="101"/>
                    <a:pt x="206" y="126"/>
                    <a:pt x="196" y="148"/>
                  </a:cubicBezTo>
                  <a:cubicBezTo>
                    <a:pt x="187" y="170"/>
                    <a:pt x="169" y="188"/>
                    <a:pt x="145" y="197"/>
                  </a:cubicBezTo>
                  <a:cubicBezTo>
                    <a:pt x="121" y="207"/>
                    <a:pt x="96" y="206"/>
                    <a:pt x="74" y="196"/>
                  </a:cubicBezTo>
                  <a:cubicBezTo>
                    <a:pt x="52" y="187"/>
                    <a:pt x="34" y="169"/>
                    <a:pt x="25" y="145"/>
                  </a:cubicBezTo>
                  <a:cubicBezTo>
                    <a:pt x="15" y="121"/>
                    <a:pt x="17" y="96"/>
                    <a:pt x="26" y="74"/>
                  </a:cubicBezTo>
                  <a:cubicBezTo>
                    <a:pt x="35" y="52"/>
                    <a:pt x="53" y="34"/>
                    <a:pt x="77" y="25"/>
                  </a:cubicBezTo>
                  <a:cubicBezTo>
                    <a:pt x="101" y="15"/>
                    <a:pt x="126" y="16"/>
                    <a:pt x="148" y="26"/>
                  </a:cubicBezTo>
                  <a:close/>
                </a:path>
              </a:pathLst>
            </a:custGeom>
            <a:solidFill>
              <a:srgbClr val="7BA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"/>
            <p:cNvSpPr>
              <a:spLocks noEditPoints="1"/>
            </p:cNvSpPr>
            <p:nvPr/>
          </p:nvSpPr>
          <p:spPr bwMode="auto">
            <a:xfrm>
              <a:off x="2103" y="3523"/>
              <a:ext cx="467" cy="467"/>
            </a:xfrm>
            <a:custGeom>
              <a:avLst/>
              <a:gdLst>
                <a:gd name="T0" fmla="*/ 160 w 271"/>
                <a:gd name="T1" fmla="*/ 2 h 271"/>
                <a:gd name="T2" fmla="*/ 187 w 271"/>
                <a:gd name="T3" fmla="*/ 10 h 271"/>
                <a:gd name="T4" fmla="*/ 212 w 271"/>
                <a:gd name="T5" fmla="*/ 23 h 271"/>
                <a:gd name="T6" fmla="*/ 233 w 271"/>
                <a:gd name="T7" fmla="*/ 41 h 271"/>
                <a:gd name="T8" fmla="*/ 251 w 271"/>
                <a:gd name="T9" fmla="*/ 64 h 271"/>
                <a:gd name="T10" fmla="*/ 264 w 271"/>
                <a:gd name="T11" fmla="*/ 91 h 271"/>
                <a:gd name="T12" fmla="*/ 270 w 271"/>
                <a:gd name="T13" fmla="*/ 118 h 271"/>
                <a:gd name="T14" fmla="*/ 271 w 271"/>
                <a:gd name="T15" fmla="*/ 147 h 271"/>
                <a:gd name="T16" fmla="*/ 266 w 271"/>
                <a:gd name="T17" fmla="*/ 174 h 271"/>
                <a:gd name="T18" fmla="*/ 255 w 271"/>
                <a:gd name="T19" fmla="*/ 200 h 271"/>
                <a:gd name="T20" fmla="*/ 239 w 271"/>
                <a:gd name="T21" fmla="*/ 224 h 271"/>
                <a:gd name="T22" fmla="*/ 218 w 271"/>
                <a:gd name="T23" fmla="*/ 243 h 271"/>
                <a:gd name="T24" fmla="*/ 194 w 271"/>
                <a:gd name="T25" fmla="*/ 258 h 271"/>
                <a:gd name="T26" fmla="*/ 167 w 271"/>
                <a:gd name="T27" fmla="*/ 267 h 271"/>
                <a:gd name="T28" fmla="*/ 139 w 271"/>
                <a:gd name="T29" fmla="*/ 271 h 271"/>
                <a:gd name="T30" fmla="*/ 111 w 271"/>
                <a:gd name="T31" fmla="*/ 269 h 271"/>
                <a:gd name="T32" fmla="*/ 84 w 271"/>
                <a:gd name="T33" fmla="*/ 261 h 271"/>
                <a:gd name="T34" fmla="*/ 59 w 271"/>
                <a:gd name="T35" fmla="*/ 247 h 271"/>
                <a:gd name="T36" fmla="*/ 38 w 271"/>
                <a:gd name="T37" fmla="*/ 229 h 271"/>
                <a:gd name="T38" fmla="*/ 20 w 271"/>
                <a:gd name="T39" fmla="*/ 207 h 271"/>
                <a:gd name="T40" fmla="*/ 8 w 271"/>
                <a:gd name="T41" fmla="*/ 181 h 271"/>
                <a:gd name="T42" fmla="*/ 1 w 271"/>
                <a:gd name="T43" fmla="*/ 154 h 271"/>
                <a:gd name="T44" fmla="*/ 1 w 271"/>
                <a:gd name="T45" fmla="*/ 125 h 271"/>
                <a:gd name="T46" fmla="*/ 6 w 271"/>
                <a:gd name="T47" fmla="*/ 97 h 271"/>
                <a:gd name="T48" fmla="*/ 16 w 271"/>
                <a:gd name="T49" fmla="*/ 71 h 271"/>
                <a:gd name="T50" fmla="*/ 32 w 271"/>
                <a:gd name="T51" fmla="*/ 48 h 271"/>
                <a:gd name="T52" fmla="*/ 53 w 271"/>
                <a:gd name="T53" fmla="*/ 28 h 271"/>
                <a:gd name="T54" fmla="*/ 77 w 271"/>
                <a:gd name="T55" fmla="*/ 13 h 271"/>
                <a:gd name="T56" fmla="*/ 103 w 271"/>
                <a:gd name="T57" fmla="*/ 4 h 271"/>
                <a:gd name="T58" fmla="*/ 131 w 271"/>
                <a:gd name="T59" fmla="*/ 0 h 271"/>
                <a:gd name="T60" fmla="*/ 142 w 271"/>
                <a:gd name="T61" fmla="*/ 121 h 271"/>
                <a:gd name="T62" fmla="*/ 121 w 271"/>
                <a:gd name="T63" fmla="*/ 141 h 271"/>
                <a:gd name="T64" fmla="*/ 151 w 271"/>
                <a:gd name="T65" fmla="*/ 142 h 271"/>
                <a:gd name="T66" fmla="*/ 61 w 271"/>
                <a:gd name="T67" fmla="*/ 114 h 271"/>
                <a:gd name="T68" fmla="*/ 216 w 271"/>
                <a:gd name="T69" fmla="*/ 104 h 271"/>
                <a:gd name="T70" fmla="*/ 211 w 271"/>
                <a:gd name="T71" fmla="*/ 116 h 271"/>
                <a:gd name="T72" fmla="*/ 61 w 271"/>
                <a:gd name="T73" fmla="*/ 155 h 271"/>
                <a:gd name="T74" fmla="*/ 170 w 271"/>
                <a:gd name="T75" fmla="*/ 56 h 271"/>
                <a:gd name="T76" fmla="*/ 175 w 271"/>
                <a:gd name="T77" fmla="*/ 69 h 271"/>
                <a:gd name="T78" fmla="*/ 96 w 271"/>
                <a:gd name="T79" fmla="*/ 202 h 271"/>
                <a:gd name="T80" fmla="*/ 104 w 271"/>
                <a:gd name="T81" fmla="*/ 55 h 271"/>
                <a:gd name="T82" fmla="*/ 117 w 271"/>
                <a:gd name="T83" fmla="*/ 60 h 271"/>
                <a:gd name="T84" fmla="*/ 202 w 271"/>
                <a:gd name="T85" fmla="*/ 175 h 271"/>
                <a:gd name="T86" fmla="*/ 160 w 271"/>
                <a:gd name="T87" fmla="*/ 198 h 271"/>
                <a:gd name="T88" fmla="*/ 173 w 271"/>
                <a:gd name="T89" fmla="*/ 204 h 271"/>
                <a:gd name="T90" fmla="*/ 188 w 271"/>
                <a:gd name="T91" fmla="*/ 124 h 271"/>
                <a:gd name="T92" fmla="*/ 210 w 271"/>
                <a:gd name="T93" fmla="*/ 194 h 271"/>
                <a:gd name="T94" fmla="*/ 191 w 271"/>
                <a:gd name="T95" fmla="*/ 211 h 271"/>
                <a:gd name="T96" fmla="*/ 121 w 271"/>
                <a:gd name="T97" fmla="*/ 228 h 271"/>
                <a:gd name="T98" fmla="*/ 90 w 271"/>
                <a:gd name="T99" fmla="*/ 162 h 271"/>
                <a:gd name="T100" fmla="*/ 107 w 271"/>
                <a:gd name="T101" fmla="*/ 180 h 271"/>
                <a:gd name="T102" fmla="*/ 42 w 271"/>
                <a:gd name="T103" fmla="*/ 121 h 271"/>
                <a:gd name="T104" fmla="*/ 109 w 271"/>
                <a:gd name="T105" fmla="*/ 89 h 271"/>
                <a:gd name="T106" fmla="*/ 91 w 271"/>
                <a:gd name="T107" fmla="*/ 107 h 271"/>
                <a:gd name="T108" fmla="*/ 124 w 271"/>
                <a:gd name="T109" fmla="*/ 83 h 271"/>
                <a:gd name="T110" fmla="*/ 195 w 271"/>
                <a:gd name="T111" fmla="*/ 61 h 271"/>
                <a:gd name="T112" fmla="*/ 212 w 271"/>
                <a:gd name="T113" fmla="*/ 79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1" h="271">
                  <a:moveTo>
                    <a:pt x="139" y="20"/>
                  </a:moveTo>
                  <a:cubicBezTo>
                    <a:pt x="139" y="20"/>
                    <a:pt x="140" y="20"/>
                    <a:pt x="140" y="2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3" y="24"/>
                    <a:pt x="164" y="24"/>
                    <a:pt x="164" y="24"/>
                  </a:cubicBezTo>
                  <a:cubicBezTo>
                    <a:pt x="176" y="6"/>
                    <a:pt x="176" y="6"/>
                    <a:pt x="176" y="6"/>
                  </a:cubicBezTo>
                  <a:cubicBezTo>
                    <a:pt x="187" y="10"/>
                    <a:pt x="187" y="10"/>
                    <a:pt x="187" y="10"/>
                  </a:cubicBezTo>
                  <a:cubicBezTo>
                    <a:pt x="185" y="31"/>
                    <a:pt x="185" y="31"/>
                    <a:pt x="185" y="31"/>
                  </a:cubicBezTo>
                  <a:cubicBezTo>
                    <a:pt x="186" y="32"/>
                    <a:pt x="186" y="32"/>
                    <a:pt x="187" y="32"/>
                  </a:cubicBezTo>
                  <a:cubicBezTo>
                    <a:pt x="202" y="17"/>
                    <a:pt x="202" y="17"/>
                    <a:pt x="202" y="17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6" y="44"/>
                    <a:pt x="207" y="45"/>
                    <a:pt x="207" y="45"/>
                  </a:cubicBezTo>
                  <a:cubicBezTo>
                    <a:pt x="225" y="34"/>
                    <a:pt x="225" y="34"/>
                    <a:pt x="225" y="34"/>
                  </a:cubicBezTo>
                  <a:cubicBezTo>
                    <a:pt x="233" y="41"/>
                    <a:pt x="233" y="41"/>
                    <a:pt x="233" y="41"/>
                  </a:cubicBezTo>
                  <a:cubicBezTo>
                    <a:pt x="223" y="61"/>
                    <a:pt x="223" y="61"/>
                    <a:pt x="223" y="61"/>
                  </a:cubicBezTo>
                  <a:cubicBezTo>
                    <a:pt x="223" y="61"/>
                    <a:pt x="224" y="61"/>
                    <a:pt x="224" y="62"/>
                  </a:cubicBezTo>
                  <a:cubicBezTo>
                    <a:pt x="245" y="55"/>
                    <a:pt x="245" y="55"/>
                    <a:pt x="245" y="55"/>
                  </a:cubicBezTo>
                  <a:cubicBezTo>
                    <a:pt x="251" y="64"/>
                    <a:pt x="251" y="64"/>
                    <a:pt x="251" y="64"/>
                  </a:cubicBezTo>
                  <a:cubicBezTo>
                    <a:pt x="237" y="80"/>
                    <a:pt x="237" y="80"/>
                    <a:pt x="237" y="80"/>
                  </a:cubicBezTo>
                  <a:cubicBezTo>
                    <a:pt x="237" y="81"/>
                    <a:pt x="238" y="82"/>
                    <a:pt x="238" y="83"/>
                  </a:cubicBezTo>
                  <a:cubicBezTo>
                    <a:pt x="260" y="80"/>
                    <a:pt x="260" y="80"/>
                    <a:pt x="260" y="80"/>
                  </a:cubicBezTo>
                  <a:cubicBezTo>
                    <a:pt x="264" y="91"/>
                    <a:pt x="264" y="91"/>
                    <a:pt x="264" y="91"/>
                  </a:cubicBezTo>
                  <a:cubicBezTo>
                    <a:pt x="246" y="104"/>
                    <a:pt x="246" y="104"/>
                    <a:pt x="246" y="104"/>
                  </a:cubicBezTo>
                  <a:cubicBezTo>
                    <a:pt x="247" y="104"/>
                    <a:pt x="247" y="105"/>
                    <a:pt x="247" y="106"/>
                  </a:cubicBezTo>
                  <a:cubicBezTo>
                    <a:pt x="268" y="107"/>
                    <a:pt x="268" y="107"/>
                    <a:pt x="268" y="107"/>
                  </a:cubicBezTo>
                  <a:cubicBezTo>
                    <a:pt x="270" y="118"/>
                    <a:pt x="270" y="118"/>
                    <a:pt x="270" y="118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1" y="128"/>
                    <a:pt x="251" y="129"/>
                    <a:pt x="251" y="129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1" y="147"/>
                    <a:pt x="271" y="147"/>
                    <a:pt x="271" y="147"/>
                  </a:cubicBezTo>
                  <a:cubicBezTo>
                    <a:pt x="250" y="152"/>
                    <a:pt x="250" y="152"/>
                    <a:pt x="250" y="152"/>
                  </a:cubicBezTo>
                  <a:cubicBezTo>
                    <a:pt x="250" y="152"/>
                    <a:pt x="250" y="153"/>
                    <a:pt x="249" y="153"/>
                  </a:cubicBezTo>
                  <a:cubicBezTo>
                    <a:pt x="268" y="164"/>
                    <a:pt x="268" y="164"/>
                    <a:pt x="268" y="164"/>
                  </a:cubicBezTo>
                  <a:cubicBezTo>
                    <a:pt x="266" y="174"/>
                    <a:pt x="266" y="174"/>
                    <a:pt x="266" y="174"/>
                  </a:cubicBezTo>
                  <a:cubicBezTo>
                    <a:pt x="244" y="175"/>
                    <a:pt x="244" y="175"/>
                    <a:pt x="244" y="175"/>
                  </a:cubicBezTo>
                  <a:cubicBezTo>
                    <a:pt x="244" y="175"/>
                    <a:pt x="244" y="176"/>
                    <a:pt x="243" y="176"/>
                  </a:cubicBezTo>
                  <a:cubicBezTo>
                    <a:pt x="260" y="191"/>
                    <a:pt x="260" y="191"/>
                    <a:pt x="260" y="191"/>
                  </a:cubicBezTo>
                  <a:cubicBezTo>
                    <a:pt x="255" y="200"/>
                    <a:pt x="255" y="200"/>
                    <a:pt x="255" y="200"/>
                  </a:cubicBezTo>
                  <a:cubicBezTo>
                    <a:pt x="233" y="196"/>
                    <a:pt x="233" y="196"/>
                    <a:pt x="233" y="196"/>
                  </a:cubicBezTo>
                  <a:cubicBezTo>
                    <a:pt x="233" y="197"/>
                    <a:pt x="233" y="197"/>
                    <a:pt x="233" y="198"/>
                  </a:cubicBezTo>
                  <a:cubicBezTo>
                    <a:pt x="246" y="215"/>
                    <a:pt x="246" y="215"/>
                    <a:pt x="246" y="215"/>
                  </a:cubicBezTo>
                  <a:cubicBezTo>
                    <a:pt x="239" y="224"/>
                    <a:pt x="239" y="224"/>
                    <a:pt x="239" y="224"/>
                  </a:cubicBezTo>
                  <a:cubicBezTo>
                    <a:pt x="219" y="215"/>
                    <a:pt x="219" y="215"/>
                    <a:pt x="219" y="215"/>
                  </a:cubicBezTo>
                  <a:cubicBezTo>
                    <a:pt x="218" y="216"/>
                    <a:pt x="218" y="216"/>
                    <a:pt x="217" y="217"/>
                  </a:cubicBezTo>
                  <a:cubicBezTo>
                    <a:pt x="227" y="236"/>
                    <a:pt x="227" y="236"/>
                    <a:pt x="227" y="236"/>
                  </a:cubicBezTo>
                  <a:cubicBezTo>
                    <a:pt x="218" y="243"/>
                    <a:pt x="218" y="243"/>
                    <a:pt x="218" y="243"/>
                  </a:cubicBezTo>
                  <a:cubicBezTo>
                    <a:pt x="200" y="231"/>
                    <a:pt x="200" y="231"/>
                    <a:pt x="200" y="231"/>
                  </a:cubicBezTo>
                  <a:cubicBezTo>
                    <a:pt x="200" y="231"/>
                    <a:pt x="199" y="231"/>
                    <a:pt x="199" y="232"/>
                  </a:cubicBezTo>
                  <a:cubicBezTo>
                    <a:pt x="204" y="253"/>
                    <a:pt x="204" y="253"/>
                    <a:pt x="204" y="253"/>
                  </a:cubicBezTo>
                  <a:cubicBezTo>
                    <a:pt x="194" y="258"/>
                    <a:pt x="194" y="258"/>
                    <a:pt x="194" y="258"/>
                  </a:cubicBezTo>
                  <a:cubicBezTo>
                    <a:pt x="179" y="242"/>
                    <a:pt x="179" y="242"/>
                    <a:pt x="179" y="242"/>
                  </a:cubicBezTo>
                  <a:cubicBezTo>
                    <a:pt x="179" y="242"/>
                    <a:pt x="178" y="243"/>
                    <a:pt x="178" y="243"/>
                  </a:cubicBezTo>
                  <a:cubicBezTo>
                    <a:pt x="178" y="264"/>
                    <a:pt x="178" y="264"/>
                    <a:pt x="178" y="264"/>
                  </a:cubicBezTo>
                  <a:cubicBezTo>
                    <a:pt x="167" y="267"/>
                    <a:pt x="167" y="267"/>
                    <a:pt x="167" y="267"/>
                  </a:cubicBezTo>
                  <a:cubicBezTo>
                    <a:pt x="156" y="249"/>
                    <a:pt x="156" y="249"/>
                    <a:pt x="156" y="249"/>
                  </a:cubicBezTo>
                  <a:cubicBezTo>
                    <a:pt x="156" y="249"/>
                    <a:pt x="155" y="249"/>
                    <a:pt x="154" y="249"/>
                  </a:cubicBezTo>
                  <a:cubicBezTo>
                    <a:pt x="150" y="270"/>
                    <a:pt x="150" y="270"/>
                    <a:pt x="150" y="270"/>
                  </a:cubicBezTo>
                  <a:cubicBezTo>
                    <a:pt x="139" y="271"/>
                    <a:pt x="139" y="271"/>
                    <a:pt x="139" y="271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132" y="250"/>
                    <a:pt x="131" y="250"/>
                    <a:pt x="130" y="250"/>
                  </a:cubicBezTo>
                  <a:cubicBezTo>
                    <a:pt x="122" y="270"/>
                    <a:pt x="122" y="270"/>
                    <a:pt x="122" y="270"/>
                  </a:cubicBezTo>
                  <a:cubicBezTo>
                    <a:pt x="111" y="269"/>
                    <a:pt x="111" y="269"/>
                    <a:pt x="111" y="269"/>
                  </a:cubicBezTo>
                  <a:cubicBezTo>
                    <a:pt x="108" y="247"/>
                    <a:pt x="108" y="247"/>
                    <a:pt x="108" y="247"/>
                  </a:cubicBezTo>
                  <a:cubicBezTo>
                    <a:pt x="108" y="247"/>
                    <a:pt x="107" y="247"/>
                    <a:pt x="107" y="247"/>
                  </a:cubicBezTo>
                  <a:cubicBezTo>
                    <a:pt x="94" y="265"/>
                    <a:pt x="94" y="265"/>
                    <a:pt x="94" y="265"/>
                  </a:cubicBezTo>
                  <a:cubicBezTo>
                    <a:pt x="84" y="261"/>
                    <a:pt x="84" y="261"/>
                    <a:pt x="84" y="261"/>
                  </a:cubicBezTo>
                  <a:cubicBezTo>
                    <a:pt x="86" y="239"/>
                    <a:pt x="86" y="239"/>
                    <a:pt x="86" y="239"/>
                  </a:cubicBezTo>
                  <a:cubicBezTo>
                    <a:pt x="85" y="239"/>
                    <a:pt x="85" y="239"/>
                    <a:pt x="84" y="238"/>
                  </a:cubicBezTo>
                  <a:cubicBezTo>
                    <a:pt x="68" y="253"/>
                    <a:pt x="68" y="253"/>
                    <a:pt x="68" y="253"/>
                  </a:cubicBezTo>
                  <a:cubicBezTo>
                    <a:pt x="59" y="247"/>
                    <a:pt x="59" y="247"/>
                    <a:pt x="59" y="247"/>
                  </a:cubicBezTo>
                  <a:cubicBezTo>
                    <a:pt x="65" y="226"/>
                    <a:pt x="65" y="226"/>
                    <a:pt x="65" y="226"/>
                  </a:cubicBezTo>
                  <a:cubicBezTo>
                    <a:pt x="65" y="226"/>
                    <a:pt x="64" y="226"/>
                    <a:pt x="64" y="225"/>
                  </a:cubicBezTo>
                  <a:cubicBezTo>
                    <a:pt x="46" y="237"/>
                    <a:pt x="46" y="237"/>
                    <a:pt x="46" y="237"/>
                  </a:cubicBezTo>
                  <a:cubicBezTo>
                    <a:pt x="38" y="229"/>
                    <a:pt x="38" y="229"/>
                    <a:pt x="38" y="229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8" y="209"/>
                    <a:pt x="47" y="209"/>
                    <a:pt x="47" y="209"/>
                  </a:cubicBezTo>
                  <a:cubicBezTo>
                    <a:pt x="26" y="216"/>
                    <a:pt x="26" y="216"/>
                    <a:pt x="26" y="216"/>
                  </a:cubicBezTo>
                  <a:cubicBezTo>
                    <a:pt x="20" y="207"/>
                    <a:pt x="20" y="207"/>
                    <a:pt x="20" y="207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4" y="190"/>
                    <a:pt x="34" y="189"/>
                    <a:pt x="34" y="189"/>
                  </a:cubicBezTo>
                  <a:cubicBezTo>
                    <a:pt x="12" y="191"/>
                    <a:pt x="12" y="191"/>
                    <a:pt x="12" y="191"/>
                  </a:cubicBezTo>
                  <a:cubicBezTo>
                    <a:pt x="8" y="181"/>
                    <a:pt x="8" y="181"/>
                    <a:pt x="8" y="181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7"/>
                    <a:pt x="25" y="167"/>
                    <a:pt x="25" y="166"/>
                  </a:cubicBezTo>
                  <a:cubicBezTo>
                    <a:pt x="3" y="164"/>
                    <a:pt x="3" y="164"/>
                    <a:pt x="3" y="164"/>
                  </a:cubicBezTo>
                  <a:cubicBezTo>
                    <a:pt x="1" y="154"/>
                    <a:pt x="1" y="154"/>
                    <a:pt x="1" y="154"/>
                  </a:cubicBezTo>
                  <a:cubicBezTo>
                    <a:pt x="21" y="144"/>
                    <a:pt x="21" y="144"/>
                    <a:pt x="21" y="144"/>
                  </a:cubicBezTo>
                  <a:cubicBezTo>
                    <a:pt x="21" y="144"/>
                    <a:pt x="21" y="143"/>
                    <a:pt x="21" y="142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" y="125"/>
                    <a:pt x="1" y="125"/>
                    <a:pt x="1" y="125"/>
                  </a:cubicBezTo>
                  <a:cubicBezTo>
                    <a:pt x="22" y="120"/>
                    <a:pt x="22" y="120"/>
                    <a:pt x="22" y="120"/>
                  </a:cubicBezTo>
                  <a:cubicBezTo>
                    <a:pt x="22" y="120"/>
                    <a:pt x="22" y="119"/>
                    <a:pt x="22" y="11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6" y="97"/>
                    <a:pt x="6" y="97"/>
                    <a:pt x="6" y="97"/>
                  </a:cubicBezTo>
                  <a:cubicBezTo>
                    <a:pt x="27" y="97"/>
                    <a:pt x="27" y="97"/>
                    <a:pt x="27" y="97"/>
                  </a:cubicBezTo>
                  <a:cubicBezTo>
                    <a:pt x="28" y="96"/>
                    <a:pt x="28" y="96"/>
                    <a:pt x="28" y="95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38" y="74"/>
                    <a:pt x="39" y="74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3" y="56"/>
                    <a:pt x="53" y="55"/>
                    <a:pt x="54" y="5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1" y="40"/>
                    <a:pt x="72" y="40"/>
                    <a:pt x="72" y="40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2" y="29"/>
                    <a:pt x="93" y="29"/>
                    <a:pt x="93" y="28"/>
                  </a:cubicBezTo>
                  <a:cubicBezTo>
                    <a:pt x="93" y="7"/>
                    <a:pt x="93" y="7"/>
                    <a:pt x="93" y="7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5" y="22"/>
                    <a:pt x="116" y="22"/>
                    <a:pt x="116" y="22"/>
                  </a:cubicBezTo>
                  <a:cubicBezTo>
                    <a:pt x="120" y="1"/>
                    <a:pt x="120" y="1"/>
                    <a:pt x="120" y="1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9" y="20"/>
                    <a:pt x="139" y="20"/>
                    <a:pt x="139" y="20"/>
                  </a:cubicBezTo>
                  <a:close/>
                  <a:moveTo>
                    <a:pt x="151" y="130"/>
                  </a:moveTo>
                  <a:cubicBezTo>
                    <a:pt x="151" y="130"/>
                    <a:pt x="151" y="130"/>
                    <a:pt x="151" y="130"/>
                  </a:cubicBezTo>
                  <a:cubicBezTo>
                    <a:pt x="149" y="125"/>
                    <a:pt x="146" y="122"/>
                    <a:pt x="142" y="121"/>
                  </a:cubicBezTo>
                  <a:cubicBezTo>
                    <a:pt x="142" y="121"/>
                    <a:pt x="142" y="121"/>
                    <a:pt x="142" y="121"/>
                  </a:cubicBezTo>
                  <a:cubicBezTo>
                    <a:pt x="138" y="119"/>
                    <a:pt x="134" y="119"/>
                    <a:pt x="130" y="121"/>
                  </a:cubicBezTo>
                  <a:cubicBezTo>
                    <a:pt x="126" y="122"/>
                    <a:pt x="123" y="125"/>
                    <a:pt x="121" y="129"/>
                  </a:cubicBezTo>
                  <a:cubicBezTo>
                    <a:pt x="119" y="133"/>
                    <a:pt x="119" y="137"/>
                    <a:pt x="121" y="141"/>
                  </a:cubicBezTo>
                  <a:cubicBezTo>
                    <a:pt x="122" y="146"/>
                    <a:pt x="126" y="149"/>
                    <a:pt x="129" y="150"/>
                  </a:cubicBezTo>
                  <a:cubicBezTo>
                    <a:pt x="129" y="150"/>
                    <a:pt x="129" y="150"/>
                    <a:pt x="129" y="150"/>
                  </a:cubicBezTo>
                  <a:cubicBezTo>
                    <a:pt x="133" y="152"/>
                    <a:pt x="138" y="152"/>
                    <a:pt x="142" y="150"/>
                  </a:cubicBezTo>
                  <a:cubicBezTo>
                    <a:pt x="146" y="149"/>
                    <a:pt x="149" y="146"/>
                    <a:pt x="151" y="142"/>
                  </a:cubicBezTo>
                  <a:cubicBezTo>
                    <a:pt x="152" y="138"/>
                    <a:pt x="152" y="134"/>
                    <a:pt x="151" y="130"/>
                  </a:cubicBezTo>
                  <a:close/>
                  <a:moveTo>
                    <a:pt x="56" y="101"/>
                  </a:moveTo>
                  <a:cubicBezTo>
                    <a:pt x="56" y="101"/>
                    <a:pt x="56" y="101"/>
                    <a:pt x="56" y="101"/>
                  </a:cubicBezTo>
                  <a:cubicBezTo>
                    <a:pt x="54" y="106"/>
                    <a:pt x="56" y="111"/>
                    <a:pt x="61" y="114"/>
                  </a:cubicBezTo>
                  <a:cubicBezTo>
                    <a:pt x="66" y="116"/>
                    <a:pt x="72" y="114"/>
                    <a:pt x="74" y="109"/>
                  </a:cubicBezTo>
                  <a:cubicBezTo>
                    <a:pt x="76" y="104"/>
                    <a:pt x="74" y="98"/>
                    <a:pt x="69" y="96"/>
                  </a:cubicBezTo>
                  <a:cubicBezTo>
                    <a:pt x="64" y="94"/>
                    <a:pt x="58" y="96"/>
                    <a:pt x="56" y="101"/>
                  </a:cubicBezTo>
                  <a:close/>
                  <a:moveTo>
                    <a:pt x="216" y="104"/>
                  </a:moveTo>
                  <a:cubicBezTo>
                    <a:pt x="216" y="104"/>
                    <a:pt x="216" y="104"/>
                    <a:pt x="216" y="104"/>
                  </a:cubicBezTo>
                  <a:cubicBezTo>
                    <a:pt x="214" y="99"/>
                    <a:pt x="209" y="96"/>
                    <a:pt x="204" y="98"/>
                  </a:cubicBezTo>
                  <a:cubicBezTo>
                    <a:pt x="199" y="100"/>
                    <a:pt x="196" y="106"/>
                    <a:pt x="198" y="111"/>
                  </a:cubicBezTo>
                  <a:cubicBezTo>
                    <a:pt x="200" y="116"/>
                    <a:pt x="206" y="118"/>
                    <a:pt x="211" y="116"/>
                  </a:cubicBezTo>
                  <a:cubicBezTo>
                    <a:pt x="216" y="114"/>
                    <a:pt x="218" y="109"/>
                    <a:pt x="216" y="104"/>
                  </a:cubicBezTo>
                  <a:close/>
                  <a:moveTo>
                    <a:pt x="73" y="160"/>
                  </a:moveTo>
                  <a:cubicBezTo>
                    <a:pt x="73" y="160"/>
                    <a:pt x="73" y="160"/>
                    <a:pt x="73" y="160"/>
                  </a:cubicBezTo>
                  <a:cubicBezTo>
                    <a:pt x="71" y="155"/>
                    <a:pt x="66" y="153"/>
                    <a:pt x="61" y="155"/>
                  </a:cubicBezTo>
                  <a:cubicBezTo>
                    <a:pt x="56" y="157"/>
                    <a:pt x="53" y="162"/>
                    <a:pt x="55" y="167"/>
                  </a:cubicBezTo>
                  <a:cubicBezTo>
                    <a:pt x="57" y="172"/>
                    <a:pt x="63" y="175"/>
                    <a:pt x="68" y="173"/>
                  </a:cubicBezTo>
                  <a:cubicBezTo>
                    <a:pt x="73" y="171"/>
                    <a:pt x="75" y="165"/>
                    <a:pt x="73" y="160"/>
                  </a:cubicBezTo>
                  <a:close/>
                  <a:moveTo>
                    <a:pt x="170" y="56"/>
                  </a:moveTo>
                  <a:cubicBezTo>
                    <a:pt x="170" y="56"/>
                    <a:pt x="170" y="56"/>
                    <a:pt x="170" y="56"/>
                  </a:cubicBezTo>
                  <a:cubicBezTo>
                    <a:pt x="165" y="54"/>
                    <a:pt x="160" y="56"/>
                    <a:pt x="158" y="61"/>
                  </a:cubicBezTo>
                  <a:cubicBezTo>
                    <a:pt x="155" y="66"/>
                    <a:pt x="158" y="72"/>
                    <a:pt x="163" y="74"/>
                  </a:cubicBezTo>
                  <a:cubicBezTo>
                    <a:pt x="168" y="76"/>
                    <a:pt x="173" y="74"/>
                    <a:pt x="175" y="69"/>
                  </a:cubicBezTo>
                  <a:cubicBezTo>
                    <a:pt x="177" y="64"/>
                    <a:pt x="175" y="58"/>
                    <a:pt x="170" y="56"/>
                  </a:cubicBezTo>
                  <a:close/>
                  <a:moveTo>
                    <a:pt x="109" y="197"/>
                  </a:moveTo>
                  <a:cubicBezTo>
                    <a:pt x="109" y="197"/>
                    <a:pt x="109" y="197"/>
                    <a:pt x="109" y="197"/>
                  </a:cubicBezTo>
                  <a:cubicBezTo>
                    <a:pt x="104" y="195"/>
                    <a:pt x="98" y="197"/>
                    <a:pt x="96" y="202"/>
                  </a:cubicBezTo>
                  <a:cubicBezTo>
                    <a:pt x="94" y="207"/>
                    <a:pt x="96" y="213"/>
                    <a:pt x="101" y="215"/>
                  </a:cubicBezTo>
                  <a:cubicBezTo>
                    <a:pt x="106" y="217"/>
                    <a:pt x="112" y="215"/>
                    <a:pt x="114" y="210"/>
                  </a:cubicBezTo>
                  <a:cubicBezTo>
                    <a:pt x="116" y="205"/>
                    <a:pt x="114" y="199"/>
                    <a:pt x="109" y="197"/>
                  </a:cubicBezTo>
                  <a:close/>
                  <a:moveTo>
                    <a:pt x="104" y="55"/>
                  </a:moveTo>
                  <a:cubicBezTo>
                    <a:pt x="104" y="55"/>
                    <a:pt x="104" y="55"/>
                    <a:pt x="104" y="55"/>
                  </a:cubicBezTo>
                  <a:cubicBezTo>
                    <a:pt x="99" y="57"/>
                    <a:pt x="97" y="62"/>
                    <a:pt x="99" y="67"/>
                  </a:cubicBezTo>
                  <a:cubicBezTo>
                    <a:pt x="101" y="72"/>
                    <a:pt x="106" y="75"/>
                    <a:pt x="111" y="73"/>
                  </a:cubicBezTo>
                  <a:cubicBezTo>
                    <a:pt x="116" y="71"/>
                    <a:pt x="119" y="65"/>
                    <a:pt x="117" y="60"/>
                  </a:cubicBezTo>
                  <a:cubicBezTo>
                    <a:pt x="115" y="55"/>
                    <a:pt x="109" y="53"/>
                    <a:pt x="104" y="55"/>
                  </a:cubicBezTo>
                  <a:close/>
                  <a:moveTo>
                    <a:pt x="197" y="162"/>
                  </a:moveTo>
                  <a:cubicBezTo>
                    <a:pt x="197" y="162"/>
                    <a:pt x="197" y="162"/>
                    <a:pt x="197" y="162"/>
                  </a:cubicBezTo>
                  <a:cubicBezTo>
                    <a:pt x="195" y="167"/>
                    <a:pt x="198" y="173"/>
                    <a:pt x="202" y="175"/>
                  </a:cubicBezTo>
                  <a:cubicBezTo>
                    <a:pt x="207" y="177"/>
                    <a:pt x="213" y="175"/>
                    <a:pt x="215" y="170"/>
                  </a:cubicBezTo>
                  <a:cubicBezTo>
                    <a:pt x="217" y="165"/>
                    <a:pt x="215" y="159"/>
                    <a:pt x="210" y="157"/>
                  </a:cubicBezTo>
                  <a:cubicBezTo>
                    <a:pt x="205" y="155"/>
                    <a:pt x="200" y="157"/>
                    <a:pt x="197" y="162"/>
                  </a:cubicBezTo>
                  <a:close/>
                  <a:moveTo>
                    <a:pt x="160" y="198"/>
                  </a:moveTo>
                  <a:cubicBezTo>
                    <a:pt x="160" y="198"/>
                    <a:pt x="160" y="198"/>
                    <a:pt x="160" y="198"/>
                  </a:cubicBezTo>
                  <a:cubicBezTo>
                    <a:pt x="155" y="200"/>
                    <a:pt x="153" y="206"/>
                    <a:pt x="155" y="211"/>
                  </a:cubicBezTo>
                  <a:cubicBezTo>
                    <a:pt x="157" y="216"/>
                    <a:pt x="163" y="218"/>
                    <a:pt x="168" y="216"/>
                  </a:cubicBezTo>
                  <a:cubicBezTo>
                    <a:pt x="172" y="214"/>
                    <a:pt x="175" y="208"/>
                    <a:pt x="173" y="204"/>
                  </a:cubicBezTo>
                  <a:cubicBezTo>
                    <a:pt x="171" y="199"/>
                    <a:pt x="165" y="196"/>
                    <a:pt x="160" y="198"/>
                  </a:cubicBezTo>
                  <a:close/>
                  <a:moveTo>
                    <a:pt x="230" y="124"/>
                  </a:moveTo>
                  <a:cubicBezTo>
                    <a:pt x="230" y="124"/>
                    <a:pt x="230" y="124"/>
                    <a:pt x="230" y="124"/>
                  </a:cubicBezTo>
                  <a:cubicBezTo>
                    <a:pt x="215" y="135"/>
                    <a:pt x="201" y="133"/>
                    <a:pt x="188" y="124"/>
                  </a:cubicBezTo>
                  <a:cubicBezTo>
                    <a:pt x="187" y="132"/>
                    <a:pt x="187" y="140"/>
                    <a:pt x="187" y="149"/>
                  </a:cubicBezTo>
                  <a:cubicBezTo>
                    <a:pt x="201" y="139"/>
                    <a:pt x="215" y="137"/>
                    <a:pt x="229" y="150"/>
                  </a:cubicBezTo>
                  <a:cubicBezTo>
                    <a:pt x="229" y="141"/>
                    <a:pt x="229" y="133"/>
                    <a:pt x="230" y="124"/>
                  </a:cubicBezTo>
                  <a:close/>
                  <a:moveTo>
                    <a:pt x="210" y="194"/>
                  </a:moveTo>
                  <a:cubicBezTo>
                    <a:pt x="210" y="194"/>
                    <a:pt x="210" y="194"/>
                    <a:pt x="210" y="194"/>
                  </a:cubicBezTo>
                  <a:cubicBezTo>
                    <a:pt x="193" y="191"/>
                    <a:pt x="184" y="180"/>
                    <a:pt x="181" y="164"/>
                  </a:cubicBezTo>
                  <a:cubicBezTo>
                    <a:pt x="175" y="169"/>
                    <a:pt x="168" y="175"/>
                    <a:pt x="162" y="181"/>
                  </a:cubicBezTo>
                  <a:cubicBezTo>
                    <a:pt x="180" y="184"/>
                    <a:pt x="191" y="193"/>
                    <a:pt x="191" y="211"/>
                  </a:cubicBezTo>
                  <a:cubicBezTo>
                    <a:pt x="198" y="206"/>
                    <a:pt x="204" y="200"/>
                    <a:pt x="210" y="194"/>
                  </a:cubicBezTo>
                  <a:close/>
                  <a:moveTo>
                    <a:pt x="122" y="186"/>
                  </a:moveTo>
                  <a:cubicBezTo>
                    <a:pt x="122" y="186"/>
                    <a:pt x="122" y="186"/>
                    <a:pt x="122" y="186"/>
                  </a:cubicBezTo>
                  <a:cubicBezTo>
                    <a:pt x="132" y="201"/>
                    <a:pt x="131" y="215"/>
                    <a:pt x="121" y="228"/>
                  </a:cubicBezTo>
                  <a:cubicBezTo>
                    <a:pt x="130" y="229"/>
                    <a:pt x="138" y="229"/>
                    <a:pt x="147" y="229"/>
                  </a:cubicBezTo>
                  <a:cubicBezTo>
                    <a:pt x="136" y="215"/>
                    <a:pt x="135" y="201"/>
                    <a:pt x="147" y="187"/>
                  </a:cubicBezTo>
                  <a:cubicBezTo>
                    <a:pt x="139" y="187"/>
                    <a:pt x="130" y="187"/>
                    <a:pt x="122" y="186"/>
                  </a:cubicBezTo>
                  <a:close/>
                  <a:moveTo>
                    <a:pt x="90" y="162"/>
                  </a:moveTo>
                  <a:cubicBezTo>
                    <a:pt x="90" y="162"/>
                    <a:pt x="90" y="162"/>
                    <a:pt x="90" y="162"/>
                  </a:cubicBezTo>
                  <a:cubicBezTo>
                    <a:pt x="87" y="179"/>
                    <a:pt x="76" y="188"/>
                    <a:pt x="59" y="191"/>
                  </a:cubicBezTo>
                  <a:cubicBezTo>
                    <a:pt x="65" y="197"/>
                    <a:pt x="71" y="203"/>
                    <a:pt x="77" y="209"/>
                  </a:cubicBezTo>
                  <a:cubicBezTo>
                    <a:pt x="80" y="192"/>
                    <a:pt x="89" y="181"/>
                    <a:pt x="107" y="180"/>
                  </a:cubicBezTo>
                  <a:cubicBezTo>
                    <a:pt x="102" y="174"/>
                    <a:pt x="96" y="168"/>
                    <a:pt x="90" y="162"/>
                  </a:cubicBezTo>
                  <a:close/>
                  <a:moveTo>
                    <a:pt x="84" y="121"/>
                  </a:moveTo>
                  <a:cubicBezTo>
                    <a:pt x="84" y="121"/>
                    <a:pt x="84" y="121"/>
                    <a:pt x="84" y="121"/>
                  </a:cubicBezTo>
                  <a:cubicBezTo>
                    <a:pt x="70" y="132"/>
                    <a:pt x="56" y="130"/>
                    <a:pt x="42" y="121"/>
                  </a:cubicBezTo>
                  <a:cubicBezTo>
                    <a:pt x="42" y="129"/>
                    <a:pt x="42" y="137"/>
                    <a:pt x="42" y="146"/>
                  </a:cubicBezTo>
                  <a:cubicBezTo>
                    <a:pt x="56" y="136"/>
                    <a:pt x="70" y="134"/>
                    <a:pt x="84" y="147"/>
                  </a:cubicBezTo>
                  <a:cubicBezTo>
                    <a:pt x="84" y="138"/>
                    <a:pt x="84" y="130"/>
                    <a:pt x="84" y="121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09" y="89"/>
                  </a:cubicBezTo>
                  <a:cubicBezTo>
                    <a:pt x="92" y="86"/>
                    <a:pt x="83" y="75"/>
                    <a:pt x="80" y="59"/>
                  </a:cubicBezTo>
                  <a:cubicBezTo>
                    <a:pt x="74" y="65"/>
                    <a:pt x="68" y="70"/>
                    <a:pt x="62" y="76"/>
                  </a:cubicBezTo>
                  <a:cubicBezTo>
                    <a:pt x="79" y="79"/>
                    <a:pt x="90" y="88"/>
                    <a:pt x="91" y="107"/>
                  </a:cubicBezTo>
                  <a:cubicBezTo>
                    <a:pt x="97" y="101"/>
                    <a:pt x="103" y="95"/>
                    <a:pt x="109" y="89"/>
                  </a:cubicBezTo>
                  <a:close/>
                  <a:moveTo>
                    <a:pt x="125" y="41"/>
                  </a:moveTo>
                  <a:cubicBezTo>
                    <a:pt x="125" y="41"/>
                    <a:pt x="125" y="41"/>
                    <a:pt x="125" y="41"/>
                  </a:cubicBezTo>
                  <a:cubicBezTo>
                    <a:pt x="135" y="55"/>
                    <a:pt x="134" y="69"/>
                    <a:pt x="124" y="83"/>
                  </a:cubicBezTo>
                  <a:cubicBezTo>
                    <a:pt x="133" y="83"/>
                    <a:pt x="141" y="84"/>
                    <a:pt x="150" y="84"/>
                  </a:cubicBezTo>
                  <a:cubicBezTo>
                    <a:pt x="139" y="70"/>
                    <a:pt x="138" y="56"/>
                    <a:pt x="150" y="42"/>
                  </a:cubicBezTo>
                  <a:cubicBezTo>
                    <a:pt x="142" y="42"/>
                    <a:pt x="134" y="41"/>
                    <a:pt x="125" y="41"/>
                  </a:cubicBezTo>
                  <a:close/>
                  <a:moveTo>
                    <a:pt x="195" y="61"/>
                  </a:moveTo>
                  <a:cubicBezTo>
                    <a:pt x="195" y="61"/>
                    <a:pt x="195" y="61"/>
                    <a:pt x="195" y="61"/>
                  </a:cubicBezTo>
                  <a:cubicBezTo>
                    <a:pt x="192" y="78"/>
                    <a:pt x="181" y="87"/>
                    <a:pt x="164" y="90"/>
                  </a:cubicBezTo>
                  <a:cubicBezTo>
                    <a:pt x="170" y="96"/>
                    <a:pt x="176" y="102"/>
                    <a:pt x="182" y="109"/>
                  </a:cubicBezTo>
                  <a:cubicBezTo>
                    <a:pt x="185" y="91"/>
                    <a:pt x="194" y="80"/>
                    <a:pt x="212" y="79"/>
                  </a:cubicBezTo>
                  <a:cubicBezTo>
                    <a:pt x="206" y="73"/>
                    <a:pt x="200" y="67"/>
                    <a:pt x="195" y="61"/>
                  </a:cubicBezTo>
                  <a:close/>
                </a:path>
              </a:pathLst>
            </a:custGeom>
            <a:solidFill>
              <a:srgbClr val="CFC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"/>
            <p:cNvSpPr>
              <a:spLocks noEditPoints="1"/>
            </p:cNvSpPr>
            <p:nvPr/>
          </p:nvSpPr>
          <p:spPr bwMode="auto">
            <a:xfrm>
              <a:off x="1867" y="1484"/>
              <a:ext cx="1004" cy="1004"/>
            </a:xfrm>
            <a:custGeom>
              <a:avLst/>
              <a:gdLst>
                <a:gd name="T0" fmla="*/ 557 w 583"/>
                <a:gd name="T1" fmla="*/ 416 h 583"/>
                <a:gd name="T2" fmla="*/ 332 w 583"/>
                <a:gd name="T3" fmla="*/ 543 h 583"/>
                <a:gd name="T4" fmla="*/ 102 w 583"/>
                <a:gd name="T5" fmla="*/ 515 h 583"/>
                <a:gd name="T6" fmla="*/ 38 w 583"/>
                <a:gd name="T7" fmla="*/ 265 h 583"/>
                <a:gd name="T8" fmla="*/ 125 w 583"/>
                <a:gd name="T9" fmla="*/ 51 h 583"/>
                <a:gd name="T10" fmla="*/ 383 w 583"/>
                <a:gd name="T11" fmla="*/ 53 h 583"/>
                <a:gd name="T12" fmla="*/ 436 w 583"/>
                <a:gd name="T13" fmla="*/ 178 h 583"/>
                <a:gd name="T14" fmla="*/ 415 w 583"/>
                <a:gd name="T15" fmla="*/ 156 h 583"/>
                <a:gd name="T16" fmla="*/ 405 w 583"/>
                <a:gd name="T17" fmla="*/ 127 h 583"/>
                <a:gd name="T18" fmla="*/ 375 w 583"/>
                <a:gd name="T19" fmla="*/ 124 h 583"/>
                <a:gd name="T20" fmla="*/ 345 w 583"/>
                <a:gd name="T21" fmla="*/ 116 h 583"/>
                <a:gd name="T22" fmla="*/ 324 w 583"/>
                <a:gd name="T23" fmla="*/ 95 h 583"/>
                <a:gd name="T24" fmla="*/ 296 w 583"/>
                <a:gd name="T25" fmla="*/ 104 h 583"/>
                <a:gd name="T26" fmla="*/ 265 w 583"/>
                <a:gd name="T27" fmla="*/ 110 h 583"/>
                <a:gd name="T28" fmla="*/ 237 w 583"/>
                <a:gd name="T29" fmla="*/ 100 h 583"/>
                <a:gd name="T30" fmla="*/ 215 w 583"/>
                <a:gd name="T31" fmla="*/ 120 h 583"/>
                <a:gd name="T32" fmla="*/ 190 w 583"/>
                <a:gd name="T33" fmla="*/ 139 h 583"/>
                <a:gd name="T34" fmla="*/ 160 w 583"/>
                <a:gd name="T35" fmla="*/ 142 h 583"/>
                <a:gd name="T36" fmla="*/ 149 w 583"/>
                <a:gd name="T37" fmla="*/ 170 h 583"/>
                <a:gd name="T38" fmla="*/ 135 w 583"/>
                <a:gd name="T39" fmla="*/ 197 h 583"/>
                <a:gd name="T40" fmla="*/ 109 w 583"/>
                <a:gd name="T41" fmla="*/ 213 h 583"/>
                <a:gd name="T42" fmla="*/ 111 w 583"/>
                <a:gd name="T43" fmla="*/ 242 h 583"/>
                <a:gd name="T44" fmla="*/ 109 w 583"/>
                <a:gd name="T45" fmla="*/ 273 h 583"/>
                <a:gd name="T46" fmla="*/ 92 w 583"/>
                <a:gd name="T47" fmla="*/ 299 h 583"/>
                <a:gd name="T48" fmla="*/ 107 w 583"/>
                <a:gd name="T49" fmla="*/ 324 h 583"/>
                <a:gd name="T50" fmla="*/ 119 w 583"/>
                <a:gd name="T51" fmla="*/ 353 h 583"/>
                <a:gd name="T52" fmla="*/ 115 w 583"/>
                <a:gd name="T53" fmla="*/ 383 h 583"/>
                <a:gd name="T54" fmla="*/ 139 w 583"/>
                <a:gd name="T55" fmla="*/ 400 h 583"/>
                <a:gd name="T56" fmla="*/ 157 w 583"/>
                <a:gd name="T57" fmla="*/ 416 h 583"/>
                <a:gd name="T58" fmla="*/ 177 w 583"/>
                <a:gd name="T59" fmla="*/ 440 h 583"/>
                <a:gd name="T60" fmla="*/ 193 w 583"/>
                <a:gd name="T61" fmla="*/ 465 h 583"/>
                <a:gd name="T62" fmla="*/ 223 w 583"/>
                <a:gd name="T63" fmla="*/ 462 h 583"/>
                <a:gd name="T64" fmla="*/ 252 w 583"/>
                <a:gd name="T65" fmla="*/ 475 h 583"/>
                <a:gd name="T66" fmla="*/ 277 w 583"/>
                <a:gd name="T67" fmla="*/ 490 h 583"/>
                <a:gd name="T68" fmla="*/ 303 w 583"/>
                <a:gd name="T69" fmla="*/ 475 h 583"/>
                <a:gd name="T70" fmla="*/ 334 w 583"/>
                <a:gd name="T71" fmla="*/ 474 h 583"/>
                <a:gd name="T72" fmla="*/ 363 w 583"/>
                <a:gd name="T73" fmla="*/ 478 h 583"/>
                <a:gd name="T74" fmla="*/ 380 w 583"/>
                <a:gd name="T75" fmla="*/ 452 h 583"/>
                <a:gd name="T76" fmla="*/ 405 w 583"/>
                <a:gd name="T77" fmla="*/ 436 h 583"/>
                <a:gd name="T78" fmla="*/ 435 w 583"/>
                <a:gd name="T79" fmla="*/ 430 h 583"/>
                <a:gd name="T80" fmla="*/ 443 w 583"/>
                <a:gd name="T81" fmla="*/ 402 h 583"/>
                <a:gd name="T82" fmla="*/ 456 w 583"/>
                <a:gd name="T83" fmla="*/ 373 h 583"/>
                <a:gd name="T84" fmla="*/ 480 w 583"/>
                <a:gd name="T85" fmla="*/ 356 h 583"/>
                <a:gd name="T86" fmla="*/ 476 w 583"/>
                <a:gd name="T87" fmla="*/ 326 h 583"/>
                <a:gd name="T88" fmla="*/ 475 w 583"/>
                <a:gd name="T89" fmla="*/ 295 h 583"/>
                <a:gd name="T90" fmla="*/ 490 w 583"/>
                <a:gd name="T91" fmla="*/ 269 h 583"/>
                <a:gd name="T92" fmla="*/ 473 w 583"/>
                <a:gd name="T93" fmla="*/ 244 h 583"/>
                <a:gd name="T94" fmla="*/ 459 w 583"/>
                <a:gd name="T95" fmla="*/ 217 h 583"/>
                <a:gd name="T96" fmla="*/ 462 w 583"/>
                <a:gd name="T97" fmla="*/ 188 h 583"/>
                <a:gd name="T98" fmla="*/ 439 w 583"/>
                <a:gd name="T99" fmla="*/ 176 h 583"/>
                <a:gd name="T100" fmla="*/ 260 w 583"/>
                <a:gd name="T101" fmla="*/ 254 h 583"/>
                <a:gd name="T102" fmla="*/ 304 w 583"/>
                <a:gd name="T103" fmla="*/ 285 h 583"/>
                <a:gd name="T104" fmla="*/ 237 w 583"/>
                <a:gd name="T105" fmla="*/ 217 h 583"/>
                <a:gd name="T106" fmla="*/ 356 w 583"/>
                <a:gd name="T107" fmla="*/ 244 h 583"/>
                <a:gd name="T108" fmla="*/ 326 w 583"/>
                <a:gd name="T109" fmla="*/ 340 h 583"/>
                <a:gd name="T110" fmla="*/ 242 w 583"/>
                <a:gd name="T111" fmla="*/ 340 h 583"/>
                <a:gd name="T112" fmla="*/ 371 w 583"/>
                <a:gd name="T113" fmla="*/ 303 h 583"/>
                <a:gd name="T114" fmla="*/ 224 w 583"/>
                <a:gd name="T115" fmla="*/ 271 h 583"/>
                <a:gd name="T116" fmla="*/ 323 w 583"/>
                <a:gd name="T117" fmla="*/ 416 h 583"/>
                <a:gd name="T118" fmla="*/ 193 w 583"/>
                <a:gd name="T119" fmla="*/ 247 h 583"/>
                <a:gd name="T120" fmla="*/ 360 w 583"/>
                <a:gd name="T121" fmla="*/ 181 h 583"/>
                <a:gd name="T122" fmla="*/ 403 w 583"/>
                <a:gd name="T123" fmla="*/ 359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83" h="583">
                  <a:moveTo>
                    <a:pt x="560" y="175"/>
                  </a:moveTo>
                  <a:cubicBezTo>
                    <a:pt x="563" y="181"/>
                    <a:pt x="565" y="187"/>
                    <a:pt x="567" y="193"/>
                  </a:cubicBezTo>
                  <a:cubicBezTo>
                    <a:pt x="555" y="197"/>
                    <a:pt x="544" y="202"/>
                    <a:pt x="533" y="208"/>
                  </a:cubicBezTo>
                  <a:cubicBezTo>
                    <a:pt x="538" y="222"/>
                    <a:pt x="541" y="237"/>
                    <a:pt x="544" y="252"/>
                  </a:cubicBezTo>
                  <a:cubicBezTo>
                    <a:pt x="556" y="251"/>
                    <a:pt x="569" y="250"/>
                    <a:pt x="581" y="248"/>
                  </a:cubicBezTo>
                  <a:cubicBezTo>
                    <a:pt x="582" y="255"/>
                    <a:pt x="583" y="261"/>
                    <a:pt x="583" y="267"/>
                  </a:cubicBezTo>
                  <a:cubicBezTo>
                    <a:pt x="571" y="268"/>
                    <a:pt x="558" y="270"/>
                    <a:pt x="546" y="273"/>
                  </a:cubicBezTo>
                  <a:cubicBezTo>
                    <a:pt x="547" y="288"/>
                    <a:pt x="547" y="303"/>
                    <a:pt x="545" y="318"/>
                  </a:cubicBezTo>
                  <a:cubicBezTo>
                    <a:pt x="558" y="321"/>
                    <a:pt x="570" y="324"/>
                    <a:pt x="583" y="325"/>
                  </a:cubicBezTo>
                  <a:cubicBezTo>
                    <a:pt x="582" y="331"/>
                    <a:pt x="581" y="337"/>
                    <a:pt x="580" y="344"/>
                  </a:cubicBezTo>
                  <a:cubicBezTo>
                    <a:pt x="567" y="341"/>
                    <a:pt x="555" y="340"/>
                    <a:pt x="542" y="339"/>
                  </a:cubicBezTo>
                  <a:cubicBezTo>
                    <a:pt x="539" y="354"/>
                    <a:pt x="535" y="369"/>
                    <a:pt x="530" y="383"/>
                  </a:cubicBezTo>
                  <a:cubicBezTo>
                    <a:pt x="541" y="389"/>
                    <a:pt x="552" y="395"/>
                    <a:pt x="564" y="399"/>
                  </a:cubicBezTo>
                  <a:cubicBezTo>
                    <a:pt x="562" y="405"/>
                    <a:pt x="559" y="411"/>
                    <a:pt x="557" y="416"/>
                  </a:cubicBezTo>
                  <a:cubicBezTo>
                    <a:pt x="545" y="411"/>
                    <a:pt x="533" y="406"/>
                    <a:pt x="521" y="403"/>
                  </a:cubicBezTo>
                  <a:cubicBezTo>
                    <a:pt x="515" y="416"/>
                    <a:pt x="507" y="429"/>
                    <a:pt x="498" y="441"/>
                  </a:cubicBezTo>
                  <a:cubicBezTo>
                    <a:pt x="507" y="450"/>
                    <a:pt x="517" y="458"/>
                    <a:pt x="527" y="466"/>
                  </a:cubicBezTo>
                  <a:cubicBezTo>
                    <a:pt x="523" y="471"/>
                    <a:pt x="519" y="476"/>
                    <a:pt x="515" y="481"/>
                  </a:cubicBezTo>
                  <a:cubicBezTo>
                    <a:pt x="506" y="472"/>
                    <a:pt x="496" y="465"/>
                    <a:pt x="485" y="458"/>
                  </a:cubicBezTo>
                  <a:cubicBezTo>
                    <a:pt x="475" y="470"/>
                    <a:pt x="464" y="480"/>
                    <a:pt x="452" y="490"/>
                  </a:cubicBezTo>
                  <a:cubicBezTo>
                    <a:pt x="459" y="501"/>
                    <a:pt x="466" y="511"/>
                    <a:pt x="474" y="521"/>
                  </a:cubicBezTo>
                  <a:cubicBezTo>
                    <a:pt x="469" y="525"/>
                    <a:pt x="464" y="528"/>
                    <a:pt x="459" y="532"/>
                  </a:cubicBezTo>
                  <a:cubicBezTo>
                    <a:pt x="452" y="522"/>
                    <a:pt x="444" y="512"/>
                    <a:pt x="435" y="503"/>
                  </a:cubicBezTo>
                  <a:cubicBezTo>
                    <a:pt x="423" y="511"/>
                    <a:pt x="409" y="518"/>
                    <a:pt x="395" y="524"/>
                  </a:cubicBezTo>
                  <a:cubicBezTo>
                    <a:pt x="399" y="537"/>
                    <a:pt x="403" y="549"/>
                    <a:pt x="408" y="560"/>
                  </a:cubicBezTo>
                  <a:cubicBezTo>
                    <a:pt x="402" y="563"/>
                    <a:pt x="397" y="565"/>
                    <a:pt x="391" y="567"/>
                  </a:cubicBezTo>
                  <a:cubicBezTo>
                    <a:pt x="387" y="555"/>
                    <a:pt x="382" y="544"/>
                    <a:pt x="375" y="532"/>
                  </a:cubicBezTo>
                  <a:cubicBezTo>
                    <a:pt x="361" y="537"/>
                    <a:pt x="346" y="541"/>
                    <a:pt x="332" y="543"/>
                  </a:cubicBezTo>
                  <a:cubicBezTo>
                    <a:pt x="332" y="556"/>
                    <a:pt x="333" y="569"/>
                    <a:pt x="335" y="581"/>
                  </a:cubicBezTo>
                  <a:cubicBezTo>
                    <a:pt x="328" y="582"/>
                    <a:pt x="322" y="583"/>
                    <a:pt x="316" y="583"/>
                  </a:cubicBezTo>
                  <a:cubicBezTo>
                    <a:pt x="315" y="571"/>
                    <a:pt x="313" y="558"/>
                    <a:pt x="310" y="546"/>
                  </a:cubicBezTo>
                  <a:cubicBezTo>
                    <a:pt x="295" y="547"/>
                    <a:pt x="280" y="547"/>
                    <a:pt x="265" y="545"/>
                  </a:cubicBezTo>
                  <a:cubicBezTo>
                    <a:pt x="262" y="557"/>
                    <a:pt x="260" y="570"/>
                    <a:pt x="258" y="583"/>
                  </a:cubicBezTo>
                  <a:cubicBezTo>
                    <a:pt x="252" y="582"/>
                    <a:pt x="246" y="581"/>
                    <a:pt x="240" y="580"/>
                  </a:cubicBezTo>
                  <a:cubicBezTo>
                    <a:pt x="242" y="567"/>
                    <a:pt x="243" y="555"/>
                    <a:pt x="244" y="542"/>
                  </a:cubicBezTo>
                  <a:cubicBezTo>
                    <a:pt x="229" y="539"/>
                    <a:pt x="214" y="535"/>
                    <a:pt x="200" y="530"/>
                  </a:cubicBezTo>
                  <a:cubicBezTo>
                    <a:pt x="194" y="541"/>
                    <a:pt x="189" y="552"/>
                    <a:pt x="184" y="564"/>
                  </a:cubicBezTo>
                  <a:cubicBezTo>
                    <a:pt x="178" y="561"/>
                    <a:pt x="173" y="559"/>
                    <a:pt x="167" y="556"/>
                  </a:cubicBezTo>
                  <a:cubicBezTo>
                    <a:pt x="172" y="545"/>
                    <a:pt x="177" y="533"/>
                    <a:pt x="181" y="521"/>
                  </a:cubicBezTo>
                  <a:cubicBezTo>
                    <a:pt x="167" y="515"/>
                    <a:pt x="154" y="507"/>
                    <a:pt x="142" y="498"/>
                  </a:cubicBezTo>
                  <a:cubicBezTo>
                    <a:pt x="133" y="507"/>
                    <a:pt x="125" y="517"/>
                    <a:pt x="117" y="527"/>
                  </a:cubicBezTo>
                  <a:cubicBezTo>
                    <a:pt x="112" y="523"/>
                    <a:pt x="107" y="519"/>
                    <a:pt x="102" y="515"/>
                  </a:cubicBezTo>
                  <a:cubicBezTo>
                    <a:pt x="111" y="506"/>
                    <a:pt x="118" y="495"/>
                    <a:pt x="125" y="485"/>
                  </a:cubicBezTo>
                  <a:cubicBezTo>
                    <a:pt x="114" y="475"/>
                    <a:pt x="103" y="464"/>
                    <a:pt x="93" y="452"/>
                  </a:cubicBezTo>
                  <a:cubicBezTo>
                    <a:pt x="83" y="459"/>
                    <a:pt x="72" y="466"/>
                    <a:pt x="62" y="474"/>
                  </a:cubicBezTo>
                  <a:cubicBezTo>
                    <a:pt x="59" y="469"/>
                    <a:pt x="55" y="464"/>
                    <a:pt x="51" y="458"/>
                  </a:cubicBezTo>
                  <a:cubicBezTo>
                    <a:pt x="62" y="452"/>
                    <a:pt x="71" y="444"/>
                    <a:pt x="81" y="435"/>
                  </a:cubicBezTo>
                  <a:cubicBezTo>
                    <a:pt x="72" y="423"/>
                    <a:pt x="65" y="409"/>
                    <a:pt x="59" y="395"/>
                  </a:cubicBezTo>
                  <a:cubicBezTo>
                    <a:pt x="46" y="399"/>
                    <a:pt x="35" y="403"/>
                    <a:pt x="23" y="408"/>
                  </a:cubicBezTo>
                  <a:cubicBezTo>
                    <a:pt x="21" y="402"/>
                    <a:pt x="18" y="396"/>
                    <a:pt x="16" y="391"/>
                  </a:cubicBezTo>
                  <a:cubicBezTo>
                    <a:pt x="28" y="387"/>
                    <a:pt x="40" y="381"/>
                    <a:pt x="51" y="375"/>
                  </a:cubicBezTo>
                  <a:cubicBezTo>
                    <a:pt x="46" y="361"/>
                    <a:pt x="42" y="346"/>
                    <a:pt x="40" y="332"/>
                  </a:cubicBezTo>
                  <a:cubicBezTo>
                    <a:pt x="27" y="332"/>
                    <a:pt x="14" y="333"/>
                    <a:pt x="2" y="335"/>
                  </a:cubicBezTo>
                  <a:cubicBezTo>
                    <a:pt x="1" y="328"/>
                    <a:pt x="1" y="322"/>
                    <a:pt x="0" y="316"/>
                  </a:cubicBezTo>
                  <a:cubicBezTo>
                    <a:pt x="12" y="315"/>
                    <a:pt x="25" y="313"/>
                    <a:pt x="37" y="310"/>
                  </a:cubicBezTo>
                  <a:cubicBezTo>
                    <a:pt x="36" y="295"/>
                    <a:pt x="36" y="280"/>
                    <a:pt x="38" y="265"/>
                  </a:cubicBezTo>
                  <a:cubicBezTo>
                    <a:pt x="26" y="262"/>
                    <a:pt x="13" y="260"/>
                    <a:pt x="1" y="258"/>
                  </a:cubicBezTo>
                  <a:cubicBezTo>
                    <a:pt x="2" y="252"/>
                    <a:pt x="3" y="246"/>
                    <a:pt x="3" y="239"/>
                  </a:cubicBezTo>
                  <a:cubicBezTo>
                    <a:pt x="16" y="242"/>
                    <a:pt x="28" y="243"/>
                    <a:pt x="41" y="244"/>
                  </a:cubicBezTo>
                  <a:cubicBezTo>
                    <a:pt x="44" y="229"/>
                    <a:pt x="48" y="214"/>
                    <a:pt x="54" y="200"/>
                  </a:cubicBezTo>
                  <a:cubicBezTo>
                    <a:pt x="42" y="194"/>
                    <a:pt x="31" y="189"/>
                    <a:pt x="19" y="184"/>
                  </a:cubicBezTo>
                  <a:cubicBezTo>
                    <a:pt x="22" y="178"/>
                    <a:pt x="24" y="172"/>
                    <a:pt x="27" y="167"/>
                  </a:cubicBezTo>
                  <a:cubicBezTo>
                    <a:pt x="38" y="172"/>
                    <a:pt x="50" y="177"/>
                    <a:pt x="62" y="180"/>
                  </a:cubicBezTo>
                  <a:cubicBezTo>
                    <a:pt x="69" y="167"/>
                    <a:pt x="76" y="154"/>
                    <a:pt x="85" y="142"/>
                  </a:cubicBezTo>
                  <a:cubicBezTo>
                    <a:pt x="76" y="133"/>
                    <a:pt x="67" y="125"/>
                    <a:pt x="56" y="117"/>
                  </a:cubicBezTo>
                  <a:cubicBezTo>
                    <a:pt x="60" y="112"/>
                    <a:pt x="64" y="107"/>
                    <a:pt x="68" y="102"/>
                  </a:cubicBezTo>
                  <a:cubicBezTo>
                    <a:pt x="78" y="111"/>
                    <a:pt x="88" y="118"/>
                    <a:pt x="99" y="125"/>
                  </a:cubicBezTo>
                  <a:cubicBezTo>
                    <a:pt x="108" y="113"/>
                    <a:pt x="119" y="103"/>
                    <a:pt x="131" y="93"/>
                  </a:cubicBezTo>
                  <a:cubicBezTo>
                    <a:pt x="125" y="82"/>
                    <a:pt x="117" y="72"/>
                    <a:pt x="109" y="62"/>
                  </a:cubicBezTo>
                  <a:cubicBezTo>
                    <a:pt x="115" y="58"/>
                    <a:pt x="120" y="55"/>
                    <a:pt x="125" y="51"/>
                  </a:cubicBezTo>
                  <a:cubicBezTo>
                    <a:pt x="132" y="62"/>
                    <a:pt x="140" y="71"/>
                    <a:pt x="148" y="81"/>
                  </a:cubicBezTo>
                  <a:cubicBezTo>
                    <a:pt x="161" y="72"/>
                    <a:pt x="174" y="65"/>
                    <a:pt x="188" y="59"/>
                  </a:cubicBezTo>
                  <a:cubicBezTo>
                    <a:pt x="184" y="46"/>
                    <a:pt x="180" y="34"/>
                    <a:pt x="175" y="23"/>
                  </a:cubicBezTo>
                  <a:cubicBezTo>
                    <a:pt x="181" y="21"/>
                    <a:pt x="187" y="18"/>
                    <a:pt x="193" y="16"/>
                  </a:cubicBezTo>
                  <a:cubicBezTo>
                    <a:pt x="197" y="28"/>
                    <a:pt x="202" y="40"/>
                    <a:pt x="208" y="51"/>
                  </a:cubicBezTo>
                  <a:cubicBezTo>
                    <a:pt x="222" y="46"/>
                    <a:pt x="237" y="42"/>
                    <a:pt x="252" y="40"/>
                  </a:cubicBezTo>
                  <a:cubicBezTo>
                    <a:pt x="252" y="27"/>
                    <a:pt x="251" y="14"/>
                    <a:pt x="249" y="2"/>
                  </a:cubicBezTo>
                  <a:cubicBezTo>
                    <a:pt x="255" y="1"/>
                    <a:pt x="261" y="0"/>
                    <a:pt x="267" y="0"/>
                  </a:cubicBezTo>
                  <a:cubicBezTo>
                    <a:pt x="268" y="12"/>
                    <a:pt x="270" y="25"/>
                    <a:pt x="273" y="37"/>
                  </a:cubicBezTo>
                  <a:cubicBezTo>
                    <a:pt x="288" y="36"/>
                    <a:pt x="303" y="36"/>
                    <a:pt x="318" y="38"/>
                  </a:cubicBezTo>
                  <a:cubicBezTo>
                    <a:pt x="321" y="26"/>
                    <a:pt x="324" y="13"/>
                    <a:pt x="325" y="1"/>
                  </a:cubicBezTo>
                  <a:cubicBezTo>
                    <a:pt x="331" y="1"/>
                    <a:pt x="337" y="2"/>
                    <a:pt x="344" y="3"/>
                  </a:cubicBezTo>
                  <a:cubicBezTo>
                    <a:pt x="341" y="16"/>
                    <a:pt x="340" y="28"/>
                    <a:pt x="340" y="41"/>
                  </a:cubicBezTo>
                  <a:cubicBezTo>
                    <a:pt x="354" y="44"/>
                    <a:pt x="369" y="48"/>
                    <a:pt x="383" y="53"/>
                  </a:cubicBezTo>
                  <a:cubicBezTo>
                    <a:pt x="389" y="42"/>
                    <a:pt x="395" y="31"/>
                    <a:pt x="399" y="19"/>
                  </a:cubicBezTo>
                  <a:cubicBezTo>
                    <a:pt x="405" y="22"/>
                    <a:pt x="411" y="24"/>
                    <a:pt x="417" y="27"/>
                  </a:cubicBezTo>
                  <a:cubicBezTo>
                    <a:pt x="411" y="38"/>
                    <a:pt x="406" y="50"/>
                    <a:pt x="403" y="62"/>
                  </a:cubicBezTo>
                  <a:cubicBezTo>
                    <a:pt x="416" y="69"/>
                    <a:pt x="429" y="76"/>
                    <a:pt x="441" y="85"/>
                  </a:cubicBezTo>
                  <a:cubicBezTo>
                    <a:pt x="450" y="76"/>
                    <a:pt x="459" y="66"/>
                    <a:pt x="466" y="56"/>
                  </a:cubicBezTo>
                  <a:cubicBezTo>
                    <a:pt x="471" y="60"/>
                    <a:pt x="476" y="64"/>
                    <a:pt x="481" y="68"/>
                  </a:cubicBezTo>
                  <a:cubicBezTo>
                    <a:pt x="472" y="77"/>
                    <a:pt x="465" y="88"/>
                    <a:pt x="458" y="99"/>
                  </a:cubicBezTo>
                  <a:cubicBezTo>
                    <a:pt x="470" y="108"/>
                    <a:pt x="480" y="119"/>
                    <a:pt x="490" y="131"/>
                  </a:cubicBezTo>
                  <a:cubicBezTo>
                    <a:pt x="501" y="125"/>
                    <a:pt x="511" y="117"/>
                    <a:pt x="521" y="109"/>
                  </a:cubicBezTo>
                  <a:cubicBezTo>
                    <a:pt x="525" y="114"/>
                    <a:pt x="529" y="120"/>
                    <a:pt x="532" y="125"/>
                  </a:cubicBezTo>
                  <a:cubicBezTo>
                    <a:pt x="522" y="132"/>
                    <a:pt x="512" y="139"/>
                    <a:pt x="503" y="148"/>
                  </a:cubicBezTo>
                  <a:cubicBezTo>
                    <a:pt x="511" y="161"/>
                    <a:pt x="518" y="174"/>
                    <a:pt x="525" y="188"/>
                  </a:cubicBezTo>
                  <a:cubicBezTo>
                    <a:pt x="537" y="184"/>
                    <a:pt x="549" y="180"/>
                    <a:pt x="560" y="175"/>
                  </a:cubicBezTo>
                  <a:close/>
                  <a:moveTo>
                    <a:pt x="436" y="178"/>
                  </a:moveTo>
                  <a:cubicBezTo>
                    <a:pt x="436" y="178"/>
                    <a:pt x="436" y="178"/>
                    <a:pt x="436" y="178"/>
                  </a:cubicBezTo>
                  <a:cubicBezTo>
                    <a:pt x="434" y="176"/>
                    <a:pt x="433" y="174"/>
                    <a:pt x="431" y="173"/>
                  </a:cubicBezTo>
                  <a:cubicBezTo>
                    <a:pt x="434" y="169"/>
                    <a:pt x="434" y="169"/>
                    <a:pt x="434" y="169"/>
                  </a:cubicBezTo>
                  <a:cubicBezTo>
                    <a:pt x="437" y="167"/>
                    <a:pt x="440" y="164"/>
                    <a:pt x="442" y="161"/>
                  </a:cubicBezTo>
                  <a:cubicBezTo>
                    <a:pt x="443" y="160"/>
                    <a:pt x="442" y="159"/>
                    <a:pt x="441" y="160"/>
                  </a:cubicBezTo>
                  <a:cubicBezTo>
                    <a:pt x="432" y="167"/>
                    <a:pt x="432" y="167"/>
                    <a:pt x="432" y="167"/>
                  </a:cubicBezTo>
                  <a:cubicBezTo>
                    <a:pt x="428" y="169"/>
                    <a:pt x="428" y="169"/>
                    <a:pt x="428" y="169"/>
                  </a:cubicBezTo>
                  <a:cubicBezTo>
                    <a:pt x="427" y="167"/>
                    <a:pt x="425" y="166"/>
                    <a:pt x="423" y="164"/>
                  </a:cubicBezTo>
                  <a:cubicBezTo>
                    <a:pt x="426" y="161"/>
                    <a:pt x="426" y="161"/>
                    <a:pt x="426" y="161"/>
                  </a:cubicBezTo>
                  <a:cubicBezTo>
                    <a:pt x="429" y="158"/>
                    <a:pt x="431" y="155"/>
                    <a:pt x="434" y="152"/>
                  </a:cubicBezTo>
                  <a:cubicBezTo>
                    <a:pt x="434" y="151"/>
                    <a:pt x="433" y="150"/>
                    <a:pt x="432" y="150"/>
                  </a:cubicBezTo>
                  <a:cubicBezTo>
                    <a:pt x="423" y="158"/>
                    <a:pt x="423" y="158"/>
                    <a:pt x="423" y="158"/>
                  </a:cubicBezTo>
                  <a:cubicBezTo>
                    <a:pt x="420" y="161"/>
                    <a:pt x="420" y="161"/>
                    <a:pt x="420" y="161"/>
                  </a:cubicBezTo>
                  <a:cubicBezTo>
                    <a:pt x="418" y="159"/>
                    <a:pt x="417" y="158"/>
                    <a:pt x="415" y="156"/>
                  </a:cubicBezTo>
                  <a:cubicBezTo>
                    <a:pt x="418" y="152"/>
                    <a:pt x="418" y="152"/>
                    <a:pt x="418" y="152"/>
                  </a:cubicBezTo>
                  <a:cubicBezTo>
                    <a:pt x="420" y="149"/>
                    <a:pt x="422" y="146"/>
                    <a:pt x="425" y="143"/>
                  </a:cubicBezTo>
                  <a:cubicBezTo>
                    <a:pt x="425" y="142"/>
                    <a:pt x="424" y="141"/>
                    <a:pt x="423" y="142"/>
                  </a:cubicBezTo>
                  <a:cubicBezTo>
                    <a:pt x="415" y="150"/>
                    <a:pt x="415" y="150"/>
                    <a:pt x="415" y="150"/>
                  </a:cubicBezTo>
                  <a:cubicBezTo>
                    <a:pt x="412" y="153"/>
                    <a:pt x="412" y="153"/>
                    <a:pt x="412" y="153"/>
                  </a:cubicBezTo>
                  <a:cubicBezTo>
                    <a:pt x="410" y="151"/>
                    <a:pt x="408" y="150"/>
                    <a:pt x="406" y="148"/>
                  </a:cubicBezTo>
                  <a:cubicBezTo>
                    <a:pt x="409" y="145"/>
                    <a:pt x="409" y="145"/>
                    <a:pt x="409" y="145"/>
                  </a:cubicBezTo>
                  <a:cubicBezTo>
                    <a:pt x="411" y="142"/>
                    <a:pt x="413" y="138"/>
                    <a:pt x="415" y="135"/>
                  </a:cubicBezTo>
                  <a:cubicBezTo>
                    <a:pt x="415" y="134"/>
                    <a:pt x="414" y="133"/>
                    <a:pt x="414" y="134"/>
                  </a:cubicBezTo>
                  <a:cubicBezTo>
                    <a:pt x="406" y="142"/>
                    <a:pt x="406" y="142"/>
                    <a:pt x="406" y="142"/>
                  </a:cubicBezTo>
                  <a:cubicBezTo>
                    <a:pt x="403" y="146"/>
                    <a:pt x="403" y="146"/>
                    <a:pt x="403" y="146"/>
                  </a:cubicBezTo>
                  <a:cubicBezTo>
                    <a:pt x="401" y="144"/>
                    <a:pt x="399" y="143"/>
                    <a:pt x="397" y="142"/>
                  </a:cubicBezTo>
                  <a:cubicBezTo>
                    <a:pt x="399" y="138"/>
                    <a:pt x="399" y="138"/>
                    <a:pt x="399" y="138"/>
                  </a:cubicBezTo>
                  <a:cubicBezTo>
                    <a:pt x="401" y="134"/>
                    <a:pt x="403" y="131"/>
                    <a:pt x="405" y="127"/>
                  </a:cubicBezTo>
                  <a:cubicBezTo>
                    <a:pt x="405" y="127"/>
                    <a:pt x="404" y="126"/>
                    <a:pt x="403" y="126"/>
                  </a:cubicBezTo>
                  <a:cubicBezTo>
                    <a:pt x="396" y="136"/>
                    <a:pt x="396" y="136"/>
                    <a:pt x="396" y="136"/>
                  </a:cubicBezTo>
                  <a:cubicBezTo>
                    <a:pt x="393" y="139"/>
                    <a:pt x="393" y="139"/>
                    <a:pt x="393" y="139"/>
                  </a:cubicBezTo>
                  <a:cubicBezTo>
                    <a:pt x="391" y="138"/>
                    <a:pt x="389" y="136"/>
                    <a:pt x="387" y="135"/>
                  </a:cubicBezTo>
                  <a:cubicBezTo>
                    <a:pt x="389" y="131"/>
                    <a:pt x="389" y="131"/>
                    <a:pt x="389" y="131"/>
                  </a:cubicBezTo>
                  <a:cubicBezTo>
                    <a:pt x="391" y="128"/>
                    <a:pt x="393" y="124"/>
                    <a:pt x="394" y="121"/>
                  </a:cubicBezTo>
                  <a:cubicBezTo>
                    <a:pt x="395" y="120"/>
                    <a:pt x="393" y="119"/>
                    <a:pt x="393" y="120"/>
                  </a:cubicBezTo>
                  <a:cubicBezTo>
                    <a:pt x="386" y="129"/>
                    <a:pt x="386" y="129"/>
                    <a:pt x="386" y="129"/>
                  </a:cubicBezTo>
                  <a:cubicBezTo>
                    <a:pt x="383" y="133"/>
                    <a:pt x="383" y="133"/>
                    <a:pt x="383" y="133"/>
                  </a:cubicBezTo>
                  <a:cubicBezTo>
                    <a:pt x="381" y="132"/>
                    <a:pt x="379" y="131"/>
                    <a:pt x="377" y="129"/>
                  </a:cubicBezTo>
                  <a:cubicBezTo>
                    <a:pt x="379" y="125"/>
                    <a:pt x="379" y="125"/>
                    <a:pt x="379" y="125"/>
                  </a:cubicBezTo>
                  <a:cubicBezTo>
                    <a:pt x="380" y="122"/>
                    <a:pt x="382" y="118"/>
                    <a:pt x="383" y="115"/>
                  </a:cubicBezTo>
                  <a:cubicBezTo>
                    <a:pt x="384" y="114"/>
                    <a:pt x="382" y="113"/>
                    <a:pt x="382" y="114"/>
                  </a:cubicBezTo>
                  <a:cubicBezTo>
                    <a:pt x="375" y="124"/>
                    <a:pt x="375" y="124"/>
                    <a:pt x="375" y="124"/>
                  </a:cubicBezTo>
                  <a:cubicBezTo>
                    <a:pt x="373" y="127"/>
                    <a:pt x="373" y="127"/>
                    <a:pt x="373" y="127"/>
                  </a:cubicBezTo>
                  <a:cubicBezTo>
                    <a:pt x="371" y="126"/>
                    <a:pt x="369" y="125"/>
                    <a:pt x="367" y="124"/>
                  </a:cubicBezTo>
                  <a:cubicBezTo>
                    <a:pt x="368" y="120"/>
                    <a:pt x="368" y="120"/>
                    <a:pt x="368" y="120"/>
                  </a:cubicBezTo>
                  <a:cubicBezTo>
                    <a:pt x="369" y="117"/>
                    <a:pt x="371" y="113"/>
                    <a:pt x="372" y="109"/>
                  </a:cubicBezTo>
                  <a:cubicBezTo>
                    <a:pt x="372" y="108"/>
                    <a:pt x="371" y="108"/>
                    <a:pt x="370" y="108"/>
                  </a:cubicBezTo>
                  <a:cubicBezTo>
                    <a:pt x="365" y="119"/>
                    <a:pt x="365" y="119"/>
                    <a:pt x="365" y="119"/>
                  </a:cubicBezTo>
                  <a:cubicBezTo>
                    <a:pt x="363" y="122"/>
                    <a:pt x="363" y="122"/>
                    <a:pt x="363" y="122"/>
                  </a:cubicBezTo>
                  <a:cubicBezTo>
                    <a:pt x="360" y="122"/>
                    <a:pt x="358" y="121"/>
                    <a:pt x="356" y="120"/>
                  </a:cubicBezTo>
                  <a:cubicBezTo>
                    <a:pt x="357" y="116"/>
                    <a:pt x="357" y="116"/>
                    <a:pt x="357" y="116"/>
                  </a:cubicBezTo>
                  <a:cubicBezTo>
                    <a:pt x="358" y="112"/>
                    <a:pt x="359" y="108"/>
                    <a:pt x="360" y="104"/>
                  </a:cubicBezTo>
                  <a:cubicBezTo>
                    <a:pt x="360" y="104"/>
                    <a:pt x="359" y="103"/>
                    <a:pt x="359" y="104"/>
                  </a:cubicBezTo>
                  <a:cubicBezTo>
                    <a:pt x="354" y="114"/>
                    <a:pt x="354" y="114"/>
                    <a:pt x="354" y="114"/>
                  </a:cubicBezTo>
                  <a:cubicBezTo>
                    <a:pt x="352" y="118"/>
                    <a:pt x="352" y="118"/>
                    <a:pt x="352" y="118"/>
                  </a:cubicBezTo>
                  <a:cubicBezTo>
                    <a:pt x="350" y="118"/>
                    <a:pt x="347" y="117"/>
                    <a:pt x="345" y="116"/>
                  </a:cubicBezTo>
                  <a:cubicBezTo>
                    <a:pt x="346" y="112"/>
                    <a:pt x="346" y="112"/>
                    <a:pt x="346" y="112"/>
                  </a:cubicBezTo>
                  <a:cubicBezTo>
                    <a:pt x="347" y="108"/>
                    <a:pt x="348" y="104"/>
                    <a:pt x="348" y="100"/>
                  </a:cubicBezTo>
                  <a:cubicBezTo>
                    <a:pt x="348" y="100"/>
                    <a:pt x="347" y="99"/>
                    <a:pt x="347" y="100"/>
                  </a:cubicBezTo>
                  <a:cubicBezTo>
                    <a:pt x="342" y="111"/>
                    <a:pt x="342" y="111"/>
                    <a:pt x="342" y="111"/>
                  </a:cubicBezTo>
                  <a:cubicBezTo>
                    <a:pt x="341" y="115"/>
                    <a:pt x="341" y="115"/>
                    <a:pt x="341" y="115"/>
                  </a:cubicBezTo>
                  <a:cubicBezTo>
                    <a:pt x="339" y="114"/>
                    <a:pt x="336" y="114"/>
                    <a:pt x="334" y="113"/>
                  </a:cubicBezTo>
                  <a:cubicBezTo>
                    <a:pt x="335" y="109"/>
                    <a:pt x="335" y="109"/>
                    <a:pt x="335" y="109"/>
                  </a:cubicBezTo>
                  <a:cubicBezTo>
                    <a:pt x="335" y="105"/>
                    <a:pt x="336" y="101"/>
                    <a:pt x="336" y="97"/>
                  </a:cubicBezTo>
                  <a:cubicBezTo>
                    <a:pt x="336" y="96"/>
                    <a:pt x="335" y="96"/>
                    <a:pt x="334" y="97"/>
                  </a:cubicBezTo>
                  <a:cubicBezTo>
                    <a:pt x="331" y="108"/>
                    <a:pt x="331" y="108"/>
                    <a:pt x="331" y="108"/>
                  </a:cubicBezTo>
                  <a:cubicBezTo>
                    <a:pt x="329" y="112"/>
                    <a:pt x="329" y="112"/>
                    <a:pt x="329" y="112"/>
                  </a:cubicBezTo>
                  <a:cubicBezTo>
                    <a:pt x="327" y="112"/>
                    <a:pt x="325" y="111"/>
                    <a:pt x="323" y="111"/>
                  </a:cubicBezTo>
                  <a:cubicBezTo>
                    <a:pt x="323" y="107"/>
                    <a:pt x="323" y="107"/>
                    <a:pt x="323" y="107"/>
                  </a:cubicBezTo>
                  <a:cubicBezTo>
                    <a:pt x="323" y="103"/>
                    <a:pt x="324" y="99"/>
                    <a:pt x="324" y="95"/>
                  </a:cubicBezTo>
                  <a:cubicBezTo>
                    <a:pt x="324" y="94"/>
                    <a:pt x="322" y="94"/>
                    <a:pt x="322" y="95"/>
                  </a:cubicBezTo>
                  <a:cubicBezTo>
                    <a:pt x="319" y="106"/>
                    <a:pt x="319" y="106"/>
                    <a:pt x="319" y="106"/>
                  </a:cubicBezTo>
                  <a:cubicBezTo>
                    <a:pt x="318" y="110"/>
                    <a:pt x="318" y="110"/>
                    <a:pt x="318" y="110"/>
                  </a:cubicBezTo>
                  <a:cubicBezTo>
                    <a:pt x="316" y="110"/>
                    <a:pt x="314" y="110"/>
                    <a:pt x="311" y="109"/>
                  </a:cubicBezTo>
                  <a:cubicBezTo>
                    <a:pt x="311" y="105"/>
                    <a:pt x="311" y="105"/>
                    <a:pt x="311" y="105"/>
                  </a:cubicBezTo>
                  <a:cubicBezTo>
                    <a:pt x="311" y="101"/>
                    <a:pt x="311" y="97"/>
                    <a:pt x="311" y="93"/>
                  </a:cubicBezTo>
                  <a:cubicBezTo>
                    <a:pt x="311" y="92"/>
                    <a:pt x="310" y="92"/>
                    <a:pt x="310" y="93"/>
                  </a:cubicBezTo>
                  <a:cubicBezTo>
                    <a:pt x="307" y="105"/>
                    <a:pt x="307" y="105"/>
                    <a:pt x="307" y="105"/>
                  </a:cubicBezTo>
                  <a:cubicBezTo>
                    <a:pt x="307" y="109"/>
                    <a:pt x="307" y="109"/>
                    <a:pt x="307" y="109"/>
                  </a:cubicBezTo>
                  <a:cubicBezTo>
                    <a:pt x="304" y="109"/>
                    <a:pt x="302" y="109"/>
                    <a:pt x="300" y="108"/>
                  </a:cubicBezTo>
                  <a:cubicBezTo>
                    <a:pt x="299" y="104"/>
                    <a:pt x="299" y="104"/>
                    <a:pt x="299" y="104"/>
                  </a:cubicBezTo>
                  <a:cubicBezTo>
                    <a:pt x="299" y="100"/>
                    <a:pt x="299" y="96"/>
                    <a:pt x="299" y="92"/>
                  </a:cubicBezTo>
                  <a:cubicBezTo>
                    <a:pt x="299" y="92"/>
                    <a:pt x="297" y="91"/>
                    <a:pt x="297" y="92"/>
                  </a:cubicBezTo>
                  <a:cubicBezTo>
                    <a:pt x="296" y="104"/>
                    <a:pt x="296" y="104"/>
                    <a:pt x="296" y="104"/>
                  </a:cubicBezTo>
                  <a:cubicBezTo>
                    <a:pt x="295" y="108"/>
                    <a:pt x="295" y="108"/>
                    <a:pt x="295" y="108"/>
                  </a:cubicBezTo>
                  <a:cubicBezTo>
                    <a:pt x="293" y="108"/>
                    <a:pt x="290" y="108"/>
                    <a:pt x="288" y="108"/>
                  </a:cubicBezTo>
                  <a:cubicBezTo>
                    <a:pt x="288" y="104"/>
                    <a:pt x="288" y="104"/>
                    <a:pt x="288" y="104"/>
                  </a:cubicBezTo>
                  <a:cubicBezTo>
                    <a:pt x="287" y="100"/>
                    <a:pt x="287" y="96"/>
                    <a:pt x="286" y="92"/>
                  </a:cubicBezTo>
                  <a:cubicBezTo>
                    <a:pt x="286" y="91"/>
                    <a:pt x="285" y="92"/>
                    <a:pt x="284" y="92"/>
                  </a:cubicBezTo>
                  <a:cubicBezTo>
                    <a:pt x="284" y="104"/>
                    <a:pt x="284" y="104"/>
                    <a:pt x="284" y="104"/>
                  </a:cubicBezTo>
                  <a:cubicBezTo>
                    <a:pt x="283" y="108"/>
                    <a:pt x="283" y="108"/>
                    <a:pt x="283" y="108"/>
                  </a:cubicBezTo>
                  <a:cubicBezTo>
                    <a:pt x="281" y="109"/>
                    <a:pt x="279" y="109"/>
                    <a:pt x="277" y="109"/>
                  </a:cubicBezTo>
                  <a:cubicBezTo>
                    <a:pt x="276" y="105"/>
                    <a:pt x="276" y="105"/>
                    <a:pt x="276" y="105"/>
                  </a:cubicBezTo>
                  <a:cubicBezTo>
                    <a:pt x="275" y="101"/>
                    <a:pt x="274" y="97"/>
                    <a:pt x="274" y="93"/>
                  </a:cubicBezTo>
                  <a:cubicBezTo>
                    <a:pt x="273" y="92"/>
                    <a:pt x="272" y="92"/>
                    <a:pt x="272" y="93"/>
                  </a:cubicBezTo>
                  <a:cubicBezTo>
                    <a:pt x="272" y="105"/>
                    <a:pt x="272" y="105"/>
                    <a:pt x="272" y="105"/>
                  </a:cubicBezTo>
                  <a:cubicBezTo>
                    <a:pt x="272" y="109"/>
                    <a:pt x="272" y="109"/>
                    <a:pt x="272" y="109"/>
                  </a:cubicBezTo>
                  <a:cubicBezTo>
                    <a:pt x="270" y="110"/>
                    <a:pt x="267" y="110"/>
                    <a:pt x="265" y="110"/>
                  </a:cubicBezTo>
                  <a:cubicBezTo>
                    <a:pt x="264" y="106"/>
                    <a:pt x="264" y="106"/>
                    <a:pt x="264" y="106"/>
                  </a:cubicBezTo>
                  <a:cubicBezTo>
                    <a:pt x="263" y="102"/>
                    <a:pt x="262" y="98"/>
                    <a:pt x="261" y="95"/>
                  </a:cubicBezTo>
                  <a:cubicBezTo>
                    <a:pt x="261" y="94"/>
                    <a:pt x="259" y="94"/>
                    <a:pt x="259" y="95"/>
                  </a:cubicBezTo>
                  <a:cubicBezTo>
                    <a:pt x="260" y="107"/>
                    <a:pt x="260" y="107"/>
                    <a:pt x="260" y="107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58" y="111"/>
                    <a:pt x="256" y="112"/>
                    <a:pt x="254" y="112"/>
                  </a:cubicBezTo>
                  <a:cubicBezTo>
                    <a:pt x="252" y="108"/>
                    <a:pt x="252" y="108"/>
                    <a:pt x="252" y="108"/>
                  </a:cubicBezTo>
                  <a:cubicBezTo>
                    <a:pt x="251" y="104"/>
                    <a:pt x="250" y="101"/>
                    <a:pt x="249" y="97"/>
                  </a:cubicBezTo>
                  <a:cubicBezTo>
                    <a:pt x="249" y="96"/>
                    <a:pt x="247" y="96"/>
                    <a:pt x="247" y="97"/>
                  </a:cubicBezTo>
                  <a:cubicBezTo>
                    <a:pt x="249" y="109"/>
                    <a:pt x="249" y="109"/>
                    <a:pt x="249" y="109"/>
                  </a:cubicBezTo>
                  <a:cubicBezTo>
                    <a:pt x="249" y="113"/>
                    <a:pt x="249" y="113"/>
                    <a:pt x="249" y="113"/>
                  </a:cubicBezTo>
                  <a:cubicBezTo>
                    <a:pt x="247" y="114"/>
                    <a:pt x="245" y="114"/>
                    <a:pt x="242" y="115"/>
                  </a:cubicBezTo>
                  <a:cubicBezTo>
                    <a:pt x="241" y="111"/>
                    <a:pt x="241" y="111"/>
                    <a:pt x="241" y="111"/>
                  </a:cubicBezTo>
                  <a:cubicBezTo>
                    <a:pt x="239" y="107"/>
                    <a:pt x="238" y="104"/>
                    <a:pt x="237" y="100"/>
                  </a:cubicBezTo>
                  <a:cubicBezTo>
                    <a:pt x="236" y="99"/>
                    <a:pt x="235" y="100"/>
                    <a:pt x="235" y="100"/>
                  </a:cubicBezTo>
                  <a:cubicBezTo>
                    <a:pt x="237" y="112"/>
                    <a:pt x="237" y="112"/>
                    <a:pt x="237" y="112"/>
                  </a:cubicBezTo>
                  <a:cubicBezTo>
                    <a:pt x="238" y="116"/>
                    <a:pt x="238" y="116"/>
                    <a:pt x="238" y="116"/>
                  </a:cubicBezTo>
                  <a:cubicBezTo>
                    <a:pt x="236" y="117"/>
                    <a:pt x="234" y="118"/>
                    <a:pt x="231" y="118"/>
                  </a:cubicBezTo>
                  <a:cubicBezTo>
                    <a:pt x="230" y="114"/>
                    <a:pt x="230" y="114"/>
                    <a:pt x="230" y="114"/>
                  </a:cubicBezTo>
                  <a:cubicBezTo>
                    <a:pt x="228" y="111"/>
                    <a:pt x="226" y="107"/>
                    <a:pt x="225" y="104"/>
                  </a:cubicBezTo>
                  <a:cubicBezTo>
                    <a:pt x="224" y="103"/>
                    <a:pt x="223" y="104"/>
                    <a:pt x="223" y="104"/>
                  </a:cubicBezTo>
                  <a:cubicBezTo>
                    <a:pt x="226" y="116"/>
                    <a:pt x="226" y="116"/>
                    <a:pt x="226" y="116"/>
                  </a:cubicBezTo>
                  <a:cubicBezTo>
                    <a:pt x="227" y="120"/>
                    <a:pt x="227" y="120"/>
                    <a:pt x="227" y="120"/>
                  </a:cubicBezTo>
                  <a:cubicBezTo>
                    <a:pt x="225" y="121"/>
                    <a:pt x="223" y="122"/>
                    <a:pt x="221" y="122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7" y="115"/>
                    <a:pt x="215" y="112"/>
                    <a:pt x="213" y="108"/>
                  </a:cubicBezTo>
                  <a:cubicBezTo>
                    <a:pt x="213" y="108"/>
                    <a:pt x="211" y="108"/>
                    <a:pt x="211" y="109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16" y="124"/>
                    <a:pt x="216" y="124"/>
                    <a:pt x="216" y="124"/>
                  </a:cubicBezTo>
                  <a:cubicBezTo>
                    <a:pt x="214" y="125"/>
                    <a:pt x="212" y="126"/>
                    <a:pt x="210" y="127"/>
                  </a:cubicBezTo>
                  <a:cubicBezTo>
                    <a:pt x="208" y="124"/>
                    <a:pt x="208" y="124"/>
                    <a:pt x="208" y="124"/>
                  </a:cubicBezTo>
                  <a:cubicBezTo>
                    <a:pt x="206" y="120"/>
                    <a:pt x="204" y="117"/>
                    <a:pt x="201" y="114"/>
                  </a:cubicBezTo>
                  <a:cubicBezTo>
                    <a:pt x="201" y="113"/>
                    <a:pt x="200" y="114"/>
                    <a:pt x="200" y="115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6" y="129"/>
                    <a:pt x="206" y="129"/>
                    <a:pt x="206" y="129"/>
                  </a:cubicBezTo>
                  <a:cubicBezTo>
                    <a:pt x="204" y="131"/>
                    <a:pt x="202" y="132"/>
                    <a:pt x="200" y="133"/>
                  </a:cubicBezTo>
                  <a:cubicBezTo>
                    <a:pt x="197" y="129"/>
                    <a:pt x="197" y="129"/>
                    <a:pt x="197" y="129"/>
                  </a:cubicBezTo>
                  <a:cubicBezTo>
                    <a:pt x="195" y="126"/>
                    <a:pt x="193" y="123"/>
                    <a:pt x="190" y="120"/>
                  </a:cubicBezTo>
                  <a:cubicBezTo>
                    <a:pt x="190" y="119"/>
                    <a:pt x="189" y="120"/>
                    <a:pt x="189" y="121"/>
                  </a:cubicBezTo>
                  <a:cubicBezTo>
                    <a:pt x="194" y="131"/>
                    <a:pt x="194" y="131"/>
                    <a:pt x="194" y="131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6"/>
                    <a:pt x="192" y="138"/>
                    <a:pt x="190" y="139"/>
                  </a:cubicBezTo>
                  <a:cubicBezTo>
                    <a:pt x="187" y="136"/>
                    <a:pt x="187" y="136"/>
                    <a:pt x="187" y="136"/>
                  </a:cubicBezTo>
                  <a:cubicBezTo>
                    <a:pt x="185" y="133"/>
                    <a:pt x="182" y="130"/>
                    <a:pt x="180" y="127"/>
                  </a:cubicBezTo>
                  <a:cubicBezTo>
                    <a:pt x="179" y="126"/>
                    <a:pt x="178" y="127"/>
                    <a:pt x="178" y="128"/>
                  </a:cubicBezTo>
                  <a:cubicBezTo>
                    <a:pt x="184" y="138"/>
                    <a:pt x="184" y="138"/>
                    <a:pt x="184" y="138"/>
                  </a:cubicBezTo>
                  <a:cubicBezTo>
                    <a:pt x="186" y="142"/>
                    <a:pt x="186" y="142"/>
                    <a:pt x="186" y="142"/>
                  </a:cubicBezTo>
                  <a:cubicBezTo>
                    <a:pt x="184" y="143"/>
                    <a:pt x="182" y="144"/>
                    <a:pt x="181" y="146"/>
                  </a:cubicBezTo>
                  <a:cubicBezTo>
                    <a:pt x="178" y="143"/>
                    <a:pt x="178" y="143"/>
                    <a:pt x="178" y="143"/>
                  </a:cubicBezTo>
                  <a:cubicBezTo>
                    <a:pt x="175" y="140"/>
                    <a:pt x="172" y="137"/>
                    <a:pt x="170" y="134"/>
                  </a:cubicBezTo>
                  <a:cubicBezTo>
                    <a:pt x="169" y="133"/>
                    <a:pt x="168" y="134"/>
                    <a:pt x="168" y="135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75" y="150"/>
                    <a:pt x="173" y="151"/>
                    <a:pt x="172" y="153"/>
                  </a:cubicBezTo>
                  <a:cubicBezTo>
                    <a:pt x="169" y="150"/>
                    <a:pt x="169" y="150"/>
                    <a:pt x="169" y="150"/>
                  </a:cubicBezTo>
                  <a:cubicBezTo>
                    <a:pt x="166" y="147"/>
                    <a:pt x="163" y="145"/>
                    <a:pt x="160" y="142"/>
                  </a:cubicBezTo>
                  <a:cubicBezTo>
                    <a:pt x="159" y="141"/>
                    <a:pt x="158" y="142"/>
                    <a:pt x="159" y="14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8" y="156"/>
                    <a:pt x="168" y="156"/>
                    <a:pt x="168" y="156"/>
                  </a:cubicBezTo>
                  <a:cubicBezTo>
                    <a:pt x="166" y="158"/>
                    <a:pt x="165" y="159"/>
                    <a:pt x="163" y="161"/>
                  </a:cubicBezTo>
                  <a:cubicBezTo>
                    <a:pt x="160" y="158"/>
                    <a:pt x="160" y="158"/>
                    <a:pt x="160" y="158"/>
                  </a:cubicBezTo>
                  <a:cubicBezTo>
                    <a:pt x="157" y="156"/>
                    <a:pt x="154" y="153"/>
                    <a:pt x="151" y="151"/>
                  </a:cubicBezTo>
                  <a:cubicBezTo>
                    <a:pt x="150" y="150"/>
                    <a:pt x="149" y="151"/>
                    <a:pt x="150" y="152"/>
                  </a:cubicBezTo>
                  <a:cubicBezTo>
                    <a:pt x="157" y="161"/>
                    <a:pt x="157" y="161"/>
                    <a:pt x="157" y="161"/>
                  </a:cubicBezTo>
                  <a:cubicBezTo>
                    <a:pt x="160" y="164"/>
                    <a:pt x="160" y="164"/>
                    <a:pt x="160" y="164"/>
                  </a:cubicBezTo>
                  <a:cubicBezTo>
                    <a:pt x="158" y="166"/>
                    <a:pt x="157" y="167"/>
                    <a:pt x="155" y="169"/>
                  </a:cubicBezTo>
                  <a:cubicBezTo>
                    <a:pt x="152" y="167"/>
                    <a:pt x="152" y="167"/>
                    <a:pt x="152" y="167"/>
                  </a:cubicBezTo>
                  <a:cubicBezTo>
                    <a:pt x="148" y="164"/>
                    <a:pt x="145" y="162"/>
                    <a:pt x="142" y="160"/>
                  </a:cubicBezTo>
                  <a:cubicBezTo>
                    <a:pt x="141" y="159"/>
                    <a:pt x="140" y="160"/>
                    <a:pt x="141" y="161"/>
                  </a:cubicBezTo>
                  <a:cubicBezTo>
                    <a:pt x="149" y="170"/>
                    <a:pt x="149" y="170"/>
                    <a:pt x="149" y="170"/>
                  </a:cubicBezTo>
                  <a:cubicBezTo>
                    <a:pt x="152" y="173"/>
                    <a:pt x="152" y="173"/>
                    <a:pt x="152" y="173"/>
                  </a:cubicBezTo>
                  <a:cubicBezTo>
                    <a:pt x="151" y="174"/>
                    <a:pt x="149" y="176"/>
                    <a:pt x="148" y="178"/>
                  </a:cubicBezTo>
                  <a:cubicBezTo>
                    <a:pt x="144" y="176"/>
                    <a:pt x="144" y="176"/>
                    <a:pt x="144" y="176"/>
                  </a:cubicBezTo>
                  <a:cubicBezTo>
                    <a:pt x="141" y="174"/>
                    <a:pt x="137" y="172"/>
                    <a:pt x="134" y="169"/>
                  </a:cubicBezTo>
                  <a:cubicBezTo>
                    <a:pt x="133" y="169"/>
                    <a:pt x="132" y="170"/>
                    <a:pt x="133" y="171"/>
                  </a:cubicBezTo>
                  <a:cubicBezTo>
                    <a:pt x="142" y="179"/>
                    <a:pt x="142" y="179"/>
                    <a:pt x="142" y="179"/>
                  </a:cubicBezTo>
                  <a:cubicBezTo>
                    <a:pt x="145" y="182"/>
                    <a:pt x="145" y="182"/>
                    <a:pt x="145" y="182"/>
                  </a:cubicBezTo>
                  <a:cubicBezTo>
                    <a:pt x="143" y="184"/>
                    <a:pt x="142" y="185"/>
                    <a:pt x="141" y="187"/>
                  </a:cubicBezTo>
                  <a:cubicBezTo>
                    <a:pt x="137" y="185"/>
                    <a:pt x="137" y="185"/>
                    <a:pt x="137" y="185"/>
                  </a:cubicBezTo>
                  <a:cubicBezTo>
                    <a:pt x="134" y="183"/>
                    <a:pt x="130" y="182"/>
                    <a:pt x="127" y="180"/>
                  </a:cubicBezTo>
                  <a:cubicBezTo>
                    <a:pt x="126" y="179"/>
                    <a:pt x="125" y="181"/>
                    <a:pt x="126" y="181"/>
                  </a:cubicBezTo>
                  <a:cubicBezTo>
                    <a:pt x="135" y="189"/>
                    <a:pt x="135" y="189"/>
                    <a:pt x="135" y="189"/>
                  </a:cubicBezTo>
                  <a:cubicBezTo>
                    <a:pt x="138" y="191"/>
                    <a:pt x="138" y="191"/>
                    <a:pt x="138" y="191"/>
                  </a:cubicBezTo>
                  <a:cubicBezTo>
                    <a:pt x="137" y="193"/>
                    <a:pt x="136" y="195"/>
                    <a:pt x="135" y="197"/>
                  </a:cubicBezTo>
                  <a:cubicBezTo>
                    <a:pt x="131" y="195"/>
                    <a:pt x="131" y="195"/>
                    <a:pt x="131" y="195"/>
                  </a:cubicBezTo>
                  <a:cubicBezTo>
                    <a:pt x="127" y="194"/>
                    <a:pt x="124" y="192"/>
                    <a:pt x="120" y="190"/>
                  </a:cubicBezTo>
                  <a:cubicBezTo>
                    <a:pt x="119" y="190"/>
                    <a:pt x="118" y="191"/>
                    <a:pt x="119" y="192"/>
                  </a:cubicBezTo>
                  <a:cubicBezTo>
                    <a:pt x="129" y="199"/>
                    <a:pt x="129" y="199"/>
                    <a:pt x="129" y="199"/>
                  </a:cubicBezTo>
                  <a:cubicBezTo>
                    <a:pt x="132" y="201"/>
                    <a:pt x="132" y="201"/>
                    <a:pt x="132" y="201"/>
                  </a:cubicBezTo>
                  <a:cubicBezTo>
                    <a:pt x="131" y="203"/>
                    <a:pt x="130" y="205"/>
                    <a:pt x="129" y="207"/>
                  </a:cubicBezTo>
                  <a:cubicBezTo>
                    <a:pt x="125" y="206"/>
                    <a:pt x="125" y="206"/>
                    <a:pt x="125" y="206"/>
                  </a:cubicBezTo>
                  <a:cubicBezTo>
                    <a:pt x="121" y="204"/>
                    <a:pt x="118" y="203"/>
                    <a:pt x="114" y="201"/>
                  </a:cubicBezTo>
                  <a:cubicBezTo>
                    <a:pt x="113" y="201"/>
                    <a:pt x="112" y="202"/>
                    <a:pt x="113" y="203"/>
                  </a:cubicBezTo>
                  <a:cubicBezTo>
                    <a:pt x="123" y="209"/>
                    <a:pt x="123" y="209"/>
                    <a:pt x="123" y="209"/>
                  </a:cubicBezTo>
                  <a:cubicBezTo>
                    <a:pt x="127" y="211"/>
                    <a:pt x="127" y="211"/>
                    <a:pt x="127" y="211"/>
                  </a:cubicBezTo>
                  <a:cubicBezTo>
                    <a:pt x="126" y="213"/>
                    <a:pt x="125" y="216"/>
                    <a:pt x="124" y="218"/>
                  </a:cubicBezTo>
                  <a:cubicBezTo>
                    <a:pt x="120" y="216"/>
                    <a:pt x="120" y="216"/>
                    <a:pt x="120" y="216"/>
                  </a:cubicBezTo>
                  <a:cubicBezTo>
                    <a:pt x="116" y="215"/>
                    <a:pt x="112" y="214"/>
                    <a:pt x="109" y="213"/>
                  </a:cubicBezTo>
                  <a:cubicBezTo>
                    <a:pt x="108" y="212"/>
                    <a:pt x="107" y="214"/>
                    <a:pt x="108" y="214"/>
                  </a:cubicBezTo>
                  <a:cubicBezTo>
                    <a:pt x="118" y="220"/>
                    <a:pt x="118" y="220"/>
                    <a:pt x="118" y="220"/>
                  </a:cubicBezTo>
                  <a:cubicBezTo>
                    <a:pt x="122" y="222"/>
                    <a:pt x="122" y="222"/>
                    <a:pt x="122" y="222"/>
                  </a:cubicBezTo>
                  <a:cubicBezTo>
                    <a:pt x="121" y="224"/>
                    <a:pt x="120" y="226"/>
                    <a:pt x="120" y="228"/>
                  </a:cubicBezTo>
                  <a:cubicBezTo>
                    <a:pt x="115" y="227"/>
                    <a:pt x="115" y="227"/>
                    <a:pt x="115" y="227"/>
                  </a:cubicBezTo>
                  <a:cubicBezTo>
                    <a:pt x="112" y="226"/>
                    <a:pt x="108" y="225"/>
                    <a:pt x="104" y="224"/>
                  </a:cubicBezTo>
                  <a:cubicBezTo>
                    <a:pt x="103" y="224"/>
                    <a:pt x="103" y="226"/>
                    <a:pt x="103" y="226"/>
                  </a:cubicBezTo>
                  <a:cubicBezTo>
                    <a:pt x="114" y="231"/>
                    <a:pt x="114" y="231"/>
                    <a:pt x="114" y="231"/>
                  </a:cubicBezTo>
                  <a:cubicBezTo>
                    <a:pt x="118" y="233"/>
                    <a:pt x="118" y="233"/>
                    <a:pt x="118" y="233"/>
                  </a:cubicBezTo>
                  <a:cubicBezTo>
                    <a:pt x="117" y="235"/>
                    <a:pt x="117" y="237"/>
                    <a:pt x="116" y="239"/>
                  </a:cubicBezTo>
                  <a:cubicBezTo>
                    <a:pt x="112" y="239"/>
                    <a:pt x="112" y="239"/>
                    <a:pt x="112" y="239"/>
                  </a:cubicBezTo>
                  <a:cubicBezTo>
                    <a:pt x="108" y="238"/>
                    <a:pt x="104" y="237"/>
                    <a:pt x="100" y="236"/>
                  </a:cubicBezTo>
                  <a:cubicBezTo>
                    <a:pt x="99" y="236"/>
                    <a:pt x="99" y="238"/>
                    <a:pt x="100" y="238"/>
                  </a:cubicBezTo>
                  <a:cubicBezTo>
                    <a:pt x="111" y="242"/>
                    <a:pt x="111" y="242"/>
                    <a:pt x="111" y="242"/>
                  </a:cubicBezTo>
                  <a:cubicBezTo>
                    <a:pt x="115" y="244"/>
                    <a:pt x="115" y="244"/>
                    <a:pt x="115" y="244"/>
                  </a:cubicBezTo>
                  <a:cubicBezTo>
                    <a:pt x="114" y="246"/>
                    <a:pt x="114" y="248"/>
                    <a:pt x="113" y="250"/>
                  </a:cubicBezTo>
                  <a:cubicBezTo>
                    <a:pt x="109" y="250"/>
                    <a:pt x="109" y="250"/>
                    <a:pt x="109" y="250"/>
                  </a:cubicBezTo>
                  <a:cubicBezTo>
                    <a:pt x="105" y="250"/>
                    <a:pt x="101" y="249"/>
                    <a:pt x="97" y="249"/>
                  </a:cubicBezTo>
                  <a:cubicBezTo>
                    <a:pt x="96" y="248"/>
                    <a:pt x="96" y="250"/>
                    <a:pt x="97" y="250"/>
                  </a:cubicBezTo>
                  <a:cubicBezTo>
                    <a:pt x="108" y="254"/>
                    <a:pt x="108" y="254"/>
                    <a:pt x="108" y="254"/>
                  </a:cubicBezTo>
                  <a:cubicBezTo>
                    <a:pt x="112" y="255"/>
                    <a:pt x="112" y="255"/>
                    <a:pt x="112" y="255"/>
                  </a:cubicBezTo>
                  <a:cubicBezTo>
                    <a:pt x="112" y="257"/>
                    <a:pt x="111" y="260"/>
                    <a:pt x="111" y="262"/>
                  </a:cubicBezTo>
                  <a:cubicBezTo>
                    <a:pt x="106" y="262"/>
                    <a:pt x="106" y="262"/>
                    <a:pt x="106" y="262"/>
                  </a:cubicBezTo>
                  <a:cubicBezTo>
                    <a:pt x="103" y="261"/>
                    <a:pt x="99" y="261"/>
                    <a:pt x="95" y="261"/>
                  </a:cubicBezTo>
                  <a:cubicBezTo>
                    <a:pt x="94" y="261"/>
                    <a:pt x="94" y="262"/>
                    <a:pt x="94" y="263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10" y="267"/>
                    <a:pt x="110" y="267"/>
                    <a:pt x="110" y="267"/>
                  </a:cubicBezTo>
                  <a:cubicBezTo>
                    <a:pt x="110" y="269"/>
                    <a:pt x="110" y="271"/>
                    <a:pt x="109" y="273"/>
                  </a:cubicBezTo>
                  <a:cubicBezTo>
                    <a:pt x="105" y="273"/>
                    <a:pt x="105" y="273"/>
                    <a:pt x="105" y="273"/>
                  </a:cubicBezTo>
                  <a:cubicBezTo>
                    <a:pt x="101" y="273"/>
                    <a:pt x="97" y="273"/>
                    <a:pt x="93" y="273"/>
                  </a:cubicBezTo>
                  <a:cubicBezTo>
                    <a:pt x="92" y="273"/>
                    <a:pt x="92" y="275"/>
                    <a:pt x="93" y="275"/>
                  </a:cubicBezTo>
                  <a:cubicBezTo>
                    <a:pt x="105" y="277"/>
                    <a:pt x="105" y="277"/>
                    <a:pt x="105" y="277"/>
                  </a:cubicBezTo>
                  <a:cubicBezTo>
                    <a:pt x="109" y="278"/>
                    <a:pt x="109" y="278"/>
                    <a:pt x="109" y="278"/>
                  </a:cubicBezTo>
                  <a:cubicBezTo>
                    <a:pt x="109" y="280"/>
                    <a:pt x="109" y="283"/>
                    <a:pt x="109" y="285"/>
                  </a:cubicBezTo>
                  <a:cubicBezTo>
                    <a:pt x="104" y="285"/>
                    <a:pt x="104" y="285"/>
                    <a:pt x="104" y="285"/>
                  </a:cubicBezTo>
                  <a:cubicBezTo>
                    <a:pt x="100" y="285"/>
                    <a:pt x="96" y="286"/>
                    <a:pt x="92" y="286"/>
                  </a:cubicBezTo>
                  <a:cubicBezTo>
                    <a:pt x="92" y="286"/>
                    <a:pt x="92" y="288"/>
                    <a:pt x="92" y="288"/>
                  </a:cubicBezTo>
                  <a:cubicBezTo>
                    <a:pt x="104" y="289"/>
                    <a:pt x="104" y="289"/>
                    <a:pt x="104" y="289"/>
                  </a:cubicBezTo>
                  <a:cubicBezTo>
                    <a:pt x="108" y="290"/>
                    <a:pt x="108" y="290"/>
                    <a:pt x="108" y="290"/>
                  </a:cubicBezTo>
                  <a:cubicBezTo>
                    <a:pt x="108" y="292"/>
                    <a:pt x="108" y="294"/>
                    <a:pt x="108" y="296"/>
                  </a:cubicBezTo>
                  <a:cubicBezTo>
                    <a:pt x="104" y="297"/>
                    <a:pt x="104" y="297"/>
                    <a:pt x="104" y="297"/>
                  </a:cubicBezTo>
                  <a:cubicBezTo>
                    <a:pt x="100" y="298"/>
                    <a:pt x="96" y="298"/>
                    <a:pt x="92" y="299"/>
                  </a:cubicBezTo>
                  <a:cubicBezTo>
                    <a:pt x="92" y="299"/>
                    <a:pt x="92" y="300"/>
                    <a:pt x="93" y="300"/>
                  </a:cubicBezTo>
                  <a:cubicBezTo>
                    <a:pt x="104" y="301"/>
                    <a:pt x="104" y="301"/>
                    <a:pt x="104" y="301"/>
                  </a:cubicBezTo>
                  <a:cubicBezTo>
                    <a:pt x="109" y="301"/>
                    <a:pt x="109" y="301"/>
                    <a:pt x="109" y="301"/>
                  </a:cubicBezTo>
                  <a:cubicBezTo>
                    <a:pt x="109" y="303"/>
                    <a:pt x="109" y="306"/>
                    <a:pt x="109" y="308"/>
                  </a:cubicBezTo>
                  <a:cubicBezTo>
                    <a:pt x="105" y="309"/>
                    <a:pt x="105" y="309"/>
                    <a:pt x="105" y="309"/>
                  </a:cubicBezTo>
                  <a:cubicBezTo>
                    <a:pt x="101" y="310"/>
                    <a:pt x="97" y="310"/>
                    <a:pt x="93" y="311"/>
                  </a:cubicBezTo>
                  <a:cubicBezTo>
                    <a:pt x="93" y="311"/>
                    <a:pt x="93" y="313"/>
                    <a:pt x="93" y="313"/>
                  </a:cubicBezTo>
                  <a:cubicBezTo>
                    <a:pt x="105" y="313"/>
                    <a:pt x="105" y="313"/>
                    <a:pt x="105" y="313"/>
                  </a:cubicBezTo>
                  <a:cubicBezTo>
                    <a:pt x="110" y="313"/>
                    <a:pt x="110" y="313"/>
                    <a:pt x="110" y="313"/>
                  </a:cubicBezTo>
                  <a:cubicBezTo>
                    <a:pt x="110" y="315"/>
                    <a:pt x="110" y="317"/>
                    <a:pt x="110" y="319"/>
                  </a:cubicBezTo>
                  <a:cubicBezTo>
                    <a:pt x="106" y="321"/>
                    <a:pt x="106" y="321"/>
                    <a:pt x="106" y="321"/>
                  </a:cubicBezTo>
                  <a:cubicBezTo>
                    <a:pt x="103" y="322"/>
                    <a:pt x="99" y="323"/>
                    <a:pt x="95" y="324"/>
                  </a:cubicBezTo>
                  <a:cubicBezTo>
                    <a:pt x="94" y="324"/>
                    <a:pt x="94" y="325"/>
                    <a:pt x="95" y="325"/>
                  </a:cubicBezTo>
                  <a:cubicBezTo>
                    <a:pt x="107" y="324"/>
                    <a:pt x="107" y="324"/>
                    <a:pt x="107" y="324"/>
                  </a:cubicBezTo>
                  <a:cubicBezTo>
                    <a:pt x="111" y="324"/>
                    <a:pt x="111" y="324"/>
                    <a:pt x="111" y="324"/>
                  </a:cubicBezTo>
                  <a:cubicBezTo>
                    <a:pt x="112" y="326"/>
                    <a:pt x="112" y="329"/>
                    <a:pt x="113" y="331"/>
                  </a:cubicBezTo>
                  <a:cubicBezTo>
                    <a:pt x="108" y="332"/>
                    <a:pt x="108" y="332"/>
                    <a:pt x="108" y="332"/>
                  </a:cubicBezTo>
                  <a:cubicBezTo>
                    <a:pt x="105" y="333"/>
                    <a:pt x="101" y="335"/>
                    <a:pt x="97" y="336"/>
                  </a:cubicBezTo>
                  <a:cubicBezTo>
                    <a:pt x="97" y="336"/>
                    <a:pt x="97" y="338"/>
                    <a:pt x="98" y="338"/>
                  </a:cubicBezTo>
                  <a:cubicBezTo>
                    <a:pt x="109" y="336"/>
                    <a:pt x="109" y="336"/>
                    <a:pt x="109" y="336"/>
                  </a:cubicBezTo>
                  <a:cubicBezTo>
                    <a:pt x="114" y="335"/>
                    <a:pt x="114" y="335"/>
                    <a:pt x="114" y="335"/>
                  </a:cubicBezTo>
                  <a:cubicBezTo>
                    <a:pt x="114" y="338"/>
                    <a:pt x="115" y="340"/>
                    <a:pt x="115" y="342"/>
                  </a:cubicBezTo>
                  <a:cubicBezTo>
                    <a:pt x="111" y="344"/>
                    <a:pt x="111" y="344"/>
                    <a:pt x="111" y="344"/>
                  </a:cubicBezTo>
                  <a:cubicBezTo>
                    <a:pt x="108" y="345"/>
                    <a:pt x="104" y="347"/>
                    <a:pt x="101" y="348"/>
                  </a:cubicBezTo>
                  <a:cubicBezTo>
                    <a:pt x="100" y="348"/>
                    <a:pt x="100" y="350"/>
                    <a:pt x="101" y="350"/>
                  </a:cubicBezTo>
                  <a:cubicBezTo>
                    <a:pt x="113" y="347"/>
                    <a:pt x="113" y="347"/>
                    <a:pt x="113" y="347"/>
                  </a:cubicBezTo>
                  <a:cubicBezTo>
                    <a:pt x="117" y="347"/>
                    <a:pt x="117" y="347"/>
                    <a:pt x="117" y="347"/>
                  </a:cubicBezTo>
                  <a:cubicBezTo>
                    <a:pt x="117" y="349"/>
                    <a:pt x="118" y="351"/>
                    <a:pt x="119" y="353"/>
                  </a:cubicBezTo>
                  <a:cubicBezTo>
                    <a:pt x="115" y="355"/>
                    <a:pt x="115" y="355"/>
                    <a:pt x="115" y="355"/>
                  </a:cubicBezTo>
                  <a:cubicBezTo>
                    <a:pt x="112" y="357"/>
                    <a:pt x="108" y="358"/>
                    <a:pt x="104" y="360"/>
                  </a:cubicBezTo>
                  <a:cubicBezTo>
                    <a:pt x="104" y="360"/>
                    <a:pt x="104" y="362"/>
                    <a:pt x="105" y="362"/>
                  </a:cubicBezTo>
                  <a:cubicBezTo>
                    <a:pt x="116" y="359"/>
                    <a:pt x="116" y="359"/>
                    <a:pt x="116" y="359"/>
                  </a:cubicBezTo>
                  <a:cubicBezTo>
                    <a:pt x="121" y="358"/>
                    <a:pt x="121" y="358"/>
                    <a:pt x="121" y="358"/>
                  </a:cubicBezTo>
                  <a:cubicBezTo>
                    <a:pt x="121" y="360"/>
                    <a:pt x="122" y="362"/>
                    <a:pt x="123" y="364"/>
                  </a:cubicBezTo>
                  <a:cubicBezTo>
                    <a:pt x="119" y="366"/>
                    <a:pt x="119" y="366"/>
                    <a:pt x="119" y="366"/>
                  </a:cubicBezTo>
                  <a:cubicBezTo>
                    <a:pt x="116" y="368"/>
                    <a:pt x="113" y="370"/>
                    <a:pt x="109" y="372"/>
                  </a:cubicBezTo>
                  <a:cubicBezTo>
                    <a:pt x="108" y="372"/>
                    <a:pt x="109" y="374"/>
                    <a:pt x="110" y="373"/>
                  </a:cubicBezTo>
                  <a:cubicBezTo>
                    <a:pt x="121" y="370"/>
                    <a:pt x="121" y="370"/>
                    <a:pt x="121" y="370"/>
                  </a:cubicBezTo>
                  <a:cubicBezTo>
                    <a:pt x="125" y="368"/>
                    <a:pt x="125" y="368"/>
                    <a:pt x="125" y="368"/>
                  </a:cubicBezTo>
                  <a:cubicBezTo>
                    <a:pt x="126" y="370"/>
                    <a:pt x="127" y="372"/>
                    <a:pt x="128" y="374"/>
                  </a:cubicBezTo>
                  <a:cubicBezTo>
                    <a:pt x="124" y="377"/>
                    <a:pt x="124" y="377"/>
                    <a:pt x="124" y="377"/>
                  </a:cubicBezTo>
                  <a:cubicBezTo>
                    <a:pt x="121" y="379"/>
                    <a:pt x="118" y="381"/>
                    <a:pt x="115" y="383"/>
                  </a:cubicBezTo>
                  <a:cubicBezTo>
                    <a:pt x="114" y="384"/>
                    <a:pt x="115" y="385"/>
                    <a:pt x="115" y="385"/>
                  </a:cubicBezTo>
                  <a:cubicBezTo>
                    <a:pt x="126" y="380"/>
                    <a:pt x="126" y="380"/>
                    <a:pt x="126" y="380"/>
                  </a:cubicBezTo>
                  <a:cubicBezTo>
                    <a:pt x="130" y="379"/>
                    <a:pt x="130" y="379"/>
                    <a:pt x="130" y="379"/>
                  </a:cubicBezTo>
                  <a:cubicBezTo>
                    <a:pt x="131" y="381"/>
                    <a:pt x="132" y="383"/>
                    <a:pt x="134" y="385"/>
                  </a:cubicBezTo>
                  <a:cubicBezTo>
                    <a:pt x="130" y="387"/>
                    <a:pt x="130" y="387"/>
                    <a:pt x="130" y="387"/>
                  </a:cubicBezTo>
                  <a:cubicBezTo>
                    <a:pt x="127" y="389"/>
                    <a:pt x="124" y="392"/>
                    <a:pt x="121" y="394"/>
                  </a:cubicBezTo>
                  <a:cubicBezTo>
                    <a:pt x="120" y="395"/>
                    <a:pt x="121" y="396"/>
                    <a:pt x="122" y="396"/>
                  </a:cubicBezTo>
                  <a:cubicBezTo>
                    <a:pt x="132" y="390"/>
                    <a:pt x="132" y="390"/>
                    <a:pt x="132" y="390"/>
                  </a:cubicBezTo>
                  <a:cubicBezTo>
                    <a:pt x="136" y="389"/>
                    <a:pt x="136" y="389"/>
                    <a:pt x="136" y="389"/>
                  </a:cubicBezTo>
                  <a:cubicBezTo>
                    <a:pt x="137" y="390"/>
                    <a:pt x="139" y="392"/>
                    <a:pt x="140" y="394"/>
                  </a:cubicBezTo>
                  <a:cubicBezTo>
                    <a:pt x="137" y="397"/>
                    <a:pt x="137" y="397"/>
                    <a:pt x="137" y="397"/>
                  </a:cubicBezTo>
                  <a:cubicBezTo>
                    <a:pt x="134" y="400"/>
                    <a:pt x="131" y="402"/>
                    <a:pt x="128" y="405"/>
                  </a:cubicBezTo>
                  <a:cubicBezTo>
                    <a:pt x="127" y="405"/>
                    <a:pt x="128" y="406"/>
                    <a:pt x="129" y="406"/>
                  </a:cubicBezTo>
                  <a:cubicBezTo>
                    <a:pt x="139" y="400"/>
                    <a:pt x="139" y="400"/>
                    <a:pt x="139" y="400"/>
                  </a:cubicBezTo>
                  <a:cubicBezTo>
                    <a:pt x="143" y="398"/>
                    <a:pt x="143" y="398"/>
                    <a:pt x="143" y="398"/>
                  </a:cubicBezTo>
                  <a:cubicBezTo>
                    <a:pt x="144" y="400"/>
                    <a:pt x="145" y="402"/>
                    <a:pt x="146" y="403"/>
                  </a:cubicBezTo>
                  <a:cubicBezTo>
                    <a:pt x="146" y="403"/>
                    <a:pt x="147" y="404"/>
                    <a:pt x="147" y="404"/>
                  </a:cubicBezTo>
                  <a:cubicBezTo>
                    <a:pt x="143" y="407"/>
                    <a:pt x="143" y="407"/>
                    <a:pt x="143" y="407"/>
                  </a:cubicBezTo>
                  <a:cubicBezTo>
                    <a:pt x="141" y="409"/>
                    <a:pt x="138" y="412"/>
                    <a:pt x="135" y="415"/>
                  </a:cubicBezTo>
                  <a:cubicBezTo>
                    <a:pt x="134" y="415"/>
                    <a:pt x="135" y="417"/>
                    <a:pt x="136" y="416"/>
                  </a:cubicBezTo>
                  <a:cubicBezTo>
                    <a:pt x="146" y="410"/>
                    <a:pt x="146" y="410"/>
                    <a:pt x="146" y="410"/>
                  </a:cubicBezTo>
                  <a:cubicBezTo>
                    <a:pt x="150" y="407"/>
                    <a:pt x="150" y="407"/>
                    <a:pt x="150" y="407"/>
                  </a:cubicBezTo>
                  <a:cubicBezTo>
                    <a:pt x="151" y="409"/>
                    <a:pt x="152" y="411"/>
                    <a:pt x="154" y="413"/>
                  </a:cubicBezTo>
                  <a:cubicBezTo>
                    <a:pt x="151" y="416"/>
                    <a:pt x="151" y="416"/>
                    <a:pt x="151" y="416"/>
                  </a:cubicBezTo>
                  <a:cubicBezTo>
                    <a:pt x="148" y="419"/>
                    <a:pt x="146" y="422"/>
                    <a:pt x="143" y="424"/>
                  </a:cubicBezTo>
                  <a:cubicBezTo>
                    <a:pt x="143" y="425"/>
                    <a:pt x="144" y="426"/>
                    <a:pt x="144" y="426"/>
                  </a:cubicBezTo>
                  <a:cubicBezTo>
                    <a:pt x="154" y="419"/>
                    <a:pt x="154" y="419"/>
                    <a:pt x="154" y="419"/>
                  </a:cubicBezTo>
                  <a:cubicBezTo>
                    <a:pt x="157" y="416"/>
                    <a:pt x="157" y="416"/>
                    <a:pt x="157" y="416"/>
                  </a:cubicBezTo>
                  <a:cubicBezTo>
                    <a:pt x="159" y="418"/>
                    <a:pt x="160" y="419"/>
                    <a:pt x="162" y="421"/>
                  </a:cubicBezTo>
                  <a:cubicBezTo>
                    <a:pt x="159" y="424"/>
                    <a:pt x="159" y="424"/>
                    <a:pt x="159" y="424"/>
                  </a:cubicBezTo>
                  <a:cubicBezTo>
                    <a:pt x="157" y="427"/>
                    <a:pt x="154" y="431"/>
                    <a:pt x="152" y="434"/>
                  </a:cubicBezTo>
                  <a:cubicBezTo>
                    <a:pt x="151" y="434"/>
                    <a:pt x="152" y="435"/>
                    <a:pt x="153" y="435"/>
                  </a:cubicBezTo>
                  <a:cubicBezTo>
                    <a:pt x="162" y="427"/>
                    <a:pt x="162" y="427"/>
                    <a:pt x="162" y="427"/>
                  </a:cubicBezTo>
                  <a:cubicBezTo>
                    <a:pt x="165" y="424"/>
                    <a:pt x="165" y="424"/>
                    <a:pt x="165" y="424"/>
                  </a:cubicBezTo>
                  <a:cubicBezTo>
                    <a:pt x="167" y="426"/>
                    <a:pt x="169" y="427"/>
                    <a:pt x="170" y="429"/>
                  </a:cubicBezTo>
                  <a:cubicBezTo>
                    <a:pt x="168" y="433"/>
                    <a:pt x="168" y="433"/>
                    <a:pt x="168" y="433"/>
                  </a:cubicBezTo>
                  <a:cubicBezTo>
                    <a:pt x="166" y="436"/>
                    <a:pt x="163" y="439"/>
                    <a:pt x="161" y="442"/>
                  </a:cubicBezTo>
                  <a:cubicBezTo>
                    <a:pt x="161" y="443"/>
                    <a:pt x="162" y="444"/>
                    <a:pt x="162" y="443"/>
                  </a:cubicBezTo>
                  <a:cubicBezTo>
                    <a:pt x="171" y="435"/>
                    <a:pt x="171" y="435"/>
                    <a:pt x="171" y="435"/>
                  </a:cubicBezTo>
                  <a:cubicBezTo>
                    <a:pt x="174" y="432"/>
                    <a:pt x="174" y="432"/>
                    <a:pt x="174" y="432"/>
                  </a:cubicBezTo>
                  <a:cubicBezTo>
                    <a:pt x="176" y="434"/>
                    <a:pt x="177" y="435"/>
                    <a:pt x="179" y="436"/>
                  </a:cubicBezTo>
                  <a:cubicBezTo>
                    <a:pt x="177" y="440"/>
                    <a:pt x="177" y="440"/>
                    <a:pt x="177" y="440"/>
                  </a:cubicBezTo>
                  <a:cubicBezTo>
                    <a:pt x="175" y="443"/>
                    <a:pt x="173" y="447"/>
                    <a:pt x="171" y="450"/>
                  </a:cubicBezTo>
                  <a:cubicBezTo>
                    <a:pt x="170" y="451"/>
                    <a:pt x="172" y="452"/>
                    <a:pt x="172" y="451"/>
                  </a:cubicBezTo>
                  <a:cubicBezTo>
                    <a:pt x="180" y="442"/>
                    <a:pt x="180" y="442"/>
                    <a:pt x="180" y="442"/>
                  </a:cubicBezTo>
                  <a:cubicBezTo>
                    <a:pt x="183" y="439"/>
                    <a:pt x="183" y="439"/>
                    <a:pt x="183" y="439"/>
                  </a:cubicBezTo>
                  <a:cubicBezTo>
                    <a:pt x="185" y="441"/>
                    <a:pt x="187" y="442"/>
                    <a:pt x="189" y="443"/>
                  </a:cubicBezTo>
                  <a:cubicBezTo>
                    <a:pt x="187" y="447"/>
                    <a:pt x="187" y="447"/>
                    <a:pt x="187" y="447"/>
                  </a:cubicBezTo>
                  <a:cubicBezTo>
                    <a:pt x="185" y="450"/>
                    <a:pt x="183" y="454"/>
                    <a:pt x="181" y="457"/>
                  </a:cubicBezTo>
                  <a:cubicBezTo>
                    <a:pt x="181" y="458"/>
                    <a:pt x="182" y="459"/>
                    <a:pt x="182" y="458"/>
                  </a:cubicBezTo>
                  <a:cubicBezTo>
                    <a:pt x="190" y="449"/>
                    <a:pt x="190" y="449"/>
                    <a:pt x="190" y="449"/>
                  </a:cubicBezTo>
                  <a:cubicBezTo>
                    <a:pt x="193" y="446"/>
                    <a:pt x="193" y="446"/>
                    <a:pt x="193" y="446"/>
                  </a:cubicBezTo>
                  <a:cubicBezTo>
                    <a:pt x="194" y="447"/>
                    <a:pt x="196" y="448"/>
                    <a:pt x="198" y="449"/>
                  </a:cubicBezTo>
                  <a:cubicBezTo>
                    <a:pt x="197" y="453"/>
                    <a:pt x="197" y="453"/>
                    <a:pt x="197" y="453"/>
                  </a:cubicBezTo>
                  <a:cubicBezTo>
                    <a:pt x="195" y="457"/>
                    <a:pt x="193" y="460"/>
                    <a:pt x="192" y="464"/>
                  </a:cubicBezTo>
                  <a:cubicBezTo>
                    <a:pt x="191" y="465"/>
                    <a:pt x="193" y="465"/>
                    <a:pt x="193" y="465"/>
                  </a:cubicBezTo>
                  <a:cubicBezTo>
                    <a:pt x="200" y="455"/>
                    <a:pt x="200" y="455"/>
                    <a:pt x="200" y="455"/>
                  </a:cubicBezTo>
                  <a:cubicBezTo>
                    <a:pt x="202" y="452"/>
                    <a:pt x="202" y="452"/>
                    <a:pt x="202" y="452"/>
                  </a:cubicBezTo>
                  <a:cubicBezTo>
                    <a:pt x="204" y="453"/>
                    <a:pt x="207" y="454"/>
                    <a:pt x="209" y="455"/>
                  </a:cubicBezTo>
                  <a:cubicBezTo>
                    <a:pt x="207" y="459"/>
                    <a:pt x="207" y="459"/>
                    <a:pt x="207" y="459"/>
                  </a:cubicBezTo>
                  <a:cubicBezTo>
                    <a:pt x="206" y="463"/>
                    <a:pt x="204" y="466"/>
                    <a:pt x="203" y="470"/>
                  </a:cubicBezTo>
                  <a:cubicBezTo>
                    <a:pt x="202" y="471"/>
                    <a:pt x="204" y="471"/>
                    <a:pt x="204" y="471"/>
                  </a:cubicBezTo>
                  <a:cubicBezTo>
                    <a:pt x="211" y="461"/>
                    <a:pt x="211" y="461"/>
                    <a:pt x="211" y="461"/>
                  </a:cubicBezTo>
                  <a:cubicBezTo>
                    <a:pt x="213" y="457"/>
                    <a:pt x="213" y="457"/>
                    <a:pt x="213" y="457"/>
                  </a:cubicBezTo>
                  <a:cubicBezTo>
                    <a:pt x="215" y="458"/>
                    <a:pt x="217" y="459"/>
                    <a:pt x="219" y="460"/>
                  </a:cubicBezTo>
                  <a:cubicBezTo>
                    <a:pt x="218" y="464"/>
                    <a:pt x="218" y="464"/>
                    <a:pt x="218" y="464"/>
                  </a:cubicBezTo>
                  <a:cubicBezTo>
                    <a:pt x="217" y="468"/>
                    <a:pt x="215" y="471"/>
                    <a:pt x="214" y="475"/>
                  </a:cubicBezTo>
                  <a:cubicBezTo>
                    <a:pt x="214" y="476"/>
                    <a:pt x="215" y="477"/>
                    <a:pt x="216" y="476"/>
                  </a:cubicBezTo>
                  <a:cubicBezTo>
                    <a:pt x="221" y="465"/>
                    <a:pt x="221" y="465"/>
                    <a:pt x="221" y="465"/>
                  </a:cubicBezTo>
                  <a:cubicBezTo>
                    <a:pt x="223" y="462"/>
                    <a:pt x="223" y="462"/>
                    <a:pt x="223" y="462"/>
                  </a:cubicBezTo>
                  <a:cubicBezTo>
                    <a:pt x="225" y="462"/>
                    <a:pt x="228" y="463"/>
                    <a:pt x="230" y="464"/>
                  </a:cubicBezTo>
                  <a:cubicBezTo>
                    <a:pt x="229" y="468"/>
                    <a:pt x="229" y="468"/>
                    <a:pt x="229" y="468"/>
                  </a:cubicBezTo>
                  <a:cubicBezTo>
                    <a:pt x="228" y="472"/>
                    <a:pt x="227" y="476"/>
                    <a:pt x="226" y="480"/>
                  </a:cubicBezTo>
                  <a:cubicBezTo>
                    <a:pt x="226" y="481"/>
                    <a:pt x="227" y="481"/>
                    <a:pt x="228" y="480"/>
                  </a:cubicBezTo>
                  <a:cubicBezTo>
                    <a:pt x="232" y="470"/>
                    <a:pt x="232" y="470"/>
                    <a:pt x="232" y="470"/>
                  </a:cubicBezTo>
                  <a:cubicBezTo>
                    <a:pt x="234" y="466"/>
                    <a:pt x="234" y="466"/>
                    <a:pt x="234" y="466"/>
                  </a:cubicBezTo>
                  <a:cubicBezTo>
                    <a:pt x="236" y="466"/>
                    <a:pt x="239" y="467"/>
                    <a:pt x="241" y="468"/>
                  </a:cubicBezTo>
                  <a:cubicBezTo>
                    <a:pt x="240" y="472"/>
                    <a:pt x="240" y="472"/>
                    <a:pt x="240" y="472"/>
                  </a:cubicBezTo>
                  <a:cubicBezTo>
                    <a:pt x="239" y="476"/>
                    <a:pt x="239" y="480"/>
                    <a:pt x="238" y="483"/>
                  </a:cubicBezTo>
                  <a:cubicBezTo>
                    <a:pt x="238" y="484"/>
                    <a:pt x="239" y="485"/>
                    <a:pt x="240" y="484"/>
                  </a:cubicBezTo>
                  <a:cubicBezTo>
                    <a:pt x="244" y="473"/>
                    <a:pt x="244" y="473"/>
                    <a:pt x="244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48" y="469"/>
                    <a:pt x="250" y="470"/>
                    <a:pt x="252" y="470"/>
                  </a:cubicBezTo>
                  <a:cubicBezTo>
                    <a:pt x="252" y="475"/>
                    <a:pt x="252" y="475"/>
                    <a:pt x="252" y="475"/>
                  </a:cubicBezTo>
                  <a:cubicBezTo>
                    <a:pt x="251" y="479"/>
                    <a:pt x="251" y="483"/>
                    <a:pt x="250" y="487"/>
                  </a:cubicBezTo>
                  <a:cubicBezTo>
                    <a:pt x="250" y="487"/>
                    <a:pt x="252" y="488"/>
                    <a:pt x="252" y="487"/>
                  </a:cubicBezTo>
                  <a:cubicBezTo>
                    <a:pt x="255" y="476"/>
                    <a:pt x="255" y="476"/>
                    <a:pt x="255" y="476"/>
                  </a:cubicBezTo>
                  <a:cubicBezTo>
                    <a:pt x="257" y="471"/>
                    <a:pt x="257" y="471"/>
                    <a:pt x="257" y="471"/>
                  </a:cubicBezTo>
                  <a:cubicBezTo>
                    <a:pt x="259" y="472"/>
                    <a:pt x="261" y="472"/>
                    <a:pt x="263" y="473"/>
                  </a:cubicBezTo>
                  <a:cubicBezTo>
                    <a:pt x="263" y="477"/>
                    <a:pt x="263" y="477"/>
                    <a:pt x="263" y="477"/>
                  </a:cubicBezTo>
                  <a:cubicBezTo>
                    <a:pt x="263" y="481"/>
                    <a:pt x="263" y="485"/>
                    <a:pt x="263" y="489"/>
                  </a:cubicBezTo>
                  <a:cubicBezTo>
                    <a:pt x="263" y="490"/>
                    <a:pt x="264" y="490"/>
                    <a:pt x="264" y="489"/>
                  </a:cubicBezTo>
                  <a:cubicBezTo>
                    <a:pt x="267" y="478"/>
                    <a:pt x="267" y="478"/>
                    <a:pt x="267" y="478"/>
                  </a:cubicBezTo>
                  <a:cubicBezTo>
                    <a:pt x="268" y="473"/>
                    <a:pt x="268" y="473"/>
                    <a:pt x="268" y="473"/>
                  </a:cubicBezTo>
                  <a:cubicBezTo>
                    <a:pt x="270" y="474"/>
                    <a:pt x="273" y="474"/>
                    <a:pt x="275" y="474"/>
                  </a:cubicBezTo>
                  <a:cubicBezTo>
                    <a:pt x="275" y="478"/>
                    <a:pt x="275" y="478"/>
                    <a:pt x="275" y="478"/>
                  </a:cubicBezTo>
                  <a:cubicBezTo>
                    <a:pt x="275" y="482"/>
                    <a:pt x="275" y="486"/>
                    <a:pt x="275" y="490"/>
                  </a:cubicBezTo>
                  <a:cubicBezTo>
                    <a:pt x="275" y="491"/>
                    <a:pt x="277" y="491"/>
                    <a:pt x="277" y="490"/>
                  </a:cubicBezTo>
                  <a:cubicBezTo>
                    <a:pt x="279" y="479"/>
                    <a:pt x="279" y="479"/>
                    <a:pt x="279" y="479"/>
                  </a:cubicBezTo>
                  <a:cubicBezTo>
                    <a:pt x="280" y="474"/>
                    <a:pt x="280" y="474"/>
                    <a:pt x="280" y="474"/>
                  </a:cubicBezTo>
                  <a:cubicBezTo>
                    <a:pt x="282" y="475"/>
                    <a:pt x="284" y="475"/>
                    <a:pt x="286" y="475"/>
                  </a:cubicBezTo>
                  <a:cubicBezTo>
                    <a:pt x="287" y="479"/>
                    <a:pt x="287" y="479"/>
                    <a:pt x="287" y="479"/>
                  </a:cubicBezTo>
                  <a:cubicBezTo>
                    <a:pt x="287" y="483"/>
                    <a:pt x="287" y="487"/>
                    <a:pt x="288" y="491"/>
                  </a:cubicBezTo>
                  <a:cubicBezTo>
                    <a:pt x="288" y="492"/>
                    <a:pt x="289" y="492"/>
                    <a:pt x="289" y="491"/>
                  </a:cubicBezTo>
                  <a:cubicBezTo>
                    <a:pt x="291" y="479"/>
                    <a:pt x="291" y="479"/>
                    <a:pt x="291" y="479"/>
                  </a:cubicBezTo>
                  <a:cubicBezTo>
                    <a:pt x="291" y="475"/>
                    <a:pt x="291" y="475"/>
                    <a:pt x="291" y="475"/>
                  </a:cubicBezTo>
                  <a:cubicBezTo>
                    <a:pt x="293" y="475"/>
                    <a:pt x="296" y="475"/>
                    <a:pt x="298" y="475"/>
                  </a:cubicBezTo>
                  <a:cubicBezTo>
                    <a:pt x="299" y="479"/>
                    <a:pt x="299" y="479"/>
                    <a:pt x="299" y="479"/>
                  </a:cubicBezTo>
                  <a:cubicBezTo>
                    <a:pt x="299" y="483"/>
                    <a:pt x="300" y="487"/>
                    <a:pt x="300" y="491"/>
                  </a:cubicBezTo>
                  <a:cubicBezTo>
                    <a:pt x="300" y="492"/>
                    <a:pt x="302" y="491"/>
                    <a:pt x="302" y="491"/>
                  </a:cubicBezTo>
                  <a:cubicBezTo>
                    <a:pt x="303" y="479"/>
                    <a:pt x="303" y="479"/>
                    <a:pt x="303" y="479"/>
                  </a:cubicBezTo>
                  <a:cubicBezTo>
                    <a:pt x="303" y="475"/>
                    <a:pt x="303" y="475"/>
                    <a:pt x="303" y="475"/>
                  </a:cubicBezTo>
                  <a:cubicBezTo>
                    <a:pt x="305" y="474"/>
                    <a:pt x="307" y="474"/>
                    <a:pt x="310" y="474"/>
                  </a:cubicBezTo>
                  <a:cubicBezTo>
                    <a:pt x="310" y="478"/>
                    <a:pt x="310" y="478"/>
                    <a:pt x="310" y="478"/>
                  </a:cubicBezTo>
                  <a:cubicBezTo>
                    <a:pt x="311" y="482"/>
                    <a:pt x="312" y="486"/>
                    <a:pt x="313" y="490"/>
                  </a:cubicBezTo>
                  <a:cubicBezTo>
                    <a:pt x="313" y="491"/>
                    <a:pt x="314" y="490"/>
                    <a:pt x="314" y="490"/>
                  </a:cubicBezTo>
                  <a:cubicBezTo>
                    <a:pt x="314" y="478"/>
                    <a:pt x="314" y="478"/>
                    <a:pt x="314" y="478"/>
                  </a:cubicBezTo>
                  <a:cubicBezTo>
                    <a:pt x="314" y="473"/>
                    <a:pt x="314" y="473"/>
                    <a:pt x="314" y="473"/>
                  </a:cubicBezTo>
                  <a:cubicBezTo>
                    <a:pt x="316" y="473"/>
                    <a:pt x="319" y="473"/>
                    <a:pt x="321" y="473"/>
                  </a:cubicBezTo>
                  <a:cubicBezTo>
                    <a:pt x="322" y="477"/>
                    <a:pt x="322" y="477"/>
                    <a:pt x="322" y="477"/>
                  </a:cubicBezTo>
                  <a:cubicBezTo>
                    <a:pt x="323" y="480"/>
                    <a:pt x="324" y="484"/>
                    <a:pt x="325" y="488"/>
                  </a:cubicBezTo>
                  <a:cubicBezTo>
                    <a:pt x="325" y="489"/>
                    <a:pt x="327" y="489"/>
                    <a:pt x="327" y="488"/>
                  </a:cubicBezTo>
                  <a:cubicBezTo>
                    <a:pt x="326" y="476"/>
                    <a:pt x="326" y="476"/>
                    <a:pt x="326" y="476"/>
                  </a:cubicBezTo>
                  <a:cubicBezTo>
                    <a:pt x="326" y="472"/>
                    <a:pt x="326" y="472"/>
                    <a:pt x="326" y="472"/>
                  </a:cubicBezTo>
                  <a:cubicBezTo>
                    <a:pt x="328" y="471"/>
                    <a:pt x="330" y="471"/>
                    <a:pt x="332" y="470"/>
                  </a:cubicBezTo>
                  <a:cubicBezTo>
                    <a:pt x="334" y="474"/>
                    <a:pt x="334" y="474"/>
                    <a:pt x="334" y="474"/>
                  </a:cubicBezTo>
                  <a:cubicBezTo>
                    <a:pt x="335" y="478"/>
                    <a:pt x="336" y="482"/>
                    <a:pt x="338" y="486"/>
                  </a:cubicBezTo>
                  <a:cubicBezTo>
                    <a:pt x="338" y="486"/>
                    <a:pt x="339" y="486"/>
                    <a:pt x="339" y="485"/>
                  </a:cubicBezTo>
                  <a:cubicBezTo>
                    <a:pt x="338" y="473"/>
                    <a:pt x="338" y="473"/>
                    <a:pt x="338" y="473"/>
                  </a:cubicBezTo>
                  <a:cubicBezTo>
                    <a:pt x="337" y="469"/>
                    <a:pt x="337" y="469"/>
                    <a:pt x="337" y="469"/>
                  </a:cubicBezTo>
                  <a:cubicBezTo>
                    <a:pt x="339" y="469"/>
                    <a:pt x="341" y="468"/>
                    <a:pt x="344" y="467"/>
                  </a:cubicBezTo>
                  <a:cubicBezTo>
                    <a:pt x="345" y="471"/>
                    <a:pt x="345" y="471"/>
                    <a:pt x="345" y="471"/>
                  </a:cubicBezTo>
                  <a:cubicBezTo>
                    <a:pt x="347" y="475"/>
                    <a:pt x="348" y="479"/>
                    <a:pt x="350" y="482"/>
                  </a:cubicBezTo>
                  <a:cubicBezTo>
                    <a:pt x="350" y="483"/>
                    <a:pt x="352" y="483"/>
                    <a:pt x="351" y="482"/>
                  </a:cubicBezTo>
                  <a:cubicBezTo>
                    <a:pt x="349" y="470"/>
                    <a:pt x="349" y="470"/>
                    <a:pt x="349" y="470"/>
                  </a:cubicBezTo>
                  <a:cubicBezTo>
                    <a:pt x="348" y="466"/>
                    <a:pt x="348" y="466"/>
                    <a:pt x="348" y="466"/>
                  </a:cubicBezTo>
                  <a:cubicBezTo>
                    <a:pt x="350" y="465"/>
                    <a:pt x="352" y="465"/>
                    <a:pt x="355" y="464"/>
                  </a:cubicBezTo>
                  <a:cubicBezTo>
                    <a:pt x="356" y="468"/>
                    <a:pt x="356" y="468"/>
                    <a:pt x="356" y="468"/>
                  </a:cubicBezTo>
                  <a:cubicBezTo>
                    <a:pt x="358" y="471"/>
                    <a:pt x="360" y="475"/>
                    <a:pt x="362" y="478"/>
                  </a:cubicBezTo>
                  <a:cubicBezTo>
                    <a:pt x="362" y="479"/>
                    <a:pt x="363" y="478"/>
                    <a:pt x="363" y="478"/>
                  </a:cubicBezTo>
                  <a:cubicBezTo>
                    <a:pt x="360" y="466"/>
                    <a:pt x="360" y="466"/>
                    <a:pt x="360" y="466"/>
                  </a:cubicBezTo>
                  <a:cubicBezTo>
                    <a:pt x="359" y="462"/>
                    <a:pt x="359" y="462"/>
                    <a:pt x="359" y="462"/>
                  </a:cubicBezTo>
                  <a:cubicBezTo>
                    <a:pt x="361" y="461"/>
                    <a:pt x="363" y="460"/>
                    <a:pt x="365" y="459"/>
                  </a:cubicBezTo>
                  <a:cubicBezTo>
                    <a:pt x="367" y="463"/>
                    <a:pt x="367" y="463"/>
                    <a:pt x="367" y="463"/>
                  </a:cubicBezTo>
                  <a:cubicBezTo>
                    <a:pt x="369" y="467"/>
                    <a:pt x="371" y="470"/>
                    <a:pt x="373" y="473"/>
                  </a:cubicBezTo>
                  <a:cubicBezTo>
                    <a:pt x="374" y="474"/>
                    <a:pt x="375" y="473"/>
                    <a:pt x="375" y="473"/>
                  </a:cubicBezTo>
                  <a:cubicBezTo>
                    <a:pt x="371" y="462"/>
                    <a:pt x="371" y="462"/>
                    <a:pt x="371" y="462"/>
                  </a:cubicBezTo>
                  <a:cubicBezTo>
                    <a:pt x="370" y="458"/>
                    <a:pt x="370" y="458"/>
                    <a:pt x="370" y="458"/>
                  </a:cubicBezTo>
                  <a:cubicBezTo>
                    <a:pt x="372" y="457"/>
                    <a:pt x="374" y="456"/>
                    <a:pt x="376" y="454"/>
                  </a:cubicBezTo>
                  <a:cubicBezTo>
                    <a:pt x="378" y="458"/>
                    <a:pt x="378" y="458"/>
                    <a:pt x="378" y="458"/>
                  </a:cubicBezTo>
                  <a:cubicBezTo>
                    <a:pt x="380" y="461"/>
                    <a:pt x="382" y="465"/>
                    <a:pt x="385" y="468"/>
                  </a:cubicBezTo>
                  <a:cubicBezTo>
                    <a:pt x="385" y="469"/>
                    <a:pt x="386" y="468"/>
                    <a:pt x="386" y="467"/>
                  </a:cubicBezTo>
                  <a:cubicBezTo>
                    <a:pt x="382" y="456"/>
                    <a:pt x="382" y="456"/>
                    <a:pt x="382" y="456"/>
                  </a:cubicBezTo>
                  <a:cubicBezTo>
                    <a:pt x="380" y="452"/>
                    <a:pt x="380" y="452"/>
                    <a:pt x="380" y="452"/>
                  </a:cubicBezTo>
                  <a:cubicBezTo>
                    <a:pt x="382" y="451"/>
                    <a:pt x="384" y="450"/>
                    <a:pt x="386" y="449"/>
                  </a:cubicBezTo>
                  <a:cubicBezTo>
                    <a:pt x="388" y="452"/>
                    <a:pt x="388" y="452"/>
                    <a:pt x="388" y="452"/>
                  </a:cubicBezTo>
                  <a:cubicBezTo>
                    <a:pt x="391" y="455"/>
                    <a:pt x="393" y="459"/>
                    <a:pt x="396" y="462"/>
                  </a:cubicBezTo>
                  <a:cubicBezTo>
                    <a:pt x="396" y="462"/>
                    <a:pt x="397" y="462"/>
                    <a:pt x="397" y="461"/>
                  </a:cubicBezTo>
                  <a:cubicBezTo>
                    <a:pt x="392" y="450"/>
                    <a:pt x="392" y="450"/>
                    <a:pt x="392" y="450"/>
                  </a:cubicBezTo>
                  <a:cubicBezTo>
                    <a:pt x="390" y="446"/>
                    <a:pt x="390" y="446"/>
                    <a:pt x="390" y="446"/>
                  </a:cubicBezTo>
                  <a:cubicBezTo>
                    <a:pt x="392" y="445"/>
                    <a:pt x="394" y="444"/>
                    <a:pt x="396" y="443"/>
                  </a:cubicBezTo>
                  <a:cubicBezTo>
                    <a:pt x="398" y="446"/>
                    <a:pt x="398" y="446"/>
                    <a:pt x="398" y="446"/>
                  </a:cubicBezTo>
                  <a:cubicBezTo>
                    <a:pt x="401" y="449"/>
                    <a:pt x="404" y="452"/>
                    <a:pt x="406" y="455"/>
                  </a:cubicBezTo>
                  <a:cubicBezTo>
                    <a:pt x="407" y="455"/>
                    <a:pt x="408" y="454"/>
                    <a:pt x="407" y="454"/>
                  </a:cubicBezTo>
                  <a:cubicBezTo>
                    <a:pt x="402" y="444"/>
                    <a:pt x="402" y="444"/>
                    <a:pt x="402" y="444"/>
                  </a:cubicBezTo>
                  <a:cubicBezTo>
                    <a:pt x="399" y="440"/>
                    <a:pt x="399" y="440"/>
                    <a:pt x="399" y="440"/>
                  </a:cubicBezTo>
                  <a:cubicBezTo>
                    <a:pt x="401" y="439"/>
                    <a:pt x="402" y="438"/>
                    <a:pt x="403" y="437"/>
                  </a:cubicBezTo>
                  <a:cubicBezTo>
                    <a:pt x="404" y="436"/>
                    <a:pt x="404" y="436"/>
                    <a:pt x="405" y="436"/>
                  </a:cubicBezTo>
                  <a:cubicBezTo>
                    <a:pt x="408" y="439"/>
                    <a:pt x="408" y="439"/>
                    <a:pt x="408" y="439"/>
                  </a:cubicBezTo>
                  <a:cubicBezTo>
                    <a:pt x="411" y="442"/>
                    <a:pt x="413" y="444"/>
                    <a:pt x="416" y="447"/>
                  </a:cubicBezTo>
                  <a:cubicBezTo>
                    <a:pt x="417" y="448"/>
                    <a:pt x="418" y="447"/>
                    <a:pt x="417" y="446"/>
                  </a:cubicBezTo>
                  <a:cubicBezTo>
                    <a:pt x="411" y="436"/>
                    <a:pt x="411" y="436"/>
                    <a:pt x="411" y="436"/>
                  </a:cubicBezTo>
                  <a:cubicBezTo>
                    <a:pt x="409" y="433"/>
                    <a:pt x="409" y="433"/>
                    <a:pt x="409" y="433"/>
                  </a:cubicBezTo>
                  <a:cubicBezTo>
                    <a:pt x="410" y="431"/>
                    <a:pt x="412" y="430"/>
                    <a:pt x="414" y="428"/>
                  </a:cubicBezTo>
                  <a:cubicBezTo>
                    <a:pt x="417" y="431"/>
                    <a:pt x="417" y="431"/>
                    <a:pt x="417" y="431"/>
                  </a:cubicBezTo>
                  <a:cubicBezTo>
                    <a:pt x="420" y="434"/>
                    <a:pt x="423" y="436"/>
                    <a:pt x="426" y="439"/>
                  </a:cubicBezTo>
                  <a:cubicBezTo>
                    <a:pt x="426" y="440"/>
                    <a:pt x="427" y="439"/>
                    <a:pt x="427" y="438"/>
                  </a:cubicBezTo>
                  <a:cubicBezTo>
                    <a:pt x="420" y="429"/>
                    <a:pt x="420" y="429"/>
                    <a:pt x="420" y="429"/>
                  </a:cubicBezTo>
                  <a:cubicBezTo>
                    <a:pt x="417" y="425"/>
                    <a:pt x="417" y="425"/>
                    <a:pt x="417" y="425"/>
                  </a:cubicBezTo>
                  <a:cubicBezTo>
                    <a:pt x="419" y="424"/>
                    <a:pt x="421" y="422"/>
                    <a:pt x="422" y="420"/>
                  </a:cubicBezTo>
                  <a:cubicBezTo>
                    <a:pt x="426" y="423"/>
                    <a:pt x="426" y="423"/>
                    <a:pt x="426" y="423"/>
                  </a:cubicBezTo>
                  <a:cubicBezTo>
                    <a:pt x="429" y="425"/>
                    <a:pt x="432" y="428"/>
                    <a:pt x="435" y="430"/>
                  </a:cubicBezTo>
                  <a:cubicBezTo>
                    <a:pt x="435" y="431"/>
                    <a:pt x="436" y="430"/>
                    <a:pt x="436" y="429"/>
                  </a:cubicBezTo>
                  <a:cubicBezTo>
                    <a:pt x="428" y="420"/>
                    <a:pt x="428" y="420"/>
                    <a:pt x="428" y="420"/>
                  </a:cubicBezTo>
                  <a:cubicBezTo>
                    <a:pt x="425" y="417"/>
                    <a:pt x="425" y="417"/>
                    <a:pt x="425" y="417"/>
                  </a:cubicBezTo>
                  <a:cubicBezTo>
                    <a:pt x="427" y="415"/>
                    <a:pt x="429" y="414"/>
                    <a:pt x="430" y="412"/>
                  </a:cubicBezTo>
                  <a:cubicBezTo>
                    <a:pt x="434" y="414"/>
                    <a:pt x="434" y="414"/>
                    <a:pt x="434" y="414"/>
                  </a:cubicBezTo>
                  <a:cubicBezTo>
                    <a:pt x="437" y="417"/>
                    <a:pt x="440" y="419"/>
                    <a:pt x="443" y="421"/>
                  </a:cubicBezTo>
                  <a:cubicBezTo>
                    <a:pt x="444" y="422"/>
                    <a:pt x="445" y="420"/>
                    <a:pt x="444" y="420"/>
                  </a:cubicBezTo>
                  <a:cubicBezTo>
                    <a:pt x="436" y="411"/>
                    <a:pt x="436" y="411"/>
                    <a:pt x="436" y="411"/>
                  </a:cubicBezTo>
                  <a:cubicBezTo>
                    <a:pt x="433" y="408"/>
                    <a:pt x="433" y="408"/>
                    <a:pt x="433" y="408"/>
                  </a:cubicBezTo>
                  <a:cubicBezTo>
                    <a:pt x="435" y="406"/>
                    <a:pt x="436" y="405"/>
                    <a:pt x="437" y="403"/>
                  </a:cubicBezTo>
                  <a:cubicBezTo>
                    <a:pt x="441" y="405"/>
                    <a:pt x="441" y="405"/>
                    <a:pt x="441" y="405"/>
                  </a:cubicBezTo>
                  <a:cubicBezTo>
                    <a:pt x="444" y="407"/>
                    <a:pt x="448" y="409"/>
                    <a:pt x="451" y="411"/>
                  </a:cubicBezTo>
                  <a:cubicBezTo>
                    <a:pt x="452" y="412"/>
                    <a:pt x="453" y="410"/>
                    <a:pt x="452" y="410"/>
                  </a:cubicBezTo>
                  <a:cubicBezTo>
                    <a:pt x="443" y="402"/>
                    <a:pt x="443" y="402"/>
                    <a:pt x="443" y="402"/>
                  </a:cubicBezTo>
                  <a:cubicBezTo>
                    <a:pt x="440" y="399"/>
                    <a:pt x="440" y="399"/>
                    <a:pt x="440" y="399"/>
                  </a:cubicBezTo>
                  <a:cubicBezTo>
                    <a:pt x="442" y="397"/>
                    <a:pt x="443" y="395"/>
                    <a:pt x="444" y="393"/>
                  </a:cubicBezTo>
                  <a:cubicBezTo>
                    <a:pt x="448" y="395"/>
                    <a:pt x="448" y="395"/>
                    <a:pt x="448" y="395"/>
                  </a:cubicBezTo>
                  <a:cubicBezTo>
                    <a:pt x="451" y="397"/>
                    <a:pt x="455" y="399"/>
                    <a:pt x="458" y="401"/>
                  </a:cubicBezTo>
                  <a:cubicBezTo>
                    <a:pt x="459" y="401"/>
                    <a:pt x="460" y="400"/>
                    <a:pt x="459" y="399"/>
                  </a:cubicBezTo>
                  <a:cubicBezTo>
                    <a:pt x="450" y="392"/>
                    <a:pt x="450" y="392"/>
                    <a:pt x="450" y="392"/>
                  </a:cubicBezTo>
                  <a:cubicBezTo>
                    <a:pt x="447" y="389"/>
                    <a:pt x="447" y="389"/>
                    <a:pt x="447" y="389"/>
                  </a:cubicBezTo>
                  <a:cubicBezTo>
                    <a:pt x="448" y="388"/>
                    <a:pt x="449" y="386"/>
                    <a:pt x="450" y="384"/>
                  </a:cubicBezTo>
                  <a:cubicBezTo>
                    <a:pt x="454" y="385"/>
                    <a:pt x="454" y="385"/>
                    <a:pt x="454" y="385"/>
                  </a:cubicBezTo>
                  <a:cubicBezTo>
                    <a:pt x="458" y="387"/>
                    <a:pt x="461" y="389"/>
                    <a:pt x="465" y="390"/>
                  </a:cubicBezTo>
                  <a:cubicBezTo>
                    <a:pt x="466" y="391"/>
                    <a:pt x="466" y="389"/>
                    <a:pt x="466" y="389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3" y="380"/>
                    <a:pt x="453" y="380"/>
                    <a:pt x="453" y="380"/>
                  </a:cubicBezTo>
                  <a:cubicBezTo>
                    <a:pt x="454" y="377"/>
                    <a:pt x="455" y="375"/>
                    <a:pt x="456" y="373"/>
                  </a:cubicBezTo>
                  <a:cubicBezTo>
                    <a:pt x="460" y="375"/>
                    <a:pt x="460" y="375"/>
                    <a:pt x="460" y="375"/>
                  </a:cubicBezTo>
                  <a:cubicBezTo>
                    <a:pt x="463" y="376"/>
                    <a:pt x="467" y="378"/>
                    <a:pt x="471" y="379"/>
                  </a:cubicBezTo>
                  <a:cubicBezTo>
                    <a:pt x="472" y="379"/>
                    <a:pt x="472" y="378"/>
                    <a:pt x="472" y="377"/>
                  </a:cubicBezTo>
                  <a:cubicBezTo>
                    <a:pt x="461" y="371"/>
                    <a:pt x="461" y="371"/>
                    <a:pt x="461" y="371"/>
                  </a:cubicBezTo>
                  <a:cubicBezTo>
                    <a:pt x="458" y="369"/>
                    <a:pt x="458" y="369"/>
                    <a:pt x="458" y="369"/>
                  </a:cubicBezTo>
                  <a:cubicBezTo>
                    <a:pt x="459" y="367"/>
                    <a:pt x="460" y="365"/>
                    <a:pt x="461" y="363"/>
                  </a:cubicBezTo>
                  <a:cubicBezTo>
                    <a:pt x="465" y="364"/>
                    <a:pt x="465" y="364"/>
                    <a:pt x="465" y="364"/>
                  </a:cubicBezTo>
                  <a:cubicBezTo>
                    <a:pt x="468" y="365"/>
                    <a:pt x="472" y="366"/>
                    <a:pt x="476" y="368"/>
                  </a:cubicBezTo>
                  <a:cubicBezTo>
                    <a:pt x="477" y="368"/>
                    <a:pt x="477" y="366"/>
                    <a:pt x="477" y="366"/>
                  </a:cubicBezTo>
                  <a:cubicBezTo>
                    <a:pt x="466" y="361"/>
                    <a:pt x="466" y="361"/>
                    <a:pt x="466" y="361"/>
                  </a:cubicBezTo>
                  <a:cubicBezTo>
                    <a:pt x="462" y="359"/>
                    <a:pt x="462" y="359"/>
                    <a:pt x="462" y="359"/>
                  </a:cubicBezTo>
                  <a:cubicBezTo>
                    <a:pt x="463" y="356"/>
                    <a:pt x="464" y="354"/>
                    <a:pt x="465" y="352"/>
                  </a:cubicBezTo>
                  <a:cubicBezTo>
                    <a:pt x="469" y="353"/>
                    <a:pt x="469" y="353"/>
                    <a:pt x="469" y="353"/>
                  </a:cubicBezTo>
                  <a:cubicBezTo>
                    <a:pt x="473" y="354"/>
                    <a:pt x="477" y="355"/>
                    <a:pt x="480" y="356"/>
                  </a:cubicBezTo>
                  <a:cubicBezTo>
                    <a:pt x="481" y="356"/>
                    <a:pt x="482" y="354"/>
                    <a:pt x="481" y="354"/>
                  </a:cubicBezTo>
                  <a:cubicBezTo>
                    <a:pt x="470" y="349"/>
                    <a:pt x="470" y="349"/>
                    <a:pt x="470" y="349"/>
                  </a:cubicBezTo>
                  <a:cubicBezTo>
                    <a:pt x="466" y="348"/>
                    <a:pt x="466" y="348"/>
                    <a:pt x="466" y="348"/>
                  </a:cubicBezTo>
                  <a:cubicBezTo>
                    <a:pt x="467" y="345"/>
                    <a:pt x="468" y="343"/>
                    <a:pt x="468" y="341"/>
                  </a:cubicBezTo>
                  <a:cubicBezTo>
                    <a:pt x="472" y="342"/>
                    <a:pt x="472" y="342"/>
                    <a:pt x="472" y="342"/>
                  </a:cubicBezTo>
                  <a:cubicBezTo>
                    <a:pt x="476" y="342"/>
                    <a:pt x="480" y="343"/>
                    <a:pt x="484" y="344"/>
                  </a:cubicBezTo>
                  <a:cubicBezTo>
                    <a:pt x="485" y="344"/>
                    <a:pt x="485" y="342"/>
                    <a:pt x="484" y="342"/>
                  </a:cubicBezTo>
                  <a:cubicBezTo>
                    <a:pt x="473" y="338"/>
                    <a:pt x="473" y="338"/>
                    <a:pt x="473" y="338"/>
                  </a:cubicBezTo>
                  <a:cubicBezTo>
                    <a:pt x="469" y="337"/>
                    <a:pt x="469" y="337"/>
                    <a:pt x="469" y="337"/>
                  </a:cubicBezTo>
                  <a:cubicBezTo>
                    <a:pt x="470" y="334"/>
                    <a:pt x="470" y="332"/>
                    <a:pt x="471" y="330"/>
                  </a:cubicBezTo>
                  <a:cubicBezTo>
                    <a:pt x="475" y="330"/>
                    <a:pt x="475" y="330"/>
                    <a:pt x="475" y="330"/>
                  </a:cubicBezTo>
                  <a:cubicBezTo>
                    <a:pt x="479" y="331"/>
                    <a:pt x="483" y="331"/>
                    <a:pt x="487" y="332"/>
                  </a:cubicBezTo>
                  <a:cubicBezTo>
                    <a:pt x="488" y="332"/>
                    <a:pt x="488" y="330"/>
                    <a:pt x="487" y="330"/>
                  </a:cubicBezTo>
                  <a:cubicBezTo>
                    <a:pt x="476" y="326"/>
                    <a:pt x="476" y="326"/>
                    <a:pt x="476" y="326"/>
                  </a:cubicBezTo>
                  <a:cubicBezTo>
                    <a:pt x="472" y="325"/>
                    <a:pt x="472" y="325"/>
                    <a:pt x="472" y="325"/>
                  </a:cubicBezTo>
                  <a:cubicBezTo>
                    <a:pt x="472" y="323"/>
                    <a:pt x="473" y="321"/>
                    <a:pt x="473" y="318"/>
                  </a:cubicBezTo>
                  <a:cubicBezTo>
                    <a:pt x="477" y="319"/>
                    <a:pt x="477" y="319"/>
                    <a:pt x="477" y="319"/>
                  </a:cubicBezTo>
                  <a:cubicBezTo>
                    <a:pt x="481" y="319"/>
                    <a:pt x="485" y="319"/>
                    <a:pt x="489" y="319"/>
                  </a:cubicBezTo>
                  <a:cubicBezTo>
                    <a:pt x="490" y="319"/>
                    <a:pt x="490" y="318"/>
                    <a:pt x="489" y="317"/>
                  </a:cubicBezTo>
                  <a:cubicBezTo>
                    <a:pt x="478" y="315"/>
                    <a:pt x="478" y="315"/>
                    <a:pt x="478" y="315"/>
                  </a:cubicBezTo>
                  <a:cubicBezTo>
                    <a:pt x="474" y="314"/>
                    <a:pt x="474" y="314"/>
                    <a:pt x="474" y="314"/>
                  </a:cubicBezTo>
                  <a:cubicBezTo>
                    <a:pt x="474" y="312"/>
                    <a:pt x="474" y="309"/>
                    <a:pt x="474" y="307"/>
                  </a:cubicBezTo>
                  <a:cubicBezTo>
                    <a:pt x="479" y="307"/>
                    <a:pt x="479" y="307"/>
                    <a:pt x="479" y="307"/>
                  </a:cubicBezTo>
                  <a:cubicBezTo>
                    <a:pt x="483" y="307"/>
                    <a:pt x="487" y="307"/>
                    <a:pt x="490" y="307"/>
                  </a:cubicBezTo>
                  <a:cubicBezTo>
                    <a:pt x="491" y="307"/>
                    <a:pt x="491" y="305"/>
                    <a:pt x="491" y="305"/>
                  </a:cubicBezTo>
                  <a:cubicBezTo>
                    <a:pt x="479" y="303"/>
                    <a:pt x="479" y="303"/>
                    <a:pt x="479" y="303"/>
                  </a:cubicBezTo>
                  <a:cubicBezTo>
                    <a:pt x="475" y="302"/>
                    <a:pt x="475" y="302"/>
                    <a:pt x="475" y="302"/>
                  </a:cubicBezTo>
                  <a:cubicBezTo>
                    <a:pt x="475" y="300"/>
                    <a:pt x="475" y="298"/>
                    <a:pt x="475" y="295"/>
                  </a:cubicBezTo>
                  <a:cubicBezTo>
                    <a:pt x="479" y="295"/>
                    <a:pt x="479" y="295"/>
                    <a:pt x="479" y="295"/>
                  </a:cubicBezTo>
                  <a:cubicBezTo>
                    <a:pt x="483" y="295"/>
                    <a:pt x="487" y="294"/>
                    <a:pt x="491" y="294"/>
                  </a:cubicBezTo>
                  <a:cubicBezTo>
                    <a:pt x="492" y="294"/>
                    <a:pt x="492" y="292"/>
                    <a:pt x="491" y="292"/>
                  </a:cubicBezTo>
                  <a:cubicBezTo>
                    <a:pt x="479" y="291"/>
                    <a:pt x="479" y="291"/>
                    <a:pt x="479" y="291"/>
                  </a:cubicBezTo>
                  <a:cubicBezTo>
                    <a:pt x="475" y="291"/>
                    <a:pt x="475" y="291"/>
                    <a:pt x="475" y="291"/>
                  </a:cubicBezTo>
                  <a:cubicBezTo>
                    <a:pt x="475" y="288"/>
                    <a:pt x="475" y="286"/>
                    <a:pt x="475" y="284"/>
                  </a:cubicBezTo>
                  <a:cubicBezTo>
                    <a:pt x="479" y="283"/>
                    <a:pt x="479" y="283"/>
                    <a:pt x="479" y="283"/>
                  </a:cubicBezTo>
                  <a:cubicBezTo>
                    <a:pt x="483" y="283"/>
                    <a:pt x="487" y="282"/>
                    <a:pt x="491" y="281"/>
                  </a:cubicBezTo>
                  <a:cubicBezTo>
                    <a:pt x="492" y="281"/>
                    <a:pt x="491" y="280"/>
                    <a:pt x="491" y="280"/>
                  </a:cubicBezTo>
                  <a:cubicBezTo>
                    <a:pt x="479" y="279"/>
                    <a:pt x="479" y="279"/>
                    <a:pt x="479" y="279"/>
                  </a:cubicBezTo>
                  <a:cubicBezTo>
                    <a:pt x="475" y="279"/>
                    <a:pt x="475" y="279"/>
                    <a:pt x="475" y="279"/>
                  </a:cubicBezTo>
                  <a:cubicBezTo>
                    <a:pt x="474" y="277"/>
                    <a:pt x="474" y="275"/>
                    <a:pt x="474" y="272"/>
                  </a:cubicBezTo>
                  <a:cubicBezTo>
                    <a:pt x="478" y="271"/>
                    <a:pt x="478" y="271"/>
                    <a:pt x="478" y="271"/>
                  </a:cubicBezTo>
                  <a:cubicBezTo>
                    <a:pt x="482" y="271"/>
                    <a:pt x="486" y="270"/>
                    <a:pt x="490" y="269"/>
                  </a:cubicBezTo>
                  <a:cubicBezTo>
                    <a:pt x="491" y="269"/>
                    <a:pt x="490" y="267"/>
                    <a:pt x="490" y="267"/>
                  </a:cubicBezTo>
                  <a:cubicBezTo>
                    <a:pt x="478" y="267"/>
                    <a:pt x="478" y="267"/>
                    <a:pt x="478" y="267"/>
                  </a:cubicBezTo>
                  <a:cubicBezTo>
                    <a:pt x="473" y="268"/>
                    <a:pt x="473" y="268"/>
                    <a:pt x="473" y="268"/>
                  </a:cubicBezTo>
                  <a:cubicBezTo>
                    <a:pt x="473" y="265"/>
                    <a:pt x="473" y="263"/>
                    <a:pt x="472" y="261"/>
                  </a:cubicBezTo>
                  <a:cubicBezTo>
                    <a:pt x="477" y="260"/>
                    <a:pt x="477" y="260"/>
                    <a:pt x="477" y="260"/>
                  </a:cubicBezTo>
                  <a:cubicBezTo>
                    <a:pt x="480" y="259"/>
                    <a:pt x="484" y="258"/>
                    <a:pt x="488" y="256"/>
                  </a:cubicBezTo>
                  <a:cubicBezTo>
                    <a:pt x="489" y="256"/>
                    <a:pt x="488" y="255"/>
                    <a:pt x="488" y="255"/>
                  </a:cubicBezTo>
                  <a:cubicBezTo>
                    <a:pt x="476" y="256"/>
                    <a:pt x="476" y="256"/>
                    <a:pt x="476" y="256"/>
                  </a:cubicBezTo>
                  <a:cubicBezTo>
                    <a:pt x="472" y="256"/>
                    <a:pt x="472" y="256"/>
                    <a:pt x="472" y="256"/>
                  </a:cubicBezTo>
                  <a:cubicBezTo>
                    <a:pt x="471" y="254"/>
                    <a:pt x="471" y="252"/>
                    <a:pt x="470" y="249"/>
                  </a:cubicBezTo>
                  <a:cubicBezTo>
                    <a:pt x="474" y="248"/>
                    <a:pt x="474" y="248"/>
                    <a:pt x="474" y="248"/>
                  </a:cubicBezTo>
                  <a:cubicBezTo>
                    <a:pt x="478" y="247"/>
                    <a:pt x="482" y="245"/>
                    <a:pt x="485" y="244"/>
                  </a:cubicBezTo>
                  <a:cubicBezTo>
                    <a:pt x="486" y="244"/>
                    <a:pt x="486" y="242"/>
                    <a:pt x="485" y="242"/>
                  </a:cubicBezTo>
                  <a:cubicBezTo>
                    <a:pt x="473" y="244"/>
                    <a:pt x="473" y="244"/>
                    <a:pt x="473" y="244"/>
                  </a:cubicBezTo>
                  <a:cubicBezTo>
                    <a:pt x="469" y="245"/>
                    <a:pt x="469" y="245"/>
                    <a:pt x="469" y="245"/>
                  </a:cubicBezTo>
                  <a:cubicBezTo>
                    <a:pt x="468" y="243"/>
                    <a:pt x="468" y="240"/>
                    <a:pt x="467" y="238"/>
                  </a:cubicBezTo>
                  <a:cubicBezTo>
                    <a:pt x="471" y="237"/>
                    <a:pt x="471" y="237"/>
                    <a:pt x="471" y="237"/>
                  </a:cubicBezTo>
                  <a:cubicBezTo>
                    <a:pt x="475" y="235"/>
                    <a:pt x="478" y="234"/>
                    <a:pt x="482" y="232"/>
                  </a:cubicBezTo>
                  <a:cubicBezTo>
                    <a:pt x="483" y="232"/>
                    <a:pt x="482" y="230"/>
                    <a:pt x="481" y="230"/>
                  </a:cubicBezTo>
                  <a:cubicBezTo>
                    <a:pt x="470" y="233"/>
                    <a:pt x="470" y="233"/>
                    <a:pt x="470" y="233"/>
                  </a:cubicBezTo>
                  <a:cubicBezTo>
                    <a:pt x="466" y="234"/>
                    <a:pt x="466" y="234"/>
                    <a:pt x="466" y="234"/>
                  </a:cubicBezTo>
                  <a:cubicBezTo>
                    <a:pt x="465" y="232"/>
                    <a:pt x="464" y="229"/>
                    <a:pt x="463" y="227"/>
                  </a:cubicBezTo>
                  <a:cubicBezTo>
                    <a:pt x="467" y="225"/>
                    <a:pt x="467" y="225"/>
                    <a:pt x="467" y="225"/>
                  </a:cubicBezTo>
                  <a:cubicBezTo>
                    <a:pt x="471" y="224"/>
                    <a:pt x="474" y="222"/>
                    <a:pt x="478" y="220"/>
                  </a:cubicBezTo>
                  <a:cubicBezTo>
                    <a:pt x="479" y="220"/>
                    <a:pt x="478" y="218"/>
                    <a:pt x="477" y="219"/>
                  </a:cubicBezTo>
                  <a:cubicBezTo>
                    <a:pt x="466" y="222"/>
                    <a:pt x="466" y="222"/>
                    <a:pt x="466" y="222"/>
                  </a:cubicBezTo>
                  <a:cubicBezTo>
                    <a:pt x="462" y="223"/>
                    <a:pt x="462" y="223"/>
                    <a:pt x="462" y="223"/>
                  </a:cubicBezTo>
                  <a:cubicBezTo>
                    <a:pt x="461" y="221"/>
                    <a:pt x="460" y="219"/>
                    <a:pt x="459" y="217"/>
                  </a:cubicBezTo>
                  <a:cubicBezTo>
                    <a:pt x="463" y="214"/>
                    <a:pt x="463" y="214"/>
                    <a:pt x="463" y="214"/>
                  </a:cubicBezTo>
                  <a:cubicBezTo>
                    <a:pt x="466" y="212"/>
                    <a:pt x="470" y="211"/>
                    <a:pt x="473" y="209"/>
                  </a:cubicBezTo>
                  <a:cubicBezTo>
                    <a:pt x="474" y="208"/>
                    <a:pt x="473" y="207"/>
                    <a:pt x="472" y="207"/>
                  </a:cubicBezTo>
                  <a:cubicBezTo>
                    <a:pt x="461" y="211"/>
                    <a:pt x="461" y="211"/>
                    <a:pt x="461" y="211"/>
                  </a:cubicBezTo>
                  <a:cubicBezTo>
                    <a:pt x="457" y="212"/>
                    <a:pt x="457" y="212"/>
                    <a:pt x="457" y="212"/>
                  </a:cubicBezTo>
                  <a:cubicBezTo>
                    <a:pt x="456" y="211"/>
                    <a:pt x="455" y="209"/>
                    <a:pt x="455" y="207"/>
                  </a:cubicBezTo>
                  <a:cubicBezTo>
                    <a:pt x="458" y="205"/>
                    <a:pt x="458" y="205"/>
                    <a:pt x="458" y="205"/>
                  </a:cubicBezTo>
                  <a:cubicBezTo>
                    <a:pt x="461" y="203"/>
                    <a:pt x="465" y="201"/>
                    <a:pt x="468" y="198"/>
                  </a:cubicBezTo>
                  <a:cubicBezTo>
                    <a:pt x="469" y="198"/>
                    <a:pt x="468" y="197"/>
                    <a:pt x="467" y="197"/>
                  </a:cubicBezTo>
                  <a:cubicBezTo>
                    <a:pt x="456" y="201"/>
                    <a:pt x="456" y="201"/>
                    <a:pt x="456" y="201"/>
                  </a:cubicBezTo>
                  <a:cubicBezTo>
                    <a:pt x="452" y="203"/>
                    <a:pt x="452" y="203"/>
                    <a:pt x="452" y="203"/>
                  </a:cubicBezTo>
                  <a:cubicBezTo>
                    <a:pt x="451" y="201"/>
                    <a:pt x="450" y="200"/>
                    <a:pt x="449" y="198"/>
                  </a:cubicBezTo>
                  <a:cubicBezTo>
                    <a:pt x="453" y="195"/>
                    <a:pt x="453" y="195"/>
                    <a:pt x="453" y="195"/>
                  </a:cubicBezTo>
                  <a:cubicBezTo>
                    <a:pt x="456" y="193"/>
                    <a:pt x="459" y="191"/>
                    <a:pt x="462" y="188"/>
                  </a:cubicBezTo>
                  <a:cubicBezTo>
                    <a:pt x="463" y="188"/>
                    <a:pt x="462" y="187"/>
                    <a:pt x="461" y="187"/>
                  </a:cubicBezTo>
                  <a:cubicBezTo>
                    <a:pt x="451" y="192"/>
                    <a:pt x="451" y="192"/>
                    <a:pt x="451" y="192"/>
                  </a:cubicBezTo>
                  <a:cubicBezTo>
                    <a:pt x="447" y="194"/>
                    <a:pt x="447" y="194"/>
                    <a:pt x="447" y="194"/>
                  </a:cubicBezTo>
                  <a:cubicBezTo>
                    <a:pt x="446" y="192"/>
                    <a:pt x="445" y="191"/>
                    <a:pt x="444" y="189"/>
                  </a:cubicBezTo>
                  <a:cubicBezTo>
                    <a:pt x="447" y="187"/>
                    <a:pt x="447" y="187"/>
                    <a:pt x="447" y="187"/>
                  </a:cubicBezTo>
                  <a:cubicBezTo>
                    <a:pt x="450" y="184"/>
                    <a:pt x="453" y="181"/>
                    <a:pt x="456" y="179"/>
                  </a:cubicBezTo>
                  <a:cubicBezTo>
                    <a:pt x="457" y="178"/>
                    <a:pt x="456" y="177"/>
                    <a:pt x="455" y="178"/>
                  </a:cubicBezTo>
                  <a:cubicBezTo>
                    <a:pt x="445" y="183"/>
                    <a:pt x="445" y="183"/>
                    <a:pt x="445" y="183"/>
                  </a:cubicBezTo>
                  <a:cubicBezTo>
                    <a:pt x="441" y="185"/>
                    <a:pt x="441" y="185"/>
                    <a:pt x="441" y="185"/>
                  </a:cubicBezTo>
                  <a:cubicBezTo>
                    <a:pt x="440" y="184"/>
                    <a:pt x="439" y="183"/>
                    <a:pt x="438" y="182"/>
                  </a:cubicBezTo>
                  <a:cubicBezTo>
                    <a:pt x="442" y="179"/>
                    <a:pt x="442" y="179"/>
                    <a:pt x="442" y="179"/>
                  </a:cubicBezTo>
                  <a:cubicBezTo>
                    <a:pt x="444" y="176"/>
                    <a:pt x="447" y="173"/>
                    <a:pt x="450" y="171"/>
                  </a:cubicBezTo>
                  <a:cubicBezTo>
                    <a:pt x="451" y="170"/>
                    <a:pt x="450" y="169"/>
                    <a:pt x="449" y="169"/>
                  </a:cubicBezTo>
                  <a:cubicBezTo>
                    <a:pt x="439" y="176"/>
                    <a:pt x="439" y="176"/>
                    <a:pt x="439" y="176"/>
                  </a:cubicBezTo>
                  <a:cubicBezTo>
                    <a:pt x="436" y="178"/>
                    <a:pt x="436" y="178"/>
                    <a:pt x="436" y="178"/>
                  </a:cubicBezTo>
                  <a:close/>
                  <a:moveTo>
                    <a:pt x="183" y="154"/>
                  </a:moveTo>
                  <a:cubicBezTo>
                    <a:pt x="183" y="154"/>
                    <a:pt x="183" y="154"/>
                    <a:pt x="183" y="154"/>
                  </a:cubicBezTo>
                  <a:cubicBezTo>
                    <a:pt x="108" y="213"/>
                    <a:pt x="94" y="321"/>
                    <a:pt x="151" y="397"/>
                  </a:cubicBezTo>
                  <a:cubicBezTo>
                    <a:pt x="217" y="346"/>
                    <a:pt x="217" y="346"/>
                    <a:pt x="217" y="346"/>
                  </a:cubicBezTo>
                  <a:cubicBezTo>
                    <a:pt x="203" y="327"/>
                    <a:pt x="197" y="303"/>
                    <a:pt x="200" y="278"/>
                  </a:cubicBezTo>
                  <a:cubicBezTo>
                    <a:pt x="204" y="254"/>
                    <a:pt x="216" y="234"/>
                    <a:pt x="234" y="220"/>
                  </a:cubicBezTo>
                  <a:cubicBezTo>
                    <a:pt x="183" y="154"/>
                    <a:pt x="183" y="154"/>
                    <a:pt x="183" y="154"/>
                  </a:cubicBezTo>
                  <a:close/>
                  <a:moveTo>
                    <a:pt x="242" y="230"/>
                  </a:moveTo>
                  <a:cubicBezTo>
                    <a:pt x="242" y="230"/>
                    <a:pt x="242" y="230"/>
                    <a:pt x="242" y="230"/>
                  </a:cubicBezTo>
                  <a:cubicBezTo>
                    <a:pt x="240" y="233"/>
                    <a:pt x="240" y="237"/>
                    <a:pt x="242" y="241"/>
                  </a:cubicBezTo>
                  <a:cubicBezTo>
                    <a:pt x="245" y="244"/>
                    <a:pt x="249" y="245"/>
                    <a:pt x="253" y="244"/>
                  </a:cubicBezTo>
                  <a:cubicBezTo>
                    <a:pt x="242" y="230"/>
                    <a:pt x="242" y="230"/>
                    <a:pt x="242" y="230"/>
                  </a:cubicBezTo>
                  <a:close/>
                  <a:moveTo>
                    <a:pt x="260" y="254"/>
                  </a:moveTo>
                  <a:cubicBezTo>
                    <a:pt x="260" y="254"/>
                    <a:pt x="260" y="254"/>
                    <a:pt x="260" y="254"/>
                  </a:cubicBezTo>
                  <a:cubicBezTo>
                    <a:pt x="251" y="261"/>
                    <a:pt x="245" y="272"/>
                    <a:pt x="243" y="284"/>
                  </a:cubicBezTo>
                  <a:cubicBezTo>
                    <a:pt x="241" y="297"/>
                    <a:pt x="245" y="310"/>
                    <a:pt x="252" y="320"/>
                  </a:cubicBezTo>
                  <a:cubicBezTo>
                    <a:pt x="279" y="299"/>
                    <a:pt x="279" y="299"/>
                    <a:pt x="279" y="299"/>
                  </a:cubicBezTo>
                  <a:cubicBezTo>
                    <a:pt x="280" y="300"/>
                    <a:pt x="281" y="301"/>
                    <a:pt x="282" y="302"/>
                  </a:cubicBezTo>
                  <a:cubicBezTo>
                    <a:pt x="254" y="323"/>
                    <a:pt x="254" y="323"/>
                    <a:pt x="254" y="323"/>
                  </a:cubicBezTo>
                  <a:cubicBezTo>
                    <a:pt x="262" y="332"/>
                    <a:pt x="272" y="338"/>
                    <a:pt x="284" y="340"/>
                  </a:cubicBezTo>
                  <a:cubicBezTo>
                    <a:pt x="297" y="342"/>
                    <a:pt x="310" y="338"/>
                    <a:pt x="320" y="331"/>
                  </a:cubicBezTo>
                  <a:cubicBezTo>
                    <a:pt x="299" y="304"/>
                    <a:pt x="299" y="304"/>
                    <a:pt x="299" y="304"/>
                  </a:cubicBezTo>
                  <a:cubicBezTo>
                    <a:pt x="300" y="303"/>
                    <a:pt x="301" y="302"/>
                    <a:pt x="302" y="301"/>
                  </a:cubicBezTo>
                  <a:cubicBezTo>
                    <a:pt x="323" y="329"/>
                    <a:pt x="323" y="329"/>
                    <a:pt x="323" y="329"/>
                  </a:cubicBezTo>
                  <a:cubicBezTo>
                    <a:pt x="332" y="322"/>
                    <a:pt x="338" y="311"/>
                    <a:pt x="340" y="299"/>
                  </a:cubicBezTo>
                  <a:cubicBezTo>
                    <a:pt x="342" y="286"/>
                    <a:pt x="339" y="273"/>
                    <a:pt x="332" y="263"/>
                  </a:cubicBezTo>
                  <a:cubicBezTo>
                    <a:pt x="304" y="285"/>
                    <a:pt x="304" y="285"/>
                    <a:pt x="304" y="285"/>
                  </a:cubicBezTo>
                  <a:cubicBezTo>
                    <a:pt x="303" y="283"/>
                    <a:pt x="303" y="282"/>
                    <a:pt x="302" y="281"/>
                  </a:cubicBezTo>
                  <a:cubicBezTo>
                    <a:pt x="329" y="260"/>
                    <a:pt x="329" y="260"/>
                    <a:pt x="329" y="260"/>
                  </a:cubicBezTo>
                  <a:cubicBezTo>
                    <a:pt x="322" y="251"/>
                    <a:pt x="311" y="245"/>
                    <a:pt x="299" y="243"/>
                  </a:cubicBezTo>
                  <a:cubicBezTo>
                    <a:pt x="286" y="241"/>
                    <a:pt x="273" y="245"/>
                    <a:pt x="264" y="252"/>
                  </a:cubicBezTo>
                  <a:cubicBezTo>
                    <a:pt x="285" y="279"/>
                    <a:pt x="285" y="279"/>
                    <a:pt x="285" y="279"/>
                  </a:cubicBezTo>
                  <a:cubicBezTo>
                    <a:pt x="283" y="280"/>
                    <a:pt x="282" y="281"/>
                    <a:pt x="281" y="282"/>
                  </a:cubicBezTo>
                  <a:cubicBezTo>
                    <a:pt x="260" y="254"/>
                    <a:pt x="260" y="254"/>
                    <a:pt x="260" y="254"/>
                  </a:cubicBezTo>
                  <a:close/>
                  <a:moveTo>
                    <a:pt x="257" y="243"/>
                  </a:moveTo>
                  <a:cubicBezTo>
                    <a:pt x="257" y="243"/>
                    <a:pt x="257" y="243"/>
                    <a:pt x="257" y="243"/>
                  </a:cubicBezTo>
                  <a:cubicBezTo>
                    <a:pt x="261" y="239"/>
                    <a:pt x="261" y="233"/>
                    <a:pt x="258" y="229"/>
                  </a:cubicBezTo>
                  <a:cubicBezTo>
                    <a:pt x="255" y="224"/>
                    <a:pt x="249" y="224"/>
                    <a:pt x="244" y="227"/>
                  </a:cubicBezTo>
                  <a:cubicBezTo>
                    <a:pt x="257" y="243"/>
                    <a:pt x="257" y="243"/>
                    <a:pt x="257" y="243"/>
                  </a:cubicBezTo>
                  <a:close/>
                  <a:moveTo>
                    <a:pt x="237" y="217"/>
                  </a:moveTo>
                  <a:cubicBezTo>
                    <a:pt x="237" y="217"/>
                    <a:pt x="237" y="217"/>
                    <a:pt x="237" y="217"/>
                  </a:cubicBezTo>
                  <a:cubicBezTo>
                    <a:pt x="256" y="203"/>
                    <a:pt x="280" y="196"/>
                    <a:pt x="305" y="200"/>
                  </a:cubicBezTo>
                  <a:cubicBezTo>
                    <a:pt x="329" y="204"/>
                    <a:pt x="350" y="216"/>
                    <a:pt x="364" y="234"/>
                  </a:cubicBezTo>
                  <a:cubicBezTo>
                    <a:pt x="430" y="183"/>
                    <a:pt x="430" y="183"/>
                    <a:pt x="430" y="183"/>
                  </a:cubicBezTo>
                  <a:cubicBezTo>
                    <a:pt x="371" y="108"/>
                    <a:pt x="263" y="94"/>
                    <a:pt x="186" y="151"/>
                  </a:cubicBezTo>
                  <a:cubicBezTo>
                    <a:pt x="237" y="217"/>
                    <a:pt x="237" y="217"/>
                    <a:pt x="237" y="217"/>
                  </a:cubicBezTo>
                  <a:close/>
                  <a:moveTo>
                    <a:pt x="354" y="241"/>
                  </a:moveTo>
                  <a:cubicBezTo>
                    <a:pt x="354" y="241"/>
                    <a:pt x="354" y="241"/>
                    <a:pt x="354" y="241"/>
                  </a:cubicBezTo>
                  <a:cubicBezTo>
                    <a:pt x="350" y="239"/>
                    <a:pt x="345" y="239"/>
                    <a:pt x="342" y="241"/>
                  </a:cubicBezTo>
                  <a:cubicBezTo>
                    <a:pt x="338" y="244"/>
                    <a:pt x="337" y="249"/>
                    <a:pt x="338" y="253"/>
                  </a:cubicBezTo>
                  <a:cubicBezTo>
                    <a:pt x="354" y="241"/>
                    <a:pt x="354" y="241"/>
                    <a:pt x="354" y="241"/>
                  </a:cubicBezTo>
                  <a:close/>
                  <a:moveTo>
                    <a:pt x="341" y="256"/>
                  </a:moveTo>
                  <a:cubicBezTo>
                    <a:pt x="341" y="256"/>
                    <a:pt x="341" y="256"/>
                    <a:pt x="341" y="256"/>
                  </a:cubicBezTo>
                  <a:cubicBezTo>
                    <a:pt x="344" y="260"/>
                    <a:pt x="350" y="260"/>
                    <a:pt x="354" y="257"/>
                  </a:cubicBezTo>
                  <a:cubicBezTo>
                    <a:pt x="358" y="254"/>
                    <a:pt x="359" y="249"/>
                    <a:pt x="356" y="244"/>
                  </a:cubicBezTo>
                  <a:cubicBezTo>
                    <a:pt x="341" y="256"/>
                    <a:pt x="341" y="256"/>
                    <a:pt x="341" y="256"/>
                  </a:cubicBezTo>
                  <a:close/>
                  <a:moveTo>
                    <a:pt x="366" y="237"/>
                  </a:moveTo>
                  <a:cubicBezTo>
                    <a:pt x="366" y="237"/>
                    <a:pt x="366" y="237"/>
                    <a:pt x="366" y="237"/>
                  </a:cubicBezTo>
                  <a:cubicBezTo>
                    <a:pt x="380" y="256"/>
                    <a:pt x="387" y="280"/>
                    <a:pt x="383" y="305"/>
                  </a:cubicBezTo>
                  <a:cubicBezTo>
                    <a:pt x="379" y="329"/>
                    <a:pt x="367" y="349"/>
                    <a:pt x="350" y="363"/>
                  </a:cubicBezTo>
                  <a:cubicBezTo>
                    <a:pt x="400" y="429"/>
                    <a:pt x="400" y="429"/>
                    <a:pt x="400" y="429"/>
                  </a:cubicBezTo>
                  <a:cubicBezTo>
                    <a:pt x="475" y="370"/>
                    <a:pt x="489" y="262"/>
                    <a:pt x="432" y="186"/>
                  </a:cubicBezTo>
                  <a:cubicBezTo>
                    <a:pt x="366" y="237"/>
                    <a:pt x="366" y="237"/>
                    <a:pt x="366" y="237"/>
                  </a:cubicBezTo>
                  <a:close/>
                  <a:moveTo>
                    <a:pt x="341" y="353"/>
                  </a:moveTo>
                  <a:cubicBezTo>
                    <a:pt x="341" y="353"/>
                    <a:pt x="341" y="353"/>
                    <a:pt x="341" y="353"/>
                  </a:cubicBezTo>
                  <a:cubicBezTo>
                    <a:pt x="344" y="349"/>
                    <a:pt x="344" y="344"/>
                    <a:pt x="341" y="341"/>
                  </a:cubicBezTo>
                  <a:cubicBezTo>
                    <a:pt x="338" y="337"/>
                    <a:pt x="334" y="336"/>
                    <a:pt x="330" y="338"/>
                  </a:cubicBezTo>
                  <a:cubicBezTo>
                    <a:pt x="341" y="353"/>
                    <a:pt x="341" y="353"/>
                    <a:pt x="341" y="353"/>
                  </a:cubicBezTo>
                  <a:close/>
                  <a:moveTo>
                    <a:pt x="326" y="340"/>
                  </a:moveTo>
                  <a:cubicBezTo>
                    <a:pt x="326" y="340"/>
                    <a:pt x="326" y="340"/>
                    <a:pt x="326" y="340"/>
                  </a:cubicBezTo>
                  <a:cubicBezTo>
                    <a:pt x="323" y="343"/>
                    <a:pt x="322" y="349"/>
                    <a:pt x="325" y="353"/>
                  </a:cubicBezTo>
                  <a:cubicBezTo>
                    <a:pt x="328" y="357"/>
                    <a:pt x="334" y="358"/>
                    <a:pt x="338" y="355"/>
                  </a:cubicBezTo>
                  <a:cubicBezTo>
                    <a:pt x="326" y="340"/>
                    <a:pt x="326" y="340"/>
                    <a:pt x="326" y="340"/>
                  </a:cubicBezTo>
                  <a:close/>
                  <a:moveTo>
                    <a:pt x="346" y="366"/>
                  </a:moveTo>
                  <a:cubicBezTo>
                    <a:pt x="346" y="366"/>
                    <a:pt x="346" y="366"/>
                    <a:pt x="346" y="366"/>
                  </a:cubicBezTo>
                  <a:cubicBezTo>
                    <a:pt x="327" y="380"/>
                    <a:pt x="303" y="387"/>
                    <a:pt x="278" y="383"/>
                  </a:cubicBezTo>
                  <a:cubicBezTo>
                    <a:pt x="254" y="379"/>
                    <a:pt x="234" y="367"/>
                    <a:pt x="220" y="350"/>
                  </a:cubicBezTo>
                  <a:cubicBezTo>
                    <a:pt x="154" y="400"/>
                    <a:pt x="154" y="400"/>
                    <a:pt x="154" y="400"/>
                  </a:cubicBezTo>
                  <a:cubicBezTo>
                    <a:pt x="213" y="475"/>
                    <a:pt x="321" y="489"/>
                    <a:pt x="397" y="432"/>
                  </a:cubicBezTo>
                  <a:cubicBezTo>
                    <a:pt x="346" y="366"/>
                    <a:pt x="346" y="366"/>
                    <a:pt x="346" y="366"/>
                  </a:cubicBezTo>
                  <a:close/>
                  <a:moveTo>
                    <a:pt x="231" y="341"/>
                  </a:moveTo>
                  <a:cubicBezTo>
                    <a:pt x="231" y="341"/>
                    <a:pt x="231" y="341"/>
                    <a:pt x="231" y="341"/>
                  </a:cubicBezTo>
                  <a:cubicBezTo>
                    <a:pt x="234" y="343"/>
                    <a:pt x="238" y="343"/>
                    <a:pt x="242" y="340"/>
                  </a:cubicBezTo>
                  <a:cubicBezTo>
                    <a:pt x="245" y="338"/>
                    <a:pt x="246" y="334"/>
                    <a:pt x="245" y="330"/>
                  </a:cubicBezTo>
                  <a:cubicBezTo>
                    <a:pt x="231" y="341"/>
                    <a:pt x="231" y="341"/>
                    <a:pt x="231" y="341"/>
                  </a:cubicBezTo>
                  <a:close/>
                  <a:moveTo>
                    <a:pt x="243" y="326"/>
                  </a:moveTo>
                  <a:cubicBezTo>
                    <a:pt x="243" y="326"/>
                    <a:pt x="243" y="326"/>
                    <a:pt x="243" y="326"/>
                  </a:cubicBezTo>
                  <a:cubicBezTo>
                    <a:pt x="240" y="322"/>
                    <a:pt x="234" y="321"/>
                    <a:pt x="230" y="324"/>
                  </a:cubicBezTo>
                  <a:cubicBezTo>
                    <a:pt x="225" y="328"/>
                    <a:pt x="224" y="334"/>
                    <a:pt x="228" y="338"/>
                  </a:cubicBezTo>
                  <a:cubicBezTo>
                    <a:pt x="243" y="326"/>
                    <a:pt x="243" y="326"/>
                    <a:pt x="243" y="326"/>
                  </a:cubicBezTo>
                  <a:close/>
                  <a:moveTo>
                    <a:pt x="491" y="213"/>
                  </a:moveTo>
                  <a:cubicBezTo>
                    <a:pt x="491" y="213"/>
                    <a:pt x="491" y="213"/>
                    <a:pt x="491" y="213"/>
                  </a:cubicBezTo>
                  <a:cubicBezTo>
                    <a:pt x="448" y="103"/>
                    <a:pt x="323" y="49"/>
                    <a:pt x="213" y="92"/>
                  </a:cubicBezTo>
                  <a:cubicBezTo>
                    <a:pt x="103" y="136"/>
                    <a:pt x="49" y="260"/>
                    <a:pt x="92" y="370"/>
                  </a:cubicBezTo>
                  <a:cubicBezTo>
                    <a:pt x="136" y="480"/>
                    <a:pt x="260" y="534"/>
                    <a:pt x="370" y="491"/>
                  </a:cubicBezTo>
                  <a:cubicBezTo>
                    <a:pt x="480" y="447"/>
                    <a:pt x="534" y="323"/>
                    <a:pt x="491" y="213"/>
                  </a:cubicBezTo>
                  <a:close/>
                  <a:moveTo>
                    <a:pt x="371" y="303"/>
                  </a:moveTo>
                  <a:cubicBezTo>
                    <a:pt x="371" y="303"/>
                    <a:pt x="371" y="303"/>
                    <a:pt x="371" y="303"/>
                  </a:cubicBezTo>
                  <a:cubicBezTo>
                    <a:pt x="371" y="297"/>
                    <a:pt x="368" y="292"/>
                    <a:pt x="362" y="291"/>
                  </a:cubicBezTo>
                  <a:cubicBezTo>
                    <a:pt x="357" y="290"/>
                    <a:pt x="352" y="294"/>
                    <a:pt x="351" y="300"/>
                  </a:cubicBezTo>
                  <a:cubicBezTo>
                    <a:pt x="350" y="305"/>
                    <a:pt x="354" y="310"/>
                    <a:pt x="359" y="311"/>
                  </a:cubicBezTo>
                  <a:cubicBezTo>
                    <a:pt x="365" y="312"/>
                    <a:pt x="370" y="308"/>
                    <a:pt x="371" y="303"/>
                  </a:cubicBezTo>
                  <a:close/>
                  <a:moveTo>
                    <a:pt x="283" y="350"/>
                  </a:moveTo>
                  <a:cubicBezTo>
                    <a:pt x="283" y="350"/>
                    <a:pt x="283" y="350"/>
                    <a:pt x="283" y="350"/>
                  </a:cubicBezTo>
                  <a:cubicBezTo>
                    <a:pt x="277" y="349"/>
                    <a:pt x="272" y="353"/>
                    <a:pt x="272" y="358"/>
                  </a:cubicBezTo>
                  <a:cubicBezTo>
                    <a:pt x="271" y="364"/>
                    <a:pt x="275" y="369"/>
                    <a:pt x="280" y="370"/>
                  </a:cubicBezTo>
                  <a:cubicBezTo>
                    <a:pt x="285" y="370"/>
                    <a:pt x="290" y="367"/>
                    <a:pt x="291" y="361"/>
                  </a:cubicBezTo>
                  <a:cubicBezTo>
                    <a:pt x="292" y="356"/>
                    <a:pt x="288" y="351"/>
                    <a:pt x="283" y="350"/>
                  </a:cubicBezTo>
                  <a:close/>
                  <a:moveTo>
                    <a:pt x="233" y="282"/>
                  </a:moveTo>
                  <a:cubicBezTo>
                    <a:pt x="233" y="282"/>
                    <a:pt x="233" y="282"/>
                    <a:pt x="233" y="282"/>
                  </a:cubicBezTo>
                  <a:cubicBezTo>
                    <a:pt x="233" y="277"/>
                    <a:pt x="230" y="271"/>
                    <a:pt x="224" y="271"/>
                  </a:cubicBezTo>
                  <a:cubicBezTo>
                    <a:pt x="219" y="270"/>
                    <a:pt x="214" y="274"/>
                    <a:pt x="213" y="279"/>
                  </a:cubicBezTo>
                  <a:cubicBezTo>
                    <a:pt x="212" y="284"/>
                    <a:pt x="216" y="290"/>
                    <a:pt x="221" y="290"/>
                  </a:cubicBezTo>
                  <a:cubicBezTo>
                    <a:pt x="227" y="291"/>
                    <a:pt x="232" y="287"/>
                    <a:pt x="233" y="282"/>
                  </a:cubicBezTo>
                  <a:close/>
                  <a:moveTo>
                    <a:pt x="304" y="212"/>
                  </a:moveTo>
                  <a:cubicBezTo>
                    <a:pt x="304" y="212"/>
                    <a:pt x="304" y="212"/>
                    <a:pt x="304" y="212"/>
                  </a:cubicBezTo>
                  <a:cubicBezTo>
                    <a:pt x="298" y="211"/>
                    <a:pt x="293" y="215"/>
                    <a:pt x="292" y="220"/>
                  </a:cubicBezTo>
                  <a:cubicBezTo>
                    <a:pt x="291" y="226"/>
                    <a:pt x="295" y="231"/>
                    <a:pt x="301" y="232"/>
                  </a:cubicBezTo>
                  <a:cubicBezTo>
                    <a:pt x="306" y="233"/>
                    <a:pt x="311" y="229"/>
                    <a:pt x="312" y="223"/>
                  </a:cubicBezTo>
                  <a:cubicBezTo>
                    <a:pt x="313" y="218"/>
                    <a:pt x="309" y="213"/>
                    <a:pt x="304" y="212"/>
                  </a:cubicBezTo>
                  <a:close/>
                  <a:moveTo>
                    <a:pt x="346" y="427"/>
                  </a:moveTo>
                  <a:cubicBezTo>
                    <a:pt x="346" y="427"/>
                    <a:pt x="346" y="427"/>
                    <a:pt x="346" y="427"/>
                  </a:cubicBezTo>
                  <a:cubicBezTo>
                    <a:pt x="356" y="423"/>
                    <a:pt x="360" y="412"/>
                    <a:pt x="357" y="403"/>
                  </a:cubicBezTo>
                  <a:cubicBezTo>
                    <a:pt x="353" y="394"/>
                    <a:pt x="342" y="389"/>
                    <a:pt x="333" y="393"/>
                  </a:cubicBezTo>
                  <a:cubicBezTo>
                    <a:pt x="324" y="396"/>
                    <a:pt x="319" y="407"/>
                    <a:pt x="323" y="416"/>
                  </a:cubicBezTo>
                  <a:cubicBezTo>
                    <a:pt x="326" y="426"/>
                    <a:pt x="337" y="430"/>
                    <a:pt x="346" y="427"/>
                  </a:cubicBezTo>
                  <a:close/>
                  <a:moveTo>
                    <a:pt x="235" y="425"/>
                  </a:moveTo>
                  <a:cubicBezTo>
                    <a:pt x="235" y="425"/>
                    <a:pt x="235" y="425"/>
                    <a:pt x="235" y="425"/>
                  </a:cubicBezTo>
                  <a:cubicBezTo>
                    <a:pt x="244" y="429"/>
                    <a:pt x="255" y="424"/>
                    <a:pt x="259" y="415"/>
                  </a:cubicBezTo>
                  <a:cubicBezTo>
                    <a:pt x="263" y="406"/>
                    <a:pt x="258" y="395"/>
                    <a:pt x="249" y="391"/>
                  </a:cubicBezTo>
                  <a:cubicBezTo>
                    <a:pt x="240" y="387"/>
                    <a:pt x="229" y="391"/>
                    <a:pt x="225" y="401"/>
                  </a:cubicBezTo>
                  <a:cubicBezTo>
                    <a:pt x="221" y="410"/>
                    <a:pt x="225" y="421"/>
                    <a:pt x="235" y="425"/>
                  </a:cubicBezTo>
                  <a:close/>
                  <a:moveTo>
                    <a:pt x="191" y="331"/>
                  </a:moveTo>
                  <a:cubicBezTo>
                    <a:pt x="191" y="331"/>
                    <a:pt x="191" y="331"/>
                    <a:pt x="191" y="331"/>
                  </a:cubicBezTo>
                  <a:cubicBezTo>
                    <a:pt x="187" y="322"/>
                    <a:pt x="177" y="317"/>
                    <a:pt x="168" y="321"/>
                  </a:cubicBezTo>
                  <a:cubicBezTo>
                    <a:pt x="158" y="325"/>
                    <a:pt x="154" y="335"/>
                    <a:pt x="157" y="344"/>
                  </a:cubicBezTo>
                  <a:cubicBezTo>
                    <a:pt x="161" y="354"/>
                    <a:pt x="172" y="358"/>
                    <a:pt x="181" y="355"/>
                  </a:cubicBezTo>
                  <a:cubicBezTo>
                    <a:pt x="190" y="351"/>
                    <a:pt x="195" y="340"/>
                    <a:pt x="191" y="331"/>
                  </a:cubicBezTo>
                  <a:close/>
                  <a:moveTo>
                    <a:pt x="193" y="247"/>
                  </a:moveTo>
                  <a:cubicBezTo>
                    <a:pt x="193" y="247"/>
                    <a:pt x="193" y="247"/>
                    <a:pt x="193" y="247"/>
                  </a:cubicBezTo>
                  <a:cubicBezTo>
                    <a:pt x="197" y="238"/>
                    <a:pt x="192" y="227"/>
                    <a:pt x="183" y="223"/>
                  </a:cubicBezTo>
                  <a:cubicBezTo>
                    <a:pt x="174" y="219"/>
                    <a:pt x="163" y="224"/>
                    <a:pt x="159" y="233"/>
                  </a:cubicBezTo>
                  <a:cubicBezTo>
                    <a:pt x="155" y="242"/>
                    <a:pt x="159" y="253"/>
                    <a:pt x="169" y="257"/>
                  </a:cubicBezTo>
                  <a:cubicBezTo>
                    <a:pt x="178" y="261"/>
                    <a:pt x="189" y="257"/>
                    <a:pt x="193" y="247"/>
                  </a:cubicBezTo>
                  <a:close/>
                  <a:moveTo>
                    <a:pt x="253" y="189"/>
                  </a:moveTo>
                  <a:cubicBezTo>
                    <a:pt x="253" y="189"/>
                    <a:pt x="253" y="189"/>
                    <a:pt x="253" y="189"/>
                  </a:cubicBezTo>
                  <a:cubicBezTo>
                    <a:pt x="262" y="186"/>
                    <a:pt x="267" y="175"/>
                    <a:pt x="263" y="166"/>
                  </a:cubicBezTo>
                  <a:cubicBezTo>
                    <a:pt x="259" y="156"/>
                    <a:pt x="249" y="152"/>
                    <a:pt x="239" y="155"/>
                  </a:cubicBezTo>
                  <a:cubicBezTo>
                    <a:pt x="230" y="159"/>
                    <a:pt x="225" y="170"/>
                    <a:pt x="229" y="179"/>
                  </a:cubicBezTo>
                  <a:cubicBezTo>
                    <a:pt x="233" y="188"/>
                    <a:pt x="243" y="193"/>
                    <a:pt x="253" y="189"/>
                  </a:cubicBezTo>
                  <a:close/>
                  <a:moveTo>
                    <a:pt x="336" y="191"/>
                  </a:moveTo>
                  <a:cubicBezTo>
                    <a:pt x="336" y="191"/>
                    <a:pt x="336" y="191"/>
                    <a:pt x="336" y="191"/>
                  </a:cubicBezTo>
                  <a:cubicBezTo>
                    <a:pt x="346" y="195"/>
                    <a:pt x="356" y="191"/>
                    <a:pt x="360" y="181"/>
                  </a:cubicBezTo>
                  <a:cubicBezTo>
                    <a:pt x="364" y="172"/>
                    <a:pt x="360" y="161"/>
                    <a:pt x="351" y="157"/>
                  </a:cubicBezTo>
                  <a:cubicBezTo>
                    <a:pt x="342" y="153"/>
                    <a:pt x="331" y="158"/>
                    <a:pt x="327" y="167"/>
                  </a:cubicBezTo>
                  <a:cubicBezTo>
                    <a:pt x="323" y="176"/>
                    <a:pt x="327" y="187"/>
                    <a:pt x="336" y="191"/>
                  </a:cubicBezTo>
                  <a:close/>
                  <a:moveTo>
                    <a:pt x="428" y="238"/>
                  </a:moveTo>
                  <a:cubicBezTo>
                    <a:pt x="428" y="238"/>
                    <a:pt x="428" y="238"/>
                    <a:pt x="428" y="238"/>
                  </a:cubicBezTo>
                  <a:cubicBezTo>
                    <a:pt x="425" y="228"/>
                    <a:pt x="414" y="224"/>
                    <a:pt x="405" y="227"/>
                  </a:cubicBezTo>
                  <a:cubicBezTo>
                    <a:pt x="395" y="231"/>
                    <a:pt x="391" y="242"/>
                    <a:pt x="395" y="251"/>
                  </a:cubicBezTo>
                  <a:cubicBezTo>
                    <a:pt x="398" y="260"/>
                    <a:pt x="409" y="265"/>
                    <a:pt x="418" y="261"/>
                  </a:cubicBezTo>
                  <a:cubicBezTo>
                    <a:pt x="428" y="258"/>
                    <a:pt x="432" y="247"/>
                    <a:pt x="428" y="238"/>
                  </a:cubicBezTo>
                  <a:close/>
                  <a:moveTo>
                    <a:pt x="427" y="349"/>
                  </a:moveTo>
                  <a:cubicBezTo>
                    <a:pt x="427" y="349"/>
                    <a:pt x="427" y="349"/>
                    <a:pt x="427" y="349"/>
                  </a:cubicBezTo>
                  <a:cubicBezTo>
                    <a:pt x="431" y="340"/>
                    <a:pt x="426" y="329"/>
                    <a:pt x="417" y="325"/>
                  </a:cubicBezTo>
                  <a:cubicBezTo>
                    <a:pt x="408" y="321"/>
                    <a:pt x="397" y="325"/>
                    <a:pt x="393" y="335"/>
                  </a:cubicBezTo>
                  <a:cubicBezTo>
                    <a:pt x="389" y="344"/>
                    <a:pt x="393" y="355"/>
                    <a:pt x="403" y="359"/>
                  </a:cubicBezTo>
                  <a:cubicBezTo>
                    <a:pt x="412" y="363"/>
                    <a:pt x="422" y="358"/>
                    <a:pt x="427" y="349"/>
                  </a:cubicBezTo>
                  <a:close/>
                </a:path>
              </a:pathLst>
            </a:custGeom>
            <a:solidFill>
              <a:srgbClr val="C4B7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3"/>
            <p:cNvSpPr>
              <a:spLocks noEditPoints="1"/>
            </p:cNvSpPr>
            <p:nvPr/>
          </p:nvSpPr>
          <p:spPr bwMode="auto">
            <a:xfrm>
              <a:off x="2858" y="1643"/>
              <a:ext cx="704" cy="704"/>
            </a:xfrm>
            <a:custGeom>
              <a:avLst/>
              <a:gdLst>
                <a:gd name="T0" fmla="*/ 241 w 409"/>
                <a:gd name="T1" fmla="*/ 3 h 409"/>
                <a:gd name="T2" fmla="*/ 282 w 409"/>
                <a:gd name="T3" fmla="*/ 15 h 409"/>
                <a:gd name="T4" fmla="*/ 319 w 409"/>
                <a:gd name="T5" fmla="*/ 35 h 409"/>
                <a:gd name="T6" fmla="*/ 352 w 409"/>
                <a:gd name="T7" fmla="*/ 63 h 409"/>
                <a:gd name="T8" fmla="*/ 378 w 409"/>
                <a:gd name="T9" fmla="*/ 96 h 409"/>
                <a:gd name="T10" fmla="*/ 398 w 409"/>
                <a:gd name="T11" fmla="*/ 137 h 409"/>
                <a:gd name="T12" fmla="*/ 408 w 409"/>
                <a:gd name="T13" fmla="*/ 179 h 409"/>
                <a:gd name="T14" fmla="*/ 409 w 409"/>
                <a:gd name="T15" fmla="*/ 221 h 409"/>
                <a:gd name="T16" fmla="*/ 401 w 409"/>
                <a:gd name="T17" fmla="*/ 263 h 409"/>
                <a:gd name="T18" fmla="*/ 384 w 409"/>
                <a:gd name="T19" fmla="*/ 303 h 409"/>
                <a:gd name="T20" fmla="*/ 360 w 409"/>
                <a:gd name="T21" fmla="*/ 338 h 409"/>
                <a:gd name="T22" fmla="*/ 329 w 409"/>
                <a:gd name="T23" fmla="*/ 367 h 409"/>
                <a:gd name="T24" fmla="*/ 293 w 409"/>
                <a:gd name="T25" fmla="*/ 389 h 409"/>
                <a:gd name="T26" fmla="*/ 252 w 409"/>
                <a:gd name="T27" fmla="*/ 404 h 409"/>
                <a:gd name="T28" fmla="*/ 210 w 409"/>
                <a:gd name="T29" fmla="*/ 409 h 409"/>
                <a:gd name="T30" fmla="*/ 168 w 409"/>
                <a:gd name="T31" fmla="*/ 406 h 409"/>
                <a:gd name="T32" fmla="*/ 127 w 409"/>
                <a:gd name="T33" fmla="*/ 394 h 409"/>
                <a:gd name="T34" fmla="*/ 89 w 409"/>
                <a:gd name="T35" fmla="*/ 373 h 409"/>
                <a:gd name="T36" fmla="*/ 57 w 409"/>
                <a:gd name="T37" fmla="*/ 346 h 409"/>
                <a:gd name="T38" fmla="*/ 31 w 409"/>
                <a:gd name="T39" fmla="*/ 312 h 409"/>
                <a:gd name="T40" fmla="*/ 12 w 409"/>
                <a:gd name="T41" fmla="*/ 273 h 409"/>
                <a:gd name="T42" fmla="*/ 2 w 409"/>
                <a:gd name="T43" fmla="*/ 232 h 409"/>
                <a:gd name="T44" fmla="*/ 1 w 409"/>
                <a:gd name="T45" fmla="*/ 189 h 409"/>
                <a:gd name="T46" fmla="*/ 9 w 409"/>
                <a:gd name="T47" fmla="*/ 147 h 409"/>
                <a:gd name="T48" fmla="*/ 25 w 409"/>
                <a:gd name="T49" fmla="*/ 108 h 409"/>
                <a:gd name="T50" fmla="*/ 49 w 409"/>
                <a:gd name="T51" fmla="*/ 73 h 409"/>
                <a:gd name="T52" fmla="*/ 80 w 409"/>
                <a:gd name="T53" fmla="*/ 43 h 409"/>
                <a:gd name="T54" fmla="*/ 116 w 409"/>
                <a:gd name="T55" fmla="*/ 21 h 409"/>
                <a:gd name="T56" fmla="*/ 156 w 409"/>
                <a:gd name="T57" fmla="*/ 6 h 409"/>
                <a:gd name="T58" fmla="*/ 198 w 409"/>
                <a:gd name="T59" fmla="*/ 0 h 409"/>
                <a:gd name="T60" fmla="*/ 215 w 409"/>
                <a:gd name="T61" fmla="*/ 182 h 409"/>
                <a:gd name="T62" fmla="*/ 195 w 409"/>
                <a:gd name="T63" fmla="*/ 227 h 409"/>
                <a:gd name="T64" fmla="*/ 227 w 409"/>
                <a:gd name="T65" fmla="*/ 196 h 409"/>
                <a:gd name="T66" fmla="*/ 112 w 409"/>
                <a:gd name="T67" fmla="*/ 164 h 409"/>
                <a:gd name="T68" fmla="*/ 326 w 409"/>
                <a:gd name="T69" fmla="*/ 157 h 409"/>
                <a:gd name="T70" fmla="*/ 326 w 409"/>
                <a:gd name="T71" fmla="*/ 157 h 409"/>
                <a:gd name="T72" fmla="*/ 83 w 409"/>
                <a:gd name="T73" fmla="*/ 252 h 409"/>
                <a:gd name="T74" fmla="*/ 257 w 409"/>
                <a:gd name="T75" fmla="*/ 85 h 409"/>
                <a:gd name="T76" fmla="*/ 257 w 409"/>
                <a:gd name="T77" fmla="*/ 85 h 409"/>
                <a:gd name="T78" fmla="*/ 153 w 409"/>
                <a:gd name="T79" fmla="*/ 324 h 409"/>
                <a:gd name="T80" fmla="*/ 157 w 409"/>
                <a:gd name="T81" fmla="*/ 83 h 409"/>
                <a:gd name="T82" fmla="*/ 157 w 409"/>
                <a:gd name="T83" fmla="*/ 83 h 409"/>
                <a:gd name="T84" fmla="*/ 325 w 409"/>
                <a:gd name="T85" fmla="*/ 257 h 409"/>
                <a:gd name="T86" fmla="*/ 242 w 409"/>
                <a:gd name="T87" fmla="*/ 299 h 409"/>
                <a:gd name="T88" fmla="*/ 242 w 409"/>
                <a:gd name="T89" fmla="*/ 299 h 409"/>
                <a:gd name="T90" fmla="*/ 282 w 409"/>
                <a:gd name="T91" fmla="*/ 225 h 409"/>
                <a:gd name="T92" fmla="*/ 316 w 409"/>
                <a:gd name="T93" fmla="*/ 293 h 409"/>
                <a:gd name="T94" fmla="*/ 316 w 409"/>
                <a:gd name="T95" fmla="*/ 293 h 409"/>
                <a:gd name="T96" fmla="*/ 221 w 409"/>
                <a:gd name="T97" fmla="*/ 346 h 409"/>
                <a:gd name="T98" fmla="*/ 135 w 409"/>
                <a:gd name="T99" fmla="*/ 244 h 409"/>
                <a:gd name="T100" fmla="*/ 135 w 409"/>
                <a:gd name="T101" fmla="*/ 244 h 409"/>
                <a:gd name="T102" fmla="*/ 63 w 409"/>
                <a:gd name="T103" fmla="*/ 220 h 409"/>
                <a:gd name="T104" fmla="*/ 165 w 409"/>
                <a:gd name="T105" fmla="*/ 135 h 409"/>
                <a:gd name="T106" fmla="*/ 165 w 409"/>
                <a:gd name="T107" fmla="*/ 135 h 409"/>
                <a:gd name="T108" fmla="*/ 226 w 409"/>
                <a:gd name="T109" fmla="*/ 127 h 409"/>
                <a:gd name="T110" fmla="*/ 294 w 409"/>
                <a:gd name="T111" fmla="*/ 92 h 409"/>
                <a:gd name="T112" fmla="*/ 294 w 409"/>
                <a:gd name="T113" fmla="*/ 92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9" h="409">
                  <a:moveTo>
                    <a:pt x="209" y="31"/>
                  </a:moveTo>
                  <a:cubicBezTo>
                    <a:pt x="210" y="31"/>
                    <a:pt x="211" y="31"/>
                    <a:pt x="212" y="31"/>
                  </a:cubicBezTo>
                  <a:cubicBezTo>
                    <a:pt x="224" y="1"/>
                    <a:pt x="224" y="1"/>
                    <a:pt x="224" y="1"/>
                  </a:cubicBezTo>
                  <a:cubicBezTo>
                    <a:pt x="241" y="3"/>
                    <a:pt x="241" y="3"/>
                    <a:pt x="241" y="3"/>
                  </a:cubicBezTo>
                  <a:cubicBezTo>
                    <a:pt x="245" y="36"/>
                    <a:pt x="245" y="36"/>
                    <a:pt x="245" y="36"/>
                  </a:cubicBezTo>
                  <a:cubicBezTo>
                    <a:pt x="246" y="36"/>
                    <a:pt x="247" y="36"/>
                    <a:pt x="248" y="36"/>
                  </a:cubicBezTo>
                  <a:cubicBezTo>
                    <a:pt x="266" y="9"/>
                    <a:pt x="266" y="9"/>
                    <a:pt x="266" y="9"/>
                  </a:cubicBezTo>
                  <a:cubicBezTo>
                    <a:pt x="282" y="15"/>
                    <a:pt x="282" y="15"/>
                    <a:pt x="282" y="15"/>
                  </a:cubicBezTo>
                  <a:cubicBezTo>
                    <a:pt x="279" y="48"/>
                    <a:pt x="279" y="48"/>
                    <a:pt x="279" y="48"/>
                  </a:cubicBezTo>
                  <a:cubicBezTo>
                    <a:pt x="280" y="48"/>
                    <a:pt x="281" y="49"/>
                    <a:pt x="282" y="49"/>
                  </a:cubicBezTo>
                  <a:cubicBezTo>
                    <a:pt x="305" y="26"/>
                    <a:pt x="305" y="26"/>
                    <a:pt x="305" y="26"/>
                  </a:cubicBezTo>
                  <a:cubicBezTo>
                    <a:pt x="319" y="35"/>
                    <a:pt x="319" y="35"/>
                    <a:pt x="319" y="35"/>
                  </a:cubicBezTo>
                  <a:cubicBezTo>
                    <a:pt x="310" y="67"/>
                    <a:pt x="310" y="67"/>
                    <a:pt x="310" y="67"/>
                  </a:cubicBezTo>
                  <a:cubicBezTo>
                    <a:pt x="311" y="67"/>
                    <a:pt x="312" y="68"/>
                    <a:pt x="312" y="68"/>
                  </a:cubicBezTo>
                  <a:cubicBezTo>
                    <a:pt x="340" y="51"/>
                    <a:pt x="340" y="51"/>
                    <a:pt x="340" y="51"/>
                  </a:cubicBezTo>
                  <a:cubicBezTo>
                    <a:pt x="352" y="63"/>
                    <a:pt x="352" y="63"/>
                    <a:pt x="352" y="63"/>
                  </a:cubicBezTo>
                  <a:cubicBezTo>
                    <a:pt x="337" y="92"/>
                    <a:pt x="337" y="92"/>
                    <a:pt x="337" y="92"/>
                  </a:cubicBezTo>
                  <a:cubicBezTo>
                    <a:pt x="337" y="92"/>
                    <a:pt x="338" y="93"/>
                    <a:pt x="338" y="94"/>
                  </a:cubicBezTo>
                  <a:cubicBezTo>
                    <a:pt x="369" y="82"/>
                    <a:pt x="369" y="82"/>
                    <a:pt x="369" y="82"/>
                  </a:cubicBezTo>
                  <a:cubicBezTo>
                    <a:pt x="378" y="96"/>
                    <a:pt x="378" y="96"/>
                    <a:pt x="378" y="96"/>
                  </a:cubicBezTo>
                  <a:cubicBezTo>
                    <a:pt x="357" y="121"/>
                    <a:pt x="357" y="121"/>
                    <a:pt x="357" y="121"/>
                  </a:cubicBezTo>
                  <a:cubicBezTo>
                    <a:pt x="358" y="123"/>
                    <a:pt x="359" y="124"/>
                    <a:pt x="359" y="126"/>
                  </a:cubicBezTo>
                  <a:cubicBezTo>
                    <a:pt x="392" y="122"/>
                    <a:pt x="392" y="122"/>
                    <a:pt x="392" y="122"/>
                  </a:cubicBezTo>
                  <a:cubicBezTo>
                    <a:pt x="398" y="137"/>
                    <a:pt x="398" y="137"/>
                    <a:pt x="398" y="137"/>
                  </a:cubicBezTo>
                  <a:cubicBezTo>
                    <a:pt x="372" y="157"/>
                    <a:pt x="372" y="157"/>
                    <a:pt x="372" y="157"/>
                  </a:cubicBezTo>
                  <a:cubicBezTo>
                    <a:pt x="372" y="158"/>
                    <a:pt x="372" y="159"/>
                    <a:pt x="372" y="159"/>
                  </a:cubicBezTo>
                  <a:cubicBezTo>
                    <a:pt x="405" y="162"/>
                    <a:pt x="405" y="162"/>
                    <a:pt x="405" y="162"/>
                  </a:cubicBezTo>
                  <a:cubicBezTo>
                    <a:pt x="408" y="179"/>
                    <a:pt x="408" y="179"/>
                    <a:pt x="408" y="179"/>
                  </a:cubicBezTo>
                  <a:cubicBezTo>
                    <a:pt x="378" y="193"/>
                    <a:pt x="378" y="193"/>
                    <a:pt x="378" y="193"/>
                  </a:cubicBezTo>
                  <a:cubicBezTo>
                    <a:pt x="378" y="193"/>
                    <a:pt x="378" y="194"/>
                    <a:pt x="378" y="195"/>
                  </a:cubicBezTo>
                  <a:cubicBezTo>
                    <a:pt x="409" y="205"/>
                    <a:pt x="409" y="205"/>
                    <a:pt x="409" y="205"/>
                  </a:cubicBezTo>
                  <a:cubicBezTo>
                    <a:pt x="409" y="221"/>
                    <a:pt x="409" y="221"/>
                    <a:pt x="409" y="221"/>
                  </a:cubicBezTo>
                  <a:cubicBezTo>
                    <a:pt x="377" y="229"/>
                    <a:pt x="377" y="229"/>
                    <a:pt x="377" y="229"/>
                  </a:cubicBezTo>
                  <a:cubicBezTo>
                    <a:pt x="377" y="230"/>
                    <a:pt x="376" y="231"/>
                    <a:pt x="376" y="231"/>
                  </a:cubicBezTo>
                  <a:cubicBezTo>
                    <a:pt x="405" y="247"/>
                    <a:pt x="405" y="247"/>
                    <a:pt x="405" y="247"/>
                  </a:cubicBezTo>
                  <a:cubicBezTo>
                    <a:pt x="401" y="263"/>
                    <a:pt x="401" y="263"/>
                    <a:pt x="401" y="263"/>
                  </a:cubicBezTo>
                  <a:cubicBezTo>
                    <a:pt x="368" y="264"/>
                    <a:pt x="368" y="264"/>
                    <a:pt x="368" y="264"/>
                  </a:cubicBezTo>
                  <a:cubicBezTo>
                    <a:pt x="368" y="265"/>
                    <a:pt x="367" y="266"/>
                    <a:pt x="367" y="266"/>
                  </a:cubicBezTo>
                  <a:cubicBezTo>
                    <a:pt x="392" y="288"/>
                    <a:pt x="392" y="288"/>
                    <a:pt x="392" y="288"/>
                  </a:cubicBezTo>
                  <a:cubicBezTo>
                    <a:pt x="384" y="303"/>
                    <a:pt x="384" y="303"/>
                    <a:pt x="384" y="303"/>
                  </a:cubicBezTo>
                  <a:cubicBezTo>
                    <a:pt x="352" y="296"/>
                    <a:pt x="352" y="296"/>
                    <a:pt x="352" y="296"/>
                  </a:cubicBezTo>
                  <a:cubicBezTo>
                    <a:pt x="352" y="297"/>
                    <a:pt x="351" y="298"/>
                    <a:pt x="351" y="299"/>
                  </a:cubicBezTo>
                  <a:cubicBezTo>
                    <a:pt x="370" y="325"/>
                    <a:pt x="370" y="325"/>
                    <a:pt x="370" y="325"/>
                  </a:cubicBezTo>
                  <a:cubicBezTo>
                    <a:pt x="360" y="338"/>
                    <a:pt x="360" y="338"/>
                    <a:pt x="360" y="338"/>
                  </a:cubicBezTo>
                  <a:cubicBezTo>
                    <a:pt x="330" y="325"/>
                    <a:pt x="330" y="325"/>
                    <a:pt x="330" y="325"/>
                  </a:cubicBezTo>
                  <a:cubicBezTo>
                    <a:pt x="329" y="326"/>
                    <a:pt x="329" y="326"/>
                    <a:pt x="328" y="327"/>
                  </a:cubicBezTo>
                  <a:cubicBezTo>
                    <a:pt x="342" y="356"/>
                    <a:pt x="342" y="356"/>
                    <a:pt x="342" y="356"/>
                  </a:cubicBezTo>
                  <a:cubicBezTo>
                    <a:pt x="329" y="367"/>
                    <a:pt x="329" y="367"/>
                    <a:pt x="329" y="367"/>
                  </a:cubicBezTo>
                  <a:cubicBezTo>
                    <a:pt x="302" y="348"/>
                    <a:pt x="302" y="348"/>
                    <a:pt x="302" y="348"/>
                  </a:cubicBezTo>
                  <a:cubicBezTo>
                    <a:pt x="301" y="349"/>
                    <a:pt x="301" y="349"/>
                    <a:pt x="300" y="350"/>
                  </a:cubicBezTo>
                  <a:cubicBezTo>
                    <a:pt x="307" y="382"/>
                    <a:pt x="307" y="382"/>
                    <a:pt x="307" y="382"/>
                  </a:cubicBezTo>
                  <a:cubicBezTo>
                    <a:pt x="293" y="389"/>
                    <a:pt x="293" y="389"/>
                    <a:pt x="293" y="389"/>
                  </a:cubicBezTo>
                  <a:cubicBezTo>
                    <a:pt x="270" y="365"/>
                    <a:pt x="270" y="365"/>
                    <a:pt x="270" y="365"/>
                  </a:cubicBezTo>
                  <a:cubicBezTo>
                    <a:pt x="269" y="366"/>
                    <a:pt x="269" y="366"/>
                    <a:pt x="268" y="366"/>
                  </a:cubicBezTo>
                  <a:cubicBezTo>
                    <a:pt x="268" y="399"/>
                    <a:pt x="268" y="399"/>
                    <a:pt x="268" y="399"/>
                  </a:cubicBezTo>
                  <a:cubicBezTo>
                    <a:pt x="252" y="404"/>
                    <a:pt x="252" y="404"/>
                    <a:pt x="252" y="404"/>
                  </a:cubicBezTo>
                  <a:cubicBezTo>
                    <a:pt x="235" y="375"/>
                    <a:pt x="235" y="375"/>
                    <a:pt x="235" y="375"/>
                  </a:cubicBezTo>
                  <a:cubicBezTo>
                    <a:pt x="235" y="376"/>
                    <a:pt x="234" y="376"/>
                    <a:pt x="233" y="376"/>
                  </a:cubicBezTo>
                  <a:cubicBezTo>
                    <a:pt x="227" y="408"/>
                    <a:pt x="227" y="408"/>
                    <a:pt x="227" y="408"/>
                  </a:cubicBezTo>
                  <a:cubicBezTo>
                    <a:pt x="210" y="409"/>
                    <a:pt x="210" y="409"/>
                    <a:pt x="210" y="409"/>
                  </a:cubicBezTo>
                  <a:cubicBezTo>
                    <a:pt x="199" y="378"/>
                    <a:pt x="199" y="378"/>
                    <a:pt x="199" y="378"/>
                  </a:cubicBezTo>
                  <a:cubicBezTo>
                    <a:pt x="198" y="378"/>
                    <a:pt x="198" y="378"/>
                    <a:pt x="197" y="378"/>
                  </a:cubicBezTo>
                  <a:cubicBezTo>
                    <a:pt x="184" y="408"/>
                    <a:pt x="184" y="408"/>
                    <a:pt x="184" y="408"/>
                  </a:cubicBezTo>
                  <a:cubicBezTo>
                    <a:pt x="168" y="406"/>
                    <a:pt x="168" y="406"/>
                    <a:pt x="168" y="406"/>
                  </a:cubicBezTo>
                  <a:cubicBezTo>
                    <a:pt x="163" y="373"/>
                    <a:pt x="163" y="373"/>
                    <a:pt x="163" y="373"/>
                  </a:cubicBezTo>
                  <a:cubicBezTo>
                    <a:pt x="163" y="373"/>
                    <a:pt x="162" y="373"/>
                    <a:pt x="161" y="373"/>
                  </a:cubicBezTo>
                  <a:cubicBezTo>
                    <a:pt x="142" y="399"/>
                    <a:pt x="142" y="399"/>
                    <a:pt x="142" y="399"/>
                  </a:cubicBezTo>
                  <a:cubicBezTo>
                    <a:pt x="127" y="394"/>
                    <a:pt x="127" y="394"/>
                    <a:pt x="127" y="394"/>
                  </a:cubicBezTo>
                  <a:cubicBezTo>
                    <a:pt x="129" y="361"/>
                    <a:pt x="129" y="361"/>
                    <a:pt x="129" y="361"/>
                  </a:cubicBezTo>
                  <a:cubicBezTo>
                    <a:pt x="129" y="361"/>
                    <a:pt x="128" y="360"/>
                    <a:pt x="127" y="360"/>
                  </a:cubicBezTo>
                  <a:cubicBezTo>
                    <a:pt x="103" y="382"/>
                    <a:pt x="103" y="382"/>
                    <a:pt x="103" y="382"/>
                  </a:cubicBezTo>
                  <a:cubicBezTo>
                    <a:pt x="89" y="373"/>
                    <a:pt x="89" y="373"/>
                    <a:pt x="89" y="373"/>
                  </a:cubicBezTo>
                  <a:cubicBezTo>
                    <a:pt x="99" y="342"/>
                    <a:pt x="99" y="342"/>
                    <a:pt x="99" y="342"/>
                  </a:cubicBezTo>
                  <a:cubicBezTo>
                    <a:pt x="98" y="341"/>
                    <a:pt x="97" y="341"/>
                    <a:pt x="97" y="340"/>
                  </a:cubicBezTo>
                  <a:cubicBezTo>
                    <a:pt x="69" y="357"/>
                    <a:pt x="69" y="357"/>
                    <a:pt x="69" y="357"/>
                  </a:cubicBezTo>
                  <a:cubicBezTo>
                    <a:pt x="57" y="346"/>
                    <a:pt x="57" y="346"/>
                    <a:pt x="57" y="346"/>
                  </a:cubicBezTo>
                  <a:cubicBezTo>
                    <a:pt x="72" y="317"/>
                    <a:pt x="72" y="317"/>
                    <a:pt x="72" y="317"/>
                  </a:cubicBezTo>
                  <a:cubicBezTo>
                    <a:pt x="72" y="316"/>
                    <a:pt x="71" y="315"/>
                    <a:pt x="71" y="315"/>
                  </a:cubicBezTo>
                  <a:cubicBezTo>
                    <a:pt x="40" y="326"/>
                    <a:pt x="40" y="326"/>
                    <a:pt x="40" y="326"/>
                  </a:cubicBezTo>
                  <a:cubicBezTo>
                    <a:pt x="31" y="312"/>
                    <a:pt x="31" y="312"/>
                    <a:pt x="31" y="312"/>
                  </a:cubicBezTo>
                  <a:cubicBezTo>
                    <a:pt x="52" y="287"/>
                    <a:pt x="52" y="287"/>
                    <a:pt x="52" y="287"/>
                  </a:cubicBezTo>
                  <a:cubicBezTo>
                    <a:pt x="52" y="286"/>
                    <a:pt x="51" y="285"/>
                    <a:pt x="51" y="285"/>
                  </a:cubicBezTo>
                  <a:cubicBezTo>
                    <a:pt x="18" y="289"/>
                    <a:pt x="18" y="289"/>
                    <a:pt x="18" y="289"/>
                  </a:cubicBezTo>
                  <a:cubicBezTo>
                    <a:pt x="12" y="273"/>
                    <a:pt x="12" y="273"/>
                    <a:pt x="12" y="273"/>
                  </a:cubicBezTo>
                  <a:cubicBezTo>
                    <a:pt x="38" y="253"/>
                    <a:pt x="38" y="253"/>
                    <a:pt x="38" y="253"/>
                  </a:cubicBezTo>
                  <a:cubicBezTo>
                    <a:pt x="38" y="253"/>
                    <a:pt x="38" y="252"/>
                    <a:pt x="38" y="251"/>
                  </a:cubicBezTo>
                  <a:cubicBezTo>
                    <a:pt x="5" y="248"/>
                    <a:pt x="5" y="248"/>
                    <a:pt x="5" y="248"/>
                  </a:cubicBezTo>
                  <a:cubicBezTo>
                    <a:pt x="2" y="232"/>
                    <a:pt x="2" y="232"/>
                    <a:pt x="2" y="232"/>
                  </a:cubicBezTo>
                  <a:cubicBezTo>
                    <a:pt x="32" y="218"/>
                    <a:pt x="32" y="218"/>
                    <a:pt x="32" y="218"/>
                  </a:cubicBezTo>
                  <a:cubicBezTo>
                    <a:pt x="32" y="217"/>
                    <a:pt x="32" y="216"/>
                    <a:pt x="32" y="215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1" y="189"/>
                    <a:pt x="1" y="189"/>
                    <a:pt x="1" y="189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33" y="181"/>
                    <a:pt x="33" y="180"/>
                    <a:pt x="33" y="179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9" y="147"/>
                    <a:pt x="9" y="147"/>
                    <a:pt x="9" y="147"/>
                  </a:cubicBezTo>
                  <a:cubicBezTo>
                    <a:pt x="41" y="146"/>
                    <a:pt x="41" y="146"/>
                    <a:pt x="41" y="146"/>
                  </a:cubicBezTo>
                  <a:cubicBezTo>
                    <a:pt x="42" y="146"/>
                    <a:pt x="42" y="145"/>
                    <a:pt x="42" y="144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25" y="108"/>
                    <a:pt x="25" y="108"/>
                    <a:pt x="25" y="108"/>
                  </a:cubicBezTo>
                  <a:cubicBezTo>
                    <a:pt x="57" y="114"/>
                    <a:pt x="57" y="114"/>
                    <a:pt x="57" y="114"/>
                  </a:cubicBezTo>
                  <a:cubicBezTo>
                    <a:pt x="57" y="113"/>
                    <a:pt x="58" y="112"/>
                    <a:pt x="58" y="111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49" y="73"/>
                    <a:pt x="49" y="73"/>
                    <a:pt x="49" y="73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80" y="84"/>
                    <a:pt x="80" y="84"/>
                    <a:pt x="81" y="83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107" y="61"/>
                    <a:pt x="107" y="61"/>
                    <a:pt x="107" y="61"/>
                  </a:cubicBezTo>
                  <a:cubicBezTo>
                    <a:pt x="107" y="61"/>
                    <a:pt x="108" y="61"/>
                    <a:pt x="109" y="60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116" y="21"/>
                    <a:pt x="116" y="21"/>
                    <a:pt x="116" y="21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9" y="44"/>
                    <a:pt x="140" y="44"/>
                    <a:pt x="141" y="43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73" y="34"/>
                    <a:pt x="173" y="34"/>
                    <a:pt x="173" y="34"/>
                  </a:cubicBezTo>
                  <a:cubicBezTo>
                    <a:pt x="174" y="34"/>
                    <a:pt x="175" y="34"/>
                    <a:pt x="176" y="33"/>
                  </a:cubicBezTo>
                  <a:cubicBezTo>
                    <a:pt x="182" y="1"/>
                    <a:pt x="182" y="1"/>
                    <a:pt x="182" y="1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209" y="31"/>
                    <a:pt x="209" y="31"/>
                    <a:pt x="209" y="31"/>
                  </a:cubicBezTo>
                  <a:close/>
                  <a:moveTo>
                    <a:pt x="227" y="196"/>
                  </a:moveTo>
                  <a:cubicBezTo>
                    <a:pt x="227" y="196"/>
                    <a:pt x="227" y="196"/>
                    <a:pt x="227" y="196"/>
                  </a:cubicBezTo>
                  <a:cubicBezTo>
                    <a:pt x="225" y="189"/>
                    <a:pt x="220" y="185"/>
                    <a:pt x="215" y="182"/>
                  </a:cubicBezTo>
                  <a:cubicBezTo>
                    <a:pt x="209" y="180"/>
                    <a:pt x="202" y="180"/>
                    <a:pt x="196" y="182"/>
                  </a:cubicBezTo>
                  <a:cubicBezTo>
                    <a:pt x="190" y="184"/>
                    <a:pt x="185" y="189"/>
                    <a:pt x="183" y="195"/>
                  </a:cubicBezTo>
                  <a:cubicBezTo>
                    <a:pt x="180" y="201"/>
                    <a:pt x="180" y="207"/>
                    <a:pt x="182" y="214"/>
                  </a:cubicBezTo>
                  <a:cubicBezTo>
                    <a:pt x="185" y="220"/>
                    <a:pt x="189" y="224"/>
                    <a:pt x="195" y="227"/>
                  </a:cubicBezTo>
                  <a:cubicBezTo>
                    <a:pt x="195" y="227"/>
                    <a:pt x="195" y="227"/>
                    <a:pt x="195" y="227"/>
                  </a:cubicBezTo>
                  <a:cubicBezTo>
                    <a:pt x="201" y="229"/>
                    <a:pt x="208" y="230"/>
                    <a:pt x="214" y="227"/>
                  </a:cubicBezTo>
                  <a:cubicBezTo>
                    <a:pt x="220" y="225"/>
                    <a:pt x="225" y="220"/>
                    <a:pt x="227" y="214"/>
                  </a:cubicBezTo>
                  <a:cubicBezTo>
                    <a:pt x="230" y="209"/>
                    <a:pt x="230" y="202"/>
                    <a:pt x="227" y="196"/>
                  </a:cubicBezTo>
                  <a:close/>
                  <a:moveTo>
                    <a:pt x="85" y="152"/>
                  </a:moveTo>
                  <a:cubicBezTo>
                    <a:pt x="85" y="152"/>
                    <a:pt x="85" y="152"/>
                    <a:pt x="85" y="152"/>
                  </a:cubicBezTo>
                  <a:cubicBezTo>
                    <a:pt x="82" y="160"/>
                    <a:pt x="85" y="168"/>
                    <a:pt x="93" y="172"/>
                  </a:cubicBezTo>
                  <a:cubicBezTo>
                    <a:pt x="100" y="175"/>
                    <a:pt x="109" y="171"/>
                    <a:pt x="112" y="164"/>
                  </a:cubicBezTo>
                  <a:cubicBezTo>
                    <a:pt x="115" y="157"/>
                    <a:pt x="112" y="148"/>
                    <a:pt x="104" y="145"/>
                  </a:cubicBezTo>
                  <a:cubicBezTo>
                    <a:pt x="97" y="142"/>
                    <a:pt x="88" y="145"/>
                    <a:pt x="85" y="152"/>
                  </a:cubicBezTo>
                  <a:close/>
                  <a:moveTo>
                    <a:pt x="326" y="157"/>
                  </a:moveTo>
                  <a:cubicBezTo>
                    <a:pt x="326" y="157"/>
                    <a:pt x="326" y="157"/>
                    <a:pt x="326" y="157"/>
                  </a:cubicBezTo>
                  <a:cubicBezTo>
                    <a:pt x="323" y="149"/>
                    <a:pt x="315" y="146"/>
                    <a:pt x="307" y="149"/>
                  </a:cubicBezTo>
                  <a:cubicBezTo>
                    <a:pt x="300" y="151"/>
                    <a:pt x="296" y="160"/>
                    <a:pt x="299" y="167"/>
                  </a:cubicBezTo>
                  <a:cubicBezTo>
                    <a:pt x="302" y="175"/>
                    <a:pt x="311" y="179"/>
                    <a:pt x="318" y="176"/>
                  </a:cubicBezTo>
                  <a:cubicBezTo>
                    <a:pt x="326" y="173"/>
                    <a:pt x="329" y="164"/>
                    <a:pt x="326" y="157"/>
                  </a:cubicBezTo>
                  <a:close/>
                  <a:moveTo>
                    <a:pt x="110" y="242"/>
                  </a:moveTo>
                  <a:cubicBezTo>
                    <a:pt x="110" y="242"/>
                    <a:pt x="110" y="242"/>
                    <a:pt x="110" y="242"/>
                  </a:cubicBezTo>
                  <a:cubicBezTo>
                    <a:pt x="107" y="234"/>
                    <a:pt x="99" y="231"/>
                    <a:pt x="91" y="234"/>
                  </a:cubicBezTo>
                  <a:cubicBezTo>
                    <a:pt x="84" y="237"/>
                    <a:pt x="80" y="245"/>
                    <a:pt x="83" y="252"/>
                  </a:cubicBezTo>
                  <a:cubicBezTo>
                    <a:pt x="86" y="260"/>
                    <a:pt x="95" y="264"/>
                    <a:pt x="102" y="261"/>
                  </a:cubicBezTo>
                  <a:cubicBezTo>
                    <a:pt x="110" y="258"/>
                    <a:pt x="113" y="249"/>
                    <a:pt x="110" y="242"/>
                  </a:cubicBezTo>
                  <a:close/>
                  <a:moveTo>
                    <a:pt x="257" y="85"/>
                  </a:moveTo>
                  <a:cubicBezTo>
                    <a:pt x="257" y="85"/>
                    <a:pt x="257" y="85"/>
                    <a:pt x="257" y="85"/>
                  </a:cubicBezTo>
                  <a:cubicBezTo>
                    <a:pt x="250" y="82"/>
                    <a:pt x="241" y="85"/>
                    <a:pt x="238" y="92"/>
                  </a:cubicBezTo>
                  <a:cubicBezTo>
                    <a:pt x="235" y="100"/>
                    <a:pt x="238" y="108"/>
                    <a:pt x="245" y="111"/>
                  </a:cubicBezTo>
                  <a:cubicBezTo>
                    <a:pt x="253" y="115"/>
                    <a:pt x="261" y="111"/>
                    <a:pt x="264" y="104"/>
                  </a:cubicBezTo>
                  <a:cubicBezTo>
                    <a:pt x="268" y="97"/>
                    <a:pt x="264" y="88"/>
                    <a:pt x="257" y="85"/>
                  </a:cubicBezTo>
                  <a:close/>
                  <a:moveTo>
                    <a:pt x="164" y="298"/>
                  </a:moveTo>
                  <a:cubicBezTo>
                    <a:pt x="164" y="298"/>
                    <a:pt x="164" y="298"/>
                    <a:pt x="164" y="298"/>
                  </a:cubicBezTo>
                  <a:cubicBezTo>
                    <a:pt x="157" y="294"/>
                    <a:pt x="148" y="298"/>
                    <a:pt x="145" y="305"/>
                  </a:cubicBezTo>
                  <a:cubicBezTo>
                    <a:pt x="142" y="313"/>
                    <a:pt x="145" y="321"/>
                    <a:pt x="153" y="324"/>
                  </a:cubicBezTo>
                  <a:cubicBezTo>
                    <a:pt x="160" y="328"/>
                    <a:pt x="169" y="324"/>
                    <a:pt x="172" y="317"/>
                  </a:cubicBezTo>
                  <a:cubicBezTo>
                    <a:pt x="175" y="309"/>
                    <a:pt x="172" y="301"/>
                    <a:pt x="164" y="298"/>
                  </a:cubicBezTo>
                  <a:close/>
                  <a:moveTo>
                    <a:pt x="157" y="83"/>
                  </a:moveTo>
                  <a:cubicBezTo>
                    <a:pt x="157" y="83"/>
                    <a:pt x="157" y="83"/>
                    <a:pt x="157" y="83"/>
                  </a:cubicBezTo>
                  <a:cubicBezTo>
                    <a:pt x="149" y="86"/>
                    <a:pt x="146" y="94"/>
                    <a:pt x="149" y="102"/>
                  </a:cubicBezTo>
                  <a:cubicBezTo>
                    <a:pt x="152" y="109"/>
                    <a:pt x="160" y="113"/>
                    <a:pt x="168" y="110"/>
                  </a:cubicBezTo>
                  <a:cubicBezTo>
                    <a:pt x="175" y="107"/>
                    <a:pt x="179" y="99"/>
                    <a:pt x="176" y="91"/>
                  </a:cubicBezTo>
                  <a:cubicBezTo>
                    <a:pt x="173" y="84"/>
                    <a:pt x="164" y="80"/>
                    <a:pt x="157" y="83"/>
                  </a:cubicBezTo>
                  <a:close/>
                  <a:moveTo>
                    <a:pt x="298" y="245"/>
                  </a:moveTo>
                  <a:cubicBezTo>
                    <a:pt x="298" y="245"/>
                    <a:pt x="298" y="245"/>
                    <a:pt x="298" y="245"/>
                  </a:cubicBezTo>
                  <a:cubicBezTo>
                    <a:pt x="295" y="252"/>
                    <a:pt x="298" y="261"/>
                    <a:pt x="305" y="264"/>
                  </a:cubicBezTo>
                  <a:cubicBezTo>
                    <a:pt x="313" y="267"/>
                    <a:pt x="321" y="264"/>
                    <a:pt x="325" y="257"/>
                  </a:cubicBezTo>
                  <a:cubicBezTo>
                    <a:pt x="328" y="249"/>
                    <a:pt x="324" y="241"/>
                    <a:pt x="317" y="238"/>
                  </a:cubicBezTo>
                  <a:cubicBezTo>
                    <a:pt x="310" y="234"/>
                    <a:pt x="301" y="238"/>
                    <a:pt x="298" y="245"/>
                  </a:cubicBezTo>
                  <a:close/>
                  <a:moveTo>
                    <a:pt x="242" y="299"/>
                  </a:moveTo>
                  <a:cubicBezTo>
                    <a:pt x="242" y="299"/>
                    <a:pt x="242" y="299"/>
                    <a:pt x="242" y="299"/>
                  </a:cubicBezTo>
                  <a:cubicBezTo>
                    <a:pt x="235" y="302"/>
                    <a:pt x="231" y="310"/>
                    <a:pt x="234" y="318"/>
                  </a:cubicBezTo>
                  <a:cubicBezTo>
                    <a:pt x="237" y="325"/>
                    <a:pt x="245" y="329"/>
                    <a:pt x="253" y="326"/>
                  </a:cubicBezTo>
                  <a:cubicBezTo>
                    <a:pt x="260" y="323"/>
                    <a:pt x="264" y="315"/>
                    <a:pt x="261" y="307"/>
                  </a:cubicBezTo>
                  <a:cubicBezTo>
                    <a:pt x="258" y="300"/>
                    <a:pt x="249" y="296"/>
                    <a:pt x="242" y="299"/>
                  </a:cubicBezTo>
                  <a:close/>
                  <a:moveTo>
                    <a:pt x="346" y="188"/>
                  </a:moveTo>
                  <a:cubicBezTo>
                    <a:pt x="346" y="188"/>
                    <a:pt x="346" y="188"/>
                    <a:pt x="346" y="188"/>
                  </a:cubicBezTo>
                  <a:cubicBezTo>
                    <a:pt x="325" y="203"/>
                    <a:pt x="304" y="201"/>
                    <a:pt x="283" y="187"/>
                  </a:cubicBezTo>
                  <a:cubicBezTo>
                    <a:pt x="283" y="199"/>
                    <a:pt x="282" y="212"/>
                    <a:pt x="282" y="225"/>
                  </a:cubicBezTo>
                  <a:cubicBezTo>
                    <a:pt x="304" y="209"/>
                    <a:pt x="325" y="207"/>
                    <a:pt x="346" y="226"/>
                  </a:cubicBezTo>
                  <a:cubicBezTo>
                    <a:pt x="346" y="213"/>
                    <a:pt x="346" y="201"/>
                    <a:pt x="346" y="188"/>
                  </a:cubicBezTo>
                  <a:close/>
                  <a:moveTo>
                    <a:pt x="316" y="293"/>
                  </a:moveTo>
                  <a:cubicBezTo>
                    <a:pt x="316" y="293"/>
                    <a:pt x="316" y="293"/>
                    <a:pt x="316" y="293"/>
                  </a:cubicBezTo>
                  <a:cubicBezTo>
                    <a:pt x="290" y="288"/>
                    <a:pt x="277" y="272"/>
                    <a:pt x="272" y="247"/>
                  </a:cubicBezTo>
                  <a:cubicBezTo>
                    <a:pt x="263" y="256"/>
                    <a:pt x="254" y="265"/>
                    <a:pt x="245" y="273"/>
                  </a:cubicBezTo>
                  <a:cubicBezTo>
                    <a:pt x="271" y="278"/>
                    <a:pt x="287" y="291"/>
                    <a:pt x="289" y="319"/>
                  </a:cubicBezTo>
                  <a:cubicBezTo>
                    <a:pt x="298" y="310"/>
                    <a:pt x="307" y="302"/>
                    <a:pt x="316" y="293"/>
                  </a:cubicBezTo>
                  <a:close/>
                  <a:moveTo>
                    <a:pt x="184" y="281"/>
                  </a:moveTo>
                  <a:cubicBezTo>
                    <a:pt x="184" y="281"/>
                    <a:pt x="184" y="281"/>
                    <a:pt x="184" y="281"/>
                  </a:cubicBezTo>
                  <a:cubicBezTo>
                    <a:pt x="199" y="303"/>
                    <a:pt x="197" y="324"/>
                    <a:pt x="183" y="345"/>
                  </a:cubicBezTo>
                  <a:cubicBezTo>
                    <a:pt x="196" y="345"/>
                    <a:pt x="208" y="345"/>
                    <a:pt x="221" y="346"/>
                  </a:cubicBezTo>
                  <a:cubicBezTo>
                    <a:pt x="206" y="324"/>
                    <a:pt x="204" y="303"/>
                    <a:pt x="222" y="282"/>
                  </a:cubicBezTo>
                  <a:cubicBezTo>
                    <a:pt x="210" y="282"/>
                    <a:pt x="197" y="282"/>
                    <a:pt x="184" y="281"/>
                  </a:cubicBezTo>
                  <a:close/>
                  <a:moveTo>
                    <a:pt x="135" y="244"/>
                  </a:moveTo>
                  <a:cubicBezTo>
                    <a:pt x="135" y="244"/>
                    <a:pt x="135" y="244"/>
                    <a:pt x="135" y="244"/>
                  </a:cubicBezTo>
                  <a:cubicBezTo>
                    <a:pt x="131" y="270"/>
                    <a:pt x="115" y="283"/>
                    <a:pt x="90" y="288"/>
                  </a:cubicBezTo>
                  <a:cubicBezTo>
                    <a:pt x="99" y="297"/>
                    <a:pt x="107" y="306"/>
                    <a:pt x="116" y="316"/>
                  </a:cubicBezTo>
                  <a:cubicBezTo>
                    <a:pt x="120" y="290"/>
                    <a:pt x="134" y="273"/>
                    <a:pt x="162" y="272"/>
                  </a:cubicBezTo>
                  <a:cubicBezTo>
                    <a:pt x="153" y="263"/>
                    <a:pt x="144" y="253"/>
                    <a:pt x="135" y="244"/>
                  </a:cubicBezTo>
                  <a:close/>
                  <a:moveTo>
                    <a:pt x="127" y="183"/>
                  </a:moveTo>
                  <a:cubicBezTo>
                    <a:pt x="127" y="183"/>
                    <a:pt x="127" y="183"/>
                    <a:pt x="127" y="183"/>
                  </a:cubicBezTo>
                  <a:cubicBezTo>
                    <a:pt x="106" y="199"/>
                    <a:pt x="85" y="196"/>
                    <a:pt x="64" y="182"/>
                  </a:cubicBezTo>
                  <a:cubicBezTo>
                    <a:pt x="64" y="195"/>
                    <a:pt x="63" y="208"/>
                    <a:pt x="63" y="220"/>
                  </a:cubicBezTo>
                  <a:cubicBezTo>
                    <a:pt x="85" y="205"/>
                    <a:pt x="106" y="203"/>
                    <a:pt x="127" y="222"/>
                  </a:cubicBezTo>
                  <a:cubicBezTo>
                    <a:pt x="127" y="209"/>
                    <a:pt x="127" y="196"/>
                    <a:pt x="127" y="183"/>
                  </a:cubicBezTo>
                  <a:close/>
                  <a:moveTo>
                    <a:pt x="165" y="135"/>
                  </a:moveTo>
                  <a:cubicBezTo>
                    <a:pt x="165" y="135"/>
                    <a:pt x="165" y="135"/>
                    <a:pt x="165" y="135"/>
                  </a:cubicBezTo>
                  <a:cubicBezTo>
                    <a:pt x="139" y="130"/>
                    <a:pt x="125" y="114"/>
                    <a:pt x="121" y="89"/>
                  </a:cubicBezTo>
                  <a:cubicBezTo>
                    <a:pt x="112" y="98"/>
                    <a:pt x="102" y="107"/>
                    <a:pt x="93" y="115"/>
                  </a:cubicBezTo>
                  <a:cubicBezTo>
                    <a:pt x="119" y="120"/>
                    <a:pt x="136" y="133"/>
                    <a:pt x="137" y="161"/>
                  </a:cubicBezTo>
                  <a:cubicBezTo>
                    <a:pt x="146" y="152"/>
                    <a:pt x="156" y="144"/>
                    <a:pt x="165" y="135"/>
                  </a:cubicBezTo>
                  <a:close/>
                  <a:moveTo>
                    <a:pt x="189" y="62"/>
                  </a:moveTo>
                  <a:cubicBezTo>
                    <a:pt x="189" y="62"/>
                    <a:pt x="189" y="62"/>
                    <a:pt x="189" y="62"/>
                  </a:cubicBezTo>
                  <a:cubicBezTo>
                    <a:pt x="204" y="84"/>
                    <a:pt x="202" y="105"/>
                    <a:pt x="187" y="126"/>
                  </a:cubicBezTo>
                  <a:cubicBezTo>
                    <a:pt x="200" y="126"/>
                    <a:pt x="213" y="126"/>
                    <a:pt x="226" y="127"/>
                  </a:cubicBezTo>
                  <a:cubicBezTo>
                    <a:pt x="210" y="105"/>
                    <a:pt x="208" y="84"/>
                    <a:pt x="227" y="63"/>
                  </a:cubicBezTo>
                  <a:cubicBezTo>
                    <a:pt x="214" y="63"/>
                    <a:pt x="201" y="63"/>
                    <a:pt x="189" y="62"/>
                  </a:cubicBezTo>
                  <a:close/>
                  <a:moveTo>
                    <a:pt x="294" y="92"/>
                  </a:moveTo>
                  <a:cubicBezTo>
                    <a:pt x="294" y="92"/>
                    <a:pt x="294" y="92"/>
                    <a:pt x="294" y="92"/>
                  </a:cubicBezTo>
                  <a:cubicBezTo>
                    <a:pt x="289" y="118"/>
                    <a:pt x="273" y="132"/>
                    <a:pt x="248" y="136"/>
                  </a:cubicBezTo>
                  <a:cubicBezTo>
                    <a:pt x="257" y="146"/>
                    <a:pt x="265" y="155"/>
                    <a:pt x="274" y="164"/>
                  </a:cubicBezTo>
                  <a:cubicBezTo>
                    <a:pt x="279" y="138"/>
                    <a:pt x="292" y="122"/>
                    <a:pt x="320" y="120"/>
                  </a:cubicBezTo>
                  <a:cubicBezTo>
                    <a:pt x="311" y="111"/>
                    <a:pt x="302" y="102"/>
                    <a:pt x="294" y="92"/>
                  </a:cubicBezTo>
                  <a:close/>
                </a:path>
              </a:pathLst>
            </a:custGeom>
            <a:solidFill>
              <a:srgbClr val="7BA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2584" y="2256"/>
              <a:ext cx="646" cy="646"/>
            </a:xfrm>
            <a:custGeom>
              <a:avLst/>
              <a:gdLst>
                <a:gd name="T0" fmla="*/ 329 w 375"/>
                <a:gd name="T1" fmla="*/ 75 h 375"/>
                <a:gd name="T2" fmla="*/ 305 w 375"/>
                <a:gd name="T3" fmla="*/ 50 h 375"/>
                <a:gd name="T4" fmla="*/ 265 w 375"/>
                <a:gd name="T5" fmla="*/ 24 h 375"/>
                <a:gd name="T6" fmla="*/ 220 w 375"/>
                <a:gd name="T7" fmla="*/ 10 h 375"/>
                <a:gd name="T8" fmla="*/ 173 w 375"/>
                <a:gd name="T9" fmla="*/ 1 h 375"/>
                <a:gd name="T10" fmla="*/ 158 w 375"/>
                <a:gd name="T11" fmla="*/ 3 h 375"/>
                <a:gd name="T12" fmla="*/ 111 w 375"/>
                <a:gd name="T13" fmla="*/ 17 h 375"/>
                <a:gd name="T14" fmla="*/ 69 w 375"/>
                <a:gd name="T15" fmla="*/ 42 h 375"/>
                <a:gd name="T16" fmla="*/ 60 w 375"/>
                <a:gd name="T17" fmla="*/ 87 h 375"/>
                <a:gd name="T18" fmla="*/ 38 w 375"/>
                <a:gd name="T19" fmla="*/ 123 h 375"/>
                <a:gd name="T20" fmla="*/ 27 w 375"/>
                <a:gd name="T21" fmla="*/ 164 h 375"/>
                <a:gd name="T22" fmla="*/ 1 w 375"/>
                <a:gd name="T23" fmla="*/ 201 h 375"/>
                <a:gd name="T24" fmla="*/ 10 w 375"/>
                <a:gd name="T25" fmla="*/ 249 h 375"/>
                <a:gd name="T26" fmla="*/ 32 w 375"/>
                <a:gd name="T27" fmla="*/ 292 h 375"/>
                <a:gd name="T28" fmla="*/ 41 w 375"/>
                <a:gd name="T29" fmla="*/ 304 h 375"/>
                <a:gd name="T30" fmla="*/ 80 w 375"/>
                <a:gd name="T31" fmla="*/ 333 h 375"/>
                <a:gd name="T32" fmla="*/ 121 w 375"/>
                <a:gd name="T33" fmla="*/ 356 h 375"/>
                <a:gd name="T34" fmla="*/ 167 w 375"/>
                <a:gd name="T35" fmla="*/ 368 h 375"/>
                <a:gd name="T36" fmla="*/ 202 w 375"/>
                <a:gd name="T37" fmla="*/ 368 h 375"/>
                <a:gd name="T38" fmla="*/ 248 w 375"/>
                <a:gd name="T39" fmla="*/ 358 h 375"/>
                <a:gd name="T40" fmla="*/ 290 w 375"/>
                <a:gd name="T41" fmla="*/ 337 h 375"/>
                <a:gd name="T42" fmla="*/ 329 w 375"/>
                <a:gd name="T43" fmla="*/ 311 h 375"/>
                <a:gd name="T44" fmla="*/ 339 w 375"/>
                <a:gd name="T45" fmla="*/ 298 h 375"/>
                <a:gd name="T46" fmla="*/ 362 w 375"/>
                <a:gd name="T47" fmla="*/ 255 h 375"/>
                <a:gd name="T48" fmla="*/ 374 w 375"/>
                <a:gd name="T49" fmla="*/ 207 h 375"/>
                <a:gd name="T50" fmla="*/ 349 w 375"/>
                <a:gd name="T51" fmla="*/ 169 h 375"/>
                <a:gd name="T52" fmla="*/ 339 w 375"/>
                <a:gd name="T53" fmla="*/ 128 h 375"/>
                <a:gd name="T54" fmla="*/ 222 w 375"/>
                <a:gd name="T55" fmla="*/ 151 h 375"/>
                <a:gd name="T56" fmla="*/ 164 w 375"/>
                <a:gd name="T57" fmla="*/ 127 h 375"/>
                <a:gd name="T58" fmla="*/ 236 w 375"/>
                <a:gd name="T59" fmla="*/ 312 h 375"/>
                <a:gd name="T60" fmla="*/ 241 w 375"/>
                <a:gd name="T61" fmla="*/ 65 h 375"/>
                <a:gd name="T62" fmla="*/ 306 w 375"/>
                <a:gd name="T63" fmla="*/ 240 h 375"/>
                <a:gd name="T64" fmla="*/ 140 w 375"/>
                <a:gd name="T65" fmla="*/ 67 h 375"/>
                <a:gd name="T66" fmla="*/ 105 w 375"/>
                <a:gd name="T67" fmla="*/ 220 h 375"/>
                <a:gd name="T68" fmla="*/ 341 w 375"/>
                <a:gd name="T69" fmla="*/ 80 h 375"/>
                <a:gd name="T70" fmla="*/ 340 w 375"/>
                <a:gd name="T71" fmla="*/ 79 h 375"/>
                <a:gd name="T72" fmla="*/ 309 w 375"/>
                <a:gd name="T73" fmla="*/ 45 h 375"/>
                <a:gd name="T74" fmla="*/ 211 w 375"/>
                <a:gd name="T75" fmla="*/ 2 h 375"/>
                <a:gd name="T76" fmla="*/ 168 w 375"/>
                <a:gd name="T77" fmla="*/ 2 h 375"/>
                <a:gd name="T78" fmla="*/ 166 w 375"/>
                <a:gd name="T79" fmla="*/ 2 h 375"/>
                <a:gd name="T80" fmla="*/ 83 w 375"/>
                <a:gd name="T81" fmla="*/ 33 h 375"/>
                <a:gd name="T82" fmla="*/ 79 w 375"/>
                <a:gd name="T83" fmla="*/ 35 h 375"/>
                <a:gd name="T84" fmla="*/ 73 w 375"/>
                <a:gd name="T85" fmla="*/ 40 h 375"/>
                <a:gd name="T86" fmla="*/ 45 w 375"/>
                <a:gd name="T87" fmla="*/ 67 h 375"/>
                <a:gd name="T88" fmla="*/ 1 w 375"/>
                <a:gd name="T89" fmla="*/ 205 h 375"/>
                <a:gd name="T90" fmla="*/ 1 w 375"/>
                <a:gd name="T91" fmla="*/ 209 h 375"/>
                <a:gd name="T92" fmla="*/ 2 w 375"/>
                <a:gd name="T93" fmla="*/ 217 h 375"/>
                <a:gd name="T94" fmla="*/ 32 w 375"/>
                <a:gd name="T95" fmla="*/ 293 h 375"/>
                <a:gd name="T96" fmla="*/ 38 w 375"/>
                <a:gd name="T97" fmla="*/ 301 h 375"/>
                <a:gd name="T98" fmla="*/ 66 w 375"/>
                <a:gd name="T99" fmla="*/ 330 h 375"/>
                <a:gd name="T100" fmla="*/ 166 w 375"/>
                <a:gd name="T101" fmla="*/ 374 h 375"/>
                <a:gd name="T102" fmla="*/ 205 w 375"/>
                <a:gd name="T103" fmla="*/ 374 h 375"/>
                <a:gd name="T104" fmla="*/ 213 w 375"/>
                <a:gd name="T105" fmla="*/ 373 h 375"/>
                <a:gd name="T106" fmla="*/ 292 w 375"/>
                <a:gd name="T107" fmla="*/ 343 h 375"/>
                <a:gd name="T108" fmla="*/ 298 w 375"/>
                <a:gd name="T109" fmla="*/ 339 h 375"/>
                <a:gd name="T110" fmla="*/ 300 w 375"/>
                <a:gd name="T111" fmla="*/ 337 h 375"/>
                <a:gd name="T112" fmla="*/ 373 w 375"/>
                <a:gd name="T113" fmla="*/ 211 h 375"/>
                <a:gd name="T114" fmla="*/ 374 w 375"/>
                <a:gd name="T115" fmla="*/ 171 h 375"/>
                <a:gd name="T116" fmla="*/ 373 w 375"/>
                <a:gd name="T117" fmla="*/ 164 h 375"/>
                <a:gd name="T118" fmla="*/ 373 w 375"/>
                <a:gd name="T119" fmla="*/ 162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5" h="375">
                  <a:moveTo>
                    <a:pt x="358" y="111"/>
                  </a:moveTo>
                  <a:cubicBezTo>
                    <a:pt x="354" y="101"/>
                    <a:pt x="349" y="92"/>
                    <a:pt x="343" y="83"/>
                  </a:cubicBezTo>
                  <a:cubicBezTo>
                    <a:pt x="337" y="85"/>
                    <a:pt x="337" y="85"/>
                    <a:pt x="337" y="85"/>
                  </a:cubicBezTo>
                  <a:cubicBezTo>
                    <a:pt x="318" y="91"/>
                    <a:pt x="318" y="91"/>
                    <a:pt x="318" y="91"/>
                  </a:cubicBezTo>
                  <a:cubicBezTo>
                    <a:pt x="329" y="75"/>
                    <a:pt x="329" y="75"/>
                    <a:pt x="329" y="75"/>
                  </a:cubicBezTo>
                  <a:cubicBezTo>
                    <a:pt x="333" y="70"/>
                    <a:pt x="333" y="70"/>
                    <a:pt x="333" y="70"/>
                  </a:cubicBezTo>
                  <a:cubicBezTo>
                    <a:pt x="333" y="70"/>
                    <a:pt x="334" y="71"/>
                    <a:pt x="334" y="71"/>
                  </a:cubicBezTo>
                  <a:cubicBezTo>
                    <a:pt x="327" y="62"/>
                    <a:pt x="319" y="54"/>
                    <a:pt x="310" y="47"/>
                  </a:cubicBezTo>
                  <a:cubicBezTo>
                    <a:pt x="311" y="47"/>
                    <a:pt x="311" y="47"/>
                    <a:pt x="311" y="47"/>
                  </a:cubicBezTo>
                  <a:cubicBezTo>
                    <a:pt x="305" y="50"/>
                    <a:pt x="305" y="50"/>
                    <a:pt x="305" y="50"/>
                  </a:cubicBezTo>
                  <a:cubicBezTo>
                    <a:pt x="289" y="61"/>
                    <a:pt x="289" y="61"/>
                    <a:pt x="289" y="61"/>
                  </a:cubicBezTo>
                  <a:cubicBezTo>
                    <a:pt x="295" y="42"/>
                    <a:pt x="295" y="42"/>
                    <a:pt x="295" y="42"/>
                  </a:cubicBezTo>
                  <a:cubicBezTo>
                    <a:pt x="297" y="36"/>
                    <a:pt x="297" y="36"/>
                    <a:pt x="297" y="36"/>
                  </a:cubicBezTo>
                  <a:cubicBezTo>
                    <a:pt x="289" y="30"/>
                    <a:pt x="279" y="24"/>
                    <a:pt x="270" y="20"/>
                  </a:cubicBezTo>
                  <a:cubicBezTo>
                    <a:pt x="265" y="24"/>
                    <a:pt x="265" y="24"/>
                    <a:pt x="265" y="24"/>
                  </a:cubicBezTo>
                  <a:cubicBezTo>
                    <a:pt x="252" y="39"/>
                    <a:pt x="252" y="39"/>
                    <a:pt x="252" y="39"/>
                  </a:cubicBezTo>
                  <a:cubicBezTo>
                    <a:pt x="254" y="19"/>
                    <a:pt x="254" y="19"/>
                    <a:pt x="254" y="19"/>
                  </a:cubicBezTo>
                  <a:cubicBezTo>
                    <a:pt x="254" y="13"/>
                    <a:pt x="254" y="13"/>
                    <a:pt x="254" y="13"/>
                  </a:cubicBezTo>
                  <a:cubicBezTo>
                    <a:pt x="244" y="9"/>
                    <a:pt x="234" y="6"/>
                    <a:pt x="223" y="4"/>
                  </a:cubicBezTo>
                  <a:cubicBezTo>
                    <a:pt x="220" y="10"/>
                    <a:pt x="220" y="10"/>
                    <a:pt x="220" y="10"/>
                  </a:cubicBezTo>
                  <a:cubicBezTo>
                    <a:pt x="211" y="27"/>
                    <a:pt x="211" y="27"/>
                    <a:pt x="211" y="27"/>
                  </a:cubicBezTo>
                  <a:cubicBezTo>
                    <a:pt x="208" y="8"/>
                    <a:pt x="208" y="8"/>
                    <a:pt x="208" y="8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207" y="2"/>
                    <a:pt x="207" y="2"/>
                    <a:pt x="207" y="2"/>
                  </a:cubicBezTo>
                  <a:cubicBezTo>
                    <a:pt x="196" y="0"/>
                    <a:pt x="184" y="0"/>
                    <a:pt x="173" y="1"/>
                  </a:cubicBezTo>
                  <a:cubicBezTo>
                    <a:pt x="173" y="1"/>
                    <a:pt x="174" y="1"/>
                    <a:pt x="175" y="1"/>
                  </a:cubicBezTo>
                  <a:cubicBezTo>
                    <a:pt x="173" y="7"/>
                    <a:pt x="173" y="7"/>
                    <a:pt x="173" y="7"/>
                  </a:cubicBezTo>
                  <a:cubicBezTo>
                    <a:pt x="169" y="26"/>
                    <a:pt x="169" y="26"/>
                    <a:pt x="169" y="26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58" y="3"/>
                    <a:pt x="158" y="3"/>
                    <a:pt x="158" y="3"/>
                  </a:cubicBezTo>
                  <a:cubicBezTo>
                    <a:pt x="147" y="5"/>
                    <a:pt x="137" y="7"/>
                    <a:pt x="127" y="11"/>
                  </a:cubicBezTo>
                  <a:cubicBezTo>
                    <a:pt x="127" y="17"/>
                    <a:pt x="127" y="17"/>
                    <a:pt x="127" y="17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01" y="21"/>
                    <a:pt x="92" y="27"/>
                    <a:pt x="83" y="32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70" y="42"/>
                    <a:pt x="70" y="42"/>
                    <a:pt x="71" y="41"/>
                  </a:cubicBezTo>
                  <a:cubicBezTo>
                    <a:pt x="62" y="48"/>
                    <a:pt x="54" y="56"/>
                    <a:pt x="46" y="65"/>
                  </a:cubicBezTo>
                  <a:cubicBezTo>
                    <a:pt x="46" y="65"/>
                    <a:pt x="46" y="65"/>
                    <a:pt x="46" y="6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0" y="87"/>
                    <a:pt x="24" y="96"/>
                    <a:pt x="19" y="106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3" y="121"/>
                    <a:pt x="13" y="121"/>
                    <a:pt x="13" y="121"/>
                  </a:cubicBezTo>
                  <a:cubicBezTo>
                    <a:pt x="9" y="131"/>
                    <a:pt x="6" y="141"/>
                    <a:pt x="4" y="152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27" y="164"/>
                    <a:pt x="27" y="164"/>
                    <a:pt x="27" y="164"/>
                  </a:cubicBezTo>
                  <a:cubicBezTo>
                    <a:pt x="8" y="167"/>
                    <a:pt x="8" y="167"/>
                    <a:pt x="8" y="167"/>
                  </a:cubicBezTo>
                  <a:cubicBezTo>
                    <a:pt x="1" y="168"/>
                    <a:pt x="1" y="168"/>
                    <a:pt x="1" y="168"/>
                  </a:cubicBezTo>
                  <a:cubicBezTo>
                    <a:pt x="1" y="168"/>
                    <a:pt x="1" y="168"/>
                    <a:pt x="1" y="168"/>
                  </a:cubicBezTo>
                  <a:cubicBezTo>
                    <a:pt x="0" y="180"/>
                    <a:pt x="0" y="191"/>
                    <a:pt x="1" y="203"/>
                  </a:cubicBezTo>
                  <a:cubicBezTo>
                    <a:pt x="1" y="202"/>
                    <a:pt x="1" y="201"/>
                    <a:pt x="1" y="201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26" y="206"/>
                    <a:pt x="26" y="206"/>
                    <a:pt x="26" y="206"/>
                  </a:cubicBezTo>
                  <a:cubicBezTo>
                    <a:pt x="8" y="215"/>
                    <a:pt x="8" y="215"/>
                    <a:pt x="8" y="215"/>
                  </a:cubicBezTo>
                  <a:cubicBezTo>
                    <a:pt x="3" y="217"/>
                    <a:pt x="3" y="217"/>
                    <a:pt x="3" y="217"/>
                  </a:cubicBezTo>
                  <a:cubicBezTo>
                    <a:pt x="4" y="228"/>
                    <a:pt x="7" y="238"/>
                    <a:pt x="10" y="249"/>
                  </a:cubicBezTo>
                  <a:cubicBezTo>
                    <a:pt x="17" y="248"/>
                    <a:pt x="17" y="248"/>
                    <a:pt x="17" y="248"/>
                  </a:cubicBezTo>
                  <a:cubicBezTo>
                    <a:pt x="36" y="247"/>
                    <a:pt x="36" y="247"/>
                    <a:pt x="36" y="247"/>
                  </a:cubicBezTo>
                  <a:cubicBezTo>
                    <a:pt x="21" y="260"/>
                    <a:pt x="21" y="260"/>
                    <a:pt x="21" y="260"/>
                  </a:cubicBezTo>
                  <a:cubicBezTo>
                    <a:pt x="16" y="264"/>
                    <a:pt x="16" y="264"/>
                    <a:pt x="16" y="264"/>
                  </a:cubicBezTo>
                  <a:cubicBezTo>
                    <a:pt x="21" y="274"/>
                    <a:pt x="26" y="284"/>
                    <a:pt x="32" y="292"/>
                  </a:cubicBezTo>
                  <a:cubicBezTo>
                    <a:pt x="38" y="290"/>
                    <a:pt x="38" y="290"/>
                    <a:pt x="38" y="290"/>
                  </a:cubicBezTo>
                  <a:cubicBezTo>
                    <a:pt x="57" y="284"/>
                    <a:pt x="57" y="284"/>
                    <a:pt x="57" y="284"/>
                  </a:cubicBezTo>
                  <a:cubicBezTo>
                    <a:pt x="46" y="300"/>
                    <a:pt x="46" y="300"/>
                    <a:pt x="46" y="300"/>
                  </a:cubicBezTo>
                  <a:cubicBezTo>
                    <a:pt x="42" y="306"/>
                    <a:pt x="42" y="306"/>
                    <a:pt x="42" y="306"/>
                  </a:cubicBezTo>
                  <a:cubicBezTo>
                    <a:pt x="42" y="305"/>
                    <a:pt x="41" y="305"/>
                    <a:pt x="41" y="304"/>
                  </a:cubicBezTo>
                  <a:cubicBezTo>
                    <a:pt x="48" y="313"/>
                    <a:pt x="56" y="322"/>
                    <a:pt x="64" y="329"/>
                  </a:cubicBezTo>
                  <a:cubicBezTo>
                    <a:pt x="64" y="329"/>
                    <a:pt x="64" y="329"/>
                    <a:pt x="64" y="329"/>
                  </a:cubicBezTo>
                  <a:cubicBezTo>
                    <a:pt x="70" y="325"/>
                    <a:pt x="70" y="325"/>
                    <a:pt x="70" y="325"/>
                  </a:cubicBezTo>
                  <a:cubicBezTo>
                    <a:pt x="86" y="315"/>
                    <a:pt x="86" y="315"/>
                    <a:pt x="86" y="315"/>
                  </a:cubicBezTo>
                  <a:cubicBezTo>
                    <a:pt x="80" y="333"/>
                    <a:pt x="80" y="333"/>
                    <a:pt x="80" y="333"/>
                  </a:cubicBezTo>
                  <a:cubicBezTo>
                    <a:pt x="78" y="339"/>
                    <a:pt x="78" y="339"/>
                    <a:pt x="78" y="339"/>
                  </a:cubicBezTo>
                  <a:cubicBezTo>
                    <a:pt x="86" y="346"/>
                    <a:pt x="96" y="351"/>
                    <a:pt x="105" y="356"/>
                  </a:cubicBezTo>
                  <a:cubicBezTo>
                    <a:pt x="110" y="351"/>
                    <a:pt x="110" y="351"/>
                    <a:pt x="110" y="351"/>
                  </a:cubicBezTo>
                  <a:cubicBezTo>
                    <a:pt x="123" y="337"/>
                    <a:pt x="123" y="337"/>
                    <a:pt x="123" y="337"/>
                  </a:cubicBezTo>
                  <a:cubicBezTo>
                    <a:pt x="121" y="356"/>
                    <a:pt x="121" y="356"/>
                    <a:pt x="121" y="356"/>
                  </a:cubicBezTo>
                  <a:cubicBezTo>
                    <a:pt x="121" y="363"/>
                    <a:pt x="121" y="363"/>
                    <a:pt x="121" y="363"/>
                  </a:cubicBezTo>
                  <a:cubicBezTo>
                    <a:pt x="131" y="367"/>
                    <a:pt x="141" y="369"/>
                    <a:pt x="151" y="372"/>
                  </a:cubicBezTo>
                  <a:cubicBezTo>
                    <a:pt x="154" y="366"/>
                    <a:pt x="154" y="366"/>
                    <a:pt x="154" y="366"/>
                  </a:cubicBezTo>
                  <a:cubicBezTo>
                    <a:pt x="163" y="349"/>
                    <a:pt x="163" y="349"/>
                    <a:pt x="163" y="349"/>
                  </a:cubicBezTo>
                  <a:cubicBezTo>
                    <a:pt x="167" y="368"/>
                    <a:pt x="167" y="368"/>
                    <a:pt x="167" y="368"/>
                  </a:cubicBezTo>
                  <a:cubicBezTo>
                    <a:pt x="168" y="374"/>
                    <a:pt x="168" y="374"/>
                    <a:pt x="168" y="374"/>
                  </a:cubicBezTo>
                  <a:cubicBezTo>
                    <a:pt x="168" y="374"/>
                    <a:pt x="168" y="374"/>
                    <a:pt x="168" y="374"/>
                  </a:cubicBezTo>
                  <a:cubicBezTo>
                    <a:pt x="179" y="375"/>
                    <a:pt x="191" y="375"/>
                    <a:pt x="202" y="374"/>
                  </a:cubicBezTo>
                  <a:cubicBezTo>
                    <a:pt x="202" y="375"/>
                    <a:pt x="201" y="375"/>
                    <a:pt x="200" y="375"/>
                  </a:cubicBezTo>
                  <a:cubicBezTo>
                    <a:pt x="202" y="368"/>
                    <a:pt x="202" y="368"/>
                    <a:pt x="202" y="368"/>
                  </a:cubicBezTo>
                  <a:cubicBezTo>
                    <a:pt x="206" y="349"/>
                    <a:pt x="206" y="349"/>
                    <a:pt x="206" y="349"/>
                  </a:cubicBezTo>
                  <a:cubicBezTo>
                    <a:pt x="214" y="367"/>
                    <a:pt x="214" y="367"/>
                    <a:pt x="214" y="367"/>
                  </a:cubicBezTo>
                  <a:cubicBezTo>
                    <a:pt x="217" y="373"/>
                    <a:pt x="217" y="373"/>
                    <a:pt x="217" y="373"/>
                  </a:cubicBezTo>
                  <a:cubicBezTo>
                    <a:pt x="227" y="371"/>
                    <a:pt x="238" y="368"/>
                    <a:pt x="248" y="365"/>
                  </a:cubicBezTo>
                  <a:cubicBezTo>
                    <a:pt x="248" y="358"/>
                    <a:pt x="248" y="358"/>
                    <a:pt x="248" y="358"/>
                  </a:cubicBezTo>
                  <a:cubicBezTo>
                    <a:pt x="247" y="339"/>
                    <a:pt x="247" y="339"/>
                    <a:pt x="247" y="339"/>
                  </a:cubicBezTo>
                  <a:cubicBezTo>
                    <a:pt x="260" y="354"/>
                    <a:pt x="260" y="354"/>
                    <a:pt x="260" y="354"/>
                  </a:cubicBezTo>
                  <a:cubicBezTo>
                    <a:pt x="264" y="359"/>
                    <a:pt x="264" y="359"/>
                    <a:pt x="264" y="359"/>
                  </a:cubicBezTo>
                  <a:cubicBezTo>
                    <a:pt x="274" y="354"/>
                    <a:pt x="283" y="349"/>
                    <a:pt x="292" y="343"/>
                  </a:cubicBezTo>
                  <a:cubicBezTo>
                    <a:pt x="290" y="337"/>
                    <a:pt x="290" y="337"/>
                    <a:pt x="290" y="337"/>
                  </a:cubicBezTo>
                  <a:cubicBezTo>
                    <a:pt x="284" y="318"/>
                    <a:pt x="284" y="318"/>
                    <a:pt x="284" y="318"/>
                  </a:cubicBezTo>
                  <a:cubicBezTo>
                    <a:pt x="300" y="329"/>
                    <a:pt x="300" y="329"/>
                    <a:pt x="300" y="329"/>
                  </a:cubicBezTo>
                  <a:cubicBezTo>
                    <a:pt x="305" y="333"/>
                    <a:pt x="305" y="333"/>
                    <a:pt x="305" y="333"/>
                  </a:cubicBezTo>
                  <a:cubicBezTo>
                    <a:pt x="305" y="334"/>
                    <a:pt x="305" y="334"/>
                    <a:pt x="304" y="334"/>
                  </a:cubicBezTo>
                  <a:cubicBezTo>
                    <a:pt x="313" y="327"/>
                    <a:pt x="321" y="319"/>
                    <a:pt x="329" y="311"/>
                  </a:cubicBezTo>
                  <a:cubicBezTo>
                    <a:pt x="329" y="311"/>
                    <a:pt x="329" y="311"/>
                    <a:pt x="329" y="311"/>
                  </a:cubicBezTo>
                  <a:cubicBezTo>
                    <a:pt x="325" y="305"/>
                    <a:pt x="325" y="305"/>
                    <a:pt x="325" y="305"/>
                  </a:cubicBezTo>
                  <a:cubicBezTo>
                    <a:pt x="315" y="289"/>
                    <a:pt x="315" y="289"/>
                    <a:pt x="315" y="289"/>
                  </a:cubicBezTo>
                  <a:cubicBezTo>
                    <a:pt x="333" y="295"/>
                    <a:pt x="333" y="295"/>
                    <a:pt x="333" y="295"/>
                  </a:cubicBezTo>
                  <a:cubicBezTo>
                    <a:pt x="339" y="298"/>
                    <a:pt x="339" y="298"/>
                    <a:pt x="339" y="298"/>
                  </a:cubicBezTo>
                  <a:cubicBezTo>
                    <a:pt x="345" y="289"/>
                    <a:pt x="351" y="280"/>
                    <a:pt x="356" y="270"/>
                  </a:cubicBezTo>
                  <a:cubicBezTo>
                    <a:pt x="351" y="266"/>
                    <a:pt x="351" y="266"/>
                    <a:pt x="351" y="266"/>
                  </a:cubicBezTo>
                  <a:cubicBezTo>
                    <a:pt x="336" y="253"/>
                    <a:pt x="336" y="253"/>
                    <a:pt x="336" y="253"/>
                  </a:cubicBezTo>
                  <a:cubicBezTo>
                    <a:pt x="356" y="254"/>
                    <a:pt x="356" y="254"/>
                    <a:pt x="356" y="254"/>
                  </a:cubicBezTo>
                  <a:cubicBezTo>
                    <a:pt x="362" y="255"/>
                    <a:pt x="362" y="255"/>
                    <a:pt x="362" y="255"/>
                  </a:cubicBezTo>
                  <a:cubicBezTo>
                    <a:pt x="366" y="245"/>
                    <a:pt x="369" y="234"/>
                    <a:pt x="371" y="224"/>
                  </a:cubicBezTo>
                  <a:cubicBezTo>
                    <a:pt x="365" y="221"/>
                    <a:pt x="365" y="221"/>
                    <a:pt x="365" y="221"/>
                  </a:cubicBezTo>
                  <a:cubicBezTo>
                    <a:pt x="348" y="212"/>
                    <a:pt x="348" y="212"/>
                    <a:pt x="348" y="212"/>
                  </a:cubicBezTo>
                  <a:cubicBezTo>
                    <a:pt x="367" y="208"/>
                    <a:pt x="367" y="208"/>
                    <a:pt x="367" y="208"/>
                  </a:cubicBezTo>
                  <a:cubicBezTo>
                    <a:pt x="374" y="207"/>
                    <a:pt x="374" y="207"/>
                    <a:pt x="374" y="207"/>
                  </a:cubicBezTo>
                  <a:cubicBezTo>
                    <a:pt x="374" y="207"/>
                    <a:pt x="374" y="207"/>
                    <a:pt x="374" y="207"/>
                  </a:cubicBezTo>
                  <a:cubicBezTo>
                    <a:pt x="375" y="196"/>
                    <a:pt x="375" y="185"/>
                    <a:pt x="374" y="173"/>
                  </a:cubicBezTo>
                  <a:cubicBezTo>
                    <a:pt x="374" y="174"/>
                    <a:pt x="374" y="174"/>
                    <a:pt x="374" y="175"/>
                  </a:cubicBezTo>
                  <a:cubicBezTo>
                    <a:pt x="368" y="174"/>
                    <a:pt x="368" y="174"/>
                    <a:pt x="368" y="174"/>
                  </a:cubicBezTo>
                  <a:cubicBezTo>
                    <a:pt x="349" y="169"/>
                    <a:pt x="349" y="169"/>
                    <a:pt x="349" y="169"/>
                  </a:cubicBezTo>
                  <a:cubicBezTo>
                    <a:pt x="366" y="161"/>
                    <a:pt x="366" y="161"/>
                    <a:pt x="366" y="161"/>
                  </a:cubicBezTo>
                  <a:cubicBezTo>
                    <a:pt x="372" y="158"/>
                    <a:pt x="372" y="158"/>
                    <a:pt x="372" y="158"/>
                  </a:cubicBezTo>
                  <a:cubicBezTo>
                    <a:pt x="371" y="148"/>
                    <a:pt x="368" y="137"/>
                    <a:pt x="365" y="127"/>
                  </a:cubicBezTo>
                  <a:cubicBezTo>
                    <a:pt x="358" y="127"/>
                    <a:pt x="358" y="127"/>
                    <a:pt x="358" y="127"/>
                  </a:cubicBezTo>
                  <a:cubicBezTo>
                    <a:pt x="339" y="128"/>
                    <a:pt x="339" y="128"/>
                    <a:pt x="339" y="128"/>
                  </a:cubicBezTo>
                  <a:cubicBezTo>
                    <a:pt x="353" y="116"/>
                    <a:pt x="353" y="116"/>
                    <a:pt x="353" y="116"/>
                  </a:cubicBezTo>
                  <a:cubicBezTo>
                    <a:pt x="358" y="111"/>
                    <a:pt x="358" y="111"/>
                    <a:pt x="358" y="111"/>
                  </a:cubicBezTo>
                  <a:close/>
                  <a:moveTo>
                    <a:pt x="237" y="145"/>
                  </a:moveTo>
                  <a:cubicBezTo>
                    <a:pt x="237" y="145"/>
                    <a:pt x="237" y="145"/>
                    <a:pt x="237" y="145"/>
                  </a:cubicBezTo>
                  <a:cubicBezTo>
                    <a:pt x="222" y="151"/>
                    <a:pt x="222" y="151"/>
                    <a:pt x="222" y="151"/>
                  </a:cubicBezTo>
                  <a:cubicBezTo>
                    <a:pt x="238" y="191"/>
                    <a:pt x="238" y="191"/>
                    <a:pt x="238" y="191"/>
                  </a:cubicBezTo>
                  <a:cubicBezTo>
                    <a:pt x="253" y="185"/>
                    <a:pt x="253" y="185"/>
                    <a:pt x="253" y="185"/>
                  </a:cubicBezTo>
                  <a:cubicBezTo>
                    <a:pt x="254" y="212"/>
                    <a:pt x="238" y="238"/>
                    <a:pt x="212" y="248"/>
                  </a:cubicBezTo>
                  <a:cubicBezTo>
                    <a:pt x="178" y="261"/>
                    <a:pt x="140" y="245"/>
                    <a:pt x="127" y="211"/>
                  </a:cubicBezTo>
                  <a:cubicBezTo>
                    <a:pt x="114" y="178"/>
                    <a:pt x="131" y="140"/>
                    <a:pt x="164" y="127"/>
                  </a:cubicBezTo>
                  <a:cubicBezTo>
                    <a:pt x="190" y="117"/>
                    <a:pt x="219" y="125"/>
                    <a:pt x="237" y="145"/>
                  </a:cubicBezTo>
                  <a:close/>
                  <a:moveTo>
                    <a:pt x="312" y="139"/>
                  </a:moveTo>
                  <a:cubicBezTo>
                    <a:pt x="312" y="139"/>
                    <a:pt x="312" y="139"/>
                    <a:pt x="312" y="139"/>
                  </a:cubicBezTo>
                  <a:cubicBezTo>
                    <a:pt x="325" y="173"/>
                    <a:pt x="324" y="210"/>
                    <a:pt x="310" y="241"/>
                  </a:cubicBezTo>
                  <a:cubicBezTo>
                    <a:pt x="296" y="272"/>
                    <a:pt x="271" y="299"/>
                    <a:pt x="236" y="312"/>
                  </a:cubicBezTo>
                  <a:cubicBezTo>
                    <a:pt x="202" y="326"/>
                    <a:pt x="166" y="324"/>
                    <a:pt x="134" y="310"/>
                  </a:cubicBezTo>
                  <a:cubicBezTo>
                    <a:pt x="103" y="297"/>
                    <a:pt x="77" y="271"/>
                    <a:pt x="63" y="237"/>
                  </a:cubicBezTo>
                  <a:cubicBezTo>
                    <a:pt x="50" y="202"/>
                    <a:pt x="51" y="166"/>
                    <a:pt x="65" y="135"/>
                  </a:cubicBezTo>
                  <a:cubicBezTo>
                    <a:pt x="79" y="103"/>
                    <a:pt x="104" y="77"/>
                    <a:pt x="139" y="64"/>
                  </a:cubicBezTo>
                  <a:cubicBezTo>
                    <a:pt x="173" y="50"/>
                    <a:pt x="209" y="52"/>
                    <a:pt x="241" y="65"/>
                  </a:cubicBezTo>
                  <a:cubicBezTo>
                    <a:pt x="272" y="79"/>
                    <a:pt x="298" y="105"/>
                    <a:pt x="312" y="139"/>
                  </a:cubicBezTo>
                  <a:close/>
                  <a:moveTo>
                    <a:pt x="239" y="69"/>
                  </a:moveTo>
                  <a:cubicBezTo>
                    <a:pt x="239" y="69"/>
                    <a:pt x="239" y="69"/>
                    <a:pt x="239" y="69"/>
                  </a:cubicBezTo>
                  <a:cubicBezTo>
                    <a:pt x="270" y="82"/>
                    <a:pt x="295" y="107"/>
                    <a:pt x="308" y="140"/>
                  </a:cubicBezTo>
                  <a:cubicBezTo>
                    <a:pt x="321" y="174"/>
                    <a:pt x="320" y="209"/>
                    <a:pt x="306" y="240"/>
                  </a:cubicBezTo>
                  <a:cubicBezTo>
                    <a:pt x="293" y="270"/>
                    <a:pt x="268" y="295"/>
                    <a:pt x="235" y="309"/>
                  </a:cubicBezTo>
                  <a:cubicBezTo>
                    <a:pt x="202" y="322"/>
                    <a:pt x="166" y="320"/>
                    <a:pt x="136" y="307"/>
                  </a:cubicBezTo>
                  <a:cubicBezTo>
                    <a:pt x="105" y="294"/>
                    <a:pt x="80" y="269"/>
                    <a:pt x="67" y="235"/>
                  </a:cubicBezTo>
                  <a:cubicBezTo>
                    <a:pt x="54" y="202"/>
                    <a:pt x="55" y="167"/>
                    <a:pt x="68" y="136"/>
                  </a:cubicBezTo>
                  <a:cubicBezTo>
                    <a:pt x="82" y="106"/>
                    <a:pt x="107" y="80"/>
                    <a:pt x="140" y="67"/>
                  </a:cubicBezTo>
                  <a:cubicBezTo>
                    <a:pt x="173" y="54"/>
                    <a:pt x="209" y="56"/>
                    <a:pt x="239" y="69"/>
                  </a:cubicBezTo>
                  <a:close/>
                  <a:moveTo>
                    <a:pt x="270" y="155"/>
                  </a:moveTo>
                  <a:cubicBezTo>
                    <a:pt x="270" y="155"/>
                    <a:pt x="270" y="155"/>
                    <a:pt x="270" y="155"/>
                  </a:cubicBezTo>
                  <a:cubicBezTo>
                    <a:pt x="288" y="201"/>
                    <a:pt x="265" y="252"/>
                    <a:pt x="220" y="270"/>
                  </a:cubicBezTo>
                  <a:cubicBezTo>
                    <a:pt x="174" y="288"/>
                    <a:pt x="123" y="266"/>
                    <a:pt x="105" y="220"/>
                  </a:cubicBezTo>
                  <a:cubicBezTo>
                    <a:pt x="87" y="175"/>
                    <a:pt x="109" y="123"/>
                    <a:pt x="155" y="105"/>
                  </a:cubicBezTo>
                  <a:cubicBezTo>
                    <a:pt x="201" y="87"/>
                    <a:pt x="252" y="110"/>
                    <a:pt x="270" y="155"/>
                  </a:cubicBezTo>
                  <a:close/>
                  <a:moveTo>
                    <a:pt x="343" y="83"/>
                  </a:moveTo>
                  <a:cubicBezTo>
                    <a:pt x="343" y="83"/>
                    <a:pt x="343" y="83"/>
                    <a:pt x="343" y="83"/>
                  </a:cubicBezTo>
                  <a:cubicBezTo>
                    <a:pt x="342" y="82"/>
                    <a:pt x="341" y="81"/>
                    <a:pt x="341" y="80"/>
                  </a:cubicBezTo>
                  <a:cubicBezTo>
                    <a:pt x="341" y="81"/>
                    <a:pt x="342" y="82"/>
                    <a:pt x="343" y="83"/>
                  </a:cubicBezTo>
                  <a:close/>
                  <a:moveTo>
                    <a:pt x="340" y="79"/>
                  </a:moveTo>
                  <a:cubicBezTo>
                    <a:pt x="340" y="79"/>
                    <a:pt x="340" y="79"/>
                    <a:pt x="340" y="79"/>
                  </a:cubicBezTo>
                  <a:cubicBezTo>
                    <a:pt x="339" y="78"/>
                    <a:pt x="339" y="77"/>
                    <a:pt x="338" y="77"/>
                  </a:cubicBezTo>
                  <a:cubicBezTo>
                    <a:pt x="339" y="77"/>
                    <a:pt x="339" y="78"/>
                    <a:pt x="340" y="79"/>
                  </a:cubicBezTo>
                  <a:close/>
                  <a:moveTo>
                    <a:pt x="337" y="75"/>
                  </a:moveTo>
                  <a:cubicBezTo>
                    <a:pt x="337" y="75"/>
                    <a:pt x="337" y="75"/>
                    <a:pt x="337" y="75"/>
                  </a:cubicBezTo>
                  <a:cubicBezTo>
                    <a:pt x="337" y="74"/>
                    <a:pt x="336" y="74"/>
                    <a:pt x="336" y="73"/>
                  </a:cubicBezTo>
                  <a:cubicBezTo>
                    <a:pt x="336" y="74"/>
                    <a:pt x="337" y="74"/>
                    <a:pt x="337" y="75"/>
                  </a:cubicBezTo>
                  <a:close/>
                  <a:moveTo>
                    <a:pt x="309" y="45"/>
                  </a:moveTo>
                  <a:cubicBezTo>
                    <a:pt x="309" y="45"/>
                    <a:pt x="309" y="45"/>
                    <a:pt x="309" y="45"/>
                  </a:cubicBezTo>
                  <a:cubicBezTo>
                    <a:pt x="308" y="45"/>
                    <a:pt x="308" y="44"/>
                    <a:pt x="307" y="44"/>
                  </a:cubicBezTo>
                  <a:cubicBezTo>
                    <a:pt x="308" y="44"/>
                    <a:pt x="308" y="45"/>
                    <a:pt x="309" y="45"/>
                  </a:cubicBezTo>
                  <a:close/>
                  <a:moveTo>
                    <a:pt x="211" y="2"/>
                  </a:moveTo>
                  <a:cubicBezTo>
                    <a:pt x="211" y="2"/>
                    <a:pt x="211" y="2"/>
                    <a:pt x="211" y="2"/>
                  </a:cubicBezTo>
                  <a:cubicBezTo>
                    <a:pt x="210" y="2"/>
                    <a:pt x="210" y="2"/>
                    <a:pt x="209" y="2"/>
                  </a:cubicBezTo>
                  <a:cubicBezTo>
                    <a:pt x="210" y="2"/>
                    <a:pt x="210" y="2"/>
                    <a:pt x="211" y="2"/>
                  </a:cubicBezTo>
                  <a:close/>
                  <a:moveTo>
                    <a:pt x="170" y="1"/>
                  </a:moveTo>
                  <a:cubicBezTo>
                    <a:pt x="170" y="1"/>
                    <a:pt x="170" y="1"/>
                    <a:pt x="170" y="1"/>
                  </a:cubicBezTo>
                  <a:cubicBezTo>
                    <a:pt x="170" y="1"/>
                    <a:pt x="169" y="1"/>
                    <a:pt x="168" y="2"/>
                  </a:cubicBezTo>
                  <a:cubicBezTo>
                    <a:pt x="169" y="1"/>
                    <a:pt x="170" y="1"/>
                    <a:pt x="170" y="1"/>
                  </a:cubicBezTo>
                  <a:close/>
                  <a:moveTo>
                    <a:pt x="166" y="2"/>
                  </a:moveTo>
                  <a:cubicBezTo>
                    <a:pt x="166" y="2"/>
                    <a:pt x="166" y="2"/>
                    <a:pt x="166" y="2"/>
                  </a:cubicBezTo>
                  <a:cubicBezTo>
                    <a:pt x="165" y="2"/>
                    <a:pt x="164" y="2"/>
                    <a:pt x="163" y="2"/>
                  </a:cubicBezTo>
                  <a:cubicBezTo>
                    <a:pt x="164" y="2"/>
                    <a:pt x="165" y="2"/>
                    <a:pt x="166" y="2"/>
                  </a:cubicBezTo>
                  <a:close/>
                  <a:moveTo>
                    <a:pt x="162" y="2"/>
                  </a:moveTo>
                  <a:cubicBezTo>
                    <a:pt x="162" y="2"/>
                    <a:pt x="162" y="2"/>
                    <a:pt x="162" y="2"/>
                  </a:cubicBezTo>
                  <a:cubicBezTo>
                    <a:pt x="160" y="2"/>
                    <a:pt x="159" y="3"/>
                    <a:pt x="158" y="3"/>
                  </a:cubicBezTo>
                  <a:cubicBezTo>
                    <a:pt x="159" y="3"/>
                    <a:pt x="160" y="2"/>
                    <a:pt x="162" y="2"/>
                  </a:cubicBezTo>
                  <a:close/>
                  <a:moveTo>
                    <a:pt x="83" y="33"/>
                  </a:moveTo>
                  <a:cubicBezTo>
                    <a:pt x="83" y="33"/>
                    <a:pt x="83" y="33"/>
                    <a:pt x="83" y="33"/>
                  </a:cubicBezTo>
                  <a:cubicBezTo>
                    <a:pt x="82" y="33"/>
                    <a:pt x="81" y="34"/>
                    <a:pt x="80" y="35"/>
                  </a:cubicBezTo>
                  <a:cubicBezTo>
                    <a:pt x="81" y="34"/>
                    <a:pt x="82" y="33"/>
                    <a:pt x="83" y="33"/>
                  </a:cubicBezTo>
                  <a:close/>
                  <a:moveTo>
                    <a:pt x="79" y="35"/>
                  </a:moveTo>
                  <a:cubicBezTo>
                    <a:pt x="79" y="35"/>
                    <a:pt x="79" y="35"/>
                    <a:pt x="79" y="35"/>
                  </a:cubicBezTo>
                  <a:cubicBezTo>
                    <a:pt x="78" y="36"/>
                    <a:pt x="77" y="36"/>
                    <a:pt x="76" y="37"/>
                  </a:cubicBezTo>
                  <a:cubicBezTo>
                    <a:pt x="77" y="36"/>
                    <a:pt x="78" y="36"/>
                    <a:pt x="79" y="35"/>
                  </a:cubicBezTo>
                  <a:close/>
                  <a:moveTo>
                    <a:pt x="75" y="38"/>
                  </a:moveTo>
                  <a:cubicBezTo>
                    <a:pt x="75" y="38"/>
                    <a:pt x="75" y="38"/>
                    <a:pt x="75" y="38"/>
                  </a:cubicBezTo>
                  <a:cubicBezTo>
                    <a:pt x="74" y="39"/>
                    <a:pt x="73" y="39"/>
                    <a:pt x="73" y="40"/>
                  </a:cubicBezTo>
                  <a:cubicBezTo>
                    <a:pt x="73" y="39"/>
                    <a:pt x="74" y="39"/>
                    <a:pt x="75" y="38"/>
                  </a:cubicBezTo>
                  <a:close/>
                  <a:moveTo>
                    <a:pt x="45" y="67"/>
                  </a:moveTo>
                  <a:cubicBezTo>
                    <a:pt x="45" y="67"/>
                    <a:pt x="45" y="67"/>
                    <a:pt x="45" y="67"/>
                  </a:cubicBezTo>
                  <a:cubicBezTo>
                    <a:pt x="44" y="67"/>
                    <a:pt x="44" y="68"/>
                    <a:pt x="44" y="68"/>
                  </a:cubicBezTo>
                  <a:cubicBezTo>
                    <a:pt x="44" y="68"/>
                    <a:pt x="44" y="67"/>
                    <a:pt x="45" y="67"/>
                  </a:cubicBezTo>
                  <a:close/>
                  <a:moveTo>
                    <a:pt x="2" y="164"/>
                  </a:moveTo>
                  <a:cubicBezTo>
                    <a:pt x="2" y="165"/>
                    <a:pt x="2" y="166"/>
                    <a:pt x="1" y="166"/>
                  </a:cubicBezTo>
                  <a:cubicBezTo>
                    <a:pt x="2" y="166"/>
                    <a:pt x="2" y="165"/>
                    <a:pt x="2" y="164"/>
                  </a:cubicBezTo>
                  <a:cubicBezTo>
                    <a:pt x="2" y="164"/>
                    <a:pt x="2" y="164"/>
                    <a:pt x="2" y="164"/>
                  </a:cubicBezTo>
                  <a:close/>
                  <a:moveTo>
                    <a:pt x="1" y="205"/>
                  </a:moveTo>
                  <a:cubicBezTo>
                    <a:pt x="1" y="205"/>
                    <a:pt x="1" y="205"/>
                    <a:pt x="1" y="205"/>
                  </a:cubicBezTo>
                  <a:cubicBezTo>
                    <a:pt x="1" y="206"/>
                    <a:pt x="1" y="207"/>
                    <a:pt x="1" y="207"/>
                  </a:cubicBezTo>
                  <a:cubicBezTo>
                    <a:pt x="1" y="207"/>
                    <a:pt x="1" y="206"/>
                    <a:pt x="1" y="205"/>
                  </a:cubicBezTo>
                  <a:close/>
                  <a:moveTo>
                    <a:pt x="1" y="209"/>
                  </a:moveTo>
                  <a:cubicBezTo>
                    <a:pt x="1" y="209"/>
                    <a:pt x="1" y="209"/>
                    <a:pt x="1" y="209"/>
                  </a:cubicBezTo>
                  <a:cubicBezTo>
                    <a:pt x="2" y="210"/>
                    <a:pt x="2" y="211"/>
                    <a:pt x="2" y="212"/>
                  </a:cubicBezTo>
                  <a:cubicBezTo>
                    <a:pt x="2" y="211"/>
                    <a:pt x="2" y="210"/>
                    <a:pt x="1" y="209"/>
                  </a:cubicBezTo>
                  <a:close/>
                  <a:moveTo>
                    <a:pt x="2" y="214"/>
                  </a:moveTo>
                  <a:cubicBezTo>
                    <a:pt x="2" y="214"/>
                    <a:pt x="2" y="214"/>
                    <a:pt x="2" y="214"/>
                  </a:cubicBezTo>
                  <a:cubicBezTo>
                    <a:pt x="2" y="215"/>
                    <a:pt x="2" y="216"/>
                    <a:pt x="2" y="217"/>
                  </a:cubicBezTo>
                  <a:cubicBezTo>
                    <a:pt x="2" y="216"/>
                    <a:pt x="2" y="215"/>
                    <a:pt x="2" y="214"/>
                  </a:cubicBezTo>
                  <a:close/>
                  <a:moveTo>
                    <a:pt x="32" y="293"/>
                  </a:moveTo>
                  <a:cubicBezTo>
                    <a:pt x="32" y="293"/>
                    <a:pt x="32" y="293"/>
                    <a:pt x="32" y="293"/>
                  </a:cubicBezTo>
                  <a:cubicBezTo>
                    <a:pt x="33" y="293"/>
                    <a:pt x="33" y="294"/>
                    <a:pt x="34" y="295"/>
                  </a:cubicBezTo>
                  <a:cubicBezTo>
                    <a:pt x="33" y="294"/>
                    <a:pt x="33" y="293"/>
                    <a:pt x="32" y="293"/>
                  </a:cubicBezTo>
                  <a:close/>
                  <a:moveTo>
                    <a:pt x="35" y="297"/>
                  </a:moveTo>
                  <a:cubicBezTo>
                    <a:pt x="35" y="297"/>
                    <a:pt x="35" y="297"/>
                    <a:pt x="35" y="297"/>
                  </a:cubicBezTo>
                  <a:cubicBezTo>
                    <a:pt x="36" y="297"/>
                    <a:pt x="36" y="298"/>
                    <a:pt x="37" y="299"/>
                  </a:cubicBezTo>
                  <a:cubicBezTo>
                    <a:pt x="36" y="298"/>
                    <a:pt x="36" y="297"/>
                    <a:pt x="35" y="297"/>
                  </a:cubicBezTo>
                  <a:close/>
                  <a:moveTo>
                    <a:pt x="38" y="301"/>
                  </a:moveTo>
                  <a:cubicBezTo>
                    <a:pt x="38" y="301"/>
                    <a:pt x="38" y="301"/>
                    <a:pt x="38" y="301"/>
                  </a:cubicBezTo>
                  <a:cubicBezTo>
                    <a:pt x="38" y="301"/>
                    <a:pt x="39" y="302"/>
                    <a:pt x="39" y="302"/>
                  </a:cubicBezTo>
                  <a:cubicBezTo>
                    <a:pt x="39" y="302"/>
                    <a:pt x="38" y="301"/>
                    <a:pt x="38" y="301"/>
                  </a:cubicBezTo>
                  <a:close/>
                  <a:moveTo>
                    <a:pt x="66" y="330"/>
                  </a:moveTo>
                  <a:cubicBezTo>
                    <a:pt x="66" y="330"/>
                    <a:pt x="66" y="330"/>
                    <a:pt x="66" y="330"/>
                  </a:cubicBezTo>
                  <a:cubicBezTo>
                    <a:pt x="67" y="331"/>
                    <a:pt x="67" y="331"/>
                    <a:pt x="68" y="332"/>
                  </a:cubicBezTo>
                  <a:cubicBezTo>
                    <a:pt x="67" y="331"/>
                    <a:pt x="67" y="331"/>
                    <a:pt x="66" y="330"/>
                  </a:cubicBezTo>
                  <a:close/>
                  <a:moveTo>
                    <a:pt x="164" y="374"/>
                  </a:moveTo>
                  <a:cubicBezTo>
                    <a:pt x="164" y="374"/>
                    <a:pt x="164" y="374"/>
                    <a:pt x="164" y="374"/>
                  </a:cubicBezTo>
                  <a:cubicBezTo>
                    <a:pt x="164" y="374"/>
                    <a:pt x="165" y="374"/>
                    <a:pt x="166" y="374"/>
                  </a:cubicBezTo>
                  <a:cubicBezTo>
                    <a:pt x="165" y="374"/>
                    <a:pt x="164" y="374"/>
                    <a:pt x="164" y="374"/>
                  </a:cubicBezTo>
                  <a:close/>
                  <a:moveTo>
                    <a:pt x="205" y="374"/>
                  </a:moveTo>
                  <a:cubicBezTo>
                    <a:pt x="205" y="374"/>
                    <a:pt x="205" y="374"/>
                    <a:pt x="205" y="374"/>
                  </a:cubicBezTo>
                  <a:cubicBezTo>
                    <a:pt x="205" y="374"/>
                    <a:pt x="206" y="374"/>
                    <a:pt x="207" y="374"/>
                  </a:cubicBezTo>
                  <a:cubicBezTo>
                    <a:pt x="206" y="374"/>
                    <a:pt x="205" y="374"/>
                    <a:pt x="205" y="374"/>
                  </a:cubicBezTo>
                  <a:close/>
                  <a:moveTo>
                    <a:pt x="209" y="374"/>
                  </a:moveTo>
                  <a:cubicBezTo>
                    <a:pt x="209" y="374"/>
                    <a:pt x="209" y="374"/>
                    <a:pt x="209" y="374"/>
                  </a:cubicBezTo>
                  <a:cubicBezTo>
                    <a:pt x="210" y="374"/>
                    <a:pt x="211" y="374"/>
                    <a:pt x="212" y="373"/>
                  </a:cubicBezTo>
                  <a:cubicBezTo>
                    <a:pt x="211" y="374"/>
                    <a:pt x="210" y="374"/>
                    <a:pt x="209" y="374"/>
                  </a:cubicBezTo>
                  <a:close/>
                  <a:moveTo>
                    <a:pt x="213" y="373"/>
                  </a:moveTo>
                  <a:cubicBezTo>
                    <a:pt x="213" y="373"/>
                    <a:pt x="213" y="373"/>
                    <a:pt x="213" y="373"/>
                  </a:cubicBezTo>
                  <a:cubicBezTo>
                    <a:pt x="214" y="373"/>
                    <a:pt x="216" y="373"/>
                    <a:pt x="217" y="373"/>
                  </a:cubicBezTo>
                  <a:cubicBezTo>
                    <a:pt x="216" y="373"/>
                    <a:pt x="214" y="373"/>
                    <a:pt x="213" y="373"/>
                  </a:cubicBezTo>
                  <a:close/>
                  <a:moveTo>
                    <a:pt x="292" y="343"/>
                  </a:moveTo>
                  <a:cubicBezTo>
                    <a:pt x="292" y="343"/>
                    <a:pt x="292" y="343"/>
                    <a:pt x="292" y="343"/>
                  </a:cubicBezTo>
                  <a:cubicBezTo>
                    <a:pt x="293" y="342"/>
                    <a:pt x="294" y="342"/>
                    <a:pt x="295" y="341"/>
                  </a:cubicBezTo>
                  <a:cubicBezTo>
                    <a:pt x="294" y="342"/>
                    <a:pt x="293" y="342"/>
                    <a:pt x="292" y="343"/>
                  </a:cubicBezTo>
                  <a:close/>
                  <a:moveTo>
                    <a:pt x="296" y="340"/>
                  </a:moveTo>
                  <a:cubicBezTo>
                    <a:pt x="296" y="340"/>
                    <a:pt x="296" y="340"/>
                    <a:pt x="296" y="340"/>
                  </a:cubicBezTo>
                  <a:cubicBezTo>
                    <a:pt x="297" y="340"/>
                    <a:pt x="298" y="339"/>
                    <a:pt x="298" y="339"/>
                  </a:cubicBezTo>
                  <a:cubicBezTo>
                    <a:pt x="298" y="339"/>
                    <a:pt x="297" y="340"/>
                    <a:pt x="296" y="340"/>
                  </a:cubicBezTo>
                  <a:close/>
                  <a:moveTo>
                    <a:pt x="300" y="337"/>
                  </a:moveTo>
                  <a:cubicBezTo>
                    <a:pt x="300" y="337"/>
                    <a:pt x="300" y="337"/>
                    <a:pt x="300" y="337"/>
                  </a:cubicBezTo>
                  <a:cubicBezTo>
                    <a:pt x="301" y="337"/>
                    <a:pt x="301" y="336"/>
                    <a:pt x="302" y="336"/>
                  </a:cubicBezTo>
                  <a:cubicBezTo>
                    <a:pt x="301" y="336"/>
                    <a:pt x="301" y="337"/>
                    <a:pt x="300" y="337"/>
                  </a:cubicBezTo>
                  <a:close/>
                  <a:moveTo>
                    <a:pt x="330" y="309"/>
                  </a:moveTo>
                  <a:cubicBezTo>
                    <a:pt x="330" y="309"/>
                    <a:pt x="330" y="309"/>
                    <a:pt x="330" y="309"/>
                  </a:cubicBezTo>
                  <a:cubicBezTo>
                    <a:pt x="331" y="309"/>
                    <a:pt x="331" y="308"/>
                    <a:pt x="331" y="308"/>
                  </a:cubicBezTo>
                  <a:cubicBezTo>
                    <a:pt x="331" y="308"/>
                    <a:pt x="331" y="309"/>
                    <a:pt x="330" y="309"/>
                  </a:cubicBezTo>
                  <a:close/>
                  <a:moveTo>
                    <a:pt x="373" y="211"/>
                  </a:moveTo>
                  <a:cubicBezTo>
                    <a:pt x="373" y="211"/>
                    <a:pt x="373" y="211"/>
                    <a:pt x="373" y="211"/>
                  </a:cubicBezTo>
                  <a:cubicBezTo>
                    <a:pt x="373" y="211"/>
                    <a:pt x="373" y="210"/>
                    <a:pt x="373" y="209"/>
                  </a:cubicBezTo>
                  <a:cubicBezTo>
                    <a:pt x="373" y="210"/>
                    <a:pt x="373" y="211"/>
                    <a:pt x="373" y="211"/>
                  </a:cubicBezTo>
                  <a:close/>
                  <a:moveTo>
                    <a:pt x="374" y="171"/>
                  </a:moveTo>
                  <a:cubicBezTo>
                    <a:pt x="374" y="171"/>
                    <a:pt x="374" y="171"/>
                    <a:pt x="374" y="171"/>
                  </a:cubicBezTo>
                  <a:cubicBezTo>
                    <a:pt x="374" y="170"/>
                    <a:pt x="374" y="169"/>
                    <a:pt x="374" y="168"/>
                  </a:cubicBezTo>
                  <a:cubicBezTo>
                    <a:pt x="374" y="169"/>
                    <a:pt x="374" y="170"/>
                    <a:pt x="374" y="171"/>
                  </a:cubicBezTo>
                  <a:close/>
                  <a:moveTo>
                    <a:pt x="373" y="166"/>
                  </a:moveTo>
                  <a:cubicBezTo>
                    <a:pt x="373" y="166"/>
                    <a:pt x="373" y="166"/>
                    <a:pt x="373" y="166"/>
                  </a:cubicBezTo>
                  <a:cubicBezTo>
                    <a:pt x="373" y="165"/>
                    <a:pt x="373" y="164"/>
                    <a:pt x="373" y="164"/>
                  </a:cubicBezTo>
                  <a:cubicBezTo>
                    <a:pt x="373" y="164"/>
                    <a:pt x="373" y="165"/>
                    <a:pt x="373" y="166"/>
                  </a:cubicBezTo>
                  <a:close/>
                  <a:moveTo>
                    <a:pt x="373" y="162"/>
                  </a:moveTo>
                  <a:cubicBezTo>
                    <a:pt x="373" y="162"/>
                    <a:pt x="373" y="162"/>
                    <a:pt x="373" y="162"/>
                  </a:cubicBezTo>
                  <a:cubicBezTo>
                    <a:pt x="373" y="161"/>
                    <a:pt x="373" y="160"/>
                    <a:pt x="372" y="159"/>
                  </a:cubicBezTo>
                  <a:cubicBezTo>
                    <a:pt x="373" y="160"/>
                    <a:pt x="373" y="161"/>
                    <a:pt x="373" y="162"/>
                  </a:cubicBezTo>
                  <a:close/>
                </a:path>
              </a:pathLst>
            </a:custGeom>
            <a:solidFill>
              <a:srgbClr val="CFC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5"/>
            <p:cNvSpPr>
              <a:spLocks noEditPoints="1"/>
            </p:cNvSpPr>
            <p:nvPr/>
          </p:nvSpPr>
          <p:spPr bwMode="auto">
            <a:xfrm>
              <a:off x="1628" y="2297"/>
              <a:ext cx="555" cy="553"/>
            </a:xfrm>
            <a:custGeom>
              <a:avLst/>
              <a:gdLst>
                <a:gd name="T0" fmla="*/ 170 w 322"/>
                <a:gd name="T1" fmla="*/ 19 h 321"/>
                <a:gd name="T2" fmla="*/ 189 w 322"/>
                <a:gd name="T3" fmla="*/ 31 h 321"/>
                <a:gd name="T4" fmla="*/ 211 w 322"/>
                <a:gd name="T5" fmla="*/ 16 h 321"/>
                <a:gd name="T6" fmla="*/ 237 w 322"/>
                <a:gd name="T7" fmla="*/ 19 h 321"/>
                <a:gd name="T8" fmla="*/ 256 w 322"/>
                <a:gd name="T9" fmla="*/ 31 h 321"/>
                <a:gd name="T10" fmla="*/ 259 w 322"/>
                <a:gd name="T11" fmla="*/ 58 h 321"/>
                <a:gd name="T12" fmla="*/ 271 w 322"/>
                <a:gd name="T13" fmla="*/ 70 h 321"/>
                <a:gd name="T14" fmla="*/ 292 w 322"/>
                <a:gd name="T15" fmla="*/ 82 h 321"/>
                <a:gd name="T16" fmla="*/ 309 w 322"/>
                <a:gd name="T17" fmla="*/ 98 h 321"/>
                <a:gd name="T18" fmla="*/ 309 w 322"/>
                <a:gd name="T19" fmla="*/ 122 h 321"/>
                <a:gd name="T20" fmla="*/ 302 w 322"/>
                <a:gd name="T21" fmla="*/ 145 h 321"/>
                <a:gd name="T22" fmla="*/ 303 w 322"/>
                <a:gd name="T23" fmla="*/ 162 h 321"/>
                <a:gd name="T24" fmla="*/ 312 w 322"/>
                <a:gd name="T25" fmla="*/ 185 h 321"/>
                <a:gd name="T26" fmla="*/ 314 w 322"/>
                <a:gd name="T27" fmla="*/ 208 h 321"/>
                <a:gd name="T28" fmla="*/ 299 w 322"/>
                <a:gd name="T29" fmla="*/ 226 h 321"/>
                <a:gd name="T30" fmla="*/ 279 w 322"/>
                <a:gd name="T31" fmla="*/ 240 h 321"/>
                <a:gd name="T32" fmla="*/ 269 w 322"/>
                <a:gd name="T33" fmla="*/ 253 h 321"/>
                <a:gd name="T34" fmla="*/ 268 w 322"/>
                <a:gd name="T35" fmla="*/ 280 h 321"/>
                <a:gd name="T36" fmla="*/ 250 w 322"/>
                <a:gd name="T37" fmla="*/ 294 h 321"/>
                <a:gd name="T38" fmla="*/ 225 w 322"/>
                <a:gd name="T39" fmla="*/ 299 h 321"/>
                <a:gd name="T40" fmla="*/ 201 w 322"/>
                <a:gd name="T41" fmla="*/ 287 h 321"/>
                <a:gd name="T42" fmla="*/ 184 w 322"/>
                <a:gd name="T43" fmla="*/ 301 h 321"/>
                <a:gd name="T44" fmla="*/ 166 w 322"/>
                <a:gd name="T45" fmla="*/ 321 h 321"/>
                <a:gd name="T46" fmla="*/ 144 w 322"/>
                <a:gd name="T47" fmla="*/ 320 h 321"/>
                <a:gd name="T48" fmla="*/ 121 w 322"/>
                <a:gd name="T49" fmla="*/ 308 h 321"/>
                <a:gd name="T50" fmla="*/ 111 w 322"/>
                <a:gd name="T51" fmla="*/ 283 h 321"/>
                <a:gd name="T52" fmla="*/ 89 w 322"/>
                <a:gd name="T53" fmla="*/ 283 h 321"/>
                <a:gd name="T54" fmla="*/ 62 w 322"/>
                <a:gd name="T55" fmla="*/ 287 h 321"/>
                <a:gd name="T56" fmla="*/ 45 w 322"/>
                <a:gd name="T57" fmla="*/ 272 h 321"/>
                <a:gd name="T58" fmla="*/ 46 w 322"/>
                <a:gd name="T59" fmla="*/ 245 h 321"/>
                <a:gd name="T60" fmla="*/ 44 w 322"/>
                <a:gd name="T61" fmla="*/ 222 h 321"/>
                <a:gd name="T62" fmla="*/ 18 w 322"/>
                <a:gd name="T63" fmla="*/ 215 h 321"/>
                <a:gd name="T64" fmla="*/ 4 w 322"/>
                <a:gd name="T65" fmla="*/ 193 h 321"/>
                <a:gd name="T66" fmla="*/ 1 w 322"/>
                <a:gd name="T67" fmla="*/ 171 h 321"/>
                <a:gd name="T68" fmla="*/ 19 w 322"/>
                <a:gd name="T69" fmla="*/ 151 h 321"/>
                <a:gd name="T70" fmla="*/ 32 w 322"/>
                <a:gd name="T71" fmla="*/ 133 h 321"/>
                <a:gd name="T72" fmla="*/ 17 w 322"/>
                <a:gd name="T73" fmla="*/ 110 h 321"/>
                <a:gd name="T74" fmla="*/ 19 w 322"/>
                <a:gd name="T75" fmla="*/ 85 h 321"/>
                <a:gd name="T76" fmla="*/ 31 w 322"/>
                <a:gd name="T77" fmla="*/ 66 h 321"/>
                <a:gd name="T78" fmla="*/ 58 w 322"/>
                <a:gd name="T79" fmla="*/ 62 h 321"/>
                <a:gd name="T80" fmla="*/ 71 w 322"/>
                <a:gd name="T81" fmla="*/ 51 h 321"/>
                <a:gd name="T82" fmla="*/ 83 w 322"/>
                <a:gd name="T83" fmla="*/ 29 h 321"/>
                <a:gd name="T84" fmla="*/ 98 w 322"/>
                <a:gd name="T85" fmla="*/ 12 h 321"/>
                <a:gd name="T86" fmla="*/ 122 w 322"/>
                <a:gd name="T87" fmla="*/ 13 h 321"/>
                <a:gd name="T88" fmla="*/ 146 w 322"/>
                <a:gd name="T89" fmla="*/ 19 h 321"/>
                <a:gd name="T90" fmla="*/ 74 w 322"/>
                <a:gd name="T91" fmla="*/ 82 h 321"/>
                <a:gd name="T92" fmla="*/ 181 w 322"/>
                <a:gd name="T93" fmla="*/ 177 h 321"/>
                <a:gd name="T94" fmla="*/ 239 w 322"/>
                <a:gd name="T95" fmla="*/ 73 h 321"/>
                <a:gd name="T96" fmla="*/ 145 w 322"/>
                <a:gd name="T97" fmla="*/ 181 h 321"/>
                <a:gd name="T98" fmla="*/ 122 w 322"/>
                <a:gd name="T99" fmla="*/ 88 h 321"/>
                <a:gd name="T100" fmla="*/ 158 w 322"/>
                <a:gd name="T101" fmla="*/ 52 h 321"/>
                <a:gd name="T102" fmla="*/ 200 w 322"/>
                <a:gd name="T103" fmla="*/ 157 h 321"/>
                <a:gd name="T104" fmla="*/ 278 w 322"/>
                <a:gd name="T105" fmla="*/ 158 h 321"/>
                <a:gd name="T106" fmla="*/ 52 w 322"/>
                <a:gd name="T107" fmla="*/ 163 h 321"/>
                <a:gd name="T108" fmla="*/ 135 w 322"/>
                <a:gd name="T109" fmla="*/ 163 h 321"/>
                <a:gd name="T110" fmla="*/ 144 w 322"/>
                <a:gd name="T111" fmla="*/ 161 h 321"/>
                <a:gd name="T112" fmla="*/ 130 w 322"/>
                <a:gd name="T113" fmla="*/ 236 h 321"/>
                <a:gd name="T114" fmla="*/ 164 w 322"/>
                <a:gd name="T115" fmla="*/ 20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2" h="321">
                  <a:moveTo>
                    <a:pt x="153" y="0"/>
                  </a:moveTo>
                  <a:cubicBezTo>
                    <a:pt x="156" y="0"/>
                    <a:pt x="156" y="0"/>
                    <a:pt x="156" y="0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60" y="11"/>
                    <a:pt x="161" y="15"/>
                    <a:pt x="162" y="18"/>
                  </a:cubicBezTo>
                  <a:cubicBezTo>
                    <a:pt x="166" y="28"/>
                    <a:pt x="166" y="28"/>
                    <a:pt x="166" y="28"/>
                  </a:cubicBezTo>
                  <a:cubicBezTo>
                    <a:pt x="170" y="19"/>
                    <a:pt x="170" y="19"/>
                    <a:pt x="170" y="19"/>
                  </a:cubicBezTo>
                  <a:cubicBezTo>
                    <a:pt x="172" y="16"/>
                    <a:pt x="174" y="11"/>
                    <a:pt x="175" y="8"/>
                  </a:cubicBezTo>
                  <a:cubicBezTo>
                    <a:pt x="178" y="1"/>
                    <a:pt x="178" y="1"/>
                    <a:pt x="178" y="1"/>
                  </a:cubicBezTo>
                  <a:cubicBezTo>
                    <a:pt x="184" y="1"/>
                    <a:pt x="184" y="1"/>
                    <a:pt x="184" y="1"/>
                  </a:cubicBezTo>
                  <a:cubicBezTo>
                    <a:pt x="185" y="10"/>
                    <a:pt x="185" y="10"/>
                    <a:pt x="185" y="10"/>
                  </a:cubicBezTo>
                  <a:cubicBezTo>
                    <a:pt x="186" y="13"/>
                    <a:pt x="187" y="18"/>
                    <a:pt x="187" y="21"/>
                  </a:cubicBezTo>
                  <a:cubicBezTo>
                    <a:pt x="189" y="31"/>
                    <a:pt x="189" y="31"/>
                    <a:pt x="189" y="31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7" y="20"/>
                    <a:pt x="199" y="16"/>
                    <a:pt x="201" y="13"/>
                  </a:cubicBezTo>
                  <a:cubicBezTo>
                    <a:pt x="206" y="6"/>
                    <a:pt x="206" y="6"/>
                    <a:pt x="206" y="6"/>
                  </a:cubicBezTo>
                  <a:cubicBezTo>
                    <a:pt x="209" y="7"/>
                    <a:pt x="209" y="7"/>
                    <a:pt x="209" y="7"/>
                  </a:cubicBezTo>
                  <a:cubicBezTo>
                    <a:pt x="211" y="8"/>
                    <a:pt x="211" y="8"/>
                    <a:pt x="211" y="8"/>
                  </a:cubicBezTo>
                  <a:cubicBezTo>
                    <a:pt x="211" y="16"/>
                    <a:pt x="211" y="16"/>
                    <a:pt x="211" y="16"/>
                  </a:cubicBezTo>
                  <a:cubicBezTo>
                    <a:pt x="211" y="19"/>
                    <a:pt x="211" y="24"/>
                    <a:pt x="211" y="27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18" y="30"/>
                    <a:pt x="218" y="30"/>
                    <a:pt x="218" y="30"/>
                  </a:cubicBezTo>
                  <a:cubicBezTo>
                    <a:pt x="221" y="28"/>
                    <a:pt x="224" y="25"/>
                    <a:pt x="226" y="22"/>
                  </a:cubicBezTo>
                  <a:cubicBezTo>
                    <a:pt x="232" y="16"/>
                    <a:pt x="232" y="16"/>
                    <a:pt x="232" y="16"/>
                  </a:cubicBezTo>
                  <a:cubicBezTo>
                    <a:pt x="237" y="19"/>
                    <a:pt x="237" y="19"/>
                    <a:pt x="237" y="19"/>
                  </a:cubicBezTo>
                  <a:cubicBezTo>
                    <a:pt x="235" y="27"/>
                    <a:pt x="235" y="27"/>
                    <a:pt x="235" y="27"/>
                  </a:cubicBezTo>
                  <a:cubicBezTo>
                    <a:pt x="235" y="30"/>
                    <a:pt x="234" y="35"/>
                    <a:pt x="233" y="38"/>
                  </a:cubicBezTo>
                  <a:cubicBezTo>
                    <a:pt x="231" y="49"/>
                    <a:pt x="231" y="49"/>
                    <a:pt x="231" y="49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3" y="40"/>
                    <a:pt x="247" y="38"/>
                    <a:pt x="249" y="36"/>
                  </a:cubicBezTo>
                  <a:cubicBezTo>
                    <a:pt x="256" y="31"/>
                    <a:pt x="256" y="31"/>
                    <a:pt x="256" y="31"/>
                  </a:cubicBezTo>
                  <a:cubicBezTo>
                    <a:pt x="257" y="32"/>
                    <a:pt x="257" y="32"/>
                    <a:pt x="257" y="32"/>
                  </a:cubicBezTo>
                  <a:cubicBezTo>
                    <a:pt x="260" y="34"/>
                    <a:pt x="260" y="34"/>
                    <a:pt x="260" y="34"/>
                  </a:cubicBezTo>
                  <a:cubicBezTo>
                    <a:pt x="257" y="42"/>
                    <a:pt x="257" y="42"/>
                    <a:pt x="257" y="42"/>
                  </a:cubicBezTo>
                  <a:cubicBezTo>
                    <a:pt x="256" y="45"/>
                    <a:pt x="255" y="50"/>
                    <a:pt x="254" y="52"/>
                  </a:cubicBezTo>
                  <a:cubicBezTo>
                    <a:pt x="250" y="62"/>
                    <a:pt x="250" y="62"/>
                    <a:pt x="250" y="62"/>
                  </a:cubicBezTo>
                  <a:cubicBezTo>
                    <a:pt x="259" y="58"/>
                    <a:pt x="259" y="58"/>
                    <a:pt x="259" y="58"/>
                  </a:cubicBezTo>
                  <a:cubicBezTo>
                    <a:pt x="262" y="56"/>
                    <a:pt x="267" y="54"/>
                    <a:pt x="269" y="53"/>
                  </a:cubicBezTo>
                  <a:cubicBezTo>
                    <a:pt x="277" y="49"/>
                    <a:pt x="277" y="49"/>
                    <a:pt x="277" y="49"/>
                  </a:cubicBezTo>
                  <a:cubicBezTo>
                    <a:pt x="280" y="52"/>
                    <a:pt x="280" y="52"/>
                    <a:pt x="280" y="52"/>
                  </a:cubicBezTo>
                  <a:cubicBezTo>
                    <a:pt x="281" y="53"/>
                    <a:pt x="281" y="53"/>
                    <a:pt x="281" y="53"/>
                  </a:cubicBezTo>
                  <a:cubicBezTo>
                    <a:pt x="277" y="61"/>
                    <a:pt x="277" y="61"/>
                    <a:pt x="277" y="61"/>
                  </a:cubicBezTo>
                  <a:cubicBezTo>
                    <a:pt x="275" y="63"/>
                    <a:pt x="273" y="68"/>
                    <a:pt x="271" y="70"/>
                  </a:cubicBezTo>
                  <a:cubicBezTo>
                    <a:pt x="266" y="79"/>
                    <a:pt x="266" y="79"/>
                    <a:pt x="266" y="79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9" y="76"/>
                    <a:pt x="283" y="74"/>
                    <a:pt x="286" y="73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8" y="76"/>
                    <a:pt x="298" y="76"/>
                    <a:pt x="298" y="76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0" y="85"/>
                    <a:pt x="287" y="88"/>
                    <a:pt x="285" y="91"/>
                  </a:cubicBezTo>
                  <a:cubicBezTo>
                    <a:pt x="278" y="99"/>
                    <a:pt x="278" y="99"/>
                    <a:pt x="278" y="99"/>
                  </a:cubicBezTo>
                  <a:cubicBezTo>
                    <a:pt x="289" y="98"/>
                    <a:pt x="289" y="98"/>
                    <a:pt x="289" y="98"/>
                  </a:cubicBezTo>
                  <a:cubicBezTo>
                    <a:pt x="292" y="97"/>
                    <a:pt x="297" y="97"/>
                    <a:pt x="300" y="97"/>
                  </a:cubicBezTo>
                  <a:cubicBezTo>
                    <a:pt x="308" y="96"/>
                    <a:pt x="308" y="96"/>
                    <a:pt x="308" y="96"/>
                  </a:cubicBezTo>
                  <a:cubicBezTo>
                    <a:pt x="309" y="98"/>
                    <a:pt x="309" y="98"/>
                    <a:pt x="309" y="98"/>
                  </a:cubicBezTo>
                  <a:cubicBezTo>
                    <a:pt x="310" y="101"/>
                    <a:pt x="310" y="101"/>
                    <a:pt x="310" y="101"/>
                  </a:cubicBezTo>
                  <a:cubicBezTo>
                    <a:pt x="304" y="106"/>
                    <a:pt x="304" y="106"/>
                    <a:pt x="304" y="106"/>
                  </a:cubicBezTo>
                  <a:cubicBezTo>
                    <a:pt x="301" y="108"/>
                    <a:pt x="298" y="111"/>
                    <a:pt x="295" y="113"/>
                  </a:cubicBezTo>
                  <a:cubicBezTo>
                    <a:pt x="287" y="120"/>
                    <a:pt x="287" y="120"/>
                    <a:pt x="287" y="120"/>
                  </a:cubicBezTo>
                  <a:cubicBezTo>
                    <a:pt x="298" y="121"/>
                    <a:pt x="298" y="121"/>
                    <a:pt x="298" y="121"/>
                  </a:cubicBezTo>
                  <a:cubicBezTo>
                    <a:pt x="301" y="121"/>
                    <a:pt x="306" y="121"/>
                    <a:pt x="309" y="122"/>
                  </a:cubicBezTo>
                  <a:cubicBezTo>
                    <a:pt x="317" y="122"/>
                    <a:pt x="317" y="122"/>
                    <a:pt x="317" y="122"/>
                  </a:cubicBezTo>
                  <a:cubicBezTo>
                    <a:pt x="318" y="128"/>
                    <a:pt x="318" y="128"/>
                    <a:pt x="318" y="128"/>
                  </a:cubicBezTo>
                  <a:cubicBezTo>
                    <a:pt x="311" y="132"/>
                    <a:pt x="311" y="132"/>
                    <a:pt x="311" y="132"/>
                  </a:cubicBezTo>
                  <a:cubicBezTo>
                    <a:pt x="308" y="133"/>
                    <a:pt x="304" y="136"/>
                    <a:pt x="301" y="137"/>
                  </a:cubicBezTo>
                  <a:cubicBezTo>
                    <a:pt x="292" y="143"/>
                    <a:pt x="292" y="143"/>
                    <a:pt x="292" y="143"/>
                  </a:cubicBezTo>
                  <a:cubicBezTo>
                    <a:pt x="302" y="145"/>
                    <a:pt x="302" y="145"/>
                    <a:pt x="302" y="145"/>
                  </a:cubicBezTo>
                  <a:cubicBezTo>
                    <a:pt x="305" y="146"/>
                    <a:pt x="310" y="147"/>
                    <a:pt x="313" y="148"/>
                  </a:cubicBezTo>
                  <a:cubicBezTo>
                    <a:pt x="321" y="150"/>
                    <a:pt x="321" y="150"/>
                    <a:pt x="321" y="150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56"/>
                    <a:pt x="322" y="156"/>
                    <a:pt x="322" y="156"/>
                  </a:cubicBezTo>
                  <a:cubicBezTo>
                    <a:pt x="314" y="158"/>
                    <a:pt x="314" y="158"/>
                    <a:pt x="314" y="158"/>
                  </a:cubicBezTo>
                  <a:cubicBezTo>
                    <a:pt x="311" y="159"/>
                    <a:pt x="306" y="161"/>
                    <a:pt x="303" y="162"/>
                  </a:cubicBezTo>
                  <a:cubicBezTo>
                    <a:pt x="293" y="166"/>
                    <a:pt x="293" y="166"/>
                    <a:pt x="293" y="166"/>
                  </a:cubicBezTo>
                  <a:cubicBezTo>
                    <a:pt x="303" y="170"/>
                    <a:pt x="303" y="170"/>
                    <a:pt x="303" y="170"/>
                  </a:cubicBezTo>
                  <a:cubicBezTo>
                    <a:pt x="306" y="171"/>
                    <a:pt x="310" y="173"/>
                    <a:pt x="313" y="174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0" y="184"/>
                    <a:pt x="320" y="184"/>
                    <a:pt x="320" y="184"/>
                  </a:cubicBezTo>
                  <a:cubicBezTo>
                    <a:pt x="312" y="185"/>
                    <a:pt x="312" y="185"/>
                    <a:pt x="312" y="185"/>
                  </a:cubicBezTo>
                  <a:cubicBezTo>
                    <a:pt x="309" y="185"/>
                    <a:pt x="304" y="186"/>
                    <a:pt x="301" y="187"/>
                  </a:cubicBezTo>
                  <a:cubicBezTo>
                    <a:pt x="290" y="188"/>
                    <a:pt x="290" y="188"/>
                    <a:pt x="290" y="188"/>
                  </a:cubicBezTo>
                  <a:cubicBezTo>
                    <a:pt x="299" y="194"/>
                    <a:pt x="299" y="194"/>
                    <a:pt x="299" y="194"/>
                  </a:cubicBezTo>
                  <a:cubicBezTo>
                    <a:pt x="302" y="196"/>
                    <a:pt x="306" y="199"/>
                    <a:pt x="308" y="201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14" y="208"/>
                    <a:pt x="314" y="208"/>
                    <a:pt x="314" y="208"/>
                  </a:cubicBezTo>
                  <a:cubicBezTo>
                    <a:pt x="314" y="211"/>
                    <a:pt x="314" y="211"/>
                    <a:pt x="314" y="211"/>
                  </a:cubicBezTo>
                  <a:cubicBezTo>
                    <a:pt x="305" y="211"/>
                    <a:pt x="305" y="211"/>
                    <a:pt x="305" y="211"/>
                  </a:cubicBezTo>
                  <a:cubicBezTo>
                    <a:pt x="302" y="211"/>
                    <a:pt x="297" y="211"/>
                    <a:pt x="294" y="211"/>
                  </a:cubicBezTo>
                  <a:cubicBezTo>
                    <a:pt x="283" y="211"/>
                    <a:pt x="283" y="211"/>
                    <a:pt x="283" y="211"/>
                  </a:cubicBezTo>
                  <a:cubicBezTo>
                    <a:pt x="291" y="218"/>
                    <a:pt x="291" y="218"/>
                    <a:pt x="291" y="218"/>
                  </a:cubicBezTo>
                  <a:cubicBezTo>
                    <a:pt x="293" y="220"/>
                    <a:pt x="297" y="223"/>
                    <a:pt x="299" y="226"/>
                  </a:cubicBezTo>
                  <a:cubicBezTo>
                    <a:pt x="305" y="231"/>
                    <a:pt x="305" y="231"/>
                    <a:pt x="305" y="231"/>
                  </a:cubicBezTo>
                  <a:cubicBezTo>
                    <a:pt x="303" y="237"/>
                    <a:pt x="303" y="237"/>
                    <a:pt x="303" y="237"/>
                  </a:cubicBezTo>
                  <a:cubicBezTo>
                    <a:pt x="294" y="235"/>
                    <a:pt x="294" y="235"/>
                    <a:pt x="294" y="235"/>
                  </a:cubicBezTo>
                  <a:cubicBezTo>
                    <a:pt x="291" y="234"/>
                    <a:pt x="286" y="234"/>
                    <a:pt x="283" y="233"/>
                  </a:cubicBezTo>
                  <a:cubicBezTo>
                    <a:pt x="273" y="231"/>
                    <a:pt x="273" y="231"/>
                    <a:pt x="273" y="231"/>
                  </a:cubicBezTo>
                  <a:cubicBezTo>
                    <a:pt x="279" y="240"/>
                    <a:pt x="279" y="240"/>
                    <a:pt x="279" y="240"/>
                  </a:cubicBezTo>
                  <a:cubicBezTo>
                    <a:pt x="281" y="242"/>
                    <a:pt x="284" y="246"/>
                    <a:pt x="286" y="249"/>
                  </a:cubicBezTo>
                  <a:cubicBezTo>
                    <a:pt x="291" y="255"/>
                    <a:pt x="291" y="255"/>
                    <a:pt x="291" y="255"/>
                  </a:cubicBezTo>
                  <a:cubicBezTo>
                    <a:pt x="290" y="257"/>
                    <a:pt x="290" y="257"/>
                    <a:pt x="290" y="257"/>
                  </a:cubicBezTo>
                  <a:cubicBezTo>
                    <a:pt x="287" y="260"/>
                    <a:pt x="287" y="260"/>
                    <a:pt x="287" y="260"/>
                  </a:cubicBezTo>
                  <a:cubicBezTo>
                    <a:pt x="279" y="257"/>
                    <a:pt x="279" y="257"/>
                    <a:pt x="279" y="257"/>
                  </a:cubicBezTo>
                  <a:cubicBezTo>
                    <a:pt x="277" y="256"/>
                    <a:pt x="272" y="254"/>
                    <a:pt x="269" y="253"/>
                  </a:cubicBezTo>
                  <a:cubicBezTo>
                    <a:pt x="259" y="249"/>
                    <a:pt x="259" y="249"/>
                    <a:pt x="259" y="249"/>
                  </a:cubicBezTo>
                  <a:cubicBezTo>
                    <a:pt x="264" y="259"/>
                    <a:pt x="264" y="259"/>
                    <a:pt x="264" y="259"/>
                  </a:cubicBezTo>
                  <a:cubicBezTo>
                    <a:pt x="265" y="262"/>
                    <a:pt x="267" y="266"/>
                    <a:pt x="269" y="269"/>
                  </a:cubicBezTo>
                  <a:cubicBezTo>
                    <a:pt x="272" y="276"/>
                    <a:pt x="272" y="276"/>
                    <a:pt x="272" y="276"/>
                  </a:cubicBezTo>
                  <a:cubicBezTo>
                    <a:pt x="269" y="279"/>
                    <a:pt x="269" y="279"/>
                    <a:pt x="269" y="279"/>
                  </a:cubicBezTo>
                  <a:cubicBezTo>
                    <a:pt x="268" y="280"/>
                    <a:pt x="268" y="280"/>
                    <a:pt x="268" y="280"/>
                  </a:cubicBezTo>
                  <a:cubicBezTo>
                    <a:pt x="261" y="276"/>
                    <a:pt x="261" y="276"/>
                    <a:pt x="261" y="276"/>
                  </a:cubicBezTo>
                  <a:cubicBezTo>
                    <a:pt x="258" y="275"/>
                    <a:pt x="254" y="272"/>
                    <a:pt x="251" y="271"/>
                  </a:cubicBezTo>
                  <a:cubicBezTo>
                    <a:pt x="242" y="265"/>
                    <a:pt x="242" y="265"/>
                    <a:pt x="242" y="265"/>
                  </a:cubicBezTo>
                  <a:cubicBezTo>
                    <a:pt x="245" y="275"/>
                    <a:pt x="245" y="275"/>
                    <a:pt x="245" y="275"/>
                  </a:cubicBezTo>
                  <a:cubicBezTo>
                    <a:pt x="246" y="278"/>
                    <a:pt x="247" y="283"/>
                    <a:pt x="248" y="286"/>
                  </a:cubicBezTo>
                  <a:cubicBezTo>
                    <a:pt x="250" y="294"/>
                    <a:pt x="250" y="294"/>
                    <a:pt x="250" y="294"/>
                  </a:cubicBezTo>
                  <a:cubicBezTo>
                    <a:pt x="246" y="297"/>
                    <a:pt x="246" y="297"/>
                    <a:pt x="246" y="297"/>
                  </a:cubicBezTo>
                  <a:cubicBezTo>
                    <a:pt x="239" y="292"/>
                    <a:pt x="239" y="292"/>
                    <a:pt x="239" y="292"/>
                  </a:cubicBezTo>
                  <a:cubicBezTo>
                    <a:pt x="237" y="290"/>
                    <a:pt x="233" y="287"/>
                    <a:pt x="231" y="285"/>
                  </a:cubicBezTo>
                  <a:cubicBezTo>
                    <a:pt x="223" y="278"/>
                    <a:pt x="223" y="278"/>
                    <a:pt x="223" y="278"/>
                  </a:cubicBezTo>
                  <a:cubicBezTo>
                    <a:pt x="224" y="288"/>
                    <a:pt x="224" y="288"/>
                    <a:pt x="224" y="288"/>
                  </a:cubicBezTo>
                  <a:cubicBezTo>
                    <a:pt x="224" y="291"/>
                    <a:pt x="225" y="296"/>
                    <a:pt x="225" y="299"/>
                  </a:cubicBezTo>
                  <a:cubicBezTo>
                    <a:pt x="226" y="308"/>
                    <a:pt x="226" y="308"/>
                    <a:pt x="226" y="308"/>
                  </a:cubicBezTo>
                  <a:cubicBezTo>
                    <a:pt x="224" y="309"/>
                    <a:pt x="224" y="309"/>
                    <a:pt x="224" y="309"/>
                  </a:cubicBezTo>
                  <a:cubicBezTo>
                    <a:pt x="221" y="310"/>
                    <a:pt x="221" y="310"/>
                    <a:pt x="221" y="310"/>
                  </a:cubicBezTo>
                  <a:cubicBezTo>
                    <a:pt x="215" y="303"/>
                    <a:pt x="215" y="303"/>
                    <a:pt x="215" y="303"/>
                  </a:cubicBezTo>
                  <a:cubicBezTo>
                    <a:pt x="213" y="301"/>
                    <a:pt x="210" y="297"/>
                    <a:pt x="208" y="295"/>
                  </a:cubicBezTo>
                  <a:cubicBezTo>
                    <a:pt x="201" y="287"/>
                    <a:pt x="201" y="287"/>
                    <a:pt x="201" y="287"/>
                  </a:cubicBezTo>
                  <a:cubicBezTo>
                    <a:pt x="201" y="297"/>
                    <a:pt x="201" y="297"/>
                    <a:pt x="201" y="297"/>
                  </a:cubicBezTo>
                  <a:cubicBezTo>
                    <a:pt x="200" y="300"/>
                    <a:pt x="200" y="305"/>
                    <a:pt x="200" y="308"/>
                  </a:cubicBezTo>
                  <a:cubicBezTo>
                    <a:pt x="199" y="317"/>
                    <a:pt x="199" y="317"/>
                    <a:pt x="199" y="317"/>
                  </a:cubicBezTo>
                  <a:cubicBezTo>
                    <a:pt x="194" y="318"/>
                    <a:pt x="194" y="318"/>
                    <a:pt x="194" y="318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88" y="308"/>
                    <a:pt x="186" y="304"/>
                    <a:pt x="184" y="301"/>
                  </a:cubicBezTo>
                  <a:cubicBezTo>
                    <a:pt x="179" y="292"/>
                    <a:pt x="179" y="292"/>
                    <a:pt x="179" y="292"/>
                  </a:cubicBezTo>
                  <a:cubicBezTo>
                    <a:pt x="176" y="302"/>
                    <a:pt x="176" y="302"/>
                    <a:pt x="176" y="302"/>
                  </a:cubicBezTo>
                  <a:cubicBezTo>
                    <a:pt x="176" y="305"/>
                    <a:pt x="174" y="310"/>
                    <a:pt x="174" y="313"/>
                  </a:cubicBezTo>
                  <a:cubicBezTo>
                    <a:pt x="172" y="321"/>
                    <a:pt x="172" y="321"/>
                    <a:pt x="172" y="321"/>
                  </a:cubicBezTo>
                  <a:cubicBezTo>
                    <a:pt x="169" y="321"/>
                    <a:pt x="169" y="321"/>
                    <a:pt x="169" y="321"/>
                  </a:cubicBezTo>
                  <a:cubicBezTo>
                    <a:pt x="166" y="321"/>
                    <a:pt x="166" y="321"/>
                    <a:pt x="166" y="321"/>
                  </a:cubicBezTo>
                  <a:cubicBezTo>
                    <a:pt x="163" y="313"/>
                    <a:pt x="163" y="313"/>
                    <a:pt x="163" y="313"/>
                  </a:cubicBezTo>
                  <a:cubicBezTo>
                    <a:pt x="162" y="310"/>
                    <a:pt x="160" y="306"/>
                    <a:pt x="159" y="303"/>
                  </a:cubicBezTo>
                  <a:cubicBezTo>
                    <a:pt x="156" y="293"/>
                    <a:pt x="156" y="293"/>
                    <a:pt x="156" y="293"/>
                  </a:cubicBezTo>
                  <a:cubicBezTo>
                    <a:pt x="152" y="303"/>
                    <a:pt x="152" y="303"/>
                    <a:pt x="152" y="303"/>
                  </a:cubicBezTo>
                  <a:cubicBezTo>
                    <a:pt x="150" y="305"/>
                    <a:pt x="148" y="310"/>
                    <a:pt x="147" y="313"/>
                  </a:cubicBezTo>
                  <a:cubicBezTo>
                    <a:pt x="144" y="320"/>
                    <a:pt x="144" y="320"/>
                    <a:pt x="144" y="320"/>
                  </a:cubicBezTo>
                  <a:cubicBezTo>
                    <a:pt x="138" y="320"/>
                    <a:pt x="138" y="320"/>
                    <a:pt x="138" y="320"/>
                  </a:cubicBezTo>
                  <a:cubicBezTo>
                    <a:pt x="137" y="311"/>
                    <a:pt x="137" y="311"/>
                    <a:pt x="137" y="311"/>
                  </a:cubicBezTo>
                  <a:cubicBezTo>
                    <a:pt x="136" y="308"/>
                    <a:pt x="135" y="303"/>
                    <a:pt x="135" y="300"/>
                  </a:cubicBezTo>
                  <a:cubicBezTo>
                    <a:pt x="133" y="290"/>
                    <a:pt x="133" y="290"/>
                    <a:pt x="133" y="290"/>
                  </a:cubicBezTo>
                  <a:cubicBezTo>
                    <a:pt x="127" y="299"/>
                    <a:pt x="127" y="299"/>
                    <a:pt x="127" y="299"/>
                  </a:cubicBezTo>
                  <a:cubicBezTo>
                    <a:pt x="125" y="301"/>
                    <a:pt x="123" y="305"/>
                    <a:pt x="121" y="308"/>
                  </a:cubicBezTo>
                  <a:cubicBezTo>
                    <a:pt x="116" y="315"/>
                    <a:pt x="116" y="315"/>
                    <a:pt x="116" y="315"/>
                  </a:cubicBezTo>
                  <a:cubicBezTo>
                    <a:pt x="113" y="314"/>
                    <a:pt x="113" y="314"/>
                    <a:pt x="113" y="314"/>
                  </a:cubicBezTo>
                  <a:cubicBezTo>
                    <a:pt x="111" y="313"/>
                    <a:pt x="111" y="313"/>
                    <a:pt x="111" y="313"/>
                  </a:cubicBezTo>
                  <a:cubicBezTo>
                    <a:pt x="111" y="305"/>
                    <a:pt x="111" y="305"/>
                    <a:pt x="111" y="305"/>
                  </a:cubicBezTo>
                  <a:cubicBezTo>
                    <a:pt x="111" y="302"/>
                    <a:pt x="111" y="297"/>
                    <a:pt x="111" y="294"/>
                  </a:cubicBezTo>
                  <a:cubicBezTo>
                    <a:pt x="111" y="283"/>
                    <a:pt x="111" y="283"/>
                    <a:pt x="111" y="283"/>
                  </a:cubicBezTo>
                  <a:cubicBezTo>
                    <a:pt x="104" y="291"/>
                    <a:pt x="104" y="291"/>
                    <a:pt x="104" y="291"/>
                  </a:cubicBezTo>
                  <a:cubicBezTo>
                    <a:pt x="101" y="293"/>
                    <a:pt x="98" y="296"/>
                    <a:pt x="96" y="299"/>
                  </a:cubicBezTo>
                  <a:cubicBezTo>
                    <a:pt x="90" y="305"/>
                    <a:pt x="90" y="305"/>
                    <a:pt x="90" y="305"/>
                  </a:cubicBezTo>
                  <a:cubicBezTo>
                    <a:pt x="85" y="302"/>
                    <a:pt x="85" y="302"/>
                    <a:pt x="85" y="302"/>
                  </a:cubicBezTo>
                  <a:cubicBezTo>
                    <a:pt x="87" y="294"/>
                    <a:pt x="87" y="294"/>
                    <a:pt x="87" y="294"/>
                  </a:cubicBezTo>
                  <a:cubicBezTo>
                    <a:pt x="87" y="291"/>
                    <a:pt x="88" y="286"/>
                    <a:pt x="89" y="283"/>
                  </a:cubicBezTo>
                  <a:cubicBezTo>
                    <a:pt x="90" y="272"/>
                    <a:pt x="90" y="272"/>
                    <a:pt x="90" y="272"/>
                  </a:cubicBezTo>
                  <a:cubicBezTo>
                    <a:pt x="82" y="279"/>
                    <a:pt x="82" y="279"/>
                    <a:pt x="82" y="279"/>
                  </a:cubicBezTo>
                  <a:cubicBezTo>
                    <a:pt x="79" y="281"/>
                    <a:pt x="75" y="283"/>
                    <a:pt x="73" y="285"/>
                  </a:cubicBezTo>
                  <a:cubicBezTo>
                    <a:pt x="66" y="290"/>
                    <a:pt x="66" y="290"/>
                    <a:pt x="66" y="290"/>
                  </a:cubicBezTo>
                  <a:cubicBezTo>
                    <a:pt x="65" y="289"/>
                    <a:pt x="65" y="289"/>
                    <a:pt x="65" y="289"/>
                  </a:cubicBezTo>
                  <a:cubicBezTo>
                    <a:pt x="62" y="287"/>
                    <a:pt x="62" y="287"/>
                    <a:pt x="62" y="287"/>
                  </a:cubicBezTo>
                  <a:cubicBezTo>
                    <a:pt x="64" y="279"/>
                    <a:pt x="64" y="279"/>
                    <a:pt x="64" y="279"/>
                  </a:cubicBezTo>
                  <a:cubicBezTo>
                    <a:pt x="66" y="276"/>
                    <a:pt x="67" y="271"/>
                    <a:pt x="68" y="269"/>
                  </a:cubicBezTo>
                  <a:cubicBezTo>
                    <a:pt x="72" y="259"/>
                    <a:pt x="72" y="259"/>
                    <a:pt x="72" y="259"/>
                  </a:cubicBezTo>
                  <a:cubicBezTo>
                    <a:pt x="62" y="263"/>
                    <a:pt x="62" y="263"/>
                    <a:pt x="62" y="263"/>
                  </a:cubicBezTo>
                  <a:cubicBezTo>
                    <a:pt x="60" y="265"/>
                    <a:pt x="55" y="267"/>
                    <a:pt x="53" y="268"/>
                  </a:cubicBezTo>
                  <a:cubicBezTo>
                    <a:pt x="45" y="272"/>
                    <a:pt x="45" y="272"/>
                    <a:pt x="45" y="272"/>
                  </a:cubicBezTo>
                  <a:cubicBezTo>
                    <a:pt x="42" y="269"/>
                    <a:pt x="42" y="269"/>
                    <a:pt x="42" y="269"/>
                  </a:cubicBezTo>
                  <a:cubicBezTo>
                    <a:pt x="41" y="268"/>
                    <a:pt x="41" y="268"/>
                    <a:pt x="41" y="268"/>
                  </a:cubicBezTo>
                  <a:cubicBezTo>
                    <a:pt x="45" y="260"/>
                    <a:pt x="45" y="260"/>
                    <a:pt x="45" y="260"/>
                  </a:cubicBezTo>
                  <a:cubicBezTo>
                    <a:pt x="47" y="258"/>
                    <a:pt x="49" y="253"/>
                    <a:pt x="51" y="251"/>
                  </a:cubicBezTo>
                  <a:cubicBezTo>
                    <a:pt x="56" y="242"/>
                    <a:pt x="56" y="242"/>
                    <a:pt x="56" y="242"/>
                  </a:cubicBezTo>
                  <a:cubicBezTo>
                    <a:pt x="46" y="245"/>
                    <a:pt x="46" y="245"/>
                    <a:pt x="46" y="245"/>
                  </a:cubicBezTo>
                  <a:cubicBezTo>
                    <a:pt x="43" y="245"/>
                    <a:pt x="38" y="247"/>
                    <a:pt x="36" y="248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4" y="245"/>
                    <a:pt x="24" y="245"/>
                    <a:pt x="24" y="245"/>
                  </a:cubicBezTo>
                  <a:cubicBezTo>
                    <a:pt x="30" y="239"/>
                    <a:pt x="30" y="239"/>
                    <a:pt x="30" y="239"/>
                  </a:cubicBezTo>
                  <a:cubicBezTo>
                    <a:pt x="32" y="236"/>
                    <a:pt x="35" y="233"/>
                    <a:pt x="37" y="230"/>
                  </a:cubicBezTo>
                  <a:cubicBezTo>
                    <a:pt x="44" y="222"/>
                    <a:pt x="44" y="222"/>
                    <a:pt x="44" y="222"/>
                  </a:cubicBezTo>
                  <a:cubicBezTo>
                    <a:pt x="33" y="223"/>
                    <a:pt x="33" y="223"/>
                    <a:pt x="33" y="223"/>
                  </a:cubicBezTo>
                  <a:cubicBezTo>
                    <a:pt x="30" y="224"/>
                    <a:pt x="25" y="224"/>
                    <a:pt x="22" y="225"/>
                  </a:cubicBezTo>
                  <a:cubicBezTo>
                    <a:pt x="14" y="225"/>
                    <a:pt x="14" y="225"/>
                    <a:pt x="14" y="225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2" y="220"/>
                    <a:pt x="12" y="220"/>
                    <a:pt x="12" y="220"/>
                  </a:cubicBezTo>
                  <a:cubicBezTo>
                    <a:pt x="18" y="215"/>
                    <a:pt x="18" y="215"/>
                    <a:pt x="18" y="215"/>
                  </a:cubicBezTo>
                  <a:cubicBezTo>
                    <a:pt x="21" y="213"/>
                    <a:pt x="24" y="210"/>
                    <a:pt x="27" y="208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24" y="200"/>
                    <a:pt x="24" y="200"/>
                    <a:pt x="24" y="200"/>
                  </a:cubicBezTo>
                  <a:cubicBezTo>
                    <a:pt x="21" y="200"/>
                    <a:pt x="16" y="200"/>
                    <a:pt x="13" y="199"/>
                  </a:cubicBezTo>
                  <a:cubicBezTo>
                    <a:pt x="5" y="199"/>
                    <a:pt x="5" y="199"/>
                    <a:pt x="5" y="199"/>
                  </a:cubicBezTo>
                  <a:cubicBezTo>
                    <a:pt x="4" y="193"/>
                    <a:pt x="4" y="193"/>
                    <a:pt x="4" y="193"/>
                  </a:cubicBezTo>
                  <a:cubicBezTo>
                    <a:pt x="11" y="189"/>
                    <a:pt x="11" y="189"/>
                    <a:pt x="11" y="189"/>
                  </a:cubicBezTo>
                  <a:cubicBezTo>
                    <a:pt x="14" y="188"/>
                    <a:pt x="18" y="185"/>
                    <a:pt x="21" y="184"/>
                  </a:cubicBezTo>
                  <a:cubicBezTo>
                    <a:pt x="30" y="178"/>
                    <a:pt x="30" y="178"/>
                    <a:pt x="30" y="178"/>
                  </a:cubicBezTo>
                  <a:cubicBezTo>
                    <a:pt x="19" y="176"/>
                    <a:pt x="19" y="176"/>
                    <a:pt x="19" y="176"/>
                  </a:cubicBezTo>
                  <a:cubicBezTo>
                    <a:pt x="17" y="175"/>
                    <a:pt x="12" y="174"/>
                    <a:pt x="9" y="173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8" y="163"/>
                    <a:pt x="8" y="163"/>
                    <a:pt x="8" y="163"/>
                  </a:cubicBezTo>
                  <a:cubicBezTo>
                    <a:pt x="11" y="162"/>
                    <a:pt x="16" y="160"/>
                    <a:pt x="19" y="159"/>
                  </a:cubicBezTo>
                  <a:cubicBezTo>
                    <a:pt x="29" y="155"/>
                    <a:pt x="29" y="155"/>
                    <a:pt x="29" y="155"/>
                  </a:cubicBezTo>
                  <a:cubicBezTo>
                    <a:pt x="19" y="151"/>
                    <a:pt x="19" y="151"/>
                    <a:pt x="19" y="151"/>
                  </a:cubicBezTo>
                  <a:cubicBezTo>
                    <a:pt x="16" y="150"/>
                    <a:pt x="12" y="148"/>
                    <a:pt x="9" y="147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" y="138"/>
                    <a:pt x="2" y="138"/>
                    <a:pt x="2" y="138"/>
                  </a:cubicBezTo>
                  <a:cubicBezTo>
                    <a:pt x="10" y="136"/>
                    <a:pt x="10" y="136"/>
                    <a:pt x="10" y="136"/>
                  </a:cubicBezTo>
                  <a:cubicBezTo>
                    <a:pt x="13" y="136"/>
                    <a:pt x="18" y="135"/>
                    <a:pt x="21" y="134"/>
                  </a:cubicBezTo>
                  <a:cubicBezTo>
                    <a:pt x="32" y="133"/>
                    <a:pt x="32" y="133"/>
                    <a:pt x="32" y="133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0" y="125"/>
                    <a:pt x="16" y="122"/>
                    <a:pt x="14" y="120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8" y="113"/>
                    <a:pt x="8" y="113"/>
                    <a:pt x="8" y="113"/>
                  </a:cubicBezTo>
                  <a:cubicBezTo>
                    <a:pt x="8" y="110"/>
                    <a:pt x="8" y="110"/>
                    <a:pt x="8" y="110"/>
                  </a:cubicBezTo>
                  <a:cubicBezTo>
                    <a:pt x="17" y="110"/>
                    <a:pt x="17" y="110"/>
                    <a:pt x="17" y="110"/>
                  </a:cubicBezTo>
                  <a:cubicBezTo>
                    <a:pt x="20" y="110"/>
                    <a:pt x="25" y="110"/>
                    <a:pt x="28" y="110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31" y="103"/>
                    <a:pt x="31" y="103"/>
                    <a:pt x="31" y="103"/>
                  </a:cubicBezTo>
                  <a:cubicBezTo>
                    <a:pt x="29" y="101"/>
                    <a:pt x="25" y="98"/>
                    <a:pt x="23" y="95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31" y="87"/>
                    <a:pt x="35" y="87"/>
                    <a:pt x="38" y="88"/>
                  </a:cubicBezTo>
                  <a:cubicBezTo>
                    <a:pt x="49" y="90"/>
                    <a:pt x="49" y="90"/>
                    <a:pt x="49" y="90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1" y="79"/>
                    <a:pt x="38" y="75"/>
                    <a:pt x="36" y="72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5" y="65"/>
                    <a:pt x="50" y="67"/>
                    <a:pt x="53" y="68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7" y="59"/>
                    <a:pt x="55" y="55"/>
                    <a:pt x="53" y="52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64" y="46"/>
                    <a:pt x="68" y="49"/>
                    <a:pt x="71" y="51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7" y="46"/>
                    <a:pt x="77" y="46"/>
                    <a:pt x="77" y="46"/>
                  </a:cubicBezTo>
                  <a:cubicBezTo>
                    <a:pt x="76" y="43"/>
                    <a:pt x="75" y="38"/>
                    <a:pt x="74" y="35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83" y="29"/>
                    <a:pt x="83" y="29"/>
                    <a:pt x="83" y="29"/>
                  </a:cubicBezTo>
                  <a:cubicBezTo>
                    <a:pt x="85" y="31"/>
                    <a:pt x="89" y="35"/>
                    <a:pt x="91" y="37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30"/>
                    <a:pt x="97" y="25"/>
                    <a:pt x="97" y="22"/>
                  </a:cubicBezTo>
                  <a:cubicBezTo>
                    <a:pt x="96" y="13"/>
                    <a:pt x="96" y="13"/>
                    <a:pt x="96" y="13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9" y="20"/>
                    <a:pt x="112" y="24"/>
                    <a:pt x="114" y="26"/>
                  </a:cubicBezTo>
                  <a:cubicBezTo>
                    <a:pt x="121" y="35"/>
                    <a:pt x="121" y="35"/>
                    <a:pt x="121" y="35"/>
                  </a:cubicBezTo>
                  <a:cubicBezTo>
                    <a:pt x="121" y="24"/>
                    <a:pt x="121" y="24"/>
                    <a:pt x="121" y="24"/>
                  </a:cubicBezTo>
                  <a:cubicBezTo>
                    <a:pt x="121" y="21"/>
                    <a:pt x="122" y="16"/>
                    <a:pt x="122" y="13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8" y="3"/>
                    <a:pt x="128" y="3"/>
                    <a:pt x="128" y="3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4" y="13"/>
                    <a:pt x="136" y="17"/>
                    <a:pt x="138" y="20"/>
                  </a:cubicBezTo>
                  <a:cubicBezTo>
                    <a:pt x="143" y="29"/>
                    <a:pt x="143" y="29"/>
                    <a:pt x="143" y="29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46" y="16"/>
                    <a:pt x="148" y="11"/>
                    <a:pt x="148" y="8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53" y="0"/>
                    <a:pt x="153" y="0"/>
                    <a:pt x="153" y="0"/>
                  </a:cubicBezTo>
                  <a:close/>
                  <a:moveTo>
                    <a:pt x="76" y="80"/>
                  </a:moveTo>
                  <a:cubicBezTo>
                    <a:pt x="76" y="80"/>
                    <a:pt x="76" y="80"/>
                    <a:pt x="76" y="80"/>
                  </a:cubicBezTo>
                  <a:cubicBezTo>
                    <a:pt x="74" y="82"/>
                    <a:pt x="74" y="82"/>
                    <a:pt x="74" y="82"/>
                  </a:cubicBezTo>
                  <a:cubicBezTo>
                    <a:pt x="141" y="144"/>
                    <a:pt x="141" y="144"/>
                    <a:pt x="141" y="144"/>
                  </a:cubicBezTo>
                  <a:cubicBezTo>
                    <a:pt x="143" y="142"/>
                    <a:pt x="143" y="142"/>
                    <a:pt x="143" y="142"/>
                  </a:cubicBezTo>
                  <a:cubicBezTo>
                    <a:pt x="76" y="80"/>
                    <a:pt x="76" y="80"/>
                    <a:pt x="76" y="80"/>
                  </a:cubicBezTo>
                  <a:close/>
                  <a:moveTo>
                    <a:pt x="248" y="239"/>
                  </a:moveTo>
                  <a:cubicBezTo>
                    <a:pt x="248" y="239"/>
                    <a:pt x="248" y="239"/>
                    <a:pt x="248" y="239"/>
                  </a:cubicBezTo>
                  <a:cubicBezTo>
                    <a:pt x="181" y="177"/>
                    <a:pt x="181" y="177"/>
                    <a:pt x="181" y="177"/>
                  </a:cubicBezTo>
                  <a:cubicBezTo>
                    <a:pt x="179" y="179"/>
                    <a:pt x="179" y="179"/>
                    <a:pt x="179" y="179"/>
                  </a:cubicBezTo>
                  <a:cubicBezTo>
                    <a:pt x="246" y="241"/>
                    <a:pt x="246" y="241"/>
                    <a:pt x="246" y="241"/>
                  </a:cubicBezTo>
                  <a:cubicBezTo>
                    <a:pt x="248" y="239"/>
                    <a:pt x="248" y="239"/>
                    <a:pt x="248" y="239"/>
                  </a:cubicBezTo>
                  <a:close/>
                  <a:moveTo>
                    <a:pt x="242" y="76"/>
                  </a:moveTo>
                  <a:cubicBezTo>
                    <a:pt x="242" y="76"/>
                    <a:pt x="242" y="76"/>
                    <a:pt x="242" y="76"/>
                  </a:cubicBezTo>
                  <a:cubicBezTo>
                    <a:pt x="239" y="73"/>
                    <a:pt x="239" y="73"/>
                    <a:pt x="239" y="73"/>
                  </a:cubicBezTo>
                  <a:cubicBezTo>
                    <a:pt x="177" y="140"/>
                    <a:pt x="177" y="140"/>
                    <a:pt x="177" y="140"/>
                  </a:cubicBezTo>
                  <a:cubicBezTo>
                    <a:pt x="180" y="143"/>
                    <a:pt x="180" y="143"/>
                    <a:pt x="180" y="143"/>
                  </a:cubicBezTo>
                  <a:cubicBezTo>
                    <a:pt x="242" y="76"/>
                    <a:pt x="242" y="76"/>
                    <a:pt x="242" y="76"/>
                  </a:cubicBezTo>
                  <a:close/>
                  <a:moveTo>
                    <a:pt x="83" y="248"/>
                  </a:moveTo>
                  <a:cubicBezTo>
                    <a:pt x="83" y="248"/>
                    <a:pt x="83" y="248"/>
                    <a:pt x="83" y="248"/>
                  </a:cubicBezTo>
                  <a:cubicBezTo>
                    <a:pt x="145" y="181"/>
                    <a:pt x="145" y="181"/>
                    <a:pt x="145" y="181"/>
                  </a:cubicBezTo>
                  <a:cubicBezTo>
                    <a:pt x="142" y="178"/>
                    <a:pt x="142" y="178"/>
                    <a:pt x="142" y="178"/>
                  </a:cubicBezTo>
                  <a:cubicBezTo>
                    <a:pt x="80" y="245"/>
                    <a:pt x="80" y="245"/>
                    <a:pt x="80" y="245"/>
                  </a:cubicBezTo>
                  <a:cubicBezTo>
                    <a:pt x="83" y="248"/>
                    <a:pt x="83" y="248"/>
                    <a:pt x="83" y="248"/>
                  </a:cubicBezTo>
                  <a:close/>
                  <a:moveTo>
                    <a:pt x="155" y="52"/>
                  </a:moveTo>
                  <a:cubicBezTo>
                    <a:pt x="155" y="52"/>
                    <a:pt x="155" y="52"/>
                    <a:pt x="155" y="52"/>
                  </a:cubicBezTo>
                  <a:cubicBezTo>
                    <a:pt x="136" y="53"/>
                    <a:pt x="121" y="69"/>
                    <a:pt x="122" y="88"/>
                  </a:cubicBezTo>
                  <a:cubicBezTo>
                    <a:pt x="123" y="107"/>
                    <a:pt x="139" y="121"/>
                    <a:pt x="158" y="121"/>
                  </a:cubicBezTo>
                  <a:cubicBezTo>
                    <a:pt x="158" y="135"/>
                    <a:pt x="158" y="135"/>
                    <a:pt x="158" y="135"/>
                  </a:cubicBezTo>
                  <a:cubicBezTo>
                    <a:pt x="162" y="134"/>
                    <a:pt x="162" y="134"/>
                    <a:pt x="162" y="134"/>
                  </a:cubicBezTo>
                  <a:cubicBezTo>
                    <a:pt x="161" y="121"/>
                    <a:pt x="161" y="121"/>
                    <a:pt x="161" y="121"/>
                  </a:cubicBezTo>
                  <a:cubicBezTo>
                    <a:pt x="179" y="119"/>
                    <a:pt x="193" y="103"/>
                    <a:pt x="192" y="85"/>
                  </a:cubicBezTo>
                  <a:cubicBezTo>
                    <a:pt x="191" y="66"/>
                    <a:pt x="176" y="52"/>
                    <a:pt x="158" y="52"/>
                  </a:cubicBezTo>
                  <a:cubicBezTo>
                    <a:pt x="158" y="44"/>
                    <a:pt x="158" y="44"/>
                    <a:pt x="158" y="44"/>
                  </a:cubicBezTo>
                  <a:cubicBezTo>
                    <a:pt x="155" y="44"/>
                    <a:pt x="155" y="44"/>
                    <a:pt x="155" y="44"/>
                  </a:cubicBezTo>
                  <a:cubicBezTo>
                    <a:pt x="155" y="52"/>
                    <a:pt x="155" y="52"/>
                    <a:pt x="155" y="52"/>
                  </a:cubicBezTo>
                  <a:close/>
                  <a:moveTo>
                    <a:pt x="233" y="122"/>
                  </a:moveTo>
                  <a:cubicBezTo>
                    <a:pt x="233" y="122"/>
                    <a:pt x="233" y="122"/>
                    <a:pt x="233" y="122"/>
                  </a:cubicBezTo>
                  <a:cubicBezTo>
                    <a:pt x="214" y="123"/>
                    <a:pt x="200" y="138"/>
                    <a:pt x="200" y="157"/>
                  </a:cubicBezTo>
                  <a:cubicBezTo>
                    <a:pt x="187" y="158"/>
                    <a:pt x="187" y="158"/>
                    <a:pt x="187" y="158"/>
                  </a:cubicBezTo>
                  <a:cubicBezTo>
                    <a:pt x="187" y="161"/>
                    <a:pt x="187" y="161"/>
                    <a:pt x="187" y="161"/>
                  </a:cubicBezTo>
                  <a:cubicBezTo>
                    <a:pt x="200" y="161"/>
                    <a:pt x="200" y="161"/>
                    <a:pt x="200" y="161"/>
                  </a:cubicBezTo>
                  <a:cubicBezTo>
                    <a:pt x="202" y="179"/>
                    <a:pt x="218" y="192"/>
                    <a:pt x="237" y="191"/>
                  </a:cubicBezTo>
                  <a:cubicBezTo>
                    <a:pt x="255" y="190"/>
                    <a:pt x="269" y="176"/>
                    <a:pt x="270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4"/>
                    <a:pt x="278" y="154"/>
                    <a:pt x="278" y="154"/>
                  </a:cubicBezTo>
                  <a:cubicBezTo>
                    <a:pt x="270" y="154"/>
                    <a:pt x="270" y="154"/>
                    <a:pt x="270" y="154"/>
                  </a:cubicBezTo>
                  <a:cubicBezTo>
                    <a:pt x="268" y="135"/>
                    <a:pt x="252" y="121"/>
                    <a:pt x="233" y="122"/>
                  </a:cubicBezTo>
                  <a:close/>
                  <a:moveTo>
                    <a:pt x="85" y="129"/>
                  </a:moveTo>
                  <a:cubicBezTo>
                    <a:pt x="85" y="129"/>
                    <a:pt x="85" y="129"/>
                    <a:pt x="85" y="129"/>
                  </a:cubicBezTo>
                  <a:cubicBezTo>
                    <a:pt x="67" y="130"/>
                    <a:pt x="52" y="145"/>
                    <a:pt x="52" y="163"/>
                  </a:cubicBezTo>
                  <a:cubicBezTo>
                    <a:pt x="44" y="163"/>
                    <a:pt x="44" y="163"/>
                    <a:pt x="44" y="163"/>
                  </a:cubicBezTo>
                  <a:cubicBezTo>
                    <a:pt x="44" y="167"/>
                    <a:pt x="44" y="167"/>
                    <a:pt x="44" y="167"/>
                  </a:cubicBezTo>
                  <a:cubicBezTo>
                    <a:pt x="52" y="167"/>
                    <a:pt x="52" y="167"/>
                    <a:pt x="52" y="167"/>
                  </a:cubicBezTo>
                  <a:cubicBezTo>
                    <a:pt x="53" y="185"/>
                    <a:pt x="69" y="200"/>
                    <a:pt x="88" y="199"/>
                  </a:cubicBezTo>
                  <a:cubicBezTo>
                    <a:pt x="107" y="198"/>
                    <a:pt x="122" y="182"/>
                    <a:pt x="122" y="164"/>
                  </a:cubicBezTo>
                  <a:cubicBezTo>
                    <a:pt x="135" y="163"/>
                    <a:pt x="135" y="163"/>
                    <a:pt x="135" y="163"/>
                  </a:cubicBezTo>
                  <a:cubicBezTo>
                    <a:pt x="135" y="160"/>
                    <a:pt x="135" y="160"/>
                    <a:pt x="135" y="160"/>
                  </a:cubicBezTo>
                  <a:cubicBezTo>
                    <a:pt x="121" y="160"/>
                    <a:pt x="121" y="160"/>
                    <a:pt x="121" y="160"/>
                  </a:cubicBezTo>
                  <a:cubicBezTo>
                    <a:pt x="119" y="142"/>
                    <a:pt x="103" y="129"/>
                    <a:pt x="85" y="129"/>
                  </a:cubicBezTo>
                  <a:close/>
                  <a:moveTo>
                    <a:pt x="160" y="143"/>
                  </a:moveTo>
                  <a:cubicBezTo>
                    <a:pt x="160" y="143"/>
                    <a:pt x="160" y="143"/>
                    <a:pt x="160" y="143"/>
                  </a:cubicBezTo>
                  <a:cubicBezTo>
                    <a:pt x="151" y="144"/>
                    <a:pt x="143" y="152"/>
                    <a:pt x="144" y="161"/>
                  </a:cubicBezTo>
                  <a:cubicBezTo>
                    <a:pt x="144" y="171"/>
                    <a:pt x="152" y="178"/>
                    <a:pt x="162" y="178"/>
                  </a:cubicBezTo>
                  <a:cubicBezTo>
                    <a:pt x="171" y="177"/>
                    <a:pt x="179" y="169"/>
                    <a:pt x="178" y="160"/>
                  </a:cubicBezTo>
                  <a:cubicBezTo>
                    <a:pt x="178" y="150"/>
                    <a:pt x="170" y="143"/>
                    <a:pt x="160" y="143"/>
                  </a:cubicBezTo>
                  <a:close/>
                  <a:moveTo>
                    <a:pt x="161" y="200"/>
                  </a:moveTo>
                  <a:cubicBezTo>
                    <a:pt x="161" y="200"/>
                    <a:pt x="161" y="200"/>
                    <a:pt x="161" y="200"/>
                  </a:cubicBezTo>
                  <a:cubicBezTo>
                    <a:pt x="143" y="202"/>
                    <a:pt x="129" y="218"/>
                    <a:pt x="130" y="236"/>
                  </a:cubicBezTo>
                  <a:cubicBezTo>
                    <a:pt x="131" y="254"/>
                    <a:pt x="146" y="269"/>
                    <a:pt x="164" y="269"/>
                  </a:cubicBezTo>
                  <a:cubicBezTo>
                    <a:pt x="164" y="277"/>
                    <a:pt x="164" y="277"/>
                    <a:pt x="164" y="277"/>
                  </a:cubicBezTo>
                  <a:cubicBezTo>
                    <a:pt x="167" y="277"/>
                    <a:pt x="167" y="277"/>
                    <a:pt x="167" y="277"/>
                  </a:cubicBezTo>
                  <a:cubicBezTo>
                    <a:pt x="167" y="269"/>
                    <a:pt x="167" y="269"/>
                    <a:pt x="167" y="269"/>
                  </a:cubicBezTo>
                  <a:cubicBezTo>
                    <a:pt x="186" y="268"/>
                    <a:pt x="200" y="252"/>
                    <a:pt x="199" y="233"/>
                  </a:cubicBezTo>
                  <a:cubicBezTo>
                    <a:pt x="198" y="214"/>
                    <a:pt x="183" y="199"/>
                    <a:pt x="164" y="200"/>
                  </a:cubicBezTo>
                  <a:cubicBezTo>
                    <a:pt x="164" y="186"/>
                    <a:pt x="164" y="186"/>
                    <a:pt x="164" y="186"/>
                  </a:cubicBezTo>
                  <a:cubicBezTo>
                    <a:pt x="160" y="187"/>
                    <a:pt x="160" y="187"/>
                    <a:pt x="160" y="187"/>
                  </a:cubicBezTo>
                  <a:lnTo>
                    <a:pt x="161" y="200"/>
                  </a:lnTo>
                  <a:close/>
                </a:path>
              </a:pathLst>
            </a:custGeom>
            <a:solidFill>
              <a:srgbClr val="CFC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6"/>
            <p:cNvSpPr>
              <a:spLocks noEditPoints="1"/>
            </p:cNvSpPr>
            <p:nvPr/>
          </p:nvSpPr>
          <p:spPr bwMode="auto">
            <a:xfrm>
              <a:off x="3447" y="2023"/>
              <a:ext cx="659" cy="658"/>
            </a:xfrm>
            <a:custGeom>
              <a:avLst/>
              <a:gdLst>
                <a:gd name="T0" fmla="*/ 144 w 383"/>
                <a:gd name="T1" fmla="*/ 29 h 382"/>
                <a:gd name="T2" fmla="*/ 2 w 383"/>
                <a:gd name="T3" fmla="*/ 222 h 382"/>
                <a:gd name="T4" fmla="*/ 195 w 383"/>
                <a:gd name="T5" fmla="*/ 360 h 382"/>
                <a:gd name="T6" fmla="*/ 382 w 383"/>
                <a:gd name="T7" fmla="*/ 210 h 382"/>
                <a:gd name="T8" fmla="*/ 267 w 383"/>
                <a:gd name="T9" fmla="*/ 90 h 382"/>
                <a:gd name="T10" fmla="*/ 173 w 383"/>
                <a:gd name="T11" fmla="*/ 58 h 382"/>
                <a:gd name="T12" fmla="*/ 67 w 383"/>
                <a:gd name="T13" fmla="*/ 169 h 382"/>
                <a:gd name="T14" fmla="*/ 92 w 383"/>
                <a:gd name="T15" fmla="*/ 269 h 382"/>
                <a:gd name="T16" fmla="*/ 175 w 383"/>
                <a:gd name="T17" fmla="*/ 324 h 382"/>
                <a:gd name="T18" fmla="*/ 305 w 383"/>
                <a:gd name="T19" fmla="*/ 244 h 382"/>
                <a:gd name="T20" fmla="*/ 244 w 383"/>
                <a:gd name="T21" fmla="*/ 79 h 382"/>
                <a:gd name="T22" fmla="*/ 293 w 383"/>
                <a:gd name="T23" fmla="*/ 155 h 382"/>
                <a:gd name="T24" fmla="*/ 268 w 383"/>
                <a:gd name="T25" fmla="*/ 288 h 382"/>
                <a:gd name="T26" fmla="*/ 170 w 383"/>
                <a:gd name="T27" fmla="*/ 313 h 382"/>
                <a:gd name="T28" fmla="*/ 102 w 383"/>
                <a:gd name="T29" fmla="*/ 252 h 382"/>
                <a:gd name="T30" fmla="*/ 92 w 383"/>
                <a:gd name="T31" fmla="*/ 117 h 382"/>
                <a:gd name="T32" fmla="*/ 181 w 383"/>
                <a:gd name="T33" fmla="*/ 68 h 382"/>
                <a:gd name="T34" fmla="*/ 304 w 383"/>
                <a:gd name="T35" fmla="*/ 103 h 382"/>
                <a:gd name="T36" fmla="*/ 144 w 383"/>
                <a:gd name="T37" fmla="*/ 63 h 382"/>
                <a:gd name="T38" fmla="*/ 65 w 383"/>
                <a:gd name="T39" fmla="*/ 140 h 382"/>
                <a:gd name="T40" fmla="*/ 60 w 383"/>
                <a:gd name="T41" fmla="*/ 246 h 382"/>
                <a:gd name="T42" fmla="*/ 203 w 383"/>
                <a:gd name="T43" fmla="*/ 327 h 382"/>
                <a:gd name="T44" fmla="*/ 300 w 383"/>
                <a:gd name="T45" fmla="*/ 273 h 382"/>
                <a:gd name="T46" fmla="*/ 333 w 383"/>
                <a:gd name="T47" fmla="*/ 171 h 382"/>
                <a:gd name="T48" fmla="*/ 216 w 383"/>
                <a:gd name="T49" fmla="*/ 48 h 382"/>
                <a:gd name="T50" fmla="*/ 102 w 383"/>
                <a:gd name="T51" fmla="*/ 76 h 382"/>
                <a:gd name="T52" fmla="*/ 40 w 383"/>
                <a:gd name="T53" fmla="*/ 172 h 382"/>
                <a:gd name="T54" fmla="*/ 130 w 383"/>
                <a:gd name="T55" fmla="*/ 323 h 382"/>
                <a:gd name="T56" fmla="*/ 248 w 383"/>
                <a:gd name="T57" fmla="*/ 325 h 382"/>
                <a:gd name="T58" fmla="*/ 333 w 383"/>
                <a:gd name="T59" fmla="*/ 249 h 382"/>
                <a:gd name="T60" fmla="*/ 219 w 383"/>
                <a:gd name="T61" fmla="*/ 175 h 382"/>
                <a:gd name="T62" fmla="*/ 254 w 383"/>
                <a:gd name="T63" fmla="*/ 181 h 382"/>
                <a:gd name="T64" fmla="*/ 255 w 383"/>
                <a:gd name="T65" fmla="*/ 187 h 382"/>
                <a:gd name="T66" fmla="*/ 254 w 383"/>
                <a:gd name="T67" fmla="*/ 202 h 382"/>
                <a:gd name="T68" fmla="*/ 250 w 383"/>
                <a:gd name="T69" fmla="*/ 216 h 382"/>
                <a:gd name="T70" fmla="*/ 243 w 383"/>
                <a:gd name="T71" fmla="*/ 228 h 382"/>
                <a:gd name="T72" fmla="*/ 239 w 383"/>
                <a:gd name="T73" fmla="*/ 233 h 382"/>
                <a:gd name="T74" fmla="*/ 229 w 383"/>
                <a:gd name="T75" fmla="*/ 242 h 382"/>
                <a:gd name="T76" fmla="*/ 216 w 383"/>
                <a:gd name="T77" fmla="*/ 249 h 382"/>
                <a:gd name="T78" fmla="*/ 200 w 383"/>
                <a:gd name="T79" fmla="*/ 254 h 382"/>
                <a:gd name="T80" fmla="*/ 195 w 383"/>
                <a:gd name="T81" fmla="*/ 254 h 382"/>
                <a:gd name="T82" fmla="*/ 179 w 383"/>
                <a:gd name="T83" fmla="*/ 253 h 382"/>
                <a:gd name="T84" fmla="*/ 166 w 383"/>
                <a:gd name="T85" fmla="*/ 249 h 382"/>
                <a:gd name="T86" fmla="*/ 153 w 383"/>
                <a:gd name="T87" fmla="*/ 241 h 382"/>
                <a:gd name="T88" fmla="*/ 141 w 383"/>
                <a:gd name="T89" fmla="*/ 230 h 382"/>
                <a:gd name="T90" fmla="*/ 139 w 383"/>
                <a:gd name="T91" fmla="*/ 226 h 382"/>
                <a:gd name="T92" fmla="*/ 131 w 383"/>
                <a:gd name="T93" fmla="*/ 211 h 382"/>
                <a:gd name="T94" fmla="*/ 128 w 383"/>
                <a:gd name="T95" fmla="*/ 197 h 382"/>
                <a:gd name="T96" fmla="*/ 128 w 383"/>
                <a:gd name="T97" fmla="*/ 182 h 382"/>
                <a:gd name="T98" fmla="*/ 132 w 383"/>
                <a:gd name="T99" fmla="*/ 168 h 382"/>
                <a:gd name="T100" fmla="*/ 134 w 383"/>
                <a:gd name="T101" fmla="*/ 164 h 382"/>
                <a:gd name="T102" fmla="*/ 142 w 383"/>
                <a:gd name="T103" fmla="*/ 152 h 382"/>
                <a:gd name="T104" fmla="*/ 152 w 383"/>
                <a:gd name="T105" fmla="*/ 141 h 382"/>
                <a:gd name="T106" fmla="*/ 156 w 383"/>
                <a:gd name="T107" fmla="*/ 138 h 382"/>
                <a:gd name="T108" fmla="*/ 171 w 383"/>
                <a:gd name="T109" fmla="*/ 131 h 382"/>
                <a:gd name="T110" fmla="*/ 186 w 383"/>
                <a:gd name="T111" fmla="*/ 128 h 382"/>
                <a:gd name="T112" fmla="*/ 200 w 383"/>
                <a:gd name="T113" fmla="*/ 128 h 382"/>
                <a:gd name="T114" fmla="*/ 214 w 383"/>
                <a:gd name="T115" fmla="*/ 132 h 382"/>
                <a:gd name="T116" fmla="*/ 219 w 383"/>
                <a:gd name="T117" fmla="*/ 134 h 382"/>
                <a:gd name="T118" fmla="*/ 231 w 383"/>
                <a:gd name="T119" fmla="*/ 142 h 382"/>
                <a:gd name="T120" fmla="*/ 242 w 383"/>
                <a:gd name="T121" fmla="*/ 153 h 382"/>
                <a:gd name="T122" fmla="*/ 250 w 383"/>
                <a:gd name="T123" fmla="*/ 166 h 382"/>
                <a:gd name="T124" fmla="*/ 42 w 383"/>
                <a:gd name="T125" fmla="*/ 25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3" h="382">
                  <a:moveTo>
                    <a:pt x="342" y="115"/>
                  </a:moveTo>
                  <a:cubicBezTo>
                    <a:pt x="340" y="111"/>
                    <a:pt x="338" y="107"/>
                    <a:pt x="336" y="103"/>
                  </a:cubicBezTo>
                  <a:cubicBezTo>
                    <a:pt x="339" y="96"/>
                    <a:pt x="344" y="90"/>
                    <a:pt x="351" y="84"/>
                  </a:cubicBezTo>
                  <a:cubicBezTo>
                    <a:pt x="347" y="79"/>
                    <a:pt x="343" y="74"/>
                    <a:pt x="340" y="70"/>
                  </a:cubicBezTo>
                  <a:cubicBezTo>
                    <a:pt x="333" y="74"/>
                    <a:pt x="326" y="77"/>
                    <a:pt x="317" y="78"/>
                  </a:cubicBezTo>
                  <a:cubicBezTo>
                    <a:pt x="314" y="75"/>
                    <a:pt x="311" y="72"/>
                    <a:pt x="308" y="69"/>
                  </a:cubicBezTo>
                  <a:cubicBezTo>
                    <a:pt x="310" y="61"/>
                    <a:pt x="313" y="54"/>
                    <a:pt x="318" y="47"/>
                  </a:cubicBezTo>
                  <a:cubicBezTo>
                    <a:pt x="313" y="43"/>
                    <a:pt x="308" y="39"/>
                    <a:pt x="303" y="35"/>
                  </a:cubicBezTo>
                  <a:cubicBezTo>
                    <a:pt x="298" y="41"/>
                    <a:pt x="292" y="46"/>
                    <a:pt x="284" y="50"/>
                  </a:cubicBezTo>
                  <a:cubicBezTo>
                    <a:pt x="280" y="47"/>
                    <a:pt x="276" y="45"/>
                    <a:pt x="272" y="43"/>
                  </a:cubicBezTo>
                  <a:cubicBezTo>
                    <a:pt x="272" y="35"/>
                    <a:pt x="273" y="27"/>
                    <a:pt x="276" y="19"/>
                  </a:cubicBezTo>
                  <a:cubicBezTo>
                    <a:pt x="271" y="16"/>
                    <a:pt x="265" y="14"/>
                    <a:pt x="259" y="12"/>
                  </a:cubicBezTo>
                  <a:cubicBezTo>
                    <a:pt x="256" y="19"/>
                    <a:pt x="251" y="25"/>
                    <a:pt x="244" y="30"/>
                  </a:cubicBezTo>
                  <a:cubicBezTo>
                    <a:pt x="240" y="29"/>
                    <a:pt x="236" y="28"/>
                    <a:pt x="231" y="27"/>
                  </a:cubicBezTo>
                  <a:cubicBezTo>
                    <a:pt x="229" y="19"/>
                    <a:pt x="228" y="11"/>
                    <a:pt x="229" y="3"/>
                  </a:cubicBezTo>
                  <a:cubicBezTo>
                    <a:pt x="223" y="2"/>
                    <a:pt x="217" y="1"/>
                    <a:pt x="210" y="0"/>
                  </a:cubicBezTo>
                  <a:cubicBezTo>
                    <a:pt x="209" y="8"/>
                    <a:pt x="206" y="15"/>
                    <a:pt x="201" y="22"/>
                  </a:cubicBezTo>
                  <a:cubicBezTo>
                    <a:pt x="196" y="22"/>
                    <a:pt x="192" y="22"/>
                    <a:pt x="187" y="22"/>
                  </a:cubicBezTo>
                  <a:cubicBezTo>
                    <a:pt x="183" y="15"/>
                    <a:pt x="180" y="8"/>
                    <a:pt x="179" y="0"/>
                  </a:cubicBezTo>
                  <a:cubicBezTo>
                    <a:pt x="173" y="0"/>
                    <a:pt x="167" y="1"/>
                    <a:pt x="160" y="2"/>
                  </a:cubicBezTo>
                  <a:cubicBezTo>
                    <a:pt x="161" y="10"/>
                    <a:pt x="160" y="17"/>
                    <a:pt x="157" y="25"/>
                  </a:cubicBezTo>
                  <a:cubicBezTo>
                    <a:pt x="153" y="26"/>
                    <a:pt x="148" y="27"/>
                    <a:pt x="144" y="29"/>
                  </a:cubicBezTo>
                  <a:cubicBezTo>
                    <a:pt x="138" y="23"/>
                    <a:pt x="133" y="17"/>
                    <a:pt x="130" y="9"/>
                  </a:cubicBezTo>
                  <a:cubicBezTo>
                    <a:pt x="124" y="12"/>
                    <a:pt x="118" y="14"/>
                    <a:pt x="112" y="16"/>
                  </a:cubicBezTo>
                  <a:cubicBezTo>
                    <a:pt x="115" y="24"/>
                    <a:pt x="116" y="32"/>
                    <a:pt x="115" y="40"/>
                  </a:cubicBezTo>
                  <a:cubicBezTo>
                    <a:pt x="111" y="42"/>
                    <a:pt x="107" y="44"/>
                    <a:pt x="103" y="47"/>
                  </a:cubicBezTo>
                  <a:cubicBezTo>
                    <a:pt x="96" y="43"/>
                    <a:pt x="90" y="38"/>
                    <a:pt x="85" y="31"/>
                  </a:cubicBezTo>
                  <a:cubicBezTo>
                    <a:pt x="80" y="35"/>
                    <a:pt x="75" y="39"/>
                    <a:pt x="70" y="42"/>
                  </a:cubicBezTo>
                  <a:cubicBezTo>
                    <a:pt x="74" y="49"/>
                    <a:pt x="77" y="57"/>
                    <a:pt x="79" y="65"/>
                  </a:cubicBezTo>
                  <a:cubicBezTo>
                    <a:pt x="75" y="68"/>
                    <a:pt x="72" y="71"/>
                    <a:pt x="69" y="74"/>
                  </a:cubicBezTo>
                  <a:cubicBezTo>
                    <a:pt x="61" y="73"/>
                    <a:pt x="54" y="70"/>
                    <a:pt x="47" y="64"/>
                  </a:cubicBezTo>
                  <a:cubicBezTo>
                    <a:pt x="43" y="69"/>
                    <a:pt x="39" y="74"/>
                    <a:pt x="36" y="79"/>
                  </a:cubicBezTo>
                  <a:cubicBezTo>
                    <a:pt x="41" y="84"/>
                    <a:pt x="46" y="91"/>
                    <a:pt x="50" y="98"/>
                  </a:cubicBezTo>
                  <a:cubicBezTo>
                    <a:pt x="47" y="102"/>
                    <a:pt x="45" y="106"/>
                    <a:pt x="43" y="110"/>
                  </a:cubicBezTo>
                  <a:cubicBezTo>
                    <a:pt x="35" y="110"/>
                    <a:pt x="27" y="109"/>
                    <a:pt x="19" y="106"/>
                  </a:cubicBezTo>
                  <a:cubicBezTo>
                    <a:pt x="17" y="112"/>
                    <a:pt x="14" y="117"/>
                    <a:pt x="12" y="123"/>
                  </a:cubicBezTo>
                  <a:cubicBezTo>
                    <a:pt x="19" y="127"/>
                    <a:pt x="25" y="132"/>
                    <a:pt x="31" y="138"/>
                  </a:cubicBezTo>
                  <a:cubicBezTo>
                    <a:pt x="29" y="142"/>
                    <a:pt x="28" y="147"/>
                    <a:pt x="27" y="151"/>
                  </a:cubicBezTo>
                  <a:cubicBezTo>
                    <a:pt x="19" y="153"/>
                    <a:pt x="12" y="155"/>
                    <a:pt x="3" y="153"/>
                  </a:cubicBezTo>
                  <a:cubicBezTo>
                    <a:pt x="2" y="160"/>
                    <a:pt x="1" y="166"/>
                    <a:pt x="0" y="172"/>
                  </a:cubicBezTo>
                  <a:cubicBezTo>
                    <a:pt x="8" y="173"/>
                    <a:pt x="16" y="177"/>
                    <a:pt x="22" y="181"/>
                  </a:cubicBezTo>
                  <a:cubicBezTo>
                    <a:pt x="22" y="186"/>
                    <a:pt x="22" y="190"/>
                    <a:pt x="22" y="195"/>
                  </a:cubicBezTo>
                  <a:cubicBezTo>
                    <a:pt x="16" y="199"/>
                    <a:pt x="8" y="202"/>
                    <a:pt x="0" y="203"/>
                  </a:cubicBezTo>
                  <a:cubicBezTo>
                    <a:pt x="1" y="210"/>
                    <a:pt x="1" y="216"/>
                    <a:pt x="2" y="222"/>
                  </a:cubicBezTo>
                  <a:cubicBezTo>
                    <a:pt x="10" y="221"/>
                    <a:pt x="18" y="223"/>
                    <a:pt x="26" y="225"/>
                  </a:cubicBezTo>
                  <a:cubicBezTo>
                    <a:pt x="27" y="230"/>
                    <a:pt x="28" y="234"/>
                    <a:pt x="29" y="239"/>
                  </a:cubicBezTo>
                  <a:cubicBezTo>
                    <a:pt x="24" y="244"/>
                    <a:pt x="17" y="249"/>
                    <a:pt x="10" y="253"/>
                  </a:cubicBezTo>
                  <a:cubicBezTo>
                    <a:pt x="12" y="258"/>
                    <a:pt x="14" y="264"/>
                    <a:pt x="16" y="270"/>
                  </a:cubicBezTo>
                  <a:cubicBezTo>
                    <a:pt x="24" y="267"/>
                    <a:pt x="32" y="266"/>
                    <a:pt x="40" y="267"/>
                  </a:cubicBezTo>
                  <a:cubicBezTo>
                    <a:pt x="42" y="271"/>
                    <a:pt x="45" y="275"/>
                    <a:pt x="47" y="279"/>
                  </a:cubicBezTo>
                  <a:cubicBezTo>
                    <a:pt x="43" y="286"/>
                    <a:pt x="38" y="292"/>
                    <a:pt x="32" y="297"/>
                  </a:cubicBezTo>
                  <a:cubicBezTo>
                    <a:pt x="35" y="302"/>
                    <a:pt x="39" y="307"/>
                    <a:pt x="43" y="312"/>
                  </a:cubicBezTo>
                  <a:cubicBezTo>
                    <a:pt x="49" y="308"/>
                    <a:pt x="57" y="305"/>
                    <a:pt x="65" y="303"/>
                  </a:cubicBezTo>
                  <a:cubicBezTo>
                    <a:pt x="68" y="307"/>
                    <a:pt x="71" y="310"/>
                    <a:pt x="75" y="313"/>
                  </a:cubicBezTo>
                  <a:cubicBezTo>
                    <a:pt x="73" y="321"/>
                    <a:pt x="70" y="328"/>
                    <a:pt x="65" y="335"/>
                  </a:cubicBezTo>
                  <a:cubicBezTo>
                    <a:pt x="70" y="339"/>
                    <a:pt x="74" y="343"/>
                    <a:pt x="79" y="347"/>
                  </a:cubicBezTo>
                  <a:cubicBezTo>
                    <a:pt x="85" y="341"/>
                    <a:pt x="91" y="336"/>
                    <a:pt x="99" y="332"/>
                  </a:cubicBezTo>
                  <a:cubicBezTo>
                    <a:pt x="102" y="335"/>
                    <a:pt x="106" y="337"/>
                    <a:pt x="110" y="339"/>
                  </a:cubicBezTo>
                  <a:cubicBezTo>
                    <a:pt x="111" y="347"/>
                    <a:pt x="110" y="355"/>
                    <a:pt x="106" y="363"/>
                  </a:cubicBezTo>
                  <a:cubicBezTo>
                    <a:pt x="112" y="365"/>
                    <a:pt x="118" y="368"/>
                    <a:pt x="123" y="370"/>
                  </a:cubicBezTo>
                  <a:cubicBezTo>
                    <a:pt x="127" y="363"/>
                    <a:pt x="132" y="357"/>
                    <a:pt x="138" y="351"/>
                  </a:cubicBezTo>
                  <a:cubicBezTo>
                    <a:pt x="143" y="353"/>
                    <a:pt x="147" y="354"/>
                    <a:pt x="151" y="355"/>
                  </a:cubicBezTo>
                  <a:cubicBezTo>
                    <a:pt x="154" y="363"/>
                    <a:pt x="155" y="371"/>
                    <a:pt x="154" y="379"/>
                  </a:cubicBezTo>
                  <a:cubicBezTo>
                    <a:pt x="160" y="380"/>
                    <a:pt x="166" y="381"/>
                    <a:pt x="172" y="382"/>
                  </a:cubicBezTo>
                  <a:cubicBezTo>
                    <a:pt x="174" y="374"/>
                    <a:pt x="177" y="367"/>
                    <a:pt x="182" y="360"/>
                  </a:cubicBezTo>
                  <a:cubicBezTo>
                    <a:pt x="186" y="360"/>
                    <a:pt x="191" y="360"/>
                    <a:pt x="195" y="360"/>
                  </a:cubicBezTo>
                  <a:cubicBezTo>
                    <a:pt x="200" y="367"/>
                    <a:pt x="203" y="374"/>
                    <a:pt x="204" y="382"/>
                  </a:cubicBezTo>
                  <a:cubicBezTo>
                    <a:pt x="210" y="382"/>
                    <a:pt x="216" y="381"/>
                    <a:pt x="222" y="380"/>
                  </a:cubicBezTo>
                  <a:cubicBezTo>
                    <a:pt x="222" y="372"/>
                    <a:pt x="223" y="364"/>
                    <a:pt x="226" y="356"/>
                  </a:cubicBezTo>
                  <a:cubicBezTo>
                    <a:pt x="230" y="356"/>
                    <a:pt x="234" y="354"/>
                    <a:pt x="239" y="353"/>
                  </a:cubicBezTo>
                  <a:cubicBezTo>
                    <a:pt x="245" y="359"/>
                    <a:pt x="250" y="365"/>
                    <a:pt x="253" y="373"/>
                  </a:cubicBezTo>
                  <a:cubicBezTo>
                    <a:pt x="259" y="370"/>
                    <a:pt x="264" y="368"/>
                    <a:pt x="270" y="366"/>
                  </a:cubicBezTo>
                  <a:cubicBezTo>
                    <a:pt x="268" y="358"/>
                    <a:pt x="267" y="350"/>
                    <a:pt x="267" y="342"/>
                  </a:cubicBezTo>
                  <a:cubicBezTo>
                    <a:pt x="271" y="340"/>
                    <a:pt x="275" y="338"/>
                    <a:pt x="279" y="335"/>
                  </a:cubicBezTo>
                  <a:cubicBezTo>
                    <a:pt x="286" y="339"/>
                    <a:pt x="293" y="344"/>
                    <a:pt x="298" y="351"/>
                  </a:cubicBezTo>
                  <a:cubicBezTo>
                    <a:pt x="303" y="347"/>
                    <a:pt x="308" y="343"/>
                    <a:pt x="313" y="339"/>
                  </a:cubicBezTo>
                  <a:cubicBezTo>
                    <a:pt x="308" y="333"/>
                    <a:pt x="305" y="325"/>
                    <a:pt x="304" y="317"/>
                  </a:cubicBezTo>
                  <a:cubicBezTo>
                    <a:pt x="307" y="314"/>
                    <a:pt x="310" y="311"/>
                    <a:pt x="314" y="308"/>
                  </a:cubicBezTo>
                  <a:cubicBezTo>
                    <a:pt x="321" y="309"/>
                    <a:pt x="329" y="312"/>
                    <a:pt x="335" y="318"/>
                  </a:cubicBezTo>
                  <a:cubicBezTo>
                    <a:pt x="339" y="313"/>
                    <a:pt x="343" y="308"/>
                    <a:pt x="347" y="303"/>
                  </a:cubicBezTo>
                  <a:cubicBezTo>
                    <a:pt x="341" y="298"/>
                    <a:pt x="336" y="291"/>
                    <a:pt x="333" y="284"/>
                  </a:cubicBezTo>
                  <a:cubicBezTo>
                    <a:pt x="335" y="280"/>
                    <a:pt x="337" y="276"/>
                    <a:pt x="340" y="272"/>
                  </a:cubicBezTo>
                  <a:cubicBezTo>
                    <a:pt x="348" y="272"/>
                    <a:pt x="355" y="273"/>
                    <a:pt x="363" y="276"/>
                  </a:cubicBezTo>
                  <a:cubicBezTo>
                    <a:pt x="366" y="270"/>
                    <a:pt x="368" y="265"/>
                    <a:pt x="371" y="259"/>
                  </a:cubicBezTo>
                  <a:cubicBezTo>
                    <a:pt x="364" y="255"/>
                    <a:pt x="357" y="250"/>
                    <a:pt x="352" y="244"/>
                  </a:cubicBezTo>
                  <a:cubicBezTo>
                    <a:pt x="353" y="240"/>
                    <a:pt x="354" y="235"/>
                    <a:pt x="356" y="231"/>
                  </a:cubicBezTo>
                  <a:cubicBezTo>
                    <a:pt x="363" y="228"/>
                    <a:pt x="371" y="227"/>
                    <a:pt x="379" y="229"/>
                  </a:cubicBezTo>
                  <a:cubicBezTo>
                    <a:pt x="380" y="222"/>
                    <a:pt x="381" y="216"/>
                    <a:pt x="382" y="210"/>
                  </a:cubicBezTo>
                  <a:cubicBezTo>
                    <a:pt x="374" y="209"/>
                    <a:pt x="367" y="205"/>
                    <a:pt x="360" y="201"/>
                  </a:cubicBezTo>
                  <a:cubicBezTo>
                    <a:pt x="360" y="196"/>
                    <a:pt x="360" y="192"/>
                    <a:pt x="360" y="187"/>
                  </a:cubicBezTo>
                  <a:cubicBezTo>
                    <a:pt x="367" y="183"/>
                    <a:pt x="374" y="180"/>
                    <a:pt x="383" y="179"/>
                  </a:cubicBezTo>
                  <a:cubicBezTo>
                    <a:pt x="382" y="172"/>
                    <a:pt x="381" y="166"/>
                    <a:pt x="381" y="160"/>
                  </a:cubicBezTo>
                  <a:cubicBezTo>
                    <a:pt x="373" y="161"/>
                    <a:pt x="365" y="159"/>
                    <a:pt x="357" y="157"/>
                  </a:cubicBezTo>
                  <a:cubicBezTo>
                    <a:pt x="356" y="152"/>
                    <a:pt x="355" y="148"/>
                    <a:pt x="353" y="143"/>
                  </a:cubicBezTo>
                  <a:cubicBezTo>
                    <a:pt x="359" y="138"/>
                    <a:pt x="365" y="133"/>
                    <a:pt x="373" y="129"/>
                  </a:cubicBezTo>
                  <a:cubicBezTo>
                    <a:pt x="371" y="124"/>
                    <a:pt x="368" y="118"/>
                    <a:pt x="366" y="112"/>
                  </a:cubicBezTo>
                  <a:cubicBezTo>
                    <a:pt x="359" y="115"/>
                    <a:pt x="351" y="115"/>
                    <a:pt x="342" y="115"/>
                  </a:cubicBezTo>
                  <a:close/>
                  <a:moveTo>
                    <a:pt x="307" y="142"/>
                  </a:moveTo>
                  <a:cubicBezTo>
                    <a:pt x="307" y="142"/>
                    <a:pt x="307" y="142"/>
                    <a:pt x="307" y="142"/>
                  </a:cubicBezTo>
                  <a:cubicBezTo>
                    <a:pt x="304" y="133"/>
                    <a:pt x="299" y="126"/>
                    <a:pt x="295" y="119"/>
                  </a:cubicBezTo>
                  <a:cubicBezTo>
                    <a:pt x="301" y="114"/>
                    <a:pt x="301" y="114"/>
                    <a:pt x="301" y="114"/>
                  </a:cubicBezTo>
                  <a:cubicBezTo>
                    <a:pt x="307" y="121"/>
                    <a:pt x="311" y="130"/>
                    <a:pt x="315" y="139"/>
                  </a:cubicBezTo>
                  <a:cubicBezTo>
                    <a:pt x="307" y="142"/>
                    <a:pt x="307" y="142"/>
                    <a:pt x="307" y="142"/>
                  </a:cubicBezTo>
                  <a:close/>
                  <a:moveTo>
                    <a:pt x="290" y="113"/>
                  </a:moveTo>
                  <a:cubicBezTo>
                    <a:pt x="290" y="113"/>
                    <a:pt x="290" y="113"/>
                    <a:pt x="290" y="113"/>
                  </a:cubicBezTo>
                  <a:cubicBezTo>
                    <a:pt x="285" y="106"/>
                    <a:pt x="279" y="100"/>
                    <a:pt x="272" y="95"/>
                  </a:cubicBezTo>
                  <a:cubicBezTo>
                    <a:pt x="278" y="88"/>
                    <a:pt x="278" y="88"/>
                    <a:pt x="278" y="88"/>
                  </a:cubicBezTo>
                  <a:cubicBezTo>
                    <a:pt x="285" y="94"/>
                    <a:pt x="291" y="101"/>
                    <a:pt x="297" y="108"/>
                  </a:cubicBezTo>
                  <a:cubicBezTo>
                    <a:pt x="290" y="113"/>
                    <a:pt x="290" y="113"/>
                    <a:pt x="290" y="113"/>
                  </a:cubicBezTo>
                  <a:close/>
                  <a:moveTo>
                    <a:pt x="267" y="90"/>
                  </a:moveTo>
                  <a:cubicBezTo>
                    <a:pt x="267" y="90"/>
                    <a:pt x="267" y="90"/>
                    <a:pt x="267" y="90"/>
                  </a:cubicBezTo>
                  <a:cubicBezTo>
                    <a:pt x="260" y="85"/>
                    <a:pt x="252" y="81"/>
                    <a:pt x="245" y="77"/>
                  </a:cubicBezTo>
                  <a:cubicBezTo>
                    <a:pt x="248" y="69"/>
                    <a:pt x="248" y="69"/>
                    <a:pt x="248" y="69"/>
                  </a:cubicBezTo>
                  <a:cubicBezTo>
                    <a:pt x="257" y="73"/>
                    <a:pt x="265" y="78"/>
                    <a:pt x="272" y="84"/>
                  </a:cubicBezTo>
                  <a:cubicBezTo>
                    <a:pt x="267" y="90"/>
                    <a:pt x="267" y="90"/>
                    <a:pt x="267" y="90"/>
                  </a:cubicBezTo>
                  <a:close/>
                  <a:moveTo>
                    <a:pt x="238" y="74"/>
                  </a:moveTo>
                  <a:cubicBezTo>
                    <a:pt x="238" y="74"/>
                    <a:pt x="238" y="74"/>
                    <a:pt x="238" y="74"/>
                  </a:cubicBezTo>
                  <a:cubicBezTo>
                    <a:pt x="230" y="71"/>
                    <a:pt x="222" y="69"/>
                    <a:pt x="213" y="67"/>
                  </a:cubicBezTo>
                  <a:cubicBezTo>
                    <a:pt x="215" y="59"/>
                    <a:pt x="215" y="59"/>
                    <a:pt x="215" y="59"/>
                  </a:cubicBezTo>
                  <a:cubicBezTo>
                    <a:pt x="224" y="60"/>
                    <a:pt x="233" y="63"/>
                    <a:pt x="242" y="66"/>
                  </a:cubicBezTo>
                  <a:cubicBezTo>
                    <a:pt x="238" y="74"/>
                    <a:pt x="238" y="74"/>
                    <a:pt x="238" y="74"/>
                  </a:cubicBezTo>
                  <a:close/>
                  <a:moveTo>
                    <a:pt x="206" y="66"/>
                  </a:moveTo>
                  <a:cubicBezTo>
                    <a:pt x="206" y="66"/>
                    <a:pt x="206" y="66"/>
                    <a:pt x="206" y="66"/>
                  </a:cubicBezTo>
                  <a:cubicBezTo>
                    <a:pt x="198" y="65"/>
                    <a:pt x="189" y="65"/>
                    <a:pt x="180" y="65"/>
                  </a:cubicBezTo>
                  <a:cubicBezTo>
                    <a:pt x="179" y="57"/>
                    <a:pt x="179" y="57"/>
                    <a:pt x="179" y="57"/>
                  </a:cubicBezTo>
                  <a:cubicBezTo>
                    <a:pt x="189" y="56"/>
                    <a:pt x="198" y="56"/>
                    <a:pt x="208" y="58"/>
                  </a:cubicBezTo>
                  <a:cubicBezTo>
                    <a:pt x="206" y="66"/>
                    <a:pt x="206" y="66"/>
                    <a:pt x="206" y="66"/>
                  </a:cubicBezTo>
                  <a:close/>
                  <a:moveTo>
                    <a:pt x="174" y="66"/>
                  </a:moveTo>
                  <a:cubicBezTo>
                    <a:pt x="174" y="66"/>
                    <a:pt x="174" y="66"/>
                    <a:pt x="174" y="66"/>
                  </a:cubicBezTo>
                  <a:cubicBezTo>
                    <a:pt x="165" y="67"/>
                    <a:pt x="157" y="70"/>
                    <a:pt x="148" y="73"/>
                  </a:cubicBezTo>
                  <a:cubicBezTo>
                    <a:pt x="145" y="65"/>
                    <a:pt x="145" y="65"/>
                    <a:pt x="145" y="65"/>
                  </a:cubicBezTo>
                  <a:cubicBezTo>
                    <a:pt x="154" y="61"/>
                    <a:pt x="163" y="59"/>
                    <a:pt x="173" y="58"/>
                  </a:cubicBezTo>
                  <a:cubicBezTo>
                    <a:pt x="174" y="66"/>
                    <a:pt x="174" y="66"/>
                    <a:pt x="174" y="66"/>
                  </a:cubicBezTo>
                  <a:close/>
                  <a:moveTo>
                    <a:pt x="142" y="75"/>
                  </a:moveTo>
                  <a:cubicBezTo>
                    <a:pt x="142" y="75"/>
                    <a:pt x="142" y="75"/>
                    <a:pt x="142" y="75"/>
                  </a:cubicBezTo>
                  <a:cubicBezTo>
                    <a:pt x="134" y="79"/>
                    <a:pt x="126" y="83"/>
                    <a:pt x="119" y="88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22" y="76"/>
                    <a:pt x="130" y="71"/>
                    <a:pt x="139" y="67"/>
                  </a:cubicBezTo>
                  <a:cubicBezTo>
                    <a:pt x="142" y="75"/>
                    <a:pt x="142" y="75"/>
                    <a:pt x="142" y="75"/>
                  </a:cubicBezTo>
                  <a:close/>
                  <a:moveTo>
                    <a:pt x="114" y="92"/>
                  </a:moveTo>
                  <a:cubicBezTo>
                    <a:pt x="114" y="92"/>
                    <a:pt x="114" y="92"/>
                    <a:pt x="114" y="92"/>
                  </a:cubicBezTo>
                  <a:cubicBezTo>
                    <a:pt x="107" y="97"/>
                    <a:pt x="100" y="103"/>
                    <a:pt x="95" y="110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94" y="97"/>
                    <a:pt x="101" y="91"/>
                    <a:pt x="109" y="85"/>
                  </a:cubicBezTo>
                  <a:cubicBezTo>
                    <a:pt x="114" y="92"/>
                    <a:pt x="114" y="92"/>
                    <a:pt x="114" y="92"/>
                  </a:cubicBezTo>
                  <a:close/>
                  <a:moveTo>
                    <a:pt x="91" y="115"/>
                  </a:moveTo>
                  <a:cubicBezTo>
                    <a:pt x="91" y="115"/>
                    <a:pt x="91" y="115"/>
                    <a:pt x="91" y="115"/>
                  </a:cubicBezTo>
                  <a:cubicBezTo>
                    <a:pt x="85" y="122"/>
                    <a:pt x="81" y="130"/>
                    <a:pt x="77" y="138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3" y="126"/>
                    <a:pt x="78" y="118"/>
                    <a:pt x="84" y="110"/>
                  </a:cubicBezTo>
                  <a:cubicBezTo>
                    <a:pt x="91" y="115"/>
                    <a:pt x="91" y="115"/>
                    <a:pt x="91" y="115"/>
                  </a:cubicBezTo>
                  <a:close/>
                  <a:moveTo>
                    <a:pt x="74" y="144"/>
                  </a:moveTo>
                  <a:cubicBezTo>
                    <a:pt x="74" y="144"/>
                    <a:pt x="74" y="144"/>
                    <a:pt x="74" y="144"/>
                  </a:cubicBezTo>
                  <a:cubicBezTo>
                    <a:pt x="71" y="152"/>
                    <a:pt x="69" y="160"/>
                    <a:pt x="67" y="169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61" y="158"/>
                    <a:pt x="63" y="149"/>
                    <a:pt x="67" y="141"/>
                  </a:cubicBezTo>
                  <a:cubicBezTo>
                    <a:pt x="74" y="144"/>
                    <a:pt x="74" y="144"/>
                    <a:pt x="74" y="144"/>
                  </a:cubicBezTo>
                  <a:close/>
                  <a:moveTo>
                    <a:pt x="66" y="176"/>
                  </a:moveTo>
                  <a:cubicBezTo>
                    <a:pt x="66" y="176"/>
                    <a:pt x="66" y="176"/>
                    <a:pt x="66" y="176"/>
                  </a:cubicBezTo>
                  <a:cubicBezTo>
                    <a:pt x="65" y="184"/>
                    <a:pt x="65" y="193"/>
                    <a:pt x="66" y="202"/>
                  </a:cubicBezTo>
                  <a:cubicBezTo>
                    <a:pt x="57" y="203"/>
                    <a:pt x="57" y="203"/>
                    <a:pt x="57" y="203"/>
                  </a:cubicBezTo>
                  <a:cubicBezTo>
                    <a:pt x="57" y="193"/>
                    <a:pt x="57" y="184"/>
                    <a:pt x="58" y="174"/>
                  </a:cubicBezTo>
                  <a:cubicBezTo>
                    <a:pt x="66" y="176"/>
                    <a:pt x="66" y="176"/>
                    <a:pt x="66" y="176"/>
                  </a:cubicBezTo>
                  <a:close/>
                  <a:moveTo>
                    <a:pt x="67" y="209"/>
                  </a:moveTo>
                  <a:cubicBezTo>
                    <a:pt x="67" y="209"/>
                    <a:pt x="67" y="209"/>
                    <a:pt x="67" y="209"/>
                  </a:cubicBezTo>
                  <a:cubicBezTo>
                    <a:pt x="68" y="217"/>
                    <a:pt x="70" y="226"/>
                    <a:pt x="73" y="234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2" y="228"/>
                    <a:pt x="60" y="219"/>
                    <a:pt x="58" y="210"/>
                  </a:cubicBezTo>
                  <a:cubicBezTo>
                    <a:pt x="67" y="209"/>
                    <a:pt x="67" y="209"/>
                    <a:pt x="67" y="209"/>
                  </a:cubicBezTo>
                  <a:close/>
                  <a:moveTo>
                    <a:pt x="75" y="240"/>
                  </a:moveTo>
                  <a:cubicBezTo>
                    <a:pt x="75" y="240"/>
                    <a:pt x="75" y="240"/>
                    <a:pt x="75" y="240"/>
                  </a:cubicBezTo>
                  <a:cubicBezTo>
                    <a:pt x="79" y="248"/>
                    <a:pt x="83" y="256"/>
                    <a:pt x="88" y="263"/>
                  </a:cubicBezTo>
                  <a:cubicBezTo>
                    <a:pt x="81" y="268"/>
                    <a:pt x="81" y="268"/>
                    <a:pt x="81" y="268"/>
                  </a:cubicBezTo>
                  <a:cubicBezTo>
                    <a:pt x="76" y="260"/>
                    <a:pt x="71" y="252"/>
                    <a:pt x="68" y="243"/>
                  </a:cubicBezTo>
                  <a:cubicBezTo>
                    <a:pt x="75" y="240"/>
                    <a:pt x="75" y="240"/>
                    <a:pt x="75" y="240"/>
                  </a:cubicBezTo>
                  <a:close/>
                  <a:moveTo>
                    <a:pt x="92" y="269"/>
                  </a:moveTo>
                  <a:cubicBezTo>
                    <a:pt x="92" y="269"/>
                    <a:pt x="92" y="269"/>
                    <a:pt x="92" y="269"/>
                  </a:cubicBezTo>
                  <a:cubicBezTo>
                    <a:pt x="98" y="276"/>
                    <a:pt x="104" y="282"/>
                    <a:pt x="110" y="287"/>
                  </a:cubicBezTo>
                  <a:cubicBezTo>
                    <a:pt x="105" y="294"/>
                    <a:pt x="105" y="294"/>
                    <a:pt x="105" y="294"/>
                  </a:cubicBezTo>
                  <a:cubicBezTo>
                    <a:pt x="98" y="288"/>
                    <a:pt x="91" y="281"/>
                    <a:pt x="85" y="274"/>
                  </a:cubicBezTo>
                  <a:cubicBezTo>
                    <a:pt x="92" y="269"/>
                    <a:pt x="92" y="269"/>
                    <a:pt x="92" y="269"/>
                  </a:cubicBezTo>
                  <a:close/>
                  <a:moveTo>
                    <a:pt x="116" y="292"/>
                  </a:moveTo>
                  <a:cubicBezTo>
                    <a:pt x="116" y="292"/>
                    <a:pt x="116" y="292"/>
                    <a:pt x="116" y="292"/>
                  </a:cubicBezTo>
                  <a:cubicBezTo>
                    <a:pt x="123" y="297"/>
                    <a:pt x="130" y="301"/>
                    <a:pt x="138" y="305"/>
                  </a:cubicBezTo>
                  <a:cubicBezTo>
                    <a:pt x="135" y="313"/>
                    <a:pt x="135" y="313"/>
                    <a:pt x="135" y="313"/>
                  </a:cubicBezTo>
                  <a:cubicBezTo>
                    <a:pt x="126" y="309"/>
                    <a:pt x="118" y="304"/>
                    <a:pt x="110" y="298"/>
                  </a:cubicBezTo>
                  <a:cubicBezTo>
                    <a:pt x="116" y="292"/>
                    <a:pt x="116" y="292"/>
                    <a:pt x="116" y="292"/>
                  </a:cubicBezTo>
                  <a:close/>
                  <a:moveTo>
                    <a:pt x="144" y="308"/>
                  </a:moveTo>
                  <a:cubicBezTo>
                    <a:pt x="144" y="308"/>
                    <a:pt x="144" y="308"/>
                    <a:pt x="144" y="308"/>
                  </a:cubicBezTo>
                  <a:cubicBezTo>
                    <a:pt x="152" y="311"/>
                    <a:pt x="161" y="313"/>
                    <a:pt x="169" y="315"/>
                  </a:cubicBezTo>
                  <a:cubicBezTo>
                    <a:pt x="168" y="323"/>
                    <a:pt x="168" y="323"/>
                    <a:pt x="168" y="323"/>
                  </a:cubicBezTo>
                  <a:cubicBezTo>
                    <a:pt x="159" y="322"/>
                    <a:pt x="150" y="319"/>
                    <a:pt x="141" y="315"/>
                  </a:cubicBezTo>
                  <a:cubicBezTo>
                    <a:pt x="144" y="308"/>
                    <a:pt x="144" y="308"/>
                    <a:pt x="144" y="308"/>
                  </a:cubicBezTo>
                  <a:close/>
                  <a:moveTo>
                    <a:pt x="176" y="316"/>
                  </a:moveTo>
                  <a:cubicBezTo>
                    <a:pt x="176" y="316"/>
                    <a:pt x="176" y="316"/>
                    <a:pt x="176" y="316"/>
                  </a:cubicBezTo>
                  <a:cubicBezTo>
                    <a:pt x="185" y="317"/>
                    <a:pt x="193" y="317"/>
                    <a:pt x="202" y="316"/>
                  </a:cubicBezTo>
                  <a:cubicBezTo>
                    <a:pt x="203" y="325"/>
                    <a:pt x="203" y="325"/>
                    <a:pt x="203" y="325"/>
                  </a:cubicBezTo>
                  <a:cubicBezTo>
                    <a:pt x="194" y="326"/>
                    <a:pt x="184" y="325"/>
                    <a:pt x="175" y="324"/>
                  </a:cubicBezTo>
                  <a:cubicBezTo>
                    <a:pt x="176" y="316"/>
                    <a:pt x="176" y="316"/>
                    <a:pt x="176" y="316"/>
                  </a:cubicBezTo>
                  <a:close/>
                  <a:moveTo>
                    <a:pt x="209" y="316"/>
                  </a:moveTo>
                  <a:cubicBezTo>
                    <a:pt x="209" y="316"/>
                    <a:pt x="209" y="316"/>
                    <a:pt x="209" y="316"/>
                  </a:cubicBezTo>
                  <a:cubicBezTo>
                    <a:pt x="217" y="314"/>
                    <a:pt x="226" y="312"/>
                    <a:pt x="234" y="309"/>
                  </a:cubicBezTo>
                  <a:cubicBezTo>
                    <a:pt x="237" y="317"/>
                    <a:pt x="237" y="317"/>
                    <a:pt x="237" y="317"/>
                  </a:cubicBezTo>
                  <a:cubicBezTo>
                    <a:pt x="228" y="320"/>
                    <a:pt x="219" y="323"/>
                    <a:pt x="210" y="324"/>
                  </a:cubicBezTo>
                  <a:cubicBezTo>
                    <a:pt x="209" y="316"/>
                    <a:pt x="209" y="316"/>
                    <a:pt x="209" y="316"/>
                  </a:cubicBezTo>
                  <a:close/>
                  <a:moveTo>
                    <a:pt x="241" y="307"/>
                  </a:moveTo>
                  <a:cubicBezTo>
                    <a:pt x="241" y="307"/>
                    <a:pt x="241" y="307"/>
                    <a:pt x="241" y="307"/>
                  </a:cubicBezTo>
                  <a:cubicBezTo>
                    <a:pt x="249" y="303"/>
                    <a:pt x="256" y="299"/>
                    <a:pt x="263" y="294"/>
                  </a:cubicBezTo>
                  <a:cubicBezTo>
                    <a:pt x="268" y="301"/>
                    <a:pt x="268" y="301"/>
                    <a:pt x="268" y="301"/>
                  </a:cubicBezTo>
                  <a:cubicBezTo>
                    <a:pt x="261" y="306"/>
                    <a:pt x="253" y="311"/>
                    <a:pt x="244" y="315"/>
                  </a:cubicBezTo>
                  <a:cubicBezTo>
                    <a:pt x="241" y="307"/>
                    <a:pt x="241" y="307"/>
                    <a:pt x="241" y="307"/>
                  </a:cubicBezTo>
                  <a:close/>
                  <a:moveTo>
                    <a:pt x="269" y="290"/>
                  </a:moveTo>
                  <a:cubicBezTo>
                    <a:pt x="269" y="290"/>
                    <a:pt x="269" y="290"/>
                    <a:pt x="269" y="290"/>
                  </a:cubicBezTo>
                  <a:cubicBezTo>
                    <a:pt x="276" y="285"/>
                    <a:pt x="282" y="279"/>
                    <a:pt x="288" y="272"/>
                  </a:cubicBezTo>
                  <a:cubicBezTo>
                    <a:pt x="294" y="277"/>
                    <a:pt x="294" y="277"/>
                    <a:pt x="294" y="277"/>
                  </a:cubicBezTo>
                  <a:cubicBezTo>
                    <a:pt x="288" y="284"/>
                    <a:pt x="281" y="291"/>
                    <a:pt x="274" y="297"/>
                  </a:cubicBezTo>
                  <a:cubicBezTo>
                    <a:pt x="269" y="290"/>
                    <a:pt x="269" y="290"/>
                    <a:pt x="269" y="290"/>
                  </a:cubicBezTo>
                  <a:close/>
                  <a:moveTo>
                    <a:pt x="292" y="267"/>
                  </a:moveTo>
                  <a:cubicBezTo>
                    <a:pt x="292" y="267"/>
                    <a:pt x="292" y="267"/>
                    <a:pt x="292" y="267"/>
                  </a:cubicBezTo>
                  <a:cubicBezTo>
                    <a:pt x="297" y="260"/>
                    <a:pt x="302" y="252"/>
                    <a:pt x="305" y="244"/>
                  </a:cubicBezTo>
                  <a:cubicBezTo>
                    <a:pt x="313" y="248"/>
                    <a:pt x="313" y="248"/>
                    <a:pt x="313" y="248"/>
                  </a:cubicBezTo>
                  <a:cubicBezTo>
                    <a:pt x="309" y="256"/>
                    <a:pt x="304" y="264"/>
                    <a:pt x="299" y="272"/>
                  </a:cubicBezTo>
                  <a:cubicBezTo>
                    <a:pt x="292" y="267"/>
                    <a:pt x="292" y="267"/>
                    <a:pt x="292" y="267"/>
                  </a:cubicBezTo>
                  <a:close/>
                  <a:moveTo>
                    <a:pt x="308" y="238"/>
                  </a:moveTo>
                  <a:cubicBezTo>
                    <a:pt x="308" y="238"/>
                    <a:pt x="308" y="238"/>
                    <a:pt x="308" y="238"/>
                  </a:cubicBezTo>
                  <a:cubicBezTo>
                    <a:pt x="311" y="230"/>
                    <a:pt x="314" y="222"/>
                    <a:pt x="315" y="213"/>
                  </a:cubicBezTo>
                  <a:cubicBezTo>
                    <a:pt x="324" y="214"/>
                    <a:pt x="324" y="214"/>
                    <a:pt x="324" y="214"/>
                  </a:cubicBezTo>
                  <a:cubicBezTo>
                    <a:pt x="322" y="224"/>
                    <a:pt x="319" y="233"/>
                    <a:pt x="316" y="241"/>
                  </a:cubicBezTo>
                  <a:cubicBezTo>
                    <a:pt x="308" y="238"/>
                    <a:pt x="308" y="238"/>
                    <a:pt x="308" y="238"/>
                  </a:cubicBezTo>
                  <a:close/>
                  <a:moveTo>
                    <a:pt x="316" y="206"/>
                  </a:moveTo>
                  <a:cubicBezTo>
                    <a:pt x="316" y="206"/>
                    <a:pt x="316" y="206"/>
                    <a:pt x="316" y="206"/>
                  </a:cubicBezTo>
                  <a:cubicBezTo>
                    <a:pt x="317" y="198"/>
                    <a:pt x="318" y="189"/>
                    <a:pt x="317" y="180"/>
                  </a:cubicBezTo>
                  <a:cubicBezTo>
                    <a:pt x="325" y="179"/>
                    <a:pt x="325" y="179"/>
                    <a:pt x="325" y="179"/>
                  </a:cubicBezTo>
                  <a:cubicBezTo>
                    <a:pt x="326" y="189"/>
                    <a:pt x="326" y="198"/>
                    <a:pt x="325" y="207"/>
                  </a:cubicBezTo>
                  <a:cubicBezTo>
                    <a:pt x="316" y="206"/>
                    <a:pt x="316" y="206"/>
                    <a:pt x="316" y="206"/>
                  </a:cubicBezTo>
                  <a:close/>
                  <a:moveTo>
                    <a:pt x="316" y="173"/>
                  </a:moveTo>
                  <a:cubicBezTo>
                    <a:pt x="316" y="173"/>
                    <a:pt x="316" y="173"/>
                    <a:pt x="316" y="173"/>
                  </a:cubicBezTo>
                  <a:cubicBezTo>
                    <a:pt x="315" y="165"/>
                    <a:pt x="313" y="156"/>
                    <a:pt x="310" y="148"/>
                  </a:cubicBezTo>
                  <a:cubicBezTo>
                    <a:pt x="317" y="145"/>
                    <a:pt x="317" y="145"/>
                    <a:pt x="317" y="145"/>
                  </a:cubicBezTo>
                  <a:cubicBezTo>
                    <a:pt x="321" y="154"/>
                    <a:pt x="323" y="163"/>
                    <a:pt x="324" y="172"/>
                  </a:cubicBezTo>
                  <a:cubicBezTo>
                    <a:pt x="316" y="173"/>
                    <a:pt x="316" y="173"/>
                    <a:pt x="316" y="173"/>
                  </a:cubicBezTo>
                  <a:close/>
                  <a:moveTo>
                    <a:pt x="244" y="79"/>
                  </a:moveTo>
                  <a:cubicBezTo>
                    <a:pt x="244" y="79"/>
                    <a:pt x="244" y="79"/>
                    <a:pt x="244" y="79"/>
                  </a:cubicBezTo>
                  <a:cubicBezTo>
                    <a:pt x="251" y="83"/>
                    <a:pt x="259" y="87"/>
                    <a:pt x="265" y="92"/>
                  </a:cubicBezTo>
                  <a:cubicBezTo>
                    <a:pt x="256" y="104"/>
                    <a:pt x="256" y="104"/>
                    <a:pt x="256" y="104"/>
                  </a:cubicBezTo>
                  <a:cubicBezTo>
                    <a:pt x="250" y="100"/>
                    <a:pt x="244" y="96"/>
                    <a:pt x="238" y="93"/>
                  </a:cubicBezTo>
                  <a:cubicBezTo>
                    <a:pt x="244" y="79"/>
                    <a:pt x="244" y="79"/>
                    <a:pt x="244" y="79"/>
                  </a:cubicBezTo>
                  <a:close/>
                  <a:moveTo>
                    <a:pt x="271" y="96"/>
                  </a:moveTo>
                  <a:cubicBezTo>
                    <a:pt x="271" y="96"/>
                    <a:pt x="271" y="96"/>
                    <a:pt x="271" y="96"/>
                  </a:cubicBezTo>
                  <a:cubicBezTo>
                    <a:pt x="277" y="102"/>
                    <a:pt x="283" y="108"/>
                    <a:pt x="289" y="115"/>
                  </a:cubicBezTo>
                  <a:cubicBezTo>
                    <a:pt x="276" y="124"/>
                    <a:pt x="276" y="124"/>
                    <a:pt x="276" y="124"/>
                  </a:cubicBezTo>
                  <a:cubicBezTo>
                    <a:pt x="272" y="118"/>
                    <a:pt x="267" y="113"/>
                    <a:pt x="261" y="109"/>
                  </a:cubicBezTo>
                  <a:cubicBezTo>
                    <a:pt x="271" y="96"/>
                    <a:pt x="271" y="96"/>
                    <a:pt x="271" y="96"/>
                  </a:cubicBezTo>
                  <a:close/>
                  <a:moveTo>
                    <a:pt x="293" y="120"/>
                  </a:moveTo>
                  <a:cubicBezTo>
                    <a:pt x="293" y="120"/>
                    <a:pt x="293" y="120"/>
                    <a:pt x="293" y="120"/>
                  </a:cubicBezTo>
                  <a:cubicBezTo>
                    <a:pt x="297" y="127"/>
                    <a:pt x="302" y="135"/>
                    <a:pt x="305" y="143"/>
                  </a:cubicBezTo>
                  <a:cubicBezTo>
                    <a:pt x="291" y="148"/>
                    <a:pt x="291" y="148"/>
                    <a:pt x="291" y="148"/>
                  </a:cubicBezTo>
                  <a:cubicBezTo>
                    <a:pt x="288" y="141"/>
                    <a:pt x="284" y="135"/>
                    <a:pt x="280" y="129"/>
                  </a:cubicBezTo>
                  <a:cubicBezTo>
                    <a:pt x="293" y="120"/>
                    <a:pt x="293" y="120"/>
                    <a:pt x="293" y="120"/>
                  </a:cubicBezTo>
                  <a:close/>
                  <a:moveTo>
                    <a:pt x="307" y="149"/>
                  </a:moveTo>
                  <a:cubicBezTo>
                    <a:pt x="307" y="149"/>
                    <a:pt x="307" y="149"/>
                    <a:pt x="307" y="149"/>
                  </a:cubicBezTo>
                  <a:cubicBezTo>
                    <a:pt x="310" y="157"/>
                    <a:pt x="312" y="165"/>
                    <a:pt x="314" y="174"/>
                  </a:cubicBezTo>
                  <a:cubicBezTo>
                    <a:pt x="298" y="175"/>
                    <a:pt x="298" y="175"/>
                    <a:pt x="298" y="175"/>
                  </a:cubicBezTo>
                  <a:cubicBezTo>
                    <a:pt x="297" y="168"/>
                    <a:pt x="296" y="161"/>
                    <a:pt x="293" y="155"/>
                  </a:cubicBezTo>
                  <a:cubicBezTo>
                    <a:pt x="307" y="149"/>
                    <a:pt x="307" y="149"/>
                    <a:pt x="307" y="149"/>
                  </a:cubicBezTo>
                  <a:close/>
                  <a:moveTo>
                    <a:pt x="314" y="180"/>
                  </a:moveTo>
                  <a:cubicBezTo>
                    <a:pt x="314" y="180"/>
                    <a:pt x="314" y="180"/>
                    <a:pt x="314" y="180"/>
                  </a:cubicBezTo>
                  <a:cubicBezTo>
                    <a:pt x="315" y="189"/>
                    <a:pt x="315" y="197"/>
                    <a:pt x="314" y="206"/>
                  </a:cubicBezTo>
                  <a:cubicBezTo>
                    <a:pt x="299" y="204"/>
                    <a:pt x="299" y="204"/>
                    <a:pt x="299" y="204"/>
                  </a:cubicBezTo>
                  <a:cubicBezTo>
                    <a:pt x="299" y="197"/>
                    <a:pt x="300" y="189"/>
                    <a:pt x="299" y="182"/>
                  </a:cubicBezTo>
                  <a:cubicBezTo>
                    <a:pt x="314" y="180"/>
                    <a:pt x="314" y="180"/>
                    <a:pt x="314" y="180"/>
                  </a:cubicBezTo>
                  <a:close/>
                  <a:moveTo>
                    <a:pt x="313" y="213"/>
                  </a:moveTo>
                  <a:cubicBezTo>
                    <a:pt x="313" y="213"/>
                    <a:pt x="313" y="213"/>
                    <a:pt x="313" y="213"/>
                  </a:cubicBezTo>
                  <a:cubicBezTo>
                    <a:pt x="311" y="221"/>
                    <a:pt x="309" y="229"/>
                    <a:pt x="306" y="237"/>
                  </a:cubicBezTo>
                  <a:cubicBezTo>
                    <a:pt x="292" y="231"/>
                    <a:pt x="292" y="231"/>
                    <a:pt x="292" y="231"/>
                  </a:cubicBezTo>
                  <a:cubicBezTo>
                    <a:pt x="294" y="224"/>
                    <a:pt x="296" y="217"/>
                    <a:pt x="298" y="210"/>
                  </a:cubicBezTo>
                  <a:cubicBezTo>
                    <a:pt x="313" y="213"/>
                    <a:pt x="313" y="213"/>
                    <a:pt x="313" y="213"/>
                  </a:cubicBezTo>
                  <a:close/>
                  <a:moveTo>
                    <a:pt x="303" y="243"/>
                  </a:moveTo>
                  <a:cubicBezTo>
                    <a:pt x="303" y="243"/>
                    <a:pt x="303" y="243"/>
                    <a:pt x="303" y="243"/>
                  </a:cubicBezTo>
                  <a:cubicBezTo>
                    <a:pt x="300" y="251"/>
                    <a:pt x="295" y="258"/>
                    <a:pt x="290" y="265"/>
                  </a:cubicBezTo>
                  <a:cubicBezTo>
                    <a:pt x="278" y="256"/>
                    <a:pt x="278" y="256"/>
                    <a:pt x="278" y="256"/>
                  </a:cubicBezTo>
                  <a:cubicBezTo>
                    <a:pt x="282" y="250"/>
                    <a:pt x="286" y="244"/>
                    <a:pt x="289" y="237"/>
                  </a:cubicBezTo>
                  <a:cubicBezTo>
                    <a:pt x="303" y="243"/>
                    <a:pt x="303" y="243"/>
                    <a:pt x="303" y="243"/>
                  </a:cubicBezTo>
                  <a:close/>
                  <a:moveTo>
                    <a:pt x="286" y="271"/>
                  </a:moveTo>
                  <a:cubicBezTo>
                    <a:pt x="286" y="271"/>
                    <a:pt x="286" y="271"/>
                    <a:pt x="286" y="271"/>
                  </a:cubicBezTo>
                  <a:cubicBezTo>
                    <a:pt x="280" y="277"/>
                    <a:pt x="274" y="283"/>
                    <a:pt x="268" y="288"/>
                  </a:cubicBezTo>
                  <a:cubicBezTo>
                    <a:pt x="258" y="276"/>
                    <a:pt x="258" y="276"/>
                    <a:pt x="258" y="276"/>
                  </a:cubicBezTo>
                  <a:cubicBezTo>
                    <a:pt x="264" y="271"/>
                    <a:pt x="269" y="266"/>
                    <a:pt x="274" y="261"/>
                  </a:cubicBezTo>
                  <a:cubicBezTo>
                    <a:pt x="286" y="271"/>
                    <a:pt x="286" y="271"/>
                    <a:pt x="286" y="271"/>
                  </a:cubicBezTo>
                  <a:close/>
                  <a:moveTo>
                    <a:pt x="262" y="292"/>
                  </a:moveTo>
                  <a:cubicBezTo>
                    <a:pt x="262" y="292"/>
                    <a:pt x="262" y="292"/>
                    <a:pt x="262" y="292"/>
                  </a:cubicBezTo>
                  <a:cubicBezTo>
                    <a:pt x="255" y="297"/>
                    <a:pt x="248" y="301"/>
                    <a:pt x="240" y="305"/>
                  </a:cubicBezTo>
                  <a:cubicBezTo>
                    <a:pt x="234" y="290"/>
                    <a:pt x="234" y="290"/>
                    <a:pt x="234" y="290"/>
                  </a:cubicBezTo>
                  <a:cubicBezTo>
                    <a:pt x="241" y="287"/>
                    <a:pt x="247" y="284"/>
                    <a:pt x="253" y="280"/>
                  </a:cubicBezTo>
                  <a:cubicBezTo>
                    <a:pt x="262" y="292"/>
                    <a:pt x="262" y="292"/>
                    <a:pt x="262" y="292"/>
                  </a:cubicBezTo>
                  <a:close/>
                  <a:moveTo>
                    <a:pt x="233" y="307"/>
                  </a:moveTo>
                  <a:cubicBezTo>
                    <a:pt x="233" y="307"/>
                    <a:pt x="233" y="307"/>
                    <a:pt x="233" y="307"/>
                  </a:cubicBezTo>
                  <a:cubicBezTo>
                    <a:pt x="225" y="310"/>
                    <a:pt x="217" y="312"/>
                    <a:pt x="209" y="313"/>
                  </a:cubicBezTo>
                  <a:cubicBezTo>
                    <a:pt x="207" y="298"/>
                    <a:pt x="207" y="298"/>
                    <a:pt x="207" y="298"/>
                  </a:cubicBezTo>
                  <a:cubicBezTo>
                    <a:pt x="214" y="297"/>
                    <a:pt x="221" y="295"/>
                    <a:pt x="228" y="293"/>
                  </a:cubicBezTo>
                  <a:cubicBezTo>
                    <a:pt x="233" y="307"/>
                    <a:pt x="233" y="307"/>
                    <a:pt x="233" y="307"/>
                  </a:cubicBezTo>
                  <a:close/>
                  <a:moveTo>
                    <a:pt x="202" y="314"/>
                  </a:moveTo>
                  <a:cubicBezTo>
                    <a:pt x="202" y="314"/>
                    <a:pt x="202" y="314"/>
                    <a:pt x="202" y="314"/>
                  </a:cubicBezTo>
                  <a:cubicBezTo>
                    <a:pt x="193" y="315"/>
                    <a:pt x="185" y="315"/>
                    <a:pt x="176" y="314"/>
                  </a:cubicBezTo>
                  <a:cubicBezTo>
                    <a:pt x="179" y="298"/>
                    <a:pt x="179" y="298"/>
                    <a:pt x="179" y="298"/>
                  </a:cubicBezTo>
                  <a:cubicBezTo>
                    <a:pt x="186" y="299"/>
                    <a:pt x="193" y="299"/>
                    <a:pt x="200" y="299"/>
                  </a:cubicBezTo>
                  <a:cubicBezTo>
                    <a:pt x="202" y="314"/>
                    <a:pt x="202" y="314"/>
                    <a:pt x="202" y="314"/>
                  </a:cubicBezTo>
                  <a:close/>
                  <a:moveTo>
                    <a:pt x="170" y="313"/>
                  </a:moveTo>
                  <a:cubicBezTo>
                    <a:pt x="170" y="313"/>
                    <a:pt x="170" y="313"/>
                    <a:pt x="170" y="313"/>
                  </a:cubicBezTo>
                  <a:cubicBezTo>
                    <a:pt x="161" y="311"/>
                    <a:pt x="153" y="309"/>
                    <a:pt x="145" y="306"/>
                  </a:cubicBezTo>
                  <a:cubicBezTo>
                    <a:pt x="151" y="291"/>
                    <a:pt x="151" y="291"/>
                    <a:pt x="151" y="291"/>
                  </a:cubicBezTo>
                  <a:cubicBezTo>
                    <a:pt x="158" y="294"/>
                    <a:pt x="165" y="296"/>
                    <a:pt x="172" y="297"/>
                  </a:cubicBezTo>
                  <a:cubicBezTo>
                    <a:pt x="170" y="313"/>
                    <a:pt x="170" y="313"/>
                    <a:pt x="170" y="313"/>
                  </a:cubicBezTo>
                  <a:close/>
                  <a:moveTo>
                    <a:pt x="139" y="303"/>
                  </a:moveTo>
                  <a:cubicBezTo>
                    <a:pt x="139" y="303"/>
                    <a:pt x="139" y="303"/>
                    <a:pt x="139" y="303"/>
                  </a:cubicBezTo>
                  <a:cubicBezTo>
                    <a:pt x="131" y="299"/>
                    <a:pt x="124" y="295"/>
                    <a:pt x="117" y="290"/>
                  </a:cubicBezTo>
                  <a:cubicBezTo>
                    <a:pt x="127" y="278"/>
                    <a:pt x="127" y="278"/>
                    <a:pt x="127" y="278"/>
                  </a:cubicBezTo>
                  <a:cubicBezTo>
                    <a:pt x="132" y="282"/>
                    <a:pt x="139" y="286"/>
                    <a:pt x="145" y="289"/>
                  </a:cubicBezTo>
                  <a:cubicBezTo>
                    <a:pt x="139" y="303"/>
                    <a:pt x="139" y="303"/>
                    <a:pt x="139" y="303"/>
                  </a:cubicBezTo>
                  <a:close/>
                  <a:moveTo>
                    <a:pt x="112" y="285"/>
                  </a:moveTo>
                  <a:cubicBezTo>
                    <a:pt x="112" y="285"/>
                    <a:pt x="112" y="285"/>
                    <a:pt x="112" y="285"/>
                  </a:cubicBezTo>
                  <a:cubicBezTo>
                    <a:pt x="105" y="280"/>
                    <a:pt x="99" y="274"/>
                    <a:pt x="94" y="267"/>
                  </a:cubicBezTo>
                  <a:cubicBezTo>
                    <a:pt x="106" y="258"/>
                    <a:pt x="106" y="258"/>
                    <a:pt x="106" y="258"/>
                  </a:cubicBezTo>
                  <a:cubicBezTo>
                    <a:pt x="111" y="264"/>
                    <a:pt x="116" y="269"/>
                    <a:pt x="121" y="273"/>
                  </a:cubicBezTo>
                  <a:cubicBezTo>
                    <a:pt x="112" y="285"/>
                    <a:pt x="112" y="285"/>
                    <a:pt x="112" y="285"/>
                  </a:cubicBezTo>
                  <a:close/>
                  <a:moveTo>
                    <a:pt x="90" y="262"/>
                  </a:moveTo>
                  <a:cubicBezTo>
                    <a:pt x="90" y="262"/>
                    <a:pt x="90" y="262"/>
                    <a:pt x="90" y="262"/>
                  </a:cubicBezTo>
                  <a:cubicBezTo>
                    <a:pt x="85" y="255"/>
                    <a:pt x="81" y="247"/>
                    <a:pt x="78" y="239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5" y="240"/>
                    <a:pt x="98" y="247"/>
                    <a:pt x="102" y="252"/>
                  </a:cubicBezTo>
                  <a:cubicBezTo>
                    <a:pt x="90" y="262"/>
                    <a:pt x="90" y="262"/>
                    <a:pt x="90" y="262"/>
                  </a:cubicBezTo>
                  <a:close/>
                  <a:moveTo>
                    <a:pt x="75" y="233"/>
                  </a:moveTo>
                  <a:cubicBezTo>
                    <a:pt x="75" y="233"/>
                    <a:pt x="75" y="233"/>
                    <a:pt x="75" y="233"/>
                  </a:cubicBezTo>
                  <a:cubicBezTo>
                    <a:pt x="72" y="225"/>
                    <a:pt x="70" y="217"/>
                    <a:pt x="69" y="208"/>
                  </a:cubicBezTo>
                  <a:cubicBezTo>
                    <a:pt x="84" y="207"/>
                    <a:pt x="84" y="207"/>
                    <a:pt x="84" y="207"/>
                  </a:cubicBezTo>
                  <a:cubicBezTo>
                    <a:pt x="85" y="214"/>
                    <a:pt x="87" y="220"/>
                    <a:pt x="89" y="227"/>
                  </a:cubicBezTo>
                  <a:cubicBezTo>
                    <a:pt x="75" y="233"/>
                    <a:pt x="75" y="233"/>
                    <a:pt x="75" y="233"/>
                  </a:cubicBezTo>
                  <a:close/>
                  <a:moveTo>
                    <a:pt x="68" y="202"/>
                  </a:moveTo>
                  <a:cubicBezTo>
                    <a:pt x="68" y="202"/>
                    <a:pt x="68" y="202"/>
                    <a:pt x="68" y="202"/>
                  </a:cubicBezTo>
                  <a:cubicBezTo>
                    <a:pt x="67" y="193"/>
                    <a:pt x="68" y="184"/>
                    <a:pt x="69" y="176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3" y="185"/>
                    <a:pt x="83" y="193"/>
                    <a:pt x="84" y="200"/>
                  </a:cubicBezTo>
                  <a:cubicBezTo>
                    <a:pt x="68" y="202"/>
                    <a:pt x="68" y="202"/>
                    <a:pt x="68" y="202"/>
                  </a:cubicBezTo>
                  <a:close/>
                  <a:moveTo>
                    <a:pt x="70" y="169"/>
                  </a:moveTo>
                  <a:cubicBezTo>
                    <a:pt x="70" y="169"/>
                    <a:pt x="70" y="169"/>
                    <a:pt x="70" y="169"/>
                  </a:cubicBezTo>
                  <a:cubicBezTo>
                    <a:pt x="71" y="161"/>
                    <a:pt x="73" y="153"/>
                    <a:pt x="77" y="145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88" y="158"/>
                    <a:pt x="86" y="165"/>
                    <a:pt x="85" y="172"/>
                  </a:cubicBezTo>
                  <a:cubicBezTo>
                    <a:pt x="70" y="169"/>
                    <a:pt x="70" y="169"/>
                    <a:pt x="70" y="169"/>
                  </a:cubicBezTo>
                  <a:close/>
                  <a:moveTo>
                    <a:pt x="79" y="139"/>
                  </a:moveTo>
                  <a:cubicBezTo>
                    <a:pt x="79" y="139"/>
                    <a:pt x="79" y="139"/>
                    <a:pt x="79" y="139"/>
                  </a:cubicBezTo>
                  <a:cubicBezTo>
                    <a:pt x="83" y="131"/>
                    <a:pt x="87" y="124"/>
                    <a:pt x="92" y="117"/>
                  </a:cubicBezTo>
                  <a:cubicBezTo>
                    <a:pt x="105" y="126"/>
                    <a:pt x="105" y="126"/>
                    <a:pt x="105" y="126"/>
                  </a:cubicBezTo>
                  <a:cubicBezTo>
                    <a:pt x="100" y="132"/>
                    <a:pt x="97" y="138"/>
                    <a:pt x="94" y="145"/>
                  </a:cubicBezTo>
                  <a:cubicBezTo>
                    <a:pt x="79" y="139"/>
                    <a:pt x="79" y="139"/>
                    <a:pt x="79" y="139"/>
                  </a:cubicBezTo>
                  <a:close/>
                  <a:moveTo>
                    <a:pt x="97" y="111"/>
                  </a:moveTo>
                  <a:cubicBezTo>
                    <a:pt x="97" y="111"/>
                    <a:pt x="97" y="111"/>
                    <a:pt x="97" y="111"/>
                  </a:cubicBezTo>
                  <a:cubicBezTo>
                    <a:pt x="102" y="105"/>
                    <a:pt x="108" y="99"/>
                    <a:pt x="115" y="94"/>
                  </a:cubicBezTo>
                  <a:cubicBezTo>
                    <a:pt x="124" y="106"/>
                    <a:pt x="124" y="106"/>
                    <a:pt x="124" y="106"/>
                  </a:cubicBezTo>
                  <a:cubicBezTo>
                    <a:pt x="119" y="111"/>
                    <a:pt x="113" y="116"/>
                    <a:pt x="109" y="121"/>
                  </a:cubicBezTo>
                  <a:cubicBezTo>
                    <a:pt x="97" y="111"/>
                    <a:pt x="97" y="111"/>
                    <a:pt x="97" y="111"/>
                  </a:cubicBezTo>
                  <a:close/>
                  <a:moveTo>
                    <a:pt x="121" y="90"/>
                  </a:moveTo>
                  <a:cubicBezTo>
                    <a:pt x="121" y="90"/>
                    <a:pt x="121" y="90"/>
                    <a:pt x="121" y="90"/>
                  </a:cubicBezTo>
                  <a:cubicBezTo>
                    <a:pt x="127" y="85"/>
                    <a:pt x="135" y="81"/>
                    <a:pt x="143" y="77"/>
                  </a:cubicBezTo>
                  <a:cubicBezTo>
                    <a:pt x="148" y="92"/>
                    <a:pt x="148" y="92"/>
                    <a:pt x="148" y="92"/>
                  </a:cubicBezTo>
                  <a:cubicBezTo>
                    <a:pt x="142" y="95"/>
                    <a:pt x="136" y="98"/>
                    <a:pt x="130" y="102"/>
                  </a:cubicBezTo>
                  <a:cubicBezTo>
                    <a:pt x="121" y="90"/>
                    <a:pt x="121" y="90"/>
                    <a:pt x="121" y="90"/>
                  </a:cubicBezTo>
                  <a:close/>
                  <a:moveTo>
                    <a:pt x="149" y="75"/>
                  </a:moveTo>
                  <a:cubicBezTo>
                    <a:pt x="149" y="75"/>
                    <a:pt x="149" y="75"/>
                    <a:pt x="149" y="75"/>
                  </a:cubicBezTo>
                  <a:cubicBezTo>
                    <a:pt x="157" y="72"/>
                    <a:pt x="166" y="70"/>
                    <a:pt x="174" y="69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69" y="85"/>
                    <a:pt x="162" y="87"/>
                    <a:pt x="155" y="89"/>
                  </a:cubicBezTo>
                  <a:cubicBezTo>
                    <a:pt x="149" y="75"/>
                    <a:pt x="149" y="75"/>
                    <a:pt x="149" y="75"/>
                  </a:cubicBezTo>
                  <a:close/>
                  <a:moveTo>
                    <a:pt x="181" y="68"/>
                  </a:moveTo>
                  <a:cubicBezTo>
                    <a:pt x="181" y="68"/>
                    <a:pt x="181" y="68"/>
                    <a:pt x="181" y="68"/>
                  </a:cubicBezTo>
                  <a:cubicBezTo>
                    <a:pt x="189" y="67"/>
                    <a:pt x="198" y="67"/>
                    <a:pt x="206" y="68"/>
                  </a:cubicBezTo>
                  <a:cubicBezTo>
                    <a:pt x="204" y="84"/>
                    <a:pt x="204" y="84"/>
                    <a:pt x="204" y="84"/>
                  </a:cubicBezTo>
                  <a:cubicBezTo>
                    <a:pt x="197" y="83"/>
                    <a:pt x="190" y="83"/>
                    <a:pt x="182" y="83"/>
                  </a:cubicBezTo>
                  <a:cubicBezTo>
                    <a:pt x="181" y="68"/>
                    <a:pt x="181" y="68"/>
                    <a:pt x="181" y="68"/>
                  </a:cubicBezTo>
                  <a:close/>
                  <a:moveTo>
                    <a:pt x="213" y="69"/>
                  </a:moveTo>
                  <a:cubicBezTo>
                    <a:pt x="213" y="69"/>
                    <a:pt x="213" y="69"/>
                    <a:pt x="213" y="69"/>
                  </a:cubicBezTo>
                  <a:cubicBezTo>
                    <a:pt x="221" y="71"/>
                    <a:pt x="230" y="73"/>
                    <a:pt x="237" y="76"/>
                  </a:cubicBezTo>
                  <a:cubicBezTo>
                    <a:pt x="231" y="91"/>
                    <a:pt x="231" y="91"/>
                    <a:pt x="231" y="91"/>
                  </a:cubicBezTo>
                  <a:cubicBezTo>
                    <a:pt x="225" y="88"/>
                    <a:pt x="218" y="86"/>
                    <a:pt x="211" y="85"/>
                  </a:cubicBezTo>
                  <a:cubicBezTo>
                    <a:pt x="213" y="69"/>
                    <a:pt x="213" y="69"/>
                    <a:pt x="213" y="69"/>
                  </a:cubicBezTo>
                  <a:close/>
                  <a:moveTo>
                    <a:pt x="317" y="138"/>
                  </a:moveTo>
                  <a:cubicBezTo>
                    <a:pt x="317" y="138"/>
                    <a:pt x="317" y="138"/>
                    <a:pt x="317" y="138"/>
                  </a:cubicBezTo>
                  <a:cubicBezTo>
                    <a:pt x="313" y="129"/>
                    <a:pt x="309" y="120"/>
                    <a:pt x="303" y="112"/>
                  </a:cubicBezTo>
                  <a:cubicBezTo>
                    <a:pt x="308" y="109"/>
                    <a:pt x="308" y="109"/>
                    <a:pt x="308" y="109"/>
                  </a:cubicBezTo>
                  <a:cubicBezTo>
                    <a:pt x="314" y="117"/>
                    <a:pt x="319" y="126"/>
                    <a:pt x="323" y="135"/>
                  </a:cubicBezTo>
                  <a:cubicBezTo>
                    <a:pt x="317" y="138"/>
                    <a:pt x="317" y="138"/>
                    <a:pt x="317" y="138"/>
                  </a:cubicBezTo>
                  <a:close/>
                  <a:moveTo>
                    <a:pt x="299" y="107"/>
                  </a:moveTo>
                  <a:cubicBezTo>
                    <a:pt x="299" y="107"/>
                    <a:pt x="299" y="107"/>
                    <a:pt x="299" y="107"/>
                  </a:cubicBezTo>
                  <a:cubicBezTo>
                    <a:pt x="293" y="99"/>
                    <a:pt x="286" y="92"/>
                    <a:pt x="279" y="86"/>
                  </a:cubicBezTo>
                  <a:cubicBezTo>
                    <a:pt x="283" y="81"/>
                    <a:pt x="283" y="81"/>
                    <a:pt x="283" y="81"/>
                  </a:cubicBezTo>
                  <a:cubicBezTo>
                    <a:pt x="291" y="88"/>
                    <a:pt x="298" y="95"/>
                    <a:pt x="304" y="103"/>
                  </a:cubicBezTo>
                  <a:cubicBezTo>
                    <a:pt x="299" y="107"/>
                    <a:pt x="299" y="107"/>
                    <a:pt x="299" y="107"/>
                  </a:cubicBezTo>
                  <a:close/>
                  <a:moveTo>
                    <a:pt x="274" y="82"/>
                  </a:moveTo>
                  <a:cubicBezTo>
                    <a:pt x="274" y="82"/>
                    <a:pt x="274" y="82"/>
                    <a:pt x="274" y="82"/>
                  </a:cubicBezTo>
                  <a:cubicBezTo>
                    <a:pt x="266" y="76"/>
                    <a:pt x="258" y="71"/>
                    <a:pt x="249" y="67"/>
                  </a:cubicBezTo>
                  <a:cubicBezTo>
                    <a:pt x="251" y="61"/>
                    <a:pt x="251" y="61"/>
                    <a:pt x="251" y="61"/>
                  </a:cubicBezTo>
                  <a:cubicBezTo>
                    <a:pt x="261" y="66"/>
                    <a:pt x="269" y="71"/>
                    <a:pt x="277" y="77"/>
                  </a:cubicBezTo>
                  <a:cubicBezTo>
                    <a:pt x="274" y="82"/>
                    <a:pt x="274" y="82"/>
                    <a:pt x="274" y="82"/>
                  </a:cubicBezTo>
                  <a:close/>
                  <a:moveTo>
                    <a:pt x="243" y="64"/>
                  </a:moveTo>
                  <a:cubicBezTo>
                    <a:pt x="243" y="64"/>
                    <a:pt x="243" y="64"/>
                    <a:pt x="243" y="64"/>
                  </a:cubicBezTo>
                  <a:cubicBezTo>
                    <a:pt x="234" y="61"/>
                    <a:pt x="224" y="58"/>
                    <a:pt x="215" y="56"/>
                  </a:cubicBezTo>
                  <a:cubicBezTo>
                    <a:pt x="216" y="50"/>
                    <a:pt x="216" y="50"/>
                    <a:pt x="216" y="50"/>
                  </a:cubicBezTo>
                  <a:cubicBezTo>
                    <a:pt x="226" y="52"/>
                    <a:pt x="236" y="55"/>
                    <a:pt x="245" y="59"/>
                  </a:cubicBezTo>
                  <a:cubicBezTo>
                    <a:pt x="243" y="64"/>
                    <a:pt x="243" y="64"/>
                    <a:pt x="243" y="64"/>
                  </a:cubicBezTo>
                  <a:close/>
                  <a:moveTo>
                    <a:pt x="208" y="55"/>
                  </a:moveTo>
                  <a:cubicBezTo>
                    <a:pt x="208" y="55"/>
                    <a:pt x="208" y="55"/>
                    <a:pt x="208" y="55"/>
                  </a:cubicBezTo>
                  <a:cubicBezTo>
                    <a:pt x="199" y="54"/>
                    <a:pt x="189" y="54"/>
                    <a:pt x="179" y="55"/>
                  </a:cubicBezTo>
                  <a:cubicBezTo>
                    <a:pt x="179" y="49"/>
                    <a:pt x="179" y="49"/>
                    <a:pt x="179" y="49"/>
                  </a:cubicBezTo>
                  <a:cubicBezTo>
                    <a:pt x="189" y="48"/>
                    <a:pt x="199" y="48"/>
                    <a:pt x="209" y="49"/>
                  </a:cubicBezTo>
                  <a:cubicBezTo>
                    <a:pt x="208" y="55"/>
                    <a:pt x="208" y="55"/>
                    <a:pt x="208" y="55"/>
                  </a:cubicBezTo>
                  <a:close/>
                  <a:moveTo>
                    <a:pt x="172" y="56"/>
                  </a:moveTo>
                  <a:cubicBezTo>
                    <a:pt x="172" y="56"/>
                    <a:pt x="172" y="56"/>
                    <a:pt x="172" y="56"/>
                  </a:cubicBezTo>
                  <a:cubicBezTo>
                    <a:pt x="163" y="57"/>
                    <a:pt x="154" y="59"/>
                    <a:pt x="144" y="63"/>
                  </a:cubicBezTo>
                  <a:cubicBezTo>
                    <a:pt x="142" y="57"/>
                    <a:pt x="142" y="57"/>
                    <a:pt x="142" y="57"/>
                  </a:cubicBezTo>
                  <a:cubicBezTo>
                    <a:pt x="152" y="53"/>
                    <a:pt x="162" y="51"/>
                    <a:pt x="172" y="49"/>
                  </a:cubicBezTo>
                  <a:cubicBezTo>
                    <a:pt x="172" y="56"/>
                    <a:pt x="172" y="56"/>
                    <a:pt x="172" y="56"/>
                  </a:cubicBezTo>
                  <a:close/>
                  <a:moveTo>
                    <a:pt x="138" y="65"/>
                  </a:moveTo>
                  <a:cubicBezTo>
                    <a:pt x="138" y="65"/>
                    <a:pt x="138" y="65"/>
                    <a:pt x="138" y="65"/>
                  </a:cubicBezTo>
                  <a:cubicBezTo>
                    <a:pt x="129" y="69"/>
                    <a:pt x="121" y="74"/>
                    <a:pt x="113" y="79"/>
                  </a:cubicBezTo>
                  <a:cubicBezTo>
                    <a:pt x="109" y="74"/>
                    <a:pt x="109" y="74"/>
                    <a:pt x="109" y="74"/>
                  </a:cubicBezTo>
                  <a:cubicBezTo>
                    <a:pt x="117" y="68"/>
                    <a:pt x="126" y="63"/>
                    <a:pt x="136" y="59"/>
                  </a:cubicBezTo>
                  <a:cubicBezTo>
                    <a:pt x="138" y="65"/>
                    <a:pt x="138" y="65"/>
                    <a:pt x="138" y="65"/>
                  </a:cubicBezTo>
                  <a:close/>
                  <a:moveTo>
                    <a:pt x="107" y="83"/>
                  </a:moveTo>
                  <a:cubicBezTo>
                    <a:pt x="107" y="83"/>
                    <a:pt x="107" y="83"/>
                    <a:pt x="107" y="83"/>
                  </a:cubicBezTo>
                  <a:cubicBezTo>
                    <a:pt x="100" y="89"/>
                    <a:pt x="93" y="96"/>
                    <a:pt x="86" y="103"/>
                  </a:cubicBezTo>
                  <a:cubicBezTo>
                    <a:pt x="82" y="99"/>
                    <a:pt x="82" y="99"/>
                    <a:pt x="82" y="99"/>
                  </a:cubicBezTo>
                  <a:cubicBezTo>
                    <a:pt x="88" y="92"/>
                    <a:pt x="95" y="85"/>
                    <a:pt x="104" y="78"/>
                  </a:cubicBezTo>
                  <a:cubicBezTo>
                    <a:pt x="107" y="83"/>
                    <a:pt x="107" y="83"/>
                    <a:pt x="107" y="83"/>
                  </a:cubicBezTo>
                  <a:close/>
                  <a:moveTo>
                    <a:pt x="82" y="109"/>
                  </a:moveTo>
                  <a:cubicBezTo>
                    <a:pt x="82" y="109"/>
                    <a:pt x="82" y="109"/>
                    <a:pt x="82" y="109"/>
                  </a:cubicBezTo>
                  <a:cubicBezTo>
                    <a:pt x="76" y="116"/>
                    <a:pt x="71" y="125"/>
                    <a:pt x="67" y="133"/>
                  </a:cubicBezTo>
                  <a:cubicBezTo>
                    <a:pt x="62" y="131"/>
                    <a:pt x="62" y="131"/>
                    <a:pt x="62" y="131"/>
                  </a:cubicBezTo>
                  <a:cubicBezTo>
                    <a:pt x="66" y="122"/>
                    <a:pt x="71" y="113"/>
                    <a:pt x="77" y="105"/>
                  </a:cubicBezTo>
                  <a:cubicBezTo>
                    <a:pt x="82" y="109"/>
                    <a:pt x="82" y="109"/>
                    <a:pt x="82" y="109"/>
                  </a:cubicBezTo>
                  <a:close/>
                  <a:moveTo>
                    <a:pt x="65" y="140"/>
                  </a:moveTo>
                  <a:cubicBezTo>
                    <a:pt x="65" y="140"/>
                    <a:pt x="65" y="140"/>
                    <a:pt x="65" y="140"/>
                  </a:cubicBezTo>
                  <a:cubicBezTo>
                    <a:pt x="61" y="149"/>
                    <a:pt x="58" y="158"/>
                    <a:pt x="57" y="167"/>
                  </a:cubicBezTo>
                  <a:cubicBezTo>
                    <a:pt x="51" y="166"/>
                    <a:pt x="51" y="166"/>
                    <a:pt x="51" y="166"/>
                  </a:cubicBezTo>
                  <a:cubicBezTo>
                    <a:pt x="52" y="156"/>
                    <a:pt x="55" y="147"/>
                    <a:pt x="59" y="137"/>
                  </a:cubicBezTo>
                  <a:cubicBezTo>
                    <a:pt x="65" y="140"/>
                    <a:pt x="65" y="140"/>
                    <a:pt x="65" y="140"/>
                  </a:cubicBezTo>
                  <a:close/>
                  <a:moveTo>
                    <a:pt x="56" y="174"/>
                  </a:moveTo>
                  <a:cubicBezTo>
                    <a:pt x="56" y="174"/>
                    <a:pt x="56" y="174"/>
                    <a:pt x="56" y="174"/>
                  </a:cubicBezTo>
                  <a:cubicBezTo>
                    <a:pt x="54" y="184"/>
                    <a:pt x="54" y="193"/>
                    <a:pt x="55" y="203"/>
                  </a:cubicBezTo>
                  <a:cubicBezTo>
                    <a:pt x="49" y="204"/>
                    <a:pt x="49" y="204"/>
                    <a:pt x="49" y="204"/>
                  </a:cubicBezTo>
                  <a:cubicBezTo>
                    <a:pt x="48" y="193"/>
                    <a:pt x="48" y="183"/>
                    <a:pt x="50" y="173"/>
                  </a:cubicBezTo>
                  <a:cubicBezTo>
                    <a:pt x="56" y="174"/>
                    <a:pt x="56" y="174"/>
                    <a:pt x="56" y="174"/>
                  </a:cubicBezTo>
                  <a:close/>
                  <a:moveTo>
                    <a:pt x="56" y="210"/>
                  </a:moveTo>
                  <a:cubicBezTo>
                    <a:pt x="56" y="210"/>
                    <a:pt x="56" y="210"/>
                    <a:pt x="56" y="210"/>
                  </a:cubicBezTo>
                  <a:cubicBezTo>
                    <a:pt x="57" y="219"/>
                    <a:pt x="60" y="229"/>
                    <a:pt x="63" y="238"/>
                  </a:cubicBezTo>
                  <a:cubicBezTo>
                    <a:pt x="57" y="240"/>
                    <a:pt x="57" y="240"/>
                    <a:pt x="57" y="240"/>
                  </a:cubicBezTo>
                  <a:cubicBezTo>
                    <a:pt x="54" y="230"/>
                    <a:pt x="51" y="220"/>
                    <a:pt x="50" y="211"/>
                  </a:cubicBezTo>
                  <a:cubicBezTo>
                    <a:pt x="56" y="210"/>
                    <a:pt x="56" y="210"/>
                    <a:pt x="56" y="210"/>
                  </a:cubicBezTo>
                  <a:close/>
                  <a:moveTo>
                    <a:pt x="65" y="244"/>
                  </a:moveTo>
                  <a:cubicBezTo>
                    <a:pt x="65" y="244"/>
                    <a:pt x="65" y="244"/>
                    <a:pt x="65" y="244"/>
                  </a:cubicBezTo>
                  <a:cubicBezTo>
                    <a:pt x="69" y="253"/>
                    <a:pt x="74" y="262"/>
                    <a:pt x="79" y="269"/>
                  </a:cubicBezTo>
                  <a:cubicBezTo>
                    <a:pt x="74" y="273"/>
                    <a:pt x="74" y="273"/>
                    <a:pt x="74" y="273"/>
                  </a:cubicBezTo>
                  <a:cubicBezTo>
                    <a:pt x="69" y="265"/>
                    <a:pt x="64" y="256"/>
                    <a:pt x="60" y="246"/>
                  </a:cubicBezTo>
                  <a:cubicBezTo>
                    <a:pt x="65" y="244"/>
                    <a:pt x="65" y="244"/>
                    <a:pt x="65" y="244"/>
                  </a:cubicBezTo>
                  <a:close/>
                  <a:moveTo>
                    <a:pt x="83" y="275"/>
                  </a:moveTo>
                  <a:cubicBezTo>
                    <a:pt x="83" y="275"/>
                    <a:pt x="83" y="275"/>
                    <a:pt x="83" y="275"/>
                  </a:cubicBezTo>
                  <a:cubicBezTo>
                    <a:pt x="89" y="283"/>
                    <a:pt x="96" y="290"/>
                    <a:pt x="104" y="296"/>
                  </a:cubicBezTo>
                  <a:cubicBezTo>
                    <a:pt x="100" y="301"/>
                    <a:pt x="100" y="301"/>
                    <a:pt x="100" y="301"/>
                  </a:cubicBezTo>
                  <a:cubicBezTo>
                    <a:pt x="92" y="294"/>
                    <a:pt x="85" y="287"/>
                    <a:pt x="79" y="279"/>
                  </a:cubicBezTo>
                  <a:cubicBezTo>
                    <a:pt x="83" y="275"/>
                    <a:pt x="83" y="275"/>
                    <a:pt x="83" y="275"/>
                  </a:cubicBezTo>
                  <a:close/>
                  <a:moveTo>
                    <a:pt x="109" y="300"/>
                  </a:moveTo>
                  <a:cubicBezTo>
                    <a:pt x="109" y="300"/>
                    <a:pt x="109" y="300"/>
                    <a:pt x="109" y="300"/>
                  </a:cubicBezTo>
                  <a:cubicBezTo>
                    <a:pt x="117" y="306"/>
                    <a:pt x="125" y="311"/>
                    <a:pt x="134" y="315"/>
                  </a:cubicBezTo>
                  <a:cubicBezTo>
                    <a:pt x="131" y="320"/>
                    <a:pt x="131" y="320"/>
                    <a:pt x="131" y="320"/>
                  </a:cubicBezTo>
                  <a:cubicBezTo>
                    <a:pt x="122" y="316"/>
                    <a:pt x="113" y="311"/>
                    <a:pt x="105" y="305"/>
                  </a:cubicBezTo>
                  <a:cubicBezTo>
                    <a:pt x="109" y="300"/>
                    <a:pt x="109" y="300"/>
                    <a:pt x="109" y="300"/>
                  </a:cubicBezTo>
                  <a:close/>
                  <a:moveTo>
                    <a:pt x="140" y="318"/>
                  </a:moveTo>
                  <a:cubicBezTo>
                    <a:pt x="140" y="318"/>
                    <a:pt x="140" y="318"/>
                    <a:pt x="140" y="318"/>
                  </a:cubicBezTo>
                  <a:cubicBezTo>
                    <a:pt x="149" y="321"/>
                    <a:pt x="158" y="324"/>
                    <a:pt x="168" y="326"/>
                  </a:cubicBezTo>
                  <a:cubicBezTo>
                    <a:pt x="167" y="332"/>
                    <a:pt x="167" y="332"/>
                    <a:pt x="167" y="332"/>
                  </a:cubicBezTo>
                  <a:cubicBezTo>
                    <a:pt x="157" y="330"/>
                    <a:pt x="147" y="327"/>
                    <a:pt x="137" y="323"/>
                  </a:cubicBezTo>
                  <a:cubicBezTo>
                    <a:pt x="140" y="318"/>
                    <a:pt x="140" y="318"/>
                    <a:pt x="140" y="318"/>
                  </a:cubicBezTo>
                  <a:close/>
                  <a:moveTo>
                    <a:pt x="174" y="327"/>
                  </a:moveTo>
                  <a:cubicBezTo>
                    <a:pt x="174" y="327"/>
                    <a:pt x="174" y="327"/>
                    <a:pt x="174" y="327"/>
                  </a:cubicBezTo>
                  <a:cubicBezTo>
                    <a:pt x="184" y="328"/>
                    <a:pt x="194" y="328"/>
                    <a:pt x="203" y="327"/>
                  </a:cubicBezTo>
                  <a:cubicBezTo>
                    <a:pt x="204" y="333"/>
                    <a:pt x="204" y="333"/>
                    <a:pt x="204" y="333"/>
                  </a:cubicBezTo>
                  <a:cubicBezTo>
                    <a:pt x="194" y="334"/>
                    <a:pt x="184" y="334"/>
                    <a:pt x="174" y="333"/>
                  </a:cubicBezTo>
                  <a:cubicBezTo>
                    <a:pt x="174" y="327"/>
                    <a:pt x="174" y="327"/>
                    <a:pt x="174" y="327"/>
                  </a:cubicBezTo>
                  <a:close/>
                  <a:moveTo>
                    <a:pt x="210" y="326"/>
                  </a:moveTo>
                  <a:cubicBezTo>
                    <a:pt x="210" y="326"/>
                    <a:pt x="210" y="326"/>
                    <a:pt x="210" y="326"/>
                  </a:cubicBezTo>
                  <a:cubicBezTo>
                    <a:pt x="220" y="325"/>
                    <a:pt x="229" y="323"/>
                    <a:pt x="238" y="319"/>
                  </a:cubicBezTo>
                  <a:cubicBezTo>
                    <a:pt x="240" y="325"/>
                    <a:pt x="240" y="325"/>
                    <a:pt x="240" y="325"/>
                  </a:cubicBezTo>
                  <a:cubicBezTo>
                    <a:pt x="231" y="329"/>
                    <a:pt x="221" y="331"/>
                    <a:pt x="211" y="332"/>
                  </a:cubicBezTo>
                  <a:cubicBezTo>
                    <a:pt x="210" y="326"/>
                    <a:pt x="210" y="326"/>
                    <a:pt x="210" y="326"/>
                  </a:cubicBezTo>
                  <a:close/>
                  <a:moveTo>
                    <a:pt x="245" y="317"/>
                  </a:moveTo>
                  <a:cubicBezTo>
                    <a:pt x="245" y="317"/>
                    <a:pt x="245" y="317"/>
                    <a:pt x="245" y="317"/>
                  </a:cubicBezTo>
                  <a:cubicBezTo>
                    <a:pt x="254" y="313"/>
                    <a:pt x="262" y="308"/>
                    <a:pt x="270" y="303"/>
                  </a:cubicBezTo>
                  <a:cubicBezTo>
                    <a:pt x="273" y="308"/>
                    <a:pt x="273" y="308"/>
                    <a:pt x="273" y="308"/>
                  </a:cubicBezTo>
                  <a:cubicBezTo>
                    <a:pt x="265" y="314"/>
                    <a:pt x="256" y="318"/>
                    <a:pt x="247" y="323"/>
                  </a:cubicBezTo>
                  <a:cubicBezTo>
                    <a:pt x="245" y="317"/>
                    <a:pt x="245" y="317"/>
                    <a:pt x="245" y="317"/>
                  </a:cubicBezTo>
                  <a:close/>
                  <a:moveTo>
                    <a:pt x="275" y="299"/>
                  </a:moveTo>
                  <a:cubicBezTo>
                    <a:pt x="275" y="299"/>
                    <a:pt x="275" y="299"/>
                    <a:pt x="275" y="299"/>
                  </a:cubicBezTo>
                  <a:cubicBezTo>
                    <a:pt x="283" y="293"/>
                    <a:pt x="290" y="286"/>
                    <a:pt x="296" y="279"/>
                  </a:cubicBezTo>
                  <a:cubicBezTo>
                    <a:pt x="301" y="283"/>
                    <a:pt x="301" y="283"/>
                    <a:pt x="301" y="283"/>
                  </a:cubicBezTo>
                  <a:cubicBezTo>
                    <a:pt x="294" y="290"/>
                    <a:pt x="287" y="297"/>
                    <a:pt x="279" y="304"/>
                  </a:cubicBezTo>
                  <a:cubicBezTo>
                    <a:pt x="275" y="299"/>
                    <a:pt x="275" y="299"/>
                    <a:pt x="275" y="299"/>
                  </a:cubicBezTo>
                  <a:close/>
                  <a:moveTo>
                    <a:pt x="300" y="273"/>
                  </a:moveTo>
                  <a:cubicBezTo>
                    <a:pt x="300" y="273"/>
                    <a:pt x="300" y="273"/>
                    <a:pt x="300" y="273"/>
                  </a:cubicBezTo>
                  <a:cubicBezTo>
                    <a:pt x="306" y="266"/>
                    <a:pt x="311" y="257"/>
                    <a:pt x="315" y="249"/>
                  </a:cubicBezTo>
                  <a:cubicBezTo>
                    <a:pt x="321" y="251"/>
                    <a:pt x="321" y="251"/>
                    <a:pt x="321" y="251"/>
                  </a:cubicBezTo>
                  <a:cubicBezTo>
                    <a:pt x="317" y="260"/>
                    <a:pt x="311" y="269"/>
                    <a:pt x="305" y="277"/>
                  </a:cubicBezTo>
                  <a:cubicBezTo>
                    <a:pt x="300" y="273"/>
                    <a:pt x="300" y="273"/>
                    <a:pt x="300" y="273"/>
                  </a:cubicBezTo>
                  <a:close/>
                  <a:moveTo>
                    <a:pt x="318" y="242"/>
                  </a:moveTo>
                  <a:cubicBezTo>
                    <a:pt x="318" y="242"/>
                    <a:pt x="318" y="242"/>
                    <a:pt x="318" y="242"/>
                  </a:cubicBezTo>
                  <a:cubicBezTo>
                    <a:pt x="322" y="233"/>
                    <a:pt x="324" y="224"/>
                    <a:pt x="326" y="215"/>
                  </a:cubicBezTo>
                  <a:cubicBezTo>
                    <a:pt x="332" y="215"/>
                    <a:pt x="332" y="215"/>
                    <a:pt x="332" y="215"/>
                  </a:cubicBezTo>
                  <a:cubicBezTo>
                    <a:pt x="330" y="226"/>
                    <a:pt x="327" y="235"/>
                    <a:pt x="324" y="245"/>
                  </a:cubicBezTo>
                  <a:cubicBezTo>
                    <a:pt x="318" y="242"/>
                    <a:pt x="318" y="242"/>
                    <a:pt x="318" y="242"/>
                  </a:cubicBezTo>
                  <a:close/>
                  <a:moveTo>
                    <a:pt x="327" y="208"/>
                  </a:moveTo>
                  <a:cubicBezTo>
                    <a:pt x="327" y="208"/>
                    <a:pt x="327" y="208"/>
                    <a:pt x="327" y="208"/>
                  </a:cubicBezTo>
                  <a:cubicBezTo>
                    <a:pt x="328" y="198"/>
                    <a:pt x="328" y="189"/>
                    <a:pt x="327" y="179"/>
                  </a:cubicBezTo>
                  <a:cubicBezTo>
                    <a:pt x="334" y="178"/>
                    <a:pt x="334" y="178"/>
                    <a:pt x="334" y="178"/>
                  </a:cubicBezTo>
                  <a:cubicBezTo>
                    <a:pt x="334" y="188"/>
                    <a:pt x="334" y="199"/>
                    <a:pt x="333" y="209"/>
                  </a:cubicBezTo>
                  <a:cubicBezTo>
                    <a:pt x="327" y="208"/>
                    <a:pt x="327" y="208"/>
                    <a:pt x="327" y="208"/>
                  </a:cubicBezTo>
                  <a:close/>
                  <a:moveTo>
                    <a:pt x="327" y="172"/>
                  </a:moveTo>
                  <a:cubicBezTo>
                    <a:pt x="327" y="172"/>
                    <a:pt x="327" y="172"/>
                    <a:pt x="327" y="172"/>
                  </a:cubicBezTo>
                  <a:cubicBezTo>
                    <a:pt x="325" y="163"/>
                    <a:pt x="323" y="153"/>
                    <a:pt x="320" y="144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9" y="152"/>
                    <a:pt x="331" y="161"/>
                    <a:pt x="333" y="171"/>
                  </a:cubicBezTo>
                  <a:cubicBezTo>
                    <a:pt x="327" y="172"/>
                    <a:pt x="327" y="172"/>
                    <a:pt x="327" y="172"/>
                  </a:cubicBezTo>
                  <a:close/>
                  <a:moveTo>
                    <a:pt x="325" y="135"/>
                  </a:moveTo>
                  <a:cubicBezTo>
                    <a:pt x="325" y="135"/>
                    <a:pt x="325" y="135"/>
                    <a:pt x="325" y="135"/>
                  </a:cubicBezTo>
                  <a:cubicBezTo>
                    <a:pt x="321" y="125"/>
                    <a:pt x="316" y="116"/>
                    <a:pt x="310" y="107"/>
                  </a:cubicBezTo>
                  <a:cubicBezTo>
                    <a:pt x="316" y="103"/>
                    <a:pt x="316" y="103"/>
                    <a:pt x="316" y="103"/>
                  </a:cubicBezTo>
                  <a:cubicBezTo>
                    <a:pt x="322" y="112"/>
                    <a:pt x="328" y="121"/>
                    <a:pt x="332" y="132"/>
                  </a:cubicBezTo>
                  <a:cubicBezTo>
                    <a:pt x="325" y="135"/>
                    <a:pt x="325" y="135"/>
                    <a:pt x="325" y="135"/>
                  </a:cubicBezTo>
                  <a:close/>
                  <a:moveTo>
                    <a:pt x="306" y="102"/>
                  </a:moveTo>
                  <a:cubicBezTo>
                    <a:pt x="306" y="102"/>
                    <a:pt x="306" y="102"/>
                    <a:pt x="306" y="102"/>
                  </a:cubicBezTo>
                  <a:cubicBezTo>
                    <a:pt x="299" y="94"/>
                    <a:pt x="292" y="86"/>
                    <a:pt x="284" y="80"/>
                  </a:cubicBezTo>
                  <a:cubicBezTo>
                    <a:pt x="289" y="73"/>
                    <a:pt x="289" y="73"/>
                    <a:pt x="289" y="73"/>
                  </a:cubicBezTo>
                  <a:cubicBezTo>
                    <a:pt x="298" y="80"/>
                    <a:pt x="305" y="88"/>
                    <a:pt x="312" y="97"/>
                  </a:cubicBezTo>
                  <a:cubicBezTo>
                    <a:pt x="306" y="102"/>
                    <a:pt x="306" y="102"/>
                    <a:pt x="306" y="102"/>
                  </a:cubicBezTo>
                  <a:close/>
                  <a:moveTo>
                    <a:pt x="279" y="75"/>
                  </a:moveTo>
                  <a:cubicBezTo>
                    <a:pt x="279" y="75"/>
                    <a:pt x="279" y="75"/>
                    <a:pt x="279" y="75"/>
                  </a:cubicBezTo>
                  <a:cubicBezTo>
                    <a:pt x="271" y="69"/>
                    <a:pt x="262" y="64"/>
                    <a:pt x="252" y="59"/>
                  </a:cubicBezTo>
                  <a:cubicBezTo>
                    <a:pt x="255" y="52"/>
                    <a:pt x="255" y="52"/>
                    <a:pt x="255" y="52"/>
                  </a:cubicBezTo>
                  <a:cubicBezTo>
                    <a:pt x="265" y="57"/>
                    <a:pt x="275" y="63"/>
                    <a:pt x="284" y="69"/>
                  </a:cubicBezTo>
                  <a:cubicBezTo>
                    <a:pt x="279" y="75"/>
                    <a:pt x="279" y="75"/>
                    <a:pt x="279" y="75"/>
                  </a:cubicBezTo>
                  <a:close/>
                  <a:moveTo>
                    <a:pt x="246" y="57"/>
                  </a:moveTo>
                  <a:cubicBezTo>
                    <a:pt x="246" y="57"/>
                    <a:pt x="246" y="57"/>
                    <a:pt x="246" y="57"/>
                  </a:cubicBezTo>
                  <a:cubicBezTo>
                    <a:pt x="236" y="53"/>
                    <a:pt x="226" y="50"/>
                    <a:pt x="216" y="48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28" y="42"/>
                    <a:pt x="239" y="45"/>
                    <a:pt x="249" y="49"/>
                  </a:cubicBezTo>
                  <a:cubicBezTo>
                    <a:pt x="246" y="57"/>
                    <a:pt x="246" y="57"/>
                    <a:pt x="246" y="57"/>
                  </a:cubicBezTo>
                  <a:close/>
                  <a:moveTo>
                    <a:pt x="209" y="47"/>
                  </a:moveTo>
                  <a:cubicBezTo>
                    <a:pt x="209" y="47"/>
                    <a:pt x="209" y="47"/>
                    <a:pt x="209" y="47"/>
                  </a:cubicBezTo>
                  <a:cubicBezTo>
                    <a:pt x="199" y="46"/>
                    <a:pt x="189" y="45"/>
                    <a:pt x="178" y="46"/>
                  </a:cubicBezTo>
                  <a:cubicBezTo>
                    <a:pt x="177" y="39"/>
                    <a:pt x="177" y="39"/>
                    <a:pt x="177" y="39"/>
                  </a:cubicBezTo>
                  <a:cubicBezTo>
                    <a:pt x="189" y="38"/>
                    <a:pt x="200" y="38"/>
                    <a:pt x="210" y="39"/>
                  </a:cubicBezTo>
                  <a:cubicBezTo>
                    <a:pt x="209" y="47"/>
                    <a:pt x="209" y="47"/>
                    <a:pt x="209" y="47"/>
                  </a:cubicBezTo>
                  <a:close/>
                  <a:moveTo>
                    <a:pt x="171" y="47"/>
                  </a:moveTo>
                  <a:cubicBezTo>
                    <a:pt x="171" y="47"/>
                    <a:pt x="171" y="47"/>
                    <a:pt x="171" y="47"/>
                  </a:cubicBezTo>
                  <a:cubicBezTo>
                    <a:pt x="161" y="49"/>
                    <a:pt x="151" y="51"/>
                    <a:pt x="141" y="55"/>
                  </a:cubicBezTo>
                  <a:cubicBezTo>
                    <a:pt x="138" y="48"/>
                    <a:pt x="138" y="48"/>
                    <a:pt x="138" y="48"/>
                  </a:cubicBezTo>
                  <a:cubicBezTo>
                    <a:pt x="149" y="44"/>
                    <a:pt x="160" y="41"/>
                    <a:pt x="171" y="39"/>
                  </a:cubicBezTo>
                  <a:cubicBezTo>
                    <a:pt x="171" y="47"/>
                    <a:pt x="171" y="47"/>
                    <a:pt x="171" y="47"/>
                  </a:cubicBezTo>
                  <a:close/>
                  <a:moveTo>
                    <a:pt x="135" y="57"/>
                  </a:moveTo>
                  <a:cubicBezTo>
                    <a:pt x="135" y="57"/>
                    <a:pt x="135" y="57"/>
                    <a:pt x="135" y="57"/>
                  </a:cubicBezTo>
                  <a:cubicBezTo>
                    <a:pt x="125" y="61"/>
                    <a:pt x="116" y="66"/>
                    <a:pt x="108" y="72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12" y="60"/>
                    <a:pt x="122" y="54"/>
                    <a:pt x="132" y="50"/>
                  </a:cubicBezTo>
                  <a:cubicBezTo>
                    <a:pt x="135" y="57"/>
                    <a:pt x="135" y="57"/>
                    <a:pt x="135" y="57"/>
                  </a:cubicBezTo>
                  <a:close/>
                  <a:moveTo>
                    <a:pt x="102" y="76"/>
                  </a:moveTo>
                  <a:cubicBezTo>
                    <a:pt x="102" y="76"/>
                    <a:pt x="102" y="76"/>
                    <a:pt x="102" y="76"/>
                  </a:cubicBezTo>
                  <a:cubicBezTo>
                    <a:pt x="94" y="83"/>
                    <a:pt x="86" y="90"/>
                    <a:pt x="80" y="98"/>
                  </a:cubicBezTo>
                  <a:cubicBezTo>
                    <a:pt x="74" y="93"/>
                    <a:pt x="74" y="93"/>
                    <a:pt x="74" y="93"/>
                  </a:cubicBezTo>
                  <a:cubicBezTo>
                    <a:pt x="81" y="85"/>
                    <a:pt x="89" y="77"/>
                    <a:pt x="98" y="70"/>
                  </a:cubicBezTo>
                  <a:cubicBezTo>
                    <a:pt x="102" y="76"/>
                    <a:pt x="102" y="76"/>
                    <a:pt x="102" y="76"/>
                  </a:cubicBezTo>
                  <a:close/>
                  <a:moveTo>
                    <a:pt x="76" y="103"/>
                  </a:moveTo>
                  <a:cubicBezTo>
                    <a:pt x="76" y="103"/>
                    <a:pt x="76" y="103"/>
                    <a:pt x="76" y="103"/>
                  </a:cubicBezTo>
                  <a:cubicBezTo>
                    <a:pt x="69" y="112"/>
                    <a:pt x="64" y="121"/>
                    <a:pt x="60" y="130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57" y="117"/>
                    <a:pt x="63" y="107"/>
                    <a:pt x="70" y="98"/>
                  </a:cubicBezTo>
                  <a:cubicBezTo>
                    <a:pt x="76" y="103"/>
                    <a:pt x="76" y="103"/>
                    <a:pt x="76" y="103"/>
                  </a:cubicBezTo>
                  <a:close/>
                  <a:moveTo>
                    <a:pt x="57" y="136"/>
                  </a:moveTo>
                  <a:cubicBezTo>
                    <a:pt x="57" y="136"/>
                    <a:pt x="57" y="136"/>
                    <a:pt x="57" y="136"/>
                  </a:cubicBezTo>
                  <a:cubicBezTo>
                    <a:pt x="53" y="146"/>
                    <a:pt x="50" y="156"/>
                    <a:pt x="48" y="166"/>
                  </a:cubicBezTo>
                  <a:cubicBezTo>
                    <a:pt x="41" y="165"/>
                    <a:pt x="41" y="165"/>
                    <a:pt x="41" y="165"/>
                  </a:cubicBezTo>
                  <a:cubicBezTo>
                    <a:pt x="43" y="154"/>
                    <a:pt x="46" y="143"/>
                    <a:pt x="50" y="133"/>
                  </a:cubicBezTo>
                  <a:cubicBezTo>
                    <a:pt x="57" y="136"/>
                    <a:pt x="57" y="136"/>
                    <a:pt x="57" y="136"/>
                  </a:cubicBezTo>
                  <a:close/>
                  <a:moveTo>
                    <a:pt x="47" y="173"/>
                  </a:moveTo>
                  <a:cubicBezTo>
                    <a:pt x="47" y="173"/>
                    <a:pt x="47" y="173"/>
                    <a:pt x="47" y="173"/>
                  </a:cubicBezTo>
                  <a:cubicBezTo>
                    <a:pt x="46" y="183"/>
                    <a:pt x="46" y="194"/>
                    <a:pt x="47" y="204"/>
                  </a:cubicBezTo>
                  <a:cubicBezTo>
                    <a:pt x="39" y="205"/>
                    <a:pt x="39" y="205"/>
                    <a:pt x="39" y="205"/>
                  </a:cubicBezTo>
                  <a:cubicBezTo>
                    <a:pt x="38" y="194"/>
                    <a:pt x="38" y="183"/>
                    <a:pt x="40" y="172"/>
                  </a:cubicBezTo>
                  <a:cubicBezTo>
                    <a:pt x="47" y="173"/>
                    <a:pt x="47" y="173"/>
                    <a:pt x="47" y="173"/>
                  </a:cubicBezTo>
                  <a:close/>
                  <a:moveTo>
                    <a:pt x="47" y="211"/>
                  </a:moveTo>
                  <a:cubicBezTo>
                    <a:pt x="47" y="211"/>
                    <a:pt x="47" y="211"/>
                    <a:pt x="47" y="211"/>
                  </a:cubicBezTo>
                  <a:cubicBezTo>
                    <a:pt x="49" y="221"/>
                    <a:pt x="51" y="231"/>
                    <a:pt x="55" y="241"/>
                  </a:cubicBezTo>
                  <a:cubicBezTo>
                    <a:pt x="48" y="244"/>
                    <a:pt x="48" y="244"/>
                    <a:pt x="48" y="244"/>
                  </a:cubicBezTo>
                  <a:cubicBezTo>
                    <a:pt x="44" y="233"/>
                    <a:pt x="41" y="222"/>
                    <a:pt x="40" y="212"/>
                  </a:cubicBezTo>
                  <a:cubicBezTo>
                    <a:pt x="47" y="211"/>
                    <a:pt x="47" y="211"/>
                    <a:pt x="47" y="211"/>
                  </a:cubicBezTo>
                  <a:close/>
                  <a:moveTo>
                    <a:pt x="58" y="247"/>
                  </a:moveTo>
                  <a:cubicBezTo>
                    <a:pt x="58" y="247"/>
                    <a:pt x="58" y="247"/>
                    <a:pt x="58" y="247"/>
                  </a:cubicBezTo>
                  <a:cubicBezTo>
                    <a:pt x="62" y="257"/>
                    <a:pt x="67" y="266"/>
                    <a:pt x="73" y="275"/>
                  </a:cubicBezTo>
                  <a:cubicBezTo>
                    <a:pt x="66" y="279"/>
                    <a:pt x="66" y="279"/>
                    <a:pt x="66" y="279"/>
                  </a:cubicBezTo>
                  <a:cubicBezTo>
                    <a:pt x="60" y="270"/>
                    <a:pt x="55" y="261"/>
                    <a:pt x="50" y="250"/>
                  </a:cubicBezTo>
                  <a:cubicBezTo>
                    <a:pt x="58" y="247"/>
                    <a:pt x="58" y="247"/>
                    <a:pt x="58" y="247"/>
                  </a:cubicBezTo>
                  <a:close/>
                  <a:moveTo>
                    <a:pt x="77" y="280"/>
                  </a:moveTo>
                  <a:cubicBezTo>
                    <a:pt x="77" y="280"/>
                    <a:pt x="77" y="280"/>
                    <a:pt x="77" y="280"/>
                  </a:cubicBezTo>
                  <a:cubicBezTo>
                    <a:pt x="83" y="288"/>
                    <a:pt x="90" y="296"/>
                    <a:pt x="98" y="302"/>
                  </a:cubicBezTo>
                  <a:cubicBezTo>
                    <a:pt x="93" y="308"/>
                    <a:pt x="93" y="308"/>
                    <a:pt x="93" y="308"/>
                  </a:cubicBezTo>
                  <a:cubicBezTo>
                    <a:pt x="85" y="301"/>
                    <a:pt x="77" y="293"/>
                    <a:pt x="70" y="285"/>
                  </a:cubicBezTo>
                  <a:cubicBezTo>
                    <a:pt x="77" y="280"/>
                    <a:pt x="77" y="280"/>
                    <a:pt x="77" y="280"/>
                  </a:cubicBezTo>
                  <a:close/>
                  <a:moveTo>
                    <a:pt x="104" y="307"/>
                  </a:moveTo>
                  <a:cubicBezTo>
                    <a:pt x="104" y="307"/>
                    <a:pt x="104" y="307"/>
                    <a:pt x="104" y="307"/>
                  </a:cubicBezTo>
                  <a:cubicBezTo>
                    <a:pt x="112" y="313"/>
                    <a:pt x="121" y="318"/>
                    <a:pt x="130" y="323"/>
                  </a:cubicBezTo>
                  <a:cubicBezTo>
                    <a:pt x="127" y="330"/>
                    <a:pt x="127" y="330"/>
                    <a:pt x="127" y="330"/>
                  </a:cubicBezTo>
                  <a:cubicBezTo>
                    <a:pt x="117" y="325"/>
                    <a:pt x="108" y="319"/>
                    <a:pt x="99" y="313"/>
                  </a:cubicBezTo>
                  <a:cubicBezTo>
                    <a:pt x="104" y="307"/>
                    <a:pt x="104" y="307"/>
                    <a:pt x="104" y="307"/>
                  </a:cubicBezTo>
                  <a:close/>
                  <a:moveTo>
                    <a:pt x="137" y="325"/>
                  </a:moveTo>
                  <a:cubicBezTo>
                    <a:pt x="137" y="325"/>
                    <a:pt x="137" y="325"/>
                    <a:pt x="137" y="325"/>
                  </a:cubicBezTo>
                  <a:cubicBezTo>
                    <a:pt x="146" y="329"/>
                    <a:pt x="156" y="332"/>
                    <a:pt x="166" y="334"/>
                  </a:cubicBezTo>
                  <a:cubicBezTo>
                    <a:pt x="165" y="342"/>
                    <a:pt x="165" y="342"/>
                    <a:pt x="165" y="342"/>
                  </a:cubicBezTo>
                  <a:cubicBezTo>
                    <a:pt x="154" y="340"/>
                    <a:pt x="144" y="337"/>
                    <a:pt x="133" y="332"/>
                  </a:cubicBezTo>
                  <a:cubicBezTo>
                    <a:pt x="137" y="325"/>
                    <a:pt x="137" y="325"/>
                    <a:pt x="137" y="325"/>
                  </a:cubicBezTo>
                  <a:close/>
                  <a:moveTo>
                    <a:pt x="173" y="335"/>
                  </a:moveTo>
                  <a:cubicBezTo>
                    <a:pt x="173" y="335"/>
                    <a:pt x="173" y="335"/>
                    <a:pt x="173" y="335"/>
                  </a:cubicBezTo>
                  <a:cubicBezTo>
                    <a:pt x="183" y="336"/>
                    <a:pt x="194" y="336"/>
                    <a:pt x="204" y="336"/>
                  </a:cubicBezTo>
                  <a:cubicBezTo>
                    <a:pt x="205" y="343"/>
                    <a:pt x="205" y="343"/>
                    <a:pt x="205" y="343"/>
                  </a:cubicBezTo>
                  <a:cubicBezTo>
                    <a:pt x="194" y="344"/>
                    <a:pt x="183" y="344"/>
                    <a:pt x="172" y="343"/>
                  </a:cubicBezTo>
                  <a:cubicBezTo>
                    <a:pt x="173" y="335"/>
                    <a:pt x="173" y="335"/>
                    <a:pt x="173" y="335"/>
                  </a:cubicBezTo>
                  <a:close/>
                  <a:moveTo>
                    <a:pt x="211" y="335"/>
                  </a:moveTo>
                  <a:cubicBezTo>
                    <a:pt x="211" y="335"/>
                    <a:pt x="211" y="335"/>
                    <a:pt x="211" y="335"/>
                  </a:cubicBezTo>
                  <a:cubicBezTo>
                    <a:pt x="221" y="333"/>
                    <a:pt x="231" y="331"/>
                    <a:pt x="241" y="327"/>
                  </a:cubicBezTo>
                  <a:cubicBezTo>
                    <a:pt x="244" y="334"/>
                    <a:pt x="244" y="334"/>
                    <a:pt x="244" y="334"/>
                  </a:cubicBezTo>
                  <a:cubicBezTo>
                    <a:pt x="233" y="338"/>
                    <a:pt x="223" y="341"/>
                    <a:pt x="212" y="342"/>
                  </a:cubicBezTo>
                  <a:cubicBezTo>
                    <a:pt x="211" y="335"/>
                    <a:pt x="211" y="335"/>
                    <a:pt x="211" y="335"/>
                  </a:cubicBezTo>
                  <a:close/>
                  <a:moveTo>
                    <a:pt x="248" y="325"/>
                  </a:moveTo>
                  <a:cubicBezTo>
                    <a:pt x="248" y="325"/>
                    <a:pt x="248" y="325"/>
                    <a:pt x="248" y="325"/>
                  </a:cubicBezTo>
                  <a:cubicBezTo>
                    <a:pt x="257" y="321"/>
                    <a:pt x="266" y="316"/>
                    <a:pt x="275" y="310"/>
                  </a:cubicBezTo>
                  <a:cubicBezTo>
                    <a:pt x="279" y="316"/>
                    <a:pt x="279" y="316"/>
                    <a:pt x="279" y="316"/>
                  </a:cubicBezTo>
                  <a:cubicBezTo>
                    <a:pt x="271" y="322"/>
                    <a:pt x="261" y="328"/>
                    <a:pt x="250" y="332"/>
                  </a:cubicBezTo>
                  <a:cubicBezTo>
                    <a:pt x="248" y="325"/>
                    <a:pt x="248" y="325"/>
                    <a:pt x="248" y="325"/>
                  </a:cubicBezTo>
                  <a:close/>
                  <a:moveTo>
                    <a:pt x="280" y="306"/>
                  </a:moveTo>
                  <a:cubicBezTo>
                    <a:pt x="280" y="306"/>
                    <a:pt x="280" y="306"/>
                    <a:pt x="280" y="306"/>
                  </a:cubicBezTo>
                  <a:cubicBezTo>
                    <a:pt x="289" y="299"/>
                    <a:pt x="296" y="292"/>
                    <a:pt x="303" y="284"/>
                  </a:cubicBezTo>
                  <a:cubicBezTo>
                    <a:pt x="309" y="289"/>
                    <a:pt x="309" y="289"/>
                    <a:pt x="309" y="289"/>
                  </a:cubicBezTo>
                  <a:cubicBezTo>
                    <a:pt x="302" y="297"/>
                    <a:pt x="294" y="305"/>
                    <a:pt x="285" y="312"/>
                  </a:cubicBezTo>
                  <a:cubicBezTo>
                    <a:pt x="280" y="306"/>
                    <a:pt x="280" y="306"/>
                    <a:pt x="280" y="306"/>
                  </a:cubicBezTo>
                  <a:close/>
                  <a:moveTo>
                    <a:pt x="307" y="279"/>
                  </a:moveTo>
                  <a:cubicBezTo>
                    <a:pt x="307" y="279"/>
                    <a:pt x="307" y="279"/>
                    <a:pt x="307" y="279"/>
                  </a:cubicBezTo>
                  <a:cubicBezTo>
                    <a:pt x="313" y="270"/>
                    <a:pt x="319" y="261"/>
                    <a:pt x="323" y="252"/>
                  </a:cubicBezTo>
                  <a:cubicBezTo>
                    <a:pt x="330" y="255"/>
                    <a:pt x="330" y="255"/>
                    <a:pt x="330" y="255"/>
                  </a:cubicBezTo>
                  <a:cubicBezTo>
                    <a:pt x="325" y="265"/>
                    <a:pt x="320" y="275"/>
                    <a:pt x="313" y="283"/>
                  </a:cubicBezTo>
                  <a:cubicBezTo>
                    <a:pt x="307" y="279"/>
                    <a:pt x="307" y="279"/>
                    <a:pt x="307" y="279"/>
                  </a:cubicBezTo>
                  <a:close/>
                  <a:moveTo>
                    <a:pt x="326" y="246"/>
                  </a:moveTo>
                  <a:cubicBezTo>
                    <a:pt x="326" y="246"/>
                    <a:pt x="326" y="246"/>
                    <a:pt x="326" y="246"/>
                  </a:cubicBezTo>
                  <a:cubicBezTo>
                    <a:pt x="330" y="236"/>
                    <a:pt x="332" y="226"/>
                    <a:pt x="334" y="216"/>
                  </a:cubicBezTo>
                  <a:cubicBezTo>
                    <a:pt x="342" y="217"/>
                    <a:pt x="342" y="217"/>
                    <a:pt x="342" y="217"/>
                  </a:cubicBezTo>
                  <a:cubicBezTo>
                    <a:pt x="340" y="228"/>
                    <a:pt x="337" y="239"/>
                    <a:pt x="333" y="249"/>
                  </a:cubicBezTo>
                  <a:cubicBezTo>
                    <a:pt x="326" y="246"/>
                    <a:pt x="326" y="246"/>
                    <a:pt x="326" y="246"/>
                  </a:cubicBezTo>
                  <a:close/>
                  <a:moveTo>
                    <a:pt x="335" y="209"/>
                  </a:moveTo>
                  <a:cubicBezTo>
                    <a:pt x="335" y="209"/>
                    <a:pt x="335" y="209"/>
                    <a:pt x="335" y="209"/>
                  </a:cubicBezTo>
                  <a:cubicBezTo>
                    <a:pt x="337" y="199"/>
                    <a:pt x="337" y="188"/>
                    <a:pt x="336" y="178"/>
                  </a:cubicBezTo>
                  <a:cubicBezTo>
                    <a:pt x="344" y="177"/>
                    <a:pt x="344" y="177"/>
                    <a:pt x="344" y="177"/>
                  </a:cubicBezTo>
                  <a:cubicBezTo>
                    <a:pt x="345" y="188"/>
                    <a:pt x="344" y="199"/>
                    <a:pt x="343" y="210"/>
                  </a:cubicBezTo>
                  <a:cubicBezTo>
                    <a:pt x="335" y="209"/>
                    <a:pt x="335" y="209"/>
                    <a:pt x="335" y="209"/>
                  </a:cubicBezTo>
                  <a:close/>
                  <a:moveTo>
                    <a:pt x="335" y="171"/>
                  </a:moveTo>
                  <a:cubicBezTo>
                    <a:pt x="335" y="171"/>
                    <a:pt x="335" y="171"/>
                    <a:pt x="335" y="171"/>
                  </a:cubicBezTo>
                  <a:cubicBezTo>
                    <a:pt x="334" y="161"/>
                    <a:pt x="331" y="151"/>
                    <a:pt x="328" y="141"/>
                  </a:cubicBezTo>
                  <a:cubicBezTo>
                    <a:pt x="335" y="138"/>
                    <a:pt x="335" y="138"/>
                    <a:pt x="335" y="138"/>
                  </a:cubicBezTo>
                  <a:cubicBezTo>
                    <a:pt x="339" y="149"/>
                    <a:pt x="341" y="159"/>
                    <a:pt x="343" y="170"/>
                  </a:cubicBezTo>
                  <a:cubicBezTo>
                    <a:pt x="335" y="171"/>
                    <a:pt x="335" y="171"/>
                    <a:pt x="335" y="171"/>
                  </a:cubicBezTo>
                  <a:close/>
                  <a:moveTo>
                    <a:pt x="242" y="171"/>
                  </a:moveTo>
                  <a:cubicBezTo>
                    <a:pt x="242" y="171"/>
                    <a:pt x="242" y="171"/>
                    <a:pt x="242" y="171"/>
                  </a:cubicBezTo>
                  <a:cubicBezTo>
                    <a:pt x="253" y="199"/>
                    <a:pt x="239" y="231"/>
                    <a:pt x="211" y="242"/>
                  </a:cubicBezTo>
                  <a:cubicBezTo>
                    <a:pt x="183" y="253"/>
                    <a:pt x="152" y="239"/>
                    <a:pt x="140" y="211"/>
                  </a:cubicBezTo>
                  <a:cubicBezTo>
                    <a:pt x="129" y="183"/>
                    <a:pt x="143" y="151"/>
                    <a:pt x="171" y="140"/>
                  </a:cubicBezTo>
                  <a:cubicBezTo>
                    <a:pt x="199" y="129"/>
                    <a:pt x="231" y="143"/>
                    <a:pt x="242" y="171"/>
                  </a:cubicBezTo>
                  <a:close/>
                  <a:moveTo>
                    <a:pt x="214" y="177"/>
                  </a:moveTo>
                  <a:cubicBezTo>
                    <a:pt x="214" y="177"/>
                    <a:pt x="214" y="177"/>
                    <a:pt x="214" y="177"/>
                  </a:cubicBezTo>
                  <a:cubicBezTo>
                    <a:pt x="219" y="175"/>
                    <a:pt x="219" y="175"/>
                    <a:pt x="219" y="175"/>
                  </a:cubicBezTo>
                  <a:cubicBezTo>
                    <a:pt x="222" y="184"/>
                    <a:pt x="222" y="184"/>
                    <a:pt x="222" y="184"/>
                  </a:cubicBezTo>
                  <a:cubicBezTo>
                    <a:pt x="217" y="186"/>
                    <a:pt x="217" y="186"/>
                    <a:pt x="217" y="186"/>
                  </a:cubicBezTo>
                  <a:cubicBezTo>
                    <a:pt x="219" y="198"/>
                    <a:pt x="213" y="211"/>
                    <a:pt x="201" y="215"/>
                  </a:cubicBezTo>
                  <a:cubicBezTo>
                    <a:pt x="187" y="221"/>
                    <a:pt x="172" y="214"/>
                    <a:pt x="167" y="201"/>
                  </a:cubicBezTo>
                  <a:cubicBezTo>
                    <a:pt x="162" y="187"/>
                    <a:pt x="168" y="172"/>
                    <a:pt x="182" y="167"/>
                  </a:cubicBezTo>
                  <a:cubicBezTo>
                    <a:pt x="194" y="162"/>
                    <a:pt x="207" y="167"/>
                    <a:pt x="214" y="177"/>
                  </a:cubicBezTo>
                  <a:close/>
                  <a:moveTo>
                    <a:pt x="250" y="168"/>
                  </a:moveTo>
                  <a:cubicBezTo>
                    <a:pt x="250" y="168"/>
                    <a:pt x="250" y="168"/>
                    <a:pt x="250" y="168"/>
                  </a:cubicBezTo>
                  <a:cubicBezTo>
                    <a:pt x="250" y="168"/>
                    <a:pt x="251" y="169"/>
                    <a:pt x="251" y="169"/>
                  </a:cubicBezTo>
                  <a:cubicBezTo>
                    <a:pt x="251" y="169"/>
                    <a:pt x="251" y="169"/>
                    <a:pt x="251" y="169"/>
                  </a:cubicBezTo>
                  <a:cubicBezTo>
                    <a:pt x="251" y="169"/>
                    <a:pt x="251" y="169"/>
                    <a:pt x="251" y="169"/>
                  </a:cubicBezTo>
                  <a:cubicBezTo>
                    <a:pt x="251" y="169"/>
                    <a:pt x="251" y="169"/>
                    <a:pt x="251" y="169"/>
                  </a:cubicBezTo>
                  <a:cubicBezTo>
                    <a:pt x="251" y="169"/>
                    <a:pt x="251" y="169"/>
                    <a:pt x="251" y="169"/>
                  </a:cubicBezTo>
                  <a:cubicBezTo>
                    <a:pt x="251" y="169"/>
                    <a:pt x="251" y="169"/>
                    <a:pt x="251" y="169"/>
                  </a:cubicBezTo>
                  <a:cubicBezTo>
                    <a:pt x="251" y="170"/>
                    <a:pt x="251" y="170"/>
                    <a:pt x="251" y="171"/>
                  </a:cubicBezTo>
                  <a:cubicBezTo>
                    <a:pt x="251" y="171"/>
                    <a:pt x="251" y="171"/>
                    <a:pt x="251" y="171"/>
                  </a:cubicBezTo>
                  <a:cubicBezTo>
                    <a:pt x="251" y="171"/>
                    <a:pt x="251" y="171"/>
                    <a:pt x="251" y="171"/>
                  </a:cubicBezTo>
                  <a:cubicBezTo>
                    <a:pt x="251" y="171"/>
                    <a:pt x="251" y="171"/>
                    <a:pt x="251" y="171"/>
                  </a:cubicBezTo>
                  <a:cubicBezTo>
                    <a:pt x="252" y="174"/>
                    <a:pt x="253" y="177"/>
                    <a:pt x="254" y="180"/>
                  </a:cubicBezTo>
                  <a:cubicBezTo>
                    <a:pt x="254" y="180"/>
                    <a:pt x="254" y="180"/>
                    <a:pt x="254" y="180"/>
                  </a:cubicBezTo>
                  <a:cubicBezTo>
                    <a:pt x="254" y="181"/>
                    <a:pt x="254" y="181"/>
                    <a:pt x="254" y="181"/>
                  </a:cubicBezTo>
                  <a:cubicBezTo>
                    <a:pt x="254" y="181"/>
                    <a:pt x="254" y="181"/>
                    <a:pt x="254" y="181"/>
                  </a:cubicBezTo>
                  <a:cubicBezTo>
                    <a:pt x="254" y="181"/>
                    <a:pt x="254" y="181"/>
                    <a:pt x="254" y="181"/>
                  </a:cubicBezTo>
                  <a:cubicBezTo>
                    <a:pt x="254" y="182"/>
                    <a:pt x="254" y="182"/>
                    <a:pt x="254" y="182"/>
                  </a:cubicBezTo>
                  <a:cubicBezTo>
                    <a:pt x="254" y="182"/>
                    <a:pt x="254" y="182"/>
                    <a:pt x="254" y="182"/>
                  </a:cubicBezTo>
                  <a:cubicBezTo>
                    <a:pt x="254" y="182"/>
                    <a:pt x="254" y="182"/>
                    <a:pt x="254" y="182"/>
                  </a:cubicBezTo>
                  <a:cubicBezTo>
                    <a:pt x="254" y="183"/>
                    <a:pt x="254" y="183"/>
                    <a:pt x="254" y="183"/>
                  </a:cubicBezTo>
                  <a:cubicBezTo>
                    <a:pt x="254" y="183"/>
                    <a:pt x="254" y="183"/>
                    <a:pt x="254" y="183"/>
                  </a:cubicBezTo>
                  <a:cubicBezTo>
                    <a:pt x="254" y="183"/>
                    <a:pt x="254" y="183"/>
                    <a:pt x="254" y="183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4" y="185"/>
                    <a:pt x="254" y="185"/>
                    <a:pt x="254" y="185"/>
                  </a:cubicBezTo>
                  <a:cubicBezTo>
                    <a:pt x="254" y="185"/>
                    <a:pt x="254" y="185"/>
                    <a:pt x="254" y="185"/>
                  </a:cubicBezTo>
                  <a:cubicBezTo>
                    <a:pt x="254" y="186"/>
                    <a:pt x="254" y="186"/>
                    <a:pt x="254" y="186"/>
                  </a:cubicBezTo>
                  <a:cubicBezTo>
                    <a:pt x="254" y="186"/>
                    <a:pt x="254" y="186"/>
                    <a:pt x="254" y="186"/>
                  </a:cubicBezTo>
                  <a:cubicBezTo>
                    <a:pt x="254" y="186"/>
                    <a:pt x="254" y="186"/>
                    <a:pt x="254" y="186"/>
                  </a:cubicBezTo>
                  <a:cubicBezTo>
                    <a:pt x="255" y="186"/>
                    <a:pt x="255" y="186"/>
                    <a:pt x="255" y="186"/>
                  </a:cubicBezTo>
                  <a:cubicBezTo>
                    <a:pt x="255" y="187"/>
                    <a:pt x="255" y="187"/>
                    <a:pt x="255" y="187"/>
                  </a:cubicBezTo>
                  <a:cubicBezTo>
                    <a:pt x="255" y="187"/>
                    <a:pt x="255" y="187"/>
                    <a:pt x="255" y="187"/>
                  </a:cubicBezTo>
                  <a:cubicBezTo>
                    <a:pt x="255" y="187"/>
                    <a:pt x="255" y="187"/>
                    <a:pt x="255" y="187"/>
                  </a:cubicBezTo>
                  <a:cubicBezTo>
                    <a:pt x="255" y="187"/>
                    <a:pt x="255" y="187"/>
                    <a:pt x="255" y="187"/>
                  </a:cubicBezTo>
                  <a:cubicBezTo>
                    <a:pt x="255" y="187"/>
                    <a:pt x="255" y="187"/>
                    <a:pt x="255" y="187"/>
                  </a:cubicBezTo>
                  <a:cubicBezTo>
                    <a:pt x="255" y="190"/>
                    <a:pt x="255" y="194"/>
                    <a:pt x="254" y="197"/>
                  </a:cubicBezTo>
                  <a:cubicBezTo>
                    <a:pt x="254" y="197"/>
                    <a:pt x="254" y="197"/>
                    <a:pt x="254" y="197"/>
                  </a:cubicBezTo>
                  <a:cubicBezTo>
                    <a:pt x="254" y="197"/>
                    <a:pt x="254" y="197"/>
                    <a:pt x="254" y="197"/>
                  </a:cubicBezTo>
                  <a:cubicBezTo>
                    <a:pt x="254" y="197"/>
                    <a:pt x="254" y="197"/>
                    <a:pt x="254" y="19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254" y="199"/>
                    <a:pt x="254" y="199"/>
                    <a:pt x="254" y="199"/>
                  </a:cubicBezTo>
                  <a:cubicBezTo>
                    <a:pt x="254" y="199"/>
                    <a:pt x="254" y="199"/>
                    <a:pt x="254" y="199"/>
                  </a:cubicBezTo>
                  <a:cubicBezTo>
                    <a:pt x="254" y="199"/>
                    <a:pt x="254" y="199"/>
                    <a:pt x="254" y="199"/>
                  </a:cubicBezTo>
                  <a:cubicBezTo>
                    <a:pt x="254" y="200"/>
                    <a:pt x="254" y="200"/>
                    <a:pt x="254" y="200"/>
                  </a:cubicBezTo>
                  <a:cubicBezTo>
                    <a:pt x="254" y="200"/>
                    <a:pt x="254" y="200"/>
                    <a:pt x="254" y="200"/>
                  </a:cubicBezTo>
                  <a:cubicBezTo>
                    <a:pt x="254" y="200"/>
                    <a:pt x="254" y="200"/>
                    <a:pt x="254" y="200"/>
                  </a:cubicBezTo>
                  <a:cubicBezTo>
                    <a:pt x="254" y="201"/>
                    <a:pt x="254" y="201"/>
                    <a:pt x="254" y="201"/>
                  </a:cubicBezTo>
                  <a:cubicBezTo>
                    <a:pt x="254" y="201"/>
                    <a:pt x="254" y="201"/>
                    <a:pt x="254" y="201"/>
                  </a:cubicBezTo>
                  <a:cubicBezTo>
                    <a:pt x="254" y="201"/>
                    <a:pt x="254" y="201"/>
                    <a:pt x="254" y="201"/>
                  </a:cubicBezTo>
                  <a:cubicBezTo>
                    <a:pt x="254" y="201"/>
                    <a:pt x="254" y="201"/>
                    <a:pt x="254" y="201"/>
                  </a:cubicBezTo>
                  <a:cubicBezTo>
                    <a:pt x="254" y="202"/>
                    <a:pt x="254" y="202"/>
                    <a:pt x="254" y="202"/>
                  </a:cubicBezTo>
                  <a:cubicBezTo>
                    <a:pt x="254" y="202"/>
                    <a:pt x="254" y="202"/>
                    <a:pt x="254" y="202"/>
                  </a:cubicBezTo>
                  <a:cubicBezTo>
                    <a:pt x="254" y="202"/>
                    <a:pt x="254" y="202"/>
                    <a:pt x="254" y="202"/>
                  </a:cubicBezTo>
                  <a:cubicBezTo>
                    <a:pt x="254" y="202"/>
                    <a:pt x="254" y="202"/>
                    <a:pt x="254" y="202"/>
                  </a:cubicBezTo>
                  <a:cubicBezTo>
                    <a:pt x="254" y="202"/>
                    <a:pt x="254" y="202"/>
                    <a:pt x="254" y="202"/>
                  </a:cubicBezTo>
                  <a:cubicBezTo>
                    <a:pt x="254" y="203"/>
                    <a:pt x="254" y="203"/>
                    <a:pt x="254" y="203"/>
                  </a:cubicBezTo>
                  <a:cubicBezTo>
                    <a:pt x="254" y="203"/>
                    <a:pt x="254" y="203"/>
                    <a:pt x="254" y="203"/>
                  </a:cubicBezTo>
                  <a:cubicBezTo>
                    <a:pt x="254" y="203"/>
                    <a:pt x="254" y="203"/>
                    <a:pt x="254" y="203"/>
                  </a:cubicBezTo>
                  <a:cubicBezTo>
                    <a:pt x="254" y="203"/>
                    <a:pt x="254" y="203"/>
                    <a:pt x="254" y="203"/>
                  </a:cubicBezTo>
                  <a:cubicBezTo>
                    <a:pt x="253" y="204"/>
                    <a:pt x="253" y="204"/>
                    <a:pt x="253" y="204"/>
                  </a:cubicBezTo>
                  <a:cubicBezTo>
                    <a:pt x="253" y="207"/>
                    <a:pt x="252" y="210"/>
                    <a:pt x="251" y="213"/>
                  </a:cubicBezTo>
                  <a:cubicBezTo>
                    <a:pt x="251" y="213"/>
                    <a:pt x="251" y="213"/>
                    <a:pt x="251" y="213"/>
                  </a:cubicBezTo>
                  <a:cubicBezTo>
                    <a:pt x="251" y="214"/>
                    <a:pt x="251" y="214"/>
                    <a:pt x="251" y="214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50" y="215"/>
                    <a:pt x="250" y="215"/>
                    <a:pt x="250" y="215"/>
                  </a:cubicBezTo>
                  <a:cubicBezTo>
                    <a:pt x="250" y="215"/>
                    <a:pt x="250" y="215"/>
                    <a:pt x="250" y="215"/>
                  </a:cubicBezTo>
                  <a:cubicBezTo>
                    <a:pt x="250" y="215"/>
                    <a:pt x="250" y="215"/>
                    <a:pt x="250" y="215"/>
                  </a:cubicBezTo>
                  <a:cubicBezTo>
                    <a:pt x="250" y="215"/>
                    <a:pt x="250" y="215"/>
                    <a:pt x="250" y="215"/>
                  </a:cubicBezTo>
                  <a:cubicBezTo>
                    <a:pt x="250" y="215"/>
                    <a:pt x="250" y="215"/>
                    <a:pt x="250" y="215"/>
                  </a:cubicBezTo>
                  <a:cubicBezTo>
                    <a:pt x="250" y="216"/>
                    <a:pt x="250" y="216"/>
                    <a:pt x="250" y="216"/>
                  </a:cubicBezTo>
                  <a:cubicBezTo>
                    <a:pt x="250" y="216"/>
                    <a:pt x="250" y="216"/>
                    <a:pt x="250" y="216"/>
                  </a:cubicBezTo>
                  <a:cubicBezTo>
                    <a:pt x="250" y="216"/>
                    <a:pt x="250" y="216"/>
                    <a:pt x="250" y="216"/>
                  </a:cubicBezTo>
                  <a:cubicBezTo>
                    <a:pt x="250" y="216"/>
                    <a:pt x="250" y="216"/>
                    <a:pt x="250" y="216"/>
                  </a:cubicBezTo>
                  <a:cubicBezTo>
                    <a:pt x="249" y="216"/>
                    <a:pt x="249" y="216"/>
                    <a:pt x="249" y="216"/>
                  </a:cubicBezTo>
                  <a:cubicBezTo>
                    <a:pt x="249" y="217"/>
                    <a:pt x="249" y="217"/>
                    <a:pt x="249" y="217"/>
                  </a:cubicBezTo>
                  <a:cubicBezTo>
                    <a:pt x="249" y="217"/>
                    <a:pt x="249" y="217"/>
                    <a:pt x="249" y="217"/>
                  </a:cubicBezTo>
                  <a:cubicBezTo>
                    <a:pt x="249" y="217"/>
                    <a:pt x="249" y="217"/>
                    <a:pt x="249" y="217"/>
                  </a:cubicBezTo>
                  <a:cubicBezTo>
                    <a:pt x="249" y="217"/>
                    <a:pt x="249" y="217"/>
                    <a:pt x="249" y="217"/>
                  </a:cubicBezTo>
                  <a:cubicBezTo>
                    <a:pt x="249" y="217"/>
                    <a:pt x="249" y="217"/>
                    <a:pt x="249" y="217"/>
                  </a:cubicBezTo>
                  <a:cubicBezTo>
                    <a:pt x="249" y="217"/>
                    <a:pt x="249" y="217"/>
                    <a:pt x="249" y="217"/>
                  </a:cubicBezTo>
                  <a:cubicBezTo>
                    <a:pt x="249" y="217"/>
                    <a:pt x="249" y="217"/>
                    <a:pt x="249" y="217"/>
                  </a:cubicBezTo>
                  <a:cubicBezTo>
                    <a:pt x="249" y="217"/>
                    <a:pt x="249" y="217"/>
                    <a:pt x="249" y="217"/>
                  </a:cubicBezTo>
                  <a:cubicBezTo>
                    <a:pt x="249" y="217"/>
                    <a:pt x="249" y="217"/>
                    <a:pt x="249" y="217"/>
                  </a:cubicBezTo>
                  <a:cubicBezTo>
                    <a:pt x="249" y="218"/>
                    <a:pt x="249" y="218"/>
                    <a:pt x="249" y="218"/>
                  </a:cubicBezTo>
                  <a:cubicBezTo>
                    <a:pt x="249" y="218"/>
                    <a:pt x="249" y="218"/>
                    <a:pt x="249" y="218"/>
                  </a:cubicBezTo>
                  <a:cubicBezTo>
                    <a:pt x="249" y="218"/>
                    <a:pt x="249" y="218"/>
                    <a:pt x="249" y="218"/>
                  </a:cubicBezTo>
                  <a:cubicBezTo>
                    <a:pt x="248" y="219"/>
                    <a:pt x="248" y="219"/>
                    <a:pt x="248" y="219"/>
                  </a:cubicBezTo>
                  <a:cubicBezTo>
                    <a:pt x="248" y="219"/>
                    <a:pt x="248" y="219"/>
                    <a:pt x="248" y="219"/>
                  </a:cubicBezTo>
                  <a:cubicBezTo>
                    <a:pt x="248" y="219"/>
                    <a:pt x="248" y="219"/>
                    <a:pt x="248" y="219"/>
                  </a:cubicBezTo>
                  <a:cubicBezTo>
                    <a:pt x="248" y="219"/>
                    <a:pt x="248" y="219"/>
                    <a:pt x="248" y="219"/>
                  </a:cubicBezTo>
                  <a:cubicBezTo>
                    <a:pt x="248" y="219"/>
                    <a:pt x="248" y="219"/>
                    <a:pt x="248" y="219"/>
                  </a:cubicBezTo>
                  <a:cubicBezTo>
                    <a:pt x="247" y="222"/>
                    <a:pt x="245" y="225"/>
                    <a:pt x="243" y="228"/>
                  </a:cubicBezTo>
                  <a:cubicBezTo>
                    <a:pt x="243" y="228"/>
                    <a:pt x="243" y="228"/>
                    <a:pt x="243" y="228"/>
                  </a:cubicBezTo>
                  <a:cubicBezTo>
                    <a:pt x="243" y="228"/>
                    <a:pt x="243" y="228"/>
                    <a:pt x="243" y="228"/>
                  </a:cubicBezTo>
                  <a:cubicBezTo>
                    <a:pt x="242" y="228"/>
                    <a:pt x="242" y="228"/>
                    <a:pt x="242" y="228"/>
                  </a:cubicBezTo>
                  <a:cubicBezTo>
                    <a:pt x="242" y="228"/>
                    <a:pt x="242" y="228"/>
                    <a:pt x="242" y="228"/>
                  </a:cubicBezTo>
                  <a:cubicBezTo>
                    <a:pt x="242" y="229"/>
                    <a:pt x="242" y="229"/>
                    <a:pt x="242" y="229"/>
                  </a:cubicBezTo>
                  <a:cubicBezTo>
                    <a:pt x="242" y="229"/>
                    <a:pt x="242" y="229"/>
                    <a:pt x="242" y="229"/>
                  </a:cubicBezTo>
                  <a:cubicBezTo>
                    <a:pt x="242" y="229"/>
                    <a:pt x="242" y="229"/>
                    <a:pt x="242" y="229"/>
                  </a:cubicBezTo>
                  <a:cubicBezTo>
                    <a:pt x="242" y="229"/>
                    <a:pt x="242" y="229"/>
                    <a:pt x="242" y="229"/>
                  </a:cubicBezTo>
                  <a:cubicBezTo>
                    <a:pt x="242" y="229"/>
                    <a:pt x="242" y="229"/>
                    <a:pt x="242" y="229"/>
                  </a:cubicBezTo>
                  <a:cubicBezTo>
                    <a:pt x="242" y="229"/>
                    <a:pt x="242" y="229"/>
                    <a:pt x="242" y="229"/>
                  </a:cubicBezTo>
                  <a:cubicBezTo>
                    <a:pt x="242" y="229"/>
                    <a:pt x="242" y="229"/>
                    <a:pt x="242" y="229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41" y="230"/>
                    <a:pt x="241" y="230"/>
                    <a:pt x="241" y="230"/>
                  </a:cubicBezTo>
                  <a:cubicBezTo>
                    <a:pt x="241" y="230"/>
                    <a:pt x="241" y="230"/>
                    <a:pt x="241" y="230"/>
                  </a:cubicBezTo>
                  <a:cubicBezTo>
                    <a:pt x="241" y="231"/>
                    <a:pt x="241" y="231"/>
                    <a:pt x="241" y="231"/>
                  </a:cubicBezTo>
                  <a:cubicBezTo>
                    <a:pt x="241" y="231"/>
                    <a:pt x="241" y="231"/>
                    <a:pt x="241" y="231"/>
                  </a:cubicBezTo>
                  <a:cubicBezTo>
                    <a:pt x="240" y="232"/>
                    <a:pt x="240" y="232"/>
                    <a:pt x="240" y="232"/>
                  </a:cubicBezTo>
                  <a:cubicBezTo>
                    <a:pt x="240" y="232"/>
                    <a:pt x="240" y="232"/>
                    <a:pt x="240" y="232"/>
                  </a:cubicBezTo>
                  <a:cubicBezTo>
                    <a:pt x="240" y="232"/>
                    <a:pt x="240" y="232"/>
                    <a:pt x="240" y="232"/>
                  </a:cubicBezTo>
                  <a:cubicBezTo>
                    <a:pt x="240" y="232"/>
                    <a:pt x="240" y="232"/>
                    <a:pt x="240" y="232"/>
                  </a:cubicBezTo>
                  <a:cubicBezTo>
                    <a:pt x="239" y="232"/>
                    <a:pt x="239" y="232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7" y="235"/>
                    <a:pt x="234" y="238"/>
                    <a:pt x="232" y="240"/>
                  </a:cubicBezTo>
                  <a:cubicBezTo>
                    <a:pt x="232" y="240"/>
                    <a:pt x="232" y="240"/>
                    <a:pt x="232" y="240"/>
                  </a:cubicBezTo>
                  <a:cubicBezTo>
                    <a:pt x="232" y="240"/>
                    <a:pt x="232" y="240"/>
                    <a:pt x="232" y="240"/>
                  </a:cubicBezTo>
                  <a:cubicBezTo>
                    <a:pt x="231" y="240"/>
                    <a:pt x="231" y="240"/>
                    <a:pt x="231" y="240"/>
                  </a:cubicBezTo>
                  <a:cubicBezTo>
                    <a:pt x="231" y="240"/>
                    <a:pt x="231" y="240"/>
                    <a:pt x="231" y="240"/>
                  </a:cubicBezTo>
                  <a:cubicBezTo>
                    <a:pt x="231" y="240"/>
                    <a:pt x="231" y="240"/>
                    <a:pt x="231" y="240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8" y="243"/>
                    <a:pt x="228" y="243"/>
                    <a:pt x="228" y="243"/>
                  </a:cubicBezTo>
                  <a:cubicBezTo>
                    <a:pt x="228" y="243"/>
                    <a:pt x="228" y="243"/>
                    <a:pt x="228" y="243"/>
                  </a:cubicBezTo>
                  <a:cubicBezTo>
                    <a:pt x="228" y="243"/>
                    <a:pt x="228" y="243"/>
                    <a:pt x="228" y="243"/>
                  </a:cubicBezTo>
                  <a:cubicBezTo>
                    <a:pt x="228" y="243"/>
                    <a:pt x="228" y="243"/>
                    <a:pt x="228" y="243"/>
                  </a:cubicBezTo>
                  <a:cubicBezTo>
                    <a:pt x="228" y="243"/>
                    <a:pt x="228" y="243"/>
                    <a:pt x="228" y="243"/>
                  </a:cubicBezTo>
                  <a:cubicBezTo>
                    <a:pt x="228" y="243"/>
                    <a:pt x="228" y="243"/>
                    <a:pt x="228" y="243"/>
                  </a:cubicBezTo>
                  <a:cubicBezTo>
                    <a:pt x="228" y="243"/>
                    <a:pt x="228" y="243"/>
                    <a:pt x="228" y="243"/>
                  </a:cubicBezTo>
                  <a:cubicBezTo>
                    <a:pt x="227" y="243"/>
                    <a:pt x="227" y="243"/>
                    <a:pt x="227" y="243"/>
                  </a:cubicBezTo>
                  <a:cubicBezTo>
                    <a:pt x="227" y="243"/>
                    <a:pt x="227" y="243"/>
                    <a:pt x="227" y="243"/>
                  </a:cubicBezTo>
                  <a:cubicBezTo>
                    <a:pt x="227" y="243"/>
                    <a:pt x="227" y="243"/>
                    <a:pt x="227" y="243"/>
                  </a:cubicBezTo>
                  <a:cubicBezTo>
                    <a:pt x="227" y="244"/>
                    <a:pt x="227" y="244"/>
                    <a:pt x="227" y="244"/>
                  </a:cubicBezTo>
                  <a:cubicBezTo>
                    <a:pt x="227" y="244"/>
                    <a:pt x="227" y="244"/>
                    <a:pt x="227" y="244"/>
                  </a:cubicBezTo>
                  <a:cubicBezTo>
                    <a:pt x="226" y="244"/>
                    <a:pt x="226" y="244"/>
                    <a:pt x="226" y="244"/>
                  </a:cubicBezTo>
                  <a:cubicBezTo>
                    <a:pt x="226" y="244"/>
                    <a:pt x="226" y="244"/>
                    <a:pt x="226" y="244"/>
                  </a:cubicBezTo>
                  <a:cubicBezTo>
                    <a:pt x="226" y="244"/>
                    <a:pt x="226" y="244"/>
                    <a:pt x="226" y="244"/>
                  </a:cubicBezTo>
                  <a:cubicBezTo>
                    <a:pt x="224" y="246"/>
                    <a:pt x="221" y="247"/>
                    <a:pt x="218" y="249"/>
                  </a:cubicBezTo>
                  <a:cubicBezTo>
                    <a:pt x="218" y="249"/>
                    <a:pt x="218" y="249"/>
                    <a:pt x="218" y="249"/>
                  </a:cubicBezTo>
                  <a:cubicBezTo>
                    <a:pt x="217" y="249"/>
                    <a:pt x="217" y="249"/>
                    <a:pt x="217" y="249"/>
                  </a:cubicBezTo>
                  <a:cubicBezTo>
                    <a:pt x="217" y="249"/>
                    <a:pt x="217" y="249"/>
                    <a:pt x="217" y="249"/>
                  </a:cubicBezTo>
                  <a:cubicBezTo>
                    <a:pt x="217" y="249"/>
                    <a:pt x="217" y="249"/>
                    <a:pt x="216" y="249"/>
                  </a:cubicBezTo>
                  <a:cubicBezTo>
                    <a:pt x="216" y="249"/>
                    <a:pt x="216" y="249"/>
                    <a:pt x="216" y="249"/>
                  </a:cubicBezTo>
                  <a:cubicBezTo>
                    <a:pt x="216" y="249"/>
                    <a:pt x="216" y="249"/>
                    <a:pt x="216" y="249"/>
                  </a:cubicBezTo>
                  <a:cubicBezTo>
                    <a:pt x="216" y="249"/>
                    <a:pt x="216" y="249"/>
                    <a:pt x="216" y="249"/>
                  </a:cubicBezTo>
                  <a:cubicBezTo>
                    <a:pt x="216" y="249"/>
                    <a:pt x="216" y="249"/>
                    <a:pt x="216" y="249"/>
                  </a:cubicBezTo>
                  <a:cubicBezTo>
                    <a:pt x="216" y="249"/>
                    <a:pt x="216" y="249"/>
                    <a:pt x="216" y="249"/>
                  </a:cubicBezTo>
                  <a:cubicBezTo>
                    <a:pt x="215" y="250"/>
                    <a:pt x="215" y="250"/>
                    <a:pt x="215" y="250"/>
                  </a:cubicBezTo>
                  <a:cubicBezTo>
                    <a:pt x="214" y="250"/>
                    <a:pt x="214" y="250"/>
                    <a:pt x="213" y="251"/>
                  </a:cubicBezTo>
                  <a:cubicBezTo>
                    <a:pt x="213" y="251"/>
                    <a:pt x="213" y="251"/>
                    <a:pt x="213" y="251"/>
                  </a:cubicBezTo>
                  <a:cubicBezTo>
                    <a:pt x="213" y="251"/>
                    <a:pt x="213" y="251"/>
                    <a:pt x="213" y="251"/>
                  </a:cubicBezTo>
                  <a:cubicBezTo>
                    <a:pt x="213" y="251"/>
                    <a:pt x="213" y="251"/>
                    <a:pt x="213" y="251"/>
                  </a:cubicBezTo>
                  <a:cubicBezTo>
                    <a:pt x="213" y="251"/>
                    <a:pt x="213" y="251"/>
                    <a:pt x="213" y="251"/>
                  </a:cubicBezTo>
                  <a:cubicBezTo>
                    <a:pt x="213" y="251"/>
                    <a:pt x="213" y="251"/>
                    <a:pt x="213" y="251"/>
                  </a:cubicBezTo>
                  <a:cubicBezTo>
                    <a:pt x="212" y="251"/>
                    <a:pt x="212" y="251"/>
                    <a:pt x="212" y="251"/>
                  </a:cubicBezTo>
                  <a:cubicBezTo>
                    <a:pt x="212" y="251"/>
                    <a:pt x="212" y="251"/>
                    <a:pt x="212" y="251"/>
                  </a:cubicBezTo>
                  <a:cubicBezTo>
                    <a:pt x="211" y="251"/>
                    <a:pt x="211" y="251"/>
                    <a:pt x="211" y="251"/>
                  </a:cubicBezTo>
                  <a:cubicBezTo>
                    <a:pt x="211" y="251"/>
                    <a:pt x="211" y="251"/>
                    <a:pt x="211" y="251"/>
                  </a:cubicBezTo>
                  <a:cubicBezTo>
                    <a:pt x="208" y="252"/>
                    <a:pt x="205" y="253"/>
                    <a:pt x="202" y="254"/>
                  </a:cubicBezTo>
                  <a:cubicBezTo>
                    <a:pt x="202" y="254"/>
                    <a:pt x="202" y="254"/>
                    <a:pt x="202" y="254"/>
                  </a:cubicBezTo>
                  <a:cubicBezTo>
                    <a:pt x="201" y="254"/>
                    <a:pt x="201" y="254"/>
                    <a:pt x="201" y="254"/>
                  </a:cubicBezTo>
                  <a:cubicBezTo>
                    <a:pt x="201" y="254"/>
                    <a:pt x="201" y="254"/>
                    <a:pt x="201" y="254"/>
                  </a:cubicBezTo>
                  <a:cubicBezTo>
                    <a:pt x="201" y="254"/>
                    <a:pt x="201" y="254"/>
                    <a:pt x="201" y="254"/>
                  </a:cubicBezTo>
                  <a:cubicBezTo>
                    <a:pt x="200" y="254"/>
                    <a:pt x="200" y="254"/>
                    <a:pt x="200" y="254"/>
                  </a:cubicBezTo>
                  <a:cubicBezTo>
                    <a:pt x="200" y="254"/>
                    <a:pt x="200" y="254"/>
                    <a:pt x="200" y="254"/>
                  </a:cubicBezTo>
                  <a:cubicBezTo>
                    <a:pt x="200" y="254"/>
                    <a:pt x="200" y="254"/>
                    <a:pt x="200" y="254"/>
                  </a:cubicBezTo>
                  <a:cubicBezTo>
                    <a:pt x="200" y="254"/>
                    <a:pt x="200" y="254"/>
                    <a:pt x="200" y="254"/>
                  </a:cubicBezTo>
                  <a:cubicBezTo>
                    <a:pt x="200" y="254"/>
                    <a:pt x="200" y="254"/>
                    <a:pt x="200" y="254"/>
                  </a:cubicBezTo>
                  <a:cubicBezTo>
                    <a:pt x="200" y="254"/>
                    <a:pt x="200" y="254"/>
                    <a:pt x="200" y="254"/>
                  </a:cubicBezTo>
                  <a:cubicBezTo>
                    <a:pt x="199" y="254"/>
                    <a:pt x="199" y="254"/>
                    <a:pt x="199" y="254"/>
                  </a:cubicBezTo>
                  <a:cubicBezTo>
                    <a:pt x="199" y="254"/>
                    <a:pt x="199" y="254"/>
                    <a:pt x="199" y="254"/>
                  </a:cubicBezTo>
                  <a:cubicBezTo>
                    <a:pt x="199" y="254"/>
                    <a:pt x="199" y="254"/>
                    <a:pt x="199" y="254"/>
                  </a:cubicBezTo>
                  <a:cubicBezTo>
                    <a:pt x="199" y="254"/>
                    <a:pt x="199" y="254"/>
                    <a:pt x="199" y="254"/>
                  </a:cubicBezTo>
                  <a:cubicBezTo>
                    <a:pt x="198" y="254"/>
                    <a:pt x="198" y="254"/>
                    <a:pt x="198" y="254"/>
                  </a:cubicBezTo>
                  <a:cubicBezTo>
                    <a:pt x="198" y="254"/>
                    <a:pt x="198" y="254"/>
                    <a:pt x="198" y="254"/>
                  </a:cubicBezTo>
                  <a:cubicBezTo>
                    <a:pt x="198" y="254"/>
                    <a:pt x="198" y="254"/>
                    <a:pt x="198" y="254"/>
                  </a:cubicBezTo>
                  <a:cubicBezTo>
                    <a:pt x="198" y="254"/>
                    <a:pt x="198" y="254"/>
                    <a:pt x="198" y="254"/>
                  </a:cubicBezTo>
                  <a:cubicBezTo>
                    <a:pt x="198" y="254"/>
                    <a:pt x="198" y="254"/>
                    <a:pt x="198" y="254"/>
                  </a:cubicBezTo>
                  <a:cubicBezTo>
                    <a:pt x="198" y="254"/>
                    <a:pt x="198" y="254"/>
                    <a:pt x="198" y="254"/>
                  </a:cubicBezTo>
                  <a:cubicBezTo>
                    <a:pt x="198" y="254"/>
                    <a:pt x="198" y="254"/>
                    <a:pt x="198" y="254"/>
                  </a:cubicBezTo>
                  <a:cubicBezTo>
                    <a:pt x="197" y="254"/>
                    <a:pt x="197" y="254"/>
                    <a:pt x="197" y="254"/>
                  </a:cubicBezTo>
                  <a:cubicBezTo>
                    <a:pt x="197" y="254"/>
                    <a:pt x="197" y="254"/>
                    <a:pt x="197" y="254"/>
                  </a:cubicBezTo>
                  <a:cubicBezTo>
                    <a:pt x="197" y="254"/>
                    <a:pt x="197" y="254"/>
                    <a:pt x="197" y="254"/>
                  </a:cubicBezTo>
                  <a:cubicBezTo>
                    <a:pt x="197" y="254"/>
                    <a:pt x="197" y="254"/>
                    <a:pt x="197" y="254"/>
                  </a:cubicBezTo>
                  <a:cubicBezTo>
                    <a:pt x="197" y="254"/>
                    <a:pt x="197" y="254"/>
                    <a:pt x="197" y="254"/>
                  </a:cubicBezTo>
                  <a:cubicBezTo>
                    <a:pt x="197" y="254"/>
                    <a:pt x="197" y="254"/>
                    <a:pt x="197" y="254"/>
                  </a:cubicBezTo>
                  <a:cubicBezTo>
                    <a:pt x="196" y="254"/>
                    <a:pt x="196" y="254"/>
                    <a:pt x="196" y="254"/>
                  </a:cubicBezTo>
                  <a:cubicBezTo>
                    <a:pt x="195" y="254"/>
                    <a:pt x="195" y="254"/>
                    <a:pt x="195" y="254"/>
                  </a:cubicBezTo>
                  <a:cubicBezTo>
                    <a:pt x="195" y="254"/>
                    <a:pt x="195" y="254"/>
                    <a:pt x="195" y="254"/>
                  </a:cubicBezTo>
                  <a:cubicBezTo>
                    <a:pt x="195" y="254"/>
                    <a:pt x="195" y="254"/>
                    <a:pt x="195" y="254"/>
                  </a:cubicBezTo>
                  <a:cubicBezTo>
                    <a:pt x="195" y="254"/>
                    <a:pt x="195" y="254"/>
                    <a:pt x="195" y="254"/>
                  </a:cubicBezTo>
                  <a:cubicBezTo>
                    <a:pt x="195" y="254"/>
                    <a:pt x="195" y="254"/>
                    <a:pt x="195" y="254"/>
                  </a:cubicBezTo>
                  <a:cubicBezTo>
                    <a:pt x="192" y="254"/>
                    <a:pt x="189" y="254"/>
                    <a:pt x="185" y="254"/>
                  </a:cubicBezTo>
                  <a:cubicBezTo>
                    <a:pt x="185" y="254"/>
                    <a:pt x="185" y="254"/>
                    <a:pt x="185" y="254"/>
                  </a:cubicBezTo>
                  <a:cubicBezTo>
                    <a:pt x="185" y="254"/>
                    <a:pt x="185" y="254"/>
                    <a:pt x="185" y="254"/>
                  </a:cubicBezTo>
                  <a:cubicBezTo>
                    <a:pt x="185" y="254"/>
                    <a:pt x="185" y="254"/>
                    <a:pt x="185" y="254"/>
                  </a:cubicBezTo>
                  <a:cubicBezTo>
                    <a:pt x="184" y="254"/>
                    <a:pt x="184" y="254"/>
                    <a:pt x="184" y="254"/>
                  </a:cubicBezTo>
                  <a:cubicBezTo>
                    <a:pt x="183" y="254"/>
                    <a:pt x="183" y="254"/>
                    <a:pt x="183" y="254"/>
                  </a:cubicBezTo>
                  <a:cubicBezTo>
                    <a:pt x="183" y="254"/>
                    <a:pt x="183" y="254"/>
                    <a:pt x="183" y="254"/>
                  </a:cubicBezTo>
                  <a:cubicBezTo>
                    <a:pt x="182" y="254"/>
                    <a:pt x="182" y="254"/>
                    <a:pt x="182" y="254"/>
                  </a:cubicBezTo>
                  <a:cubicBezTo>
                    <a:pt x="182" y="254"/>
                    <a:pt x="182" y="254"/>
                    <a:pt x="182" y="254"/>
                  </a:cubicBezTo>
                  <a:cubicBezTo>
                    <a:pt x="182" y="254"/>
                    <a:pt x="182" y="254"/>
                    <a:pt x="182" y="254"/>
                  </a:cubicBezTo>
                  <a:cubicBezTo>
                    <a:pt x="182" y="254"/>
                    <a:pt x="182" y="254"/>
                    <a:pt x="182" y="254"/>
                  </a:cubicBezTo>
                  <a:cubicBezTo>
                    <a:pt x="182" y="254"/>
                    <a:pt x="182" y="254"/>
                    <a:pt x="182" y="254"/>
                  </a:cubicBezTo>
                  <a:cubicBezTo>
                    <a:pt x="181" y="254"/>
                    <a:pt x="181" y="254"/>
                    <a:pt x="181" y="254"/>
                  </a:cubicBezTo>
                  <a:cubicBezTo>
                    <a:pt x="181" y="254"/>
                    <a:pt x="181" y="254"/>
                    <a:pt x="181" y="254"/>
                  </a:cubicBezTo>
                  <a:cubicBezTo>
                    <a:pt x="180" y="253"/>
                    <a:pt x="180" y="253"/>
                    <a:pt x="180" y="253"/>
                  </a:cubicBezTo>
                  <a:cubicBezTo>
                    <a:pt x="180" y="253"/>
                    <a:pt x="180" y="253"/>
                    <a:pt x="180" y="253"/>
                  </a:cubicBezTo>
                  <a:cubicBezTo>
                    <a:pt x="180" y="253"/>
                    <a:pt x="180" y="253"/>
                    <a:pt x="180" y="253"/>
                  </a:cubicBezTo>
                  <a:cubicBezTo>
                    <a:pt x="179" y="253"/>
                    <a:pt x="179" y="253"/>
                    <a:pt x="179" y="253"/>
                  </a:cubicBezTo>
                  <a:cubicBezTo>
                    <a:pt x="179" y="253"/>
                    <a:pt x="179" y="253"/>
                    <a:pt x="179" y="253"/>
                  </a:cubicBezTo>
                  <a:cubicBezTo>
                    <a:pt x="179" y="253"/>
                    <a:pt x="179" y="253"/>
                    <a:pt x="179" y="253"/>
                  </a:cubicBezTo>
                  <a:cubicBezTo>
                    <a:pt x="179" y="253"/>
                    <a:pt x="179" y="253"/>
                    <a:pt x="179" y="253"/>
                  </a:cubicBezTo>
                  <a:cubicBezTo>
                    <a:pt x="175" y="252"/>
                    <a:pt x="172" y="252"/>
                    <a:pt x="169" y="250"/>
                  </a:cubicBezTo>
                  <a:cubicBezTo>
                    <a:pt x="169" y="250"/>
                    <a:pt x="169" y="250"/>
                    <a:pt x="169" y="250"/>
                  </a:cubicBezTo>
                  <a:cubicBezTo>
                    <a:pt x="169" y="250"/>
                    <a:pt x="169" y="250"/>
                    <a:pt x="169" y="250"/>
                  </a:cubicBezTo>
                  <a:cubicBezTo>
                    <a:pt x="168" y="250"/>
                    <a:pt x="168" y="250"/>
                    <a:pt x="168" y="250"/>
                  </a:cubicBezTo>
                  <a:cubicBezTo>
                    <a:pt x="168" y="250"/>
                    <a:pt x="168" y="250"/>
                    <a:pt x="168" y="250"/>
                  </a:cubicBezTo>
                  <a:cubicBezTo>
                    <a:pt x="168" y="250"/>
                    <a:pt x="168" y="250"/>
                    <a:pt x="168" y="250"/>
                  </a:cubicBezTo>
                  <a:cubicBezTo>
                    <a:pt x="168" y="250"/>
                    <a:pt x="168" y="250"/>
                    <a:pt x="168" y="250"/>
                  </a:cubicBezTo>
                  <a:cubicBezTo>
                    <a:pt x="168" y="250"/>
                    <a:pt x="168" y="250"/>
                    <a:pt x="168" y="250"/>
                  </a:cubicBezTo>
                  <a:cubicBezTo>
                    <a:pt x="168" y="250"/>
                    <a:pt x="168" y="250"/>
                    <a:pt x="168" y="250"/>
                  </a:cubicBezTo>
                  <a:cubicBezTo>
                    <a:pt x="168" y="250"/>
                    <a:pt x="168" y="250"/>
                    <a:pt x="168" y="250"/>
                  </a:cubicBezTo>
                  <a:cubicBezTo>
                    <a:pt x="167" y="250"/>
                    <a:pt x="167" y="250"/>
                    <a:pt x="167" y="250"/>
                  </a:cubicBezTo>
                  <a:cubicBezTo>
                    <a:pt x="167" y="250"/>
                    <a:pt x="167" y="250"/>
                    <a:pt x="167" y="250"/>
                  </a:cubicBezTo>
                  <a:cubicBezTo>
                    <a:pt x="167" y="249"/>
                    <a:pt x="167" y="249"/>
                    <a:pt x="167" y="249"/>
                  </a:cubicBezTo>
                  <a:cubicBezTo>
                    <a:pt x="167" y="249"/>
                    <a:pt x="167" y="249"/>
                    <a:pt x="167" y="249"/>
                  </a:cubicBezTo>
                  <a:cubicBezTo>
                    <a:pt x="167" y="249"/>
                    <a:pt x="167" y="249"/>
                    <a:pt x="167" y="249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66" y="249"/>
                    <a:pt x="166" y="249"/>
                    <a:pt x="166" y="249"/>
                  </a:cubicBezTo>
                  <a:cubicBezTo>
                    <a:pt x="165" y="249"/>
                    <a:pt x="165" y="249"/>
                    <a:pt x="165" y="249"/>
                  </a:cubicBezTo>
                  <a:cubicBezTo>
                    <a:pt x="165" y="249"/>
                    <a:pt x="165" y="249"/>
                    <a:pt x="165" y="249"/>
                  </a:cubicBezTo>
                  <a:cubicBezTo>
                    <a:pt x="165" y="249"/>
                    <a:pt x="165" y="249"/>
                    <a:pt x="165" y="249"/>
                  </a:cubicBezTo>
                  <a:cubicBezTo>
                    <a:pt x="164" y="248"/>
                    <a:pt x="164" y="248"/>
                    <a:pt x="164" y="248"/>
                  </a:cubicBezTo>
                  <a:cubicBezTo>
                    <a:pt x="164" y="248"/>
                    <a:pt x="164" y="248"/>
                    <a:pt x="164" y="248"/>
                  </a:cubicBezTo>
                  <a:cubicBezTo>
                    <a:pt x="164" y="248"/>
                    <a:pt x="164" y="248"/>
                    <a:pt x="164" y="248"/>
                  </a:cubicBezTo>
                  <a:cubicBezTo>
                    <a:pt x="163" y="248"/>
                    <a:pt x="163" y="248"/>
                    <a:pt x="163" y="248"/>
                  </a:cubicBezTo>
                  <a:cubicBezTo>
                    <a:pt x="163" y="248"/>
                    <a:pt x="163" y="248"/>
                    <a:pt x="163" y="248"/>
                  </a:cubicBezTo>
                  <a:cubicBezTo>
                    <a:pt x="163" y="248"/>
                    <a:pt x="163" y="248"/>
                    <a:pt x="163" y="248"/>
                  </a:cubicBezTo>
                  <a:cubicBezTo>
                    <a:pt x="163" y="248"/>
                    <a:pt x="163" y="248"/>
                    <a:pt x="163" y="248"/>
                  </a:cubicBezTo>
                  <a:cubicBezTo>
                    <a:pt x="163" y="248"/>
                    <a:pt x="163" y="248"/>
                    <a:pt x="163" y="248"/>
                  </a:cubicBezTo>
                  <a:cubicBezTo>
                    <a:pt x="160" y="246"/>
                    <a:pt x="157" y="245"/>
                    <a:pt x="155" y="243"/>
                  </a:cubicBezTo>
                  <a:cubicBezTo>
                    <a:pt x="154" y="242"/>
                    <a:pt x="154" y="242"/>
                    <a:pt x="154" y="242"/>
                  </a:cubicBezTo>
                  <a:cubicBezTo>
                    <a:pt x="154" y="242"/>
                    <a:pt x="154" y="242"/>
                    <a:pt x="154" y="242"/>
                  </a:cubicBezTo>
                  <a:cubicBezTo>
                    <a:pt x="154" y="242"/>
                    <a:pt x="154" y="242"/>
                    <a:pt x="154" y="242"/>
                  </a:cubicBezTo>
                  <a:cubicBezTo>
                    <a:pt x="153" y="242"/>
                    <a:pt x="153" y="242"/>
                    <a:pt x="153" y="242"/>
                  </a:cubicBezTo>
                  <a:cubicBezTo>
                    <a:pt x="153" y="242"/>
                    <a:pt x="153" y="242"/>
                    <a:pt x="153" y="242"/>
                  </a:cubicBezTo>
                  <a:cubicBezTo>
                    <a:pt x="153" y="242"/>
                    <a:pt x="153" y="242"/>
                    <a:pt x="153" y="242"/>
                  </a:cubicBezTo>
                  <a:cubicBezTo>
                    <a:pt x="153" y="242"/>
                    <a:pt x="153" y="242"/>
                    <a:pt x="153" y="242"/>
                  </a:cubicBezTo>
                  <a:cubicBezTo>
                    <a:pt x="153" y="242"/>
                    <a:pt x="153" y="242"/>
                    <a:pt x="153" y="242"/>
                  </a:cubicBezTo>
                  <a:cubicBezTo>
                    <a:pt x="153" y="241"/>
                    <a:pt x="153" y="241"/>
                    <a:pt x="153" y="241"/>
                  </a:cubicBezTo>
                  <a:cubicBezTo>
                    <a:pt x="152" y="241"/>
                    <a:pt x="152" y="241"/>
                    <a:pt x="152" y="241"/>
                  </a:cubicBezTo>
                  <a:cubicBezTo>
                    <a:pt x="152" y="241"/>
                    <a:pt x="152" y="241"/>
                    <a:pt x="152" y="241"/>
                  </a:cubicBezTo>
                  <a:cubicBezTo>
                    <a:pt x="152" y="241"/>
                    <a:pt x="152" y="241"/>
                    <a:pt x="152" y="241"/>
                  </a:cubicBezTo>
                  <a:cubicBezTo>
                    <a:pt x="152" y="241"/>
                    <a:pt x="152" y="241"/>
                    <a:pt x="152" y="241"/>
                  </a:cubicBezTo>
                  <a:cubicBezTo>
                    <a:pt x="151" y="240"/>
                    <a:pt x="151" y="240"/>
                    <a:pt x="151" y="240"/>
                  </a:cubicBezTo>
                  <a:cubicBezTo>
                    <a:pt x="151" y="240"/>
                    <a:pt x="151" y="240"/>
                    <a:pt x="151" y="240"/>
                  </a:cubicBezTo>
                  <a:cubicBezTo>
                    <a:pt x="151" y="240"/>
                    <a:pt x="151" y="240"/>
                    <a:pt x="151" y="240"/>
                  </a:cubicBezTo>
                  <a:cubicBezTo>
                    <a:pt x="151" y="240"/>
                    <a:pt x="151" y="240"/>
                    <a:pt x="151" y="240"/>
                  </a:cubicBezTo>
                  <a:cubicBezTo>
                    <a:pt x="151" y="240"/>
                    <a:pt x="151" y="240"/>
                    <a:pt x="151" y="240"/>
                  </a:cubicBezTo>
                  <a:cubicBezTo>
                    <a:pt x="150" y="239"/>
                    <a:pt x="150" y="239"/>
                    <a:pt x="150" y="239"/>
                  </a:cubicBezTo>
                  <a:cubicBezTo>
                    <a:pt x="150" y="239"/>
                    <a:pt x="150" y="239"/>
                    <a:pt x="150" y="239"/>
                  </a:cubicBezTo>
                  <a:cubicBezTo>
                    <a:pt x="150" y="239"/>
                    <a:pt x="150" y="239"/>
                    <a:pt x="150" y="239"/>
                  </a:cubicBezTo>
                  <a:cubicBezTo>
                    <a:pt x="150" y="239"/>
                    <a:pt x="150" y="239"/>
                    <a:pt x="150" y="239"/>
                  </a:cubicBezTo>
                  <a:cubicBezTo>
                    <a:pt x="149" y="239"/>
                    <a:pt x="149" y="239"/>
                    <a:pt x="149" y="239"/>
                  </a:cubicBezTo>
                  <a:cubicBezTo>
                    <a:pt x="149" y="238"/>
                    <a:pt x="149" y="238"/>
                    <a:pt x="149" y="238"/>
                  </a:cubicBezTo>
                  <a:cubicBezTo>
                    <a:pt x="147" y="236"/>
                    <a:pt x="144" y="234"/>
                    <a:pt x="142" y="231"/>
                  </a:cubicBezTo>
                  <a:cubicBezTo>
                    <a:pt x="142" y="231"/>
                    <a:pt x="142" y="231"/>
                    <a:pt x="142" y="231"/>
                  </a:cubicBezTo>
                  <a:cubicBezTo>
                    <a:pt x="142" y="231"/>
                    <a:pt x="142" y="231"/>
                    <a:pt x="142" y="231"/>
                  </a:cubicBezTo>
                  <a:cubicBezTo>
                    <a:pt x="142" y="231"/>
                    <a:pt x="142" y="231"/>
                    <a:pt x="142" y="231"/>
                  </a:cubicBezTo>
                  <a:cubicBezTo>
                    <a:pt x="142" y="231"/>
                    <a:pt x="142" y="231"/>
                    <a:pt x="142" y="231"/>
                  </a:cubicBezTo>
                  <a:cubicBezTo>
                    <a:pt x="142" y="231"/>
                    <a:pt x="142" y="231"/>
                    <a:pt x="142" y="230"/>
                  </a:cubicBezTo>
                  <a:cubicBezTo>
                    <a:pt x="141" y="230"/>
                    <a:pt x="141" y="230"/>
                    <a:pt x="141" y="230"/>
                  </a:cubicBezTo>
                  <a:cubicBezTo>
                    <a:pt x="141" y="230"/>
                    <a:pt x="141" y="230"/>
                    <a:pt x="141" y="230"/>
                  </a:cubicBezTo>
                  <a:cubicBezTo>
                    <a:pt x="141" y="230"/>
                    <a:pt x="141" y="230"/>
                    <a:pt x="141" y="230"/>
                  </a:cubicBezTo>
                  <a:cubicBezTo>
                    <a:pt x="141" y="230"/>
                    <a:pt x="141" y="230"/>
                    <a:pt x="141" y="230"/>
                  </a:cubicBezTo>
                  <a:cubicBezTo>
                    <a:pt x="141" y="230"/>
                    <a:pt x="141" y="230"/>
                    <a:pt x="141" y="230"/>
                  </a:cubicBezTo>
                  <a:cubicBezTo>
                    <a:pt x="141" y="229"/>
                    <a:pt x="141" y="229"/>
                    <a:pt x="141" y="229"/>
                  </a:cubicBezTo>
                  <a:cubicBezTo>
                    <a:pt x="141" y="229"/>
                    <a:pt x="141" y="229"/>
                    <a:pt x="141" y="229"/>
                  </a:cubicBezTo>
                  <a:cubicBezTo>
                    <a:pt x="140" y="229"/>
                    <a:pt x="140" y="229"/>
                    <a:pt x="140" y="229"/>
                  </a:cubicBezTo>
                  <a:cubicBezTo>
                    <a:pt x="140" y="229"/>
                    <a:pt x="140" y="229"/>
                    <a:pt x="140" y="229"/>
                  </a:cubicBezTo>
                  <a:cubicBezTo>
                    <a:pt x="140" y="229"/>
                    <a:pt x="140" y="229"/>
                    <a:pt x="140" y="229"/>
                  </a:cubicBezTo>
                  <a:cubicBezTo>
                    <a:pt x="140" y="229"/>
                    <a:pt x="140" y="229"/>
                    <a:pt x="140" y="229"/>
                  </a:cubicBezTo>
                  <a:cubicBezTo>
                    <a:pt x="140" y="228"/>
                    <a:pt x="140" y="228"/>
                    <a:pt x="140" y="228"/>
                  </a:cubicBezTo>
                  <a:cubicBezTo>
                    <a:pt x="140" y="228"/>
                    <a:pt x="140" y="228"/>
                    <a:pt x="140" y="228"/>
                  </a:cubicBezTo>
                  <a:cubicBezTo>
                    <a:pt x="140" y="228"/>
                    <a:pt x="140" y="228"/>
                    <a:pt x="140" y="228"/>
                  </a:cubicBezTo>
                  <a:cubicBezTo>
                    <a:pt x="140" y="228"/>
                    <a:pt x="140" y="228"/>
                    <a:pt x="140" y="228"/>
                  </a:cubicBezTo>
                  <a:cubicBezTo>
                    <a:pt x="139" y="228"/>
                    <a:pt x="139" y="228"/>
                    <a:pt x="139" y="228"/>
                  </a:cubicBezTo>
                  <a:cubicBezTo>
                    <a:pt x="139" y="227"/>
                    <a:pt x="139" y="227"/>
                    <a:pt x="139" y="227"/>
                  </a:cubicBezTo>
                  <a:cubicBezTo>
                    <a:pt x="139" y="227"/>
                    <a:pt x="139" y="227"/>
                    <a:pt x="139" y="227"/>
                  </a:cubicBezTo>
                  <a:cubicBezTo>
                    <a:pt x="139" y="227"/>
                    <a:pt x="139" y="227"/>
                    <a:pt x="139" y="227"/>
                  </a:cubicBezTo>
                  <a:cubicBezTo>
                    <a:pt x="139" y="227"/>
                    <a:pt x="139" y="227"/>
                    <a:pt x="139" y="227"/>
                  </a:cubicBezTo>
                  <a:cubicBezTo>
                    <a:pt x="139" y="227"/>
                    <a:pt x="139" y="227"/>
                    <a:pt x="139" y="227"/>
                  </a:cubicBezTo>
                  <a:cubicBezTo>
                    <a:pt x="139" y="227"/>
                    <a:pt x="139" y="227"/>
                    <a:pt x="139" y="227"/>
                  </a:cubicBezTo>
                  <a:cubicBezTo>
                    <a:pt x="139" y="226"/>
                    <a:pt x="139" y="226"/>
                    <a:pt x="139" y="226"/>
                  </a:cubicBezTo>
                  <a:cubicBezTo>
                    <a:pt x="138" y="226"/>
                    <a:pt x="138" y="226"/>
                    <a:pt x="138" y="226"/>
                  </a:cubicBezTo>
                  <a:cubicBezTo>
                    <a:pt x="138" y="226"/>
                    <a:pt x="138" y="226"/>
                    <a:pt x="138" y="226"/>
                  </a:cubicBezTo>
                  <a:cubicBezTo>
                    <a:pt x="137" y="223"/>
                    <a:pt x="135" y="220"/>
                    <a:pt x="134" y="217"/>
                  </a:cubicBezTo>
                  <a:cubicBezTo>
                    <a:pt x="134" y="217"/>
                    <a:pt x="134" y="217"/>
                    <a:pt x="134" y="217"/>
                  </a:cubicBezTo>
                  <a:cubicBezTo>
                    <a:pt x="133" y="217"/>
                    <a:pt x="133" y="217"/>
                    <a:pt x="133" y="217"/>
                  </a:cubicBezTo>
                  <a:cubicBezTo>
                    <a:pt x="133" y="217"/>
                    <a:pt x="133" y="217"/>
                    <a:pt x="133" y="217"/>
                  </a:cubicBezTo>
                  <a:cubicBezTo>
                    <a:pt x="133" y="217"/>
                    <a:pt x="133" y="216"/>
                    <a:pt x="133" y="216"/>
                  </a:cubicBezTo>
                  <a:cubicBezTo>
                    <a:pt x="133" y="216"/>
                    <a:pt x="133" y="216"/>
                    <a:pt x="133" y="216"/>
                  </a:cubicBezTo>
                  <a:cubicBezTo>
                    <a:pt x="133" y="216"/>
                    <a:pt x="133" y="216"/>
                    <a:pt x="133" y="216"/>
                  </a:cubicBezTo>
                  <a:cubicBezTo>
                    <a:pt x="133" y="216"/>
                    <a:pt x="133" y="216"/>
                    <a:pt x="133" y="216"/>
                  </a:cubicBezTo>
                  <a:cubicBezTo>
                    <a:pt x="133" y="216"/>
                    <a:pt x="133" y="216"/>
                    <a:pt x="133" y="216"/>
                  </a:cubicBezTo>
                  <a:cubicBezTo>
                    <a:pt x="133" y="216"/>
                    <a:pt x="133" y="216"/>
                    <a:pt x="133" y="216"/>
                  </a:cubicBezTo>
                  <a:cubicBezTo>
                    <a:pt x="133" y="215"/>
                    <a:pt x="132" y="215"/>
                    <a:pt x="132" y="214"/>
                  </a:cubicBezTo>
                  <a:cubicBezTo>
                    <a:pt x="132" y="214"/>
                    <a:pt x="132" y="213"/>
                    <a:pt x="132" y="213"/>
                  </a:cubicBezTo>
                  <a:cubicBezTo>
                    <a:pt x="132" y="213"/>
                    <a:pt x="132" y="213"/>
                    <a:pt x="132" y="213"/>
                  </a:cubicBezTo>
                  <a:cubicBezTo>
                    <a:pt x="132" y="213"/>
                    <a:pt x="132" y="213"/>
                    <a:pt x="132" y="213"/>
                  </a:cubicBezTo>
                  <a:cubicBezTo>
                    <a:pt x="132" y="213"/>
                    <a:pt x="132" y="213"/>
                    <a:pt x="132" y="213"/>
                  </a:cubicBezTo>
                  <a:cubicBezTo>
                    <a:pt x="132" y="213"/>
                    <a:pt x="132" y="213"/>
                    <a:pt x="132" y="213"/>
                  </a:cubicBezTo>
                  <a:cubicBezTo>
                    <a:pt x="132" y="212"/>
                    <a:pt x="132" y="212"/>
                    <a:pt x="132" y="212"/>
                  </a:cubicBezTo>
                  <a:cubicBezTo>
                    <a:pt x="131" y="212"/>
                    <a:pt x="131" y="212"/>
                    <a:pt x="131" y="211"/>
                  </a:cubicBezTo>
                  <a:cubicBezTo>
                    <a:pt x="131" y="211"/>
                    <a:pt x="131" y="211"/>
                    <a:pt x="131" y="211"/>
                  </a:cubicBezTo>
                  <a:cubicBezTo>
                    <a:pt x="131" y="211"/>
                    <a:pt x="131" y="211"/>
                    <a:pt x="131" y="211"/>
                  </a:cubicBezTo>
                  <a:cubicBezTo>
                    <a:pt x="131" y="211"/>
                    <a:pt x="131" y="211"/>
                    <a:pt x="131" y="211"/>
                  </a:cubicBezTo>
                  <a:cubicBezTo>
                    <a:pt x="130" y="208"/>
                    <a:pt x="129" y="205"/>
                    <a:pt x="129" y="202"/>
                  </a:cubicBezTo>
                  <a:cubicBezTo>
                    <a:pt x="129" y="201"/>
                    <a:pt x="129" y="201"/>
                    <a:pt x="129" y="201"/>
                  </a:cubicBezTo>
                  <a:cubicBezTo>
                    <a:pt x="129" y="201"/>
                    <a:pt x="129" y="201"/>
                    <a:pt x="129" y="201"/>
                  </a:cubicBezTo>
                  <a:cubicBezTo>
                    <a:pt x="129" y="201"/>
                    <a:pt x="129" y="201"/>
                    <a:pt x="129" y="201"/>
                  </a:cubicBezTo>
                  <a:cubicBezTo>
                    <a:pt x="129" y="200"/>
                    <a:pt x="129" y="200"/>
                    <a:pt x="129" y="200"/>
                  </a:cubicBezTo>
                  <a:cubicBezTo>
                    <a:pt x="128" y="200"/>
                    <a:pt x="128" y="200"/>
                    <a:pt x="128" y="200"/>
                  </a:cubicBezTo>
                  <a:cubicBezTo>
                    <a:pt x="128" y="200"/>
                    <a:pt x="128" y="200"/>
                    <a:pt x="128" y="200"/>
                  </a:cubicBezTo>
                  <a:cubicBezTo>
                    <a:pt x="128" y="200"/>
                    <a:pt x="128" y="200"/>
                    <a:pt x="128" y="200"/>
                  </a:cubicBezTo>
                  <a:cubicBezTo>
                    <a:pt x="128" y="199"/>
                    <a:pt x="128" y="199"/>
                    <a:pt x="128" y="199"/>
                  </a:cubicBezTo>
                  <a:cubicBezTo>
                    <a:pt x="128" y="199"/>
                    <a:pt x="128" y="199"/>
                    <a:pt x="128" y="199"/>
                  </a:cubicBezTo>
                  <a:cubicBezTo>
                    <a:pt x="128" y="199"/>
                    <a:pt x="128" y="199"/>
                    <a:pt x="128" y="199"/>
                  </a:cubicBezTo>
                  <a:cubicBezTo>
                    <a:pt x="128" y="198"/>
                    <a:pt x="128" y="198"/>
                    <a:pt x="128" y="198"/>
                  </a:cubicBezTo>
                  <a:cubicBezTo>
                    <a:pt x="128" y="198"/>
                    <a:pt x="128" y="198"/>
                    <a:pt x="128" y="198"/>
                  </a:cubicBezTo>
                  <a:cubicBezTo>
                    <a:pt x="128" y="198"/>
                    <a:pt x="128" y="198"/>
                    <a:pt x="128" y="198"/>
                  </a:cubicBezTo>
                  <a:cubicBezTo>
                    <a:pt x="128" y="198"/>
                    <a:pt x="128" y="198"/>
                    <a:pt x="128" y="198"/>
                  </a:cubicBezTo>
                  <a:cubicBezTo>
                    <a:pt x="128" y="198"/>
                    <a:pt x="128" y="198"/>
                    <a:pt x="128" y="198"/>
                  </a:cubicBezTo>
                  <a:cubicBezTo>
                    <a:pt x="128" y="198"/>
                    <a:pt x="128" y="198"/>
                    <a:pt x="128" y="198"/>
                  </a:cubicBezTo>
                  <a:cubicBezTo>
                    <a:pt x="128" y="198"/>
                    <a:pt x="128" y="198"/>
                    <a:pt x="128" y="198"/>
                  </a:cubicBezTo>
                  <a:cubicBezTo>
                    <a:pt x="128" y="197"/>
                    <a:pt x="128" y="197"/>
                    <a:pt x="128" y="197"/>
                  </a:cubicBezTo>
                  <a:cubicBezTo>
                    <a:pt x="128" y="197"/>
                    <a:pt x="128" y="197"/>
                    <a:pt x="128" y="197"/>
                  </a:cubicBezTo>
                  <a:cubicBezTo>
                    <a:pt x="128" y="197"/>
                    <a:pt x="128" y="197"/>
                    <a:pt x="128" y="197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5"/>
                    <a:pt x="128" y="195"/>
                    <a:pt x="128" y="195"/>
                  </a:cubicBezTo>
                  <a:cubicBezTo>
                    <a:pt x="128" y="195"/>
                    <a:pt x="128" y="195"/>
                    <a:pt x="128" y="195"/>
                  </a:cubicBezTo>
                  <a:cubicBezTo>
                    <a:pt x="128" y="195"/>
                    <a:pt x="128" y="195"/>
                    <a:pt x="128" y="195"/>
                  </a:cubicBezTo>
                  <a:cubicBezTo>
                    <a:pt x="128" y="195"/>
                    <a:pt x="128" y="195"/>
                    <a:pt x="128" y="195"/>
                  </a:cubicBezTo>
                  <a:cubicBezTo>
                    <a:pt x="128" y="195"/>
                    <a:pt x="128" y="195"/>
                    <a:pt x="128" y="195"/>
                  </a:cubicBezTo>
                  <a:cubicBezTo>
                    <a:pt x="128" y="191"/>
                    <a:pt x="128" y="188"/>
                    <a:pt x="128" y="185"/>
                  </a:cubicBezTo>
                  <a:cubicBezTo>
                    <a:pt x="128" y="185"/>
                    <a:pt x="128" y="185"/>
                    <a:pt x="128" y="185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4"/>
                    <a:pt x="128" y="184"/>
                    <a:pt x="128" y="184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182"/>
                    <a:pt x="128" y="182"/>
                    <a:pt x="128" y="182"/>
                  </a:cubicBezTo>
                  <a:cubicBezTo>
                    <a:pt x="128" y="182"/>
                    <a:pt x="128" y="182"/>
                    <a:pt x="128" y="182"/>
                  </a:cubicBezTo>
                  <a:cubicBezTo>
                    <a:pt x="128" y="182"/>
                    <a:pt x="128" y="182"/>
                    <a:pt x="128" y="182"/>
                  </a:cubicBezTo>
                  <a:cubicBezTo>
                    <a:pt x="128" y="182"/>
                    <a:pt x="128" y="182"/>
                    <a:pt x="128" y="182"/>
                  </a:cubicBezTo>
                  <a:cubicBezTo>
                    <a:pt x="129" y="181"/>
                    <a:pt x="129" y="181"/>
                    <a:pt x="129" y="181"/>
                  </a:cubicBezTo>
                  <a:cubicBezTo>
                    <a:pt x="129" y="181"/>
                    <a:pt x="129" y="181"/>
                    <a:pt x="129" y="181"/>
                  </a:cubicBezTo>
                  <a:cubicBezTo>
                    <a:pt x="129" y="181"/>
                    <a:pt x="129" y="181"/>
                    <a:pt x="129" y="181"/>
                  </a:cubicBezTo>
                  <a:cubicBezTo>
                    <a:pt x="129" y="181"/>
                    <a:pt x="129" y="181"/>
                    <a:pt x="129" y="181"/>
                  </a:cubicBezTo>
                  <a:cubicBezTo>
                    <a:pt x="129" y="181"/>
                    <a:pt x="129" y="181"/>
                    <a:pt x="129" y="181"/>
                  </a:cubicBezTo>
                  <a:cubicBezTo>
                    <a:pt x="129" y="181"/>
                    <a:pt x="129" y="181"/>
                    <a:pt x="129" y="181"/>
                  </a:cubicBezTo>
                  <a:cubicBezTo>
                    <a:pt x="129" y="180"/>
                    <a:pt x="129" y="180"/>
                    <a:pt x="129" y="180"/>
                  </a:cubicBezTo>
                  <a:cubicBezTo>
                    <a:pt x="129" y="180"/>
                    <a:pt x="129" y="180"/>
                    <a:pt x="129" y="180"/>
                  </a:cubicBezTo>
                  <a:cubicBezTo>
                    <a:pt x="129" y="180"/>
                    <a:pt x="129" y="180"/>
                    <a:pt x="129" y="180"/>
                  </a:cubicBezTo>
                  <a:cubicBezTo>
                    <a:pt x="129" y="180"/>
                    <a:pt x="129" y="180"/>
                    <a:pt x="129" y="180"/>
                  </a:cubicBezTo>
                  <a:cubicBezTo>
                    <a:pt x="129" y="179"/>
                    <a:pt x="129" y="179"/>
                    <a:pt x="129" y="179"/>
                  </a:cubicBezTo>
                  <a:cubicBezTo>
                    <a:pt x="129" y="179"/>
                    <a:pt x="129" y="179"/>
                    <a:pt x="129" y="179"/>
                  </a:cubicBezTo>
                  <a:cubicBezTo>
                    <a:pt x="129" y="179"/>
                    <a:pt x="129" y="179"/>
                    <a:pt x="129" y="179"/>
                  </a:cubicBezTo>
                  <a:cubicBezTo>
                    <a:pt x="129" y="179"/>
                    <a:pt x="129" y="179"/>
                    <a:pt x="129" y="179"/>
                  </a:cubicBezTo>
                  <a:cubicBezTo>
                    <a:pt x="129" y="178"/>
                    <a:pt x="129" y="178"/>
                    <a:pt x="129" y="178"/>
                  </a:cubicBezTo>
                  <a:cubicBezTo>
                    <a:pt x="130" y="175"/>
                    <a:pt x="131" y="172"/>
                    <a:pt x="132" y="169"/>
                  </a:cubicBezTo>
                  <a:cubicBezTo>
                    <a:pt x="132" y="169"/>
                    <a:pt x="132" y="169"/>
                    <a:pt x="132" y="169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32" y="167"/>
                    <a:pt x="132" y="167"/>
                    <a:pt x="132" y="167"/>
                  </a:cubicBezTo>
                  <a:cubicBezTo>
                    <a:pt x="132" y="167"/>
                    <a:pt x="132" y="167"/>
                    <a:pt x="132" y="167"/>
                  </a:cubicBezTo>
                  <a:cubicBezTo>
                    <a:pt x="132" y="167"/>
                    <a:pt x="132" y="167"/>
                    <a:pt x="132" y="167"/>
                  </a:cubicBezTo>
                  <a:cubicBezTo>
                    <a:pt x="133" y="167"/>
                    <a:pt x="133" y="167"/>
                    <a:pt x="133" y="167"/>
                  </a:cubicBezTo>
                  <a:cubicBezTo>
                    <a:pt x="133" y="167"/>
                    <a:pt x="133" y="167"/>
                    <a:pt x="133" y="167"/>
                  </a:cubicBezTo>
                  <a:cubicBezTo>
                    <a:pt x="133" y="167"/>
                    <a:pt x="133" y="167"/>
                    <a:pt x="133" y="167"/>
                  </a:cubicBezTo>
                  <a:cubicBezTo>
                    <a:pt x="133" y="166"/>
                    <a:pt x="133" y="166"/>
                    <a:pt x="133" y="166"/>
                  </a:cubicBezTo>
                  <a:cubicBezTo>
                    <a:pt x="133" y="166"/>
                    <a:pt x="133" y="166"/>
                    <a:pt x="133" y="166"/>
                  </a:cubicBezTo>
                  <a:cubicBezTo>
                    <a:pt x="133" y="166"/>
                    <a:pt x="133" y="166"/>
                    <a:pt x="133" y="166"/>
                  </a:cubicBezTo>
                  <a:cubicBezTo>
                    <a:pt x="133" y="166"/>
                    <a:pt x="133" y="166"/>
                    <a:pt x="133" y="166"/>
                  </a:cubicBezTo>
                  <a:cubicBezTo>
                    <a:pt x="133" y="166"/>
                    <a:pt x="133" y="166"/>
                    <a:pt x="133" y="166"/>
                  </a:cubicBezTo>
                  <a:cubicBezTo>
                    <a:pt x="133" y="166"/>
                    <a:pt x="133" y="166"/>
                    <a:pt x="133" y="166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4"/>
                    <a:pt x="134" y="164"/>
                    <a:pt x="134" y="164"/>
                  </a:cubicBezTo>
                  <a:cubicBezTo>
                    <a:pt x="134" y="164"/>
                    <a:pt x="134" y="164"/>
                    <a:pt x="134" y="164"/>
                  </a:cubicBezTo>
                  <a:cubicBezTo>
                    <a:pt x="134" y="164"/>
                    <a:pt x="134" y="164"/>
                    <a:pt x="134" y="164"/>
                  </a:cubicBezTo>
                  <a:cubicBezTo>
                    <a:pt x="134" y="164"/>
                    <a:pt x="134" y="164"/>
                    <a:pt x="134" y="164"/>
                  </a:cubicBezTo>
                  <a:cubicBezTo>
                    <a:pt x="134" y="164"/>
                    <a:pt x="134" y="164"/>
                    <a:pt x="134" y="164"/>
                  </a:cubicBezTo>
                  <a:cubicBezTo>
                    <a:pt x="134" y="163"/>
                    <a:pt x="134" y="163"/>
                    <a:pt x="134" y="163"/>
                  </a:cubicBezTo>
                  <a:cubicBezTo>
                    <a:pt x="134" y="163"/>
                    <a:pt x="134" y="163"/>
                    <a:pt x="134" y="163"/>
                  </a:cubicBezTo>
                  <a:cubicBezTo>
                    <a:pt x="134" y="163"/>
                    <a:pt x="134" y="163"/>
                    <a:pt x="134" y="163"/>
                  </a:cubicBezTo>
                  <a:cubicBezTo>
                    <a:pt x="135" y="163"/>
                    <a:pt x="135" y="163"/>
                    <a:pt x="135" y="163"/>
                  </a:cubicBezTo>
                  <a:cubicBezTo>
                    <a:pt x="135" y="163"/>
                    <a:pt x="135" y="163"/>
                    <a:pt x="135" y="163"/>
                  </a:cubicBezTo>
                  <a:cubicBezTo>
                    <a:pt x="136" y="160"/>
                    <a:pt x="138" y="157"/>
                    <a:pt x="140" y="154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0" y="153"/>
                    <a:pt x="140" y="153"/>
                    <a:pt x="140" y="153"/>
                  </a:cubicBezTo>
                  <a:cubicBezTo>
                    <a:pt x="141" y="153"/>
                    <a:pt x="141" y="153"/>
                    <a:pt x="141" y="153"/>
                  </a:cubicBezTo>
                  <a:cubicBezTo>
                    <a:pt x="141" y="153"/>
                    <a:pt x="141" y="153"/>
                    <a:pt x="141" y="153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2" y="152"/>
                    <a:pt x="142" y="152"/>
                    <a:pt x="142" y="152"/>
                  </a:cubicBezTo>
                  <a:cubicBezTo>
                    <a:pt x="142" y="152"/>
                    <a:pt x="142" y="152"/>
                    <a:pt x="142" y="152"/>
                  </a:cubicBezTo>
                  <a:cubicBezTo>
                    <a:pt x="142" y="151"/>
                    <a:pt x="142" y="151"/>
                    <a:pt x="142" y="151"/>
                  </a:cubicBezTo>
                  <a:cubicBezTo>
                    <a:pt x="142" y="151"/>
                    <a:pt x="142" y="151"/>
                    <a:pt x="142" y="151"/>
                  </a:cubicBezTo>
                  <a:cubicBezTo>
                    <a:pt x="142" y="151"/>
                    <a:pt x="142" y="151"/>
                    <a:pt x="142" y="151"/>
                  </a:cubicBezTo>
                  <a:cubicBezTo>
                    <a:pt x="142" y="151"/>
                    <a:pt x="142" y="151"/>
                    <a:pt x="142" y="151"/>
                  </a:cubicBezTo>
                  <a:cubicBezTo>
                    <a:pt x="142" y="151"/>
                    <a:pt x="142" y="151"/>
                    <a:pt x="142" y="151"/>
                  </a:cubicBezTo>
                  <a:cubicBezTo>
                    <a:pt x="142" y="150"/>
                    <a:pt x="142" y="150"/>
                    <a:pt x="142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46" y="146"/>
                    <a:pt x="148" y="144"/>
                    <a:pt x="151" y="142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2"/>
                    <a:pt x="152" y="141"/>
                    <a:pt x="152" y="141"/>
                  </a:cubicBezTo>
                  <a:cubicBezTo>
                    <a:pt x="152" y="141"/>
                    <a:pt x="152" y="141"/>
                    <a:pt x="152" y="141"/>
                  </a:cubicBezTo>
                  <a:cubicBezTo>
                    <a:pt x="152" y="141"/>
                    <a:pt x="152" y="141"/>
                    <a:pt x="152" y="141"/>
                  </a:cubicBezTo>
                  <a:cubicBezTo>
                    <a:pt x="152" y="141"/>
                    <a:pt x="152" y="141"/>
                    <a:pt x="152" y="141"/>
                  </a:cubicBezTo>
                  <a:cubicBezTo>
                    <a:pt x="152" y="141"/>
                    <a:pt x="152" y="141"/>
                    <a:pt x="152" y="141"/>
                  </a:cubicBezTo>
                  <a:cubicBezTo>
                    <a:pt x="152" y="141"/>
                    <a:pt x="152" y="141"/>
                    <a:pt x="152" y="141"/>
                  </a:cubicBezTo>
                  <a:cubicBezTo>
                    <a:pt x="152" y="141"/>
                    <a:pt x="152" y="141"/>
                    <a:pt x="152" y="141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56" y="139"/>
                    <a:pt x="156" y="139"/>
                    <a:pt x="156" y="139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9" y="136"/>
                    <a:pt x="162" y="135"/>
                    <a:pt x="165" y="133"/>
                  </a:cubicBezTo>
                  <a:cubicBezTo>
                    <a:pt x="165" y="133"/>
                    <a:pt x="165" y="133"/>
                    <a:pt x="165" y="133"/>
                  </a:cubicBezTo>
                  <a:cubicBezTo>
                    <a:pt x="165" y="133"/>
                    <a:pt x="165" y="133"/>
                    <a:pt x="165" y="133"/>
                  </a:cubicBezTo>
                  <a:cubicBezTo>
                    <a:pt x="165" y="133"/>
                    <a:pt x="165" y="133"/>
                    <a:pt x="165" y="133"/>
                  </a:cubicBezTo>
                  <a:cubicBezTo>
                    <a:pt x="165" y="133"/>
                    <a:pt x="165" y="133"/>
                    <a:pt x="165" y="133"/>
                  </a:cubicBezTo>
                  <a:cubicBezTo>
                    <a:pt x="166" y="133"/>
                    <a:pt x="166" y="133"/>
                    <a:pt x="166" y="133"/>
                  </a:cubicBezTo>
                  <a:cubicBezTo>
                    <a:pt x="166" y="133"/>
                    <a:pt x="166" y="133"/>
                    <a:pt x="166" y="133"/>
                  </a:cubicBezTo>
                  <a:cubicBezTo>
                    <a:pt x="166" y="133"/>
                    <a:pt x="166" y="133"/>
                    <a:pt x="166" y="133"/>
                  </a:cubicBezTo>
                  <a:cubicBezTo>
                    <a:pt x="166" y="133"/>
                    <a:pt x="166" y="133"/>
                    <a:pt x="166" y="133"/>
                  </a:cubicBezTo>
                  <a:cubicBezTo>
                    <a:pt x="167" y="133"/>
                    <a:pt x="167" y="133"/>
                    <a:pt x="167" y="133"/>
                  </a:cubicBezTo>
                  <a:cubicBezTo>
                    <a:pt x="167" y="133"/>
                    <a:pt x="167" y="133"/>
                    <a:pt x="167" y="133"/>
                  </a:cubicBezTo>
                  <a:cubicBezTo>
                    <a:pt x="167" y="132"/>
                    <a:pt x="167" y="132"/>
                    <a:pt x="167" y="132"/>
                  </a:cubicBezTo>
                  <a:cubicBezTo>
                    <a:pt x="167" y="132"/>
                    <a:pt x="168" y="132"/>
                    <a:pt x="168" y="132"/>
                  </a:cubicBezTo>
                  <a:cubicBezTo>
                    <a:pt x="169" y="132"/>
                    <a:pt x="169" y="132"/>
                    <a:pt x="169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1" y="131"/>
                  </a:cubicBezTo>
                  <a:cubicBezTo>
                    <a:pt x="171" y="131"/>
                    <a:pt x="171" y="131"/>
                    <a:pt x="171" y="131"/>
                  </a:cubicBezTo>
                  <a:cubicBezTo>
                    <a:pt x="171" y="131"/>
                    <a:pt x="171" y="131"/>
                    <a:pt x="171" y="131"/>
                  </a:cubicBezTo>
                  <a:cubicBezTo>
                    <a:pt x="171" y="131"/>
                    <a:pt x="171" y="131"/>
                    <a:pt x="171" y="131"/>
                  </a:cubicBezTo>
                  <a:cubicBezTo>
                    <a:pt x="174" y="130"/>
                    <a:pt x="178" y="129"/>
                    <a:pt x="181" y="128"/>
                  </a:cubicBezTo>
                  <a:cubicBezTo>
                    <a:pt x="181" y="128"/>
                    <a:pt x="181" y="128"/>
                    <a:pt x="181" y="128"/>
                  </a:cubicBezTo>
                  <a:cubicBezTo>
                    <a:pt x="181" y="128"/>
                    <a:pt x="181" y="128"/>
                    <a:pt x="181" y="128"/>
                  </a:cubicBezTo>
                  <a:cubicBezTo>
                    <a:pt x="182" y="128"/>
                    <a:pt x="182" y="128"/>
                    <a:pt x="182" y="128"/>
                  </a:cubicBezTo>
                  <a:cubicBezTo>
                    <a:pt x="182" y="128"/>
                    <a:pt x="182" y="128"/>
                    <a:pt x="182" y="128"/>
                  </a:cubicBezTo>
                  <a:cubicBezTo>
                    <a:pt x="182" y="128"/>
                    <a:pt x="182" y="128"/>
                    <a:pt x="182" y="128"/>
                  </a:cubicBezTo>
                  <a:cubicBezTo>
                    <a:pt x="182" y="128"/>
                    <a:pt x="182" y="128"/>
                    <a:pt x="182" y="128"/>
                  </a:cubicBezTo>
                  <a:cubicBezTo>
                    <a:pt x="182" y="128"/>
                    <a:pt x="182" y="128"/>
                    <a:pt x="182" y="128"/>
                  </a:cubicBezTo>
                  <a:cubicBezTo>
                    <a:pt x="182" y="128"/>
                    <a:pt x="182" y="128"/>
                    <a:pt x="182" y="128"/>
                  </a:cubicBezTo>
                  <a:cubicBezTo>
                    <a:pt x="183" y="128"/>
                    <a:pt x="183" y="128"/>
                    <a:pt x="183" y="128"/>
                  </a:cubicBezTo>
                  <a:cubicBezTo>
                    <a:pt x="183" y="128"/>
                    <a:pt x="183" y="128"/>
                    <a:pt x="183" y="128"/>
                  </a:cubicBezTo>
                  <a:cubicBezTo>
                    <a:pt x="184" y="128"/>
                    <a:pt x="184" y="128"/>
                    <a:pt x="184" y="128"/>
                  </a:cubicBezTo>
                  <a:cubicBezTo>
                    <a:pt x="184" y="128"/>
                    <a:pt x="184" y="128"/>
                    <a:pt x="184" y="128"/>
                  </a:cubicBezTo>
                  <a:cubicBezTo>
                    <a:pt x="184" y="128"/>
                    <a:pt x="184" y="128"/>
                    <a:pt x="184" y="128"/>
                  </a:cubicBezTo>
                  <a:cubicBezTo>
                    <a:pt x="184" y="128"/>
                    <a:pt x="184" y="128"/>
                    <a:pt x="184" y="128"/>
                  </a:cubicBezTo>
                  <a:cubicBezTo>
                    <a:pt x="184" y="128"/>
                    <a:pt x="184" y="128"/>
                    <a:pt x="184" y="128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85" y="128"/>
                    <a:pt x="185" y="128"/>
                    <a:pt x="185" y="128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6" y="128"/>
                    <a:pt x="186" y="128"/>
                    <a:pt x="186" y="128"/>
                  </a:cubicBezTo>
                  <a:cubicBezTo>
                    <a:pt x="187" y="128"/>
                    <a:pt x="187" y="128"/>
                    <a:pt x="187" y="128"/>
                  </a:cubicBezTo>
                  <a:cubicBezTo>
                    <a:pt x="187" y="128"/>
                    <a:pt x="187" y="128"/>
                    <a:pt x="187" y="128"/>
                  </a:cubicBezTo>
                  <a:cubicBezTo>
                    <a:pt x="187" y="128"/>
                    <a:pt x="187" y="128"/>
                    <a:pt x="187" y="128"/>
                  </a:cubicBezTo>
                  <a:cubicBezTo>
                    <a:pt x="188" y="128"/>
                    <a:pt x="188" y="128"/>
                    <a:pt x="188" y="128"/>
                  </a:cubicBezTo>
                  <a:cubicBezTo>
                    <a:pt x="191" y="127"/>
                    <a:pt x="194" y="128"/>
                    <a:pt x="197" y="128"/>
                  </a:cubicBezTo>
                  <a:cubicBezTo>
                    <a:pt x="198" y="128"/>
                    <a:pt x="198" y="128"/>
                    <a:pt x="198" y="128"/>
                  </a:cubicBezTo>
                  <a:cubicBezTo>
                    <a:pt x="198" y="128"/>
                    <a:pt x="198" y="128"/>
                    <a:pt x="198" y="128"/>
                  </a:cubicBezTo>
                  <a:cubicBezTo>
                    <a:pt x="199" y="128"/>
                    <a:pt x="199" y="128"/>
                    <a:pt x="199" y="128"/>
                  </a:cubicBezTo>
                  <a:cubicBezTo>
                    <a:pt x="199" y="128"/>
                    <a:pt x="199" y="128"/>
                    <a:pt x="199" y="128"/>
                  </a:cubicBezTo>
                  <a:cubicBezTo>
                    <a:pt x="199" y="128"/>
                    <a:pt x="199" y="128"/>
                    <a:pt x="199" y="128"/>
                  </a:cubicBezTo>
                  <a:cubicBezTo>
                    <a:pt x="199" y="128"/>
                    <a:pt x="199" y="128"/>
                    <a:pt x="199" y="128"/>
                  </a:cubicBezTo>
                  <a:cubicBezTo>
                    <a:pt x="199" y="128"/>
                    <a:pt x="199" y="128"/>
                    <a:pt x="199" y="128"/>
                  </a:cubicBezTo>
                  <a:cubicBezTo>
                    <a:pt x="199" y="128"/>
                    <a:pt x="199" y="128"/>
                    <a:pt x="199" y="128"/>
                  </a:cubicBezTo>
                  <a:cubicBezTo>
                    <a:pt x="199" y="128"/>
                    <a:pt x="199" y="128"/>
                    <a:pt x="199" y="128"/>
                  </a:cubicBezTo>
                  <a:cubicBezTo>
                    <a:pt x="200" y="128"/>
                    <a:pt x="200" y="128"/>
                    <a:pt x="200" y="128"/>
                  </a:cubicBezTo>
                  <a:cubicBezTo>
                    <a:pt x="200" y="128"/>
                    <a:pt x="200" y="128"/>
                    <a:pt x="200" y="128"/>
                  </a:cubicBezTo>
                  <a:cubicBezTo>
                    <a:pt x="200" y="128"/>
                    <a:pt x="200" y="128"/>
                    <a:pt x="200" y="128"/>
                  </a:cubicBezTo>
                  <a:cubicBezTo>
                    <a:pt x="200" y="128"/>
                    <a:pt x="200" y="128"/>
                    <a:pt x="200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03" y="129"/>
                    <a:pt x="203" y="129"/>
                    <a:pt x="203" y="129"/>
                  </a:cubicBezTo>
                  <a:cubicBezTo>
                    <a:pt x="203" y="129"/>
                    <a:pt x="203" y="129"/>
                    <a:pt x="203" y="129"/>
                  </a:cubicBezTo>
                  <a:cubicBezTo>
                    <a:pt x="203" y="129"/>
                    <a:pt x="203" y="129"/>
                    <a:pt x="203" y="129"/>
                  </a:cubicBezTo>
                  <a:cubicBezTo>
                    <a:pt x="203" y="129"/>
                    <a:pt x="203" y="129"/>
                    <a:pt x="203" y="129"/>
                  </a:cubicBezTo>
                  <a:cubicBezTo>
                    <a:pt x="203" y="129"/>
                    <a:pt x="203" y="129"/>
                    <a:pt x="203" y="129"/>
                  </a:cubicBezTo>
                  <a:cubicBezTo>
                    <a:pt x="203" y="129"/>
                    <a:pt x="203" y="129"/>
                    <a:pt x="203" y="129"/>
                  </a:cubicBezTo>
                  <a:cubicBezTo>
                    <a:pt x="204" y="129"/>
                    <a:pt x="204" y="129"/>
                    <a:pt x="204" y="129"/>
                  </a:cubicBezTo>
                  <a:cubicBezTo>
                    <a:pt x="207" y="129"/>
                    <a:pt x="210" y="130"/>
                    <a:pt x="213" y="132"/>
                  </a:cubicBezTo>
                  <a:cubicBezTo>
                    <a:pt x="213" y="132"/>
                    <a:pt x="213" y="132"/>
                    <a:pt x="213" y="132"/>
                  </a:cubicBezTo>
                  <a:cubicBezTo>
                    <a:pt x="214" y="132"/>
                    <a:pt x="214" y="132"/>
                    <a:pt x="214" y="132"/>
                  </a:cubicBezTo>
                  <a:cubicBezTo>
                    <a:pt x="214" y="132"/>
                    <a:pt x="214" y="132"/>
                    <a:pt x="214" y="132"/>
                  </a:cubicBezTo>
                  <a:cubicBezTo>
                    <a:pt x="214" y="132"/>
                    <a:pt x="214" y="132"/>
                    <a:pt x="214" y="132"/>
                  </a:cubicBezTo>
                  <a:cubicBezTo>
                    <a:pt x="215" y="132"/>
                    <a:pt x="215" y="132"/>
                    <a:pt x="215" y="132"/>
                  </a:cubicBezTo>
                  <a:cubicBezTo>
                    <a:pt x="215" y="132"/>
                    <a:pt x="215" y="132"/>
                    <a:pt x="215" y="132"/>
                  </a:cubicBezTo>
                  <a:cubicBezTo>
                    <a:pt x="215" y="132"/>
                    <a:pt x="215" y="132"/>
                    <a:pt x="215" y="132"/>
                  </a:cubicBezTo>
                  <a:cubicBezTo>
                    <a:pt x="215" y="132"/>
                    <a:pt x="215" y="132"/>
                    <a:pt x="215" y="132"/>
                  </a:cubicBezTo>
                  <a:cubicBezTo>
                    <a:pt x="215" y="132"/>
                    <a:pt x="215" y="132"/>
                    <a:pt x="215" y="132"/>
                  </a:cubicBezTo>
                  <a:cubicBezTo>
                    <a:pt x="216" y="132"/>
                    <a:pt x="216" y="132"/>
                    <a:pt x="216" y="132"/>
                  </a:cubicBezTo>
                  <a:cubicBezTo>
                    <a:pt x="216" y="132"/>
                    <a:pt x="216" y="132"/>
                    <a:pt x="216" y="132"/>
                  </a:cubicBezTo>
                  <a:cubicBezTo>
                    <a:pt x="216" y="133"/>
                    <a:pt x="216" y="133"/>
                    <a:pt x="216" y="133"/>
                  </a:cubicBezTo>
                  <a:cubicBezTo>
                    <a:pt x="216" y="133"/>
                    <a:pt x="216" y="133"/>
                    <a:pt x="216" y="133"/>
                  </a:cubicBezTo>
                  <a:cubicBezTo>
                    <a:pt x="216" y="133"/>
                    <a:pt x="216" y="133"/>
                    <a:pt x="216" y="133"/>
                  </a:cubicBezTo>
                  <a:cubicBezTo>
                    <a:pt x="217" y="133"/>
                    <a:pt x="217" y="133"/>
                    <a:pt x="217" y="133"/>
                  </a:cubicBezTo>
                  <a:cubicBezTo>
                    <a:pt x="217" y="133"/>
                    <a:pt x="217" y="133"/>
                    <a:pt x="217" y="133"/>
                  </a:cubicBezTo>
                  <a:cubicBezTo>
                    <a:pt x="217" y="133"/>
                    <a:pt x="217" y="133"/>
                    <a:pt x="217" y="133"/>
                  </a:cubicBezTo>
                  <a:cubicBezTo>
                    <a:pt x="217" y="133"/>
                    <a:pt x="217" y="133"/>
                    <a:pt x="217" y="133"/>
                  </a:cubicBezTo>
                  <a:cubicBezTo>
                    <a:pt x="217" y="133"/>
                    <a:pt x="217" y="133"/>
                    <a:pt x="217" y="133"/>
                  </a:cubicBezTo>
                  <a:cubicBezTo>
                    <a:pt x="217" y="133"/>
                    <a:pt x="217" y="133"/>
                    <a:pt x="217" y="133"/>
                  </a:cubicBezTo>
                  <a:cubicBezTo>
                    <a:pt x="218" y="133"/>
                    <a:pt x="218" y="133"/>
                    <a:pt x="218" y="133"/>
                  </a:cubicBezTo>
                  <a:cubicBezTo>
                    <a:pt x="218" y="133"/>
                    <a:pt x="218" y="133"/>
                    <a:pt x="218" y="133"/>
                  </a:cubicBezTo>
                  <a:cubicBezTo>
                    <a:pt x="218" y="134"/>
                    <a:pt x="218" y="134"/>
                    <a:pt x="218" y="134"/>
                  </a:cubicBezTo>
                  <a:cubicBezTo>
                    <a:pt x="218" y="134"/>
                    <a:pt x="218" y="134"/>
                    <a:pt x="218" y="134"/>
                  </a:cubicBezTo>
                  <a:cubicBezTo>
                    <a:pt x="218" y="134"/>
                    <a:pt x="218" y="134"/>
                    <a:pt x="218" y="134"/>
                  </a:cubicBezTo>
                  <a:cubicBezTo>
                    <a:pt x="219" y="134"/>
                    <a:pt x="219" y="134"/>
                    <a:pt x="219" y="134"/>
                  </a:cubicBezTo>
                  <a:cubicBezTo>
                    <a:pt x="219" y="134"/>
                    <a:pt x="219" y="134"/>
                    <a:pt x="219" y="134"/>
                  </a:cubicBezTo>
                  <a:cubicBezTo>
                    <a:pt x="219" y="134"/>
                    <a:pt x="219" y="134"/>
                    <a:pt x="219" y="134"/>
                  </a:cubicBezTo>
                  <a:cubicBezTo>
                    <a:pt x="219" y="134"/>
                    <a:pt x="219" y="134"/>
                    <a:pt x="219" y="134"/>
                  </a:cubicBezTo>
                  <a:cubicBezTo>
                    <a:pt x="220" y="134"/>
                    <a:pt x="220" y="134"/>
                    <a:pt x="220" y="134"/>
                  </a:cubicBezTo>
                  <a:cubicBezTo>
                    <a:pt x="220" y="134"/>
                    <a:pt x="220" y="134"/>
                    <a:pt x="220" y="134"/>
                  </a:cubicBezTo>
                  <a:cubicBezTo>
                    <a:pt x="223" y="136"/>
                    <a:pt x="225" y="137"/>
                    <a:pt x="228" y="139"/>
                  </a:cubicBezTo>
                  <a:cubicBezTo>
                    <a:pt x="228" y="139"/>
                    <a:pt x="228" y="139"/>
                    <a:pt x="228" y="139"/>
                  </a:cubicBezTo>
                  <a:cubicBezTo>
                    <a:pt x="229" y="140"/>
                    <a:pt x="229" y="140"/>
                    <a:pt x="229" y="140"/>
                  </a:cubicBezTo>
                  <a:cubicBezTo>
                    <a:pt x="229" y="140"/>
                    <a:pt x="229" y="140"/>
                    <a:pt x="229" y="140"/>
                  </a:cubicBezTo>
                  <a:cubicBezTo>
                    <a:pt x="229" y="140"/>
                    <a:pt x="229" y="140"/>
                    <a:pt x="229" y="140"/>
                  </a:cubicBezTo>
                  <a:cubicBezTo>
                    <a:pt x="229" y="140"/>
                    <a:pt x="229" y="140"/>
                    <a:pt x="229" y="140"/>
                  </a:cubicBezTo>
                  <a:cubicBezTo>
                    <a:pt x="229" y="140"/>
                    <a:pt x="229" y="140"/>
                    <a:pt x="229" y="140"/>
                  </a:cubicBezTo>
                  <a:cubicBezTo>
                    <a:pt x="229" y="140"/>
                    <a:pt x="229" y="140"/>
                    <a:pt x="229" y="140"/>
                  </a:cubicBezTo>
                  <a:cubicBezTo>
                    <a:pt x="229" y="140"/>
                    <a:pt x="229" y="140"/>
                    <a:pt x="229" y="140"/>
                  </a:cubicBezTo>
                  <a:cubicBezTo>
                    <a:pt x="229" y="140"/>
                    <a:pt x="229" y="140"/>
                    <a:pt x="229" y="140"/>
                  </a:cubicBezTo>
                  <a:cubicBezTo>
                    <a:pt x="230" y="141"/>
                    <a:pt x="230" y="141"/>
                    <a:pt x="230" y="141"/>
                  </a:cubicBezTo>
                  <a:cubicBezTo>
                    <a:pt x="230" y="141"/>
                    <a:pt x="230" y="141"/>
                    <a:pt x="230" y="141"/>
                  </a:cubicBezTo>
                  <a:cubicBezTo>
                    <a:pt x="231" y="141"/>
                    <a:pt x="231" y="141"/>
                    <a:pt x="231" y="141"/>
                  </a:cubicBezTo>
                  <a:cubicBezTo>
                    <a:pt x="231" y="141"/>
                    <a:pt x="231" y="141"/>
                    <a:pt x="231" y="141"/>
                  </a:cubicBezTo>
                  <a:cubicBezTo>
                    <a:pt x="231" y="142"/>
                    <a:pt x="231" y="142"/>
                    <a:pt x="231" y="142"/>
                  </a:cubicBezTo>
                  <a:cubicBezTo>
                    <a:pt x="231" y="142"/>
                    <a:pt x="231" y="142"/>
                    <a:pt x="231" y="142"/>
                  </a:cubicBezTo>
                  <a:cubicBezTo>
                    <a:pt x="231" y="142"/>
                    <a:pt x="231" y="142"/>
                    <a:pt x="231" y="142"/>
                  </a:cubicBezTo>
                  <a:cubicBezTo>
                    <a:pt x="232" y="142"/>
                    <a:pt x="232" y="142"/>
                    <a:pt x="232" y="142"/>
                  </a:cubicBezTo>
                  <a:cubicBezTo>
                    <a:pt x="232" y="142"/>
                    <a:pt x="232" y="142"/>
                    <a:pt x="232" y="142"/>
                  </a:cubicBezTo>
                  <a:cubicBezTo>
                    <a:pt x="232" y="142"/>
                    <a:pt x="232" y="142"/>
                    <a:pt x="232" y="142"/>
                  </a:cubicBezTo>
                  <a:cubicBezTo>
                    <a:pt x="232" y="143"/>
                    <a:pt x="232" y="143"/>
                    <a:pt x="232" y="143"/>
                  </a:cubicBezTo>
                  <a:cubicBezTo>
                    <a:pt x="233" y="143"/>
                    <a:pt x="233" y="143"/>
                    <a:pt x="233" y="143"/>
                  </a:cubicBezTo>
                  <a:cubicBezTo>
                    <a:pt x="233" y="143"/>
                    <a:pt x="233" y="143"/>
                    <a:pt x="233" y="143"/>
                  </a:cubicBezTo>
                  <a:cubicBezTo>
                    <a:pt x="233" y="143"/>
                    <a:pt x="233" y="143"/>
                    <a:pt x="233" y="143"/>
                  </a:cubicBezTo>
                  <a:cubicBezTo>
                    <a:pt x="233" y="144"/>
                    <a:pt x="233" y="144"/>
                    <a:pt x="233" y="144"/>
                  </a:cubicBezTo>
                  <a:cubicBezTo>
                    <a:pt x="236" y="146"/>
                    <a:pt x="238" y="148"/>
                    <a:pt x="240" y="151"/>
                  </a:cubicBezTo>
                  <a:cubicBezTo>
                    <a:pt x="240" y="151"/>
                    <a:pt x="240" y="151"/>
                    <a:pt x="240" y="151"/>
                  </a:cubicBezTo>
                  <a:cubicBezTo>
                    <a:pt x="240" y="151"/>
                    <a:pt x="240" y="151"/>
                    <a:pt x="240" y="151"/>
                  </a:cubicBezTo>
                  <a:cubicBezTo>
                    <a:pt x="240" y="151"/>
                    <a:pt x="240" y="151"/>
                    <a:pt x="240" y="151"/>
                  </a:cubicBezTo>
                  <a:cubicBezTo>
                    <a:pt x="240" y="151"/>
                    <a:pt x="240" y="151"/>
                    <a:pt x="240" y="151"/>
                  </a:cubicBezTo>
                  <a:cubicBezTo>
                    <a:pt x="241" y="152"/>
                    <a:pt x="241" y="152"/>
                    <a:pt x="241" y="152"/>
                  </a:cubicBezTo>
                  <a:cubicBezTo>
                    <a:pt x="241" y="152"/>
                    <a:pt x="241" y="152"/>
                    <a:pt x="241" y="152"/>
                  </a:cubicBezTo>
                  <a:cubicBezTo>
                    <a:pt x="241" y="152"/>
                    <a:pt x="241" y="152"/>
                    <a:pt x="241" y="152"/>
                  </a:cubicBezTo>
                  <a:cubicBezTo>
                    <a:pt x="241" y="152"/>
                    <a:pt x="241" y="152"/>
                    <a:pt x="241" y="152"/>
                  </a:cubicBezTo>
                  <a:cubicBezTo>
                    <a:pt x="241" y="152"/>
                    <a:pt x="241" y="152"/>
                    <a:pt x="241" y="152"/>
                  </a:cubicBezTo>
                  <a:cubicBezTo>
                    <a:pt x="241" y="152"/>
                    <a:pt x="241" y="152"/>
                    <a:pt x="241" y="152"/>
                  </a:cubicBezTo>
                  <a:cubicBezTo>
                    <a:pt x="241" y="152"/>
                    <a:pt x="241" y="152"/>
                    <a:pt x="241" y="152"/>
                  </a:cubicBezTo>
                  <a:cubicBezTo>
                    <a:pt x="242" y="153"/>
                    <a:pt x="242" y="153"/>
                    <a:pt x="242" y="153"/>
                  </a:cubicBezTo>
                  <a:cubicBezTo>
                    <a:pt x="242" y="153"/>
                    <a:pt x="242" y="153"/>
                    <a:pt x="242" y="153"/>
                  </a:cubicBezTo>
                  <a:cubicBezTo>
                    <a:pt x="242" y="153"/>
                    <a:pt x="242" y="153"/>
                    <a:pt x="242" y="153"/>
                  </a:cubicBezTo>
                  <a:cubicBezTo>
                    <a:pt x="242" y="153"/>
                    <a:pt x="242" y="153"/>
                    <a:pt x="242" y="153"/>
                  </a:cubicBezTo>
                  <a:cubicBezTo>
                    <a:pt x="242" y="153"/>
                    <a:pt x="242" y="153"/>
                    <a:pt x="242" y="153"/>
                  </a:cubicBezTo>
                  <a:cubicBezTo>
                    <a:pt x="242" y="153"/>
                    <a:pt x="242" y="153"/>
                    <a:pt x="242" y="153"/>
                  </a:cubicBezTo>
                  <a:cubicBezTo>
                    <a:pt x="242" y="153"/>
                    <a:pt x="242" y="153"/>
                    <a:pt x="242" y="153"/>
                  </a:cubicBezTo>
                  <a:cubicBezTo>
                    <a:pt x="243" y="154"/>
                    <a:pt x="243" y="154"/>
                    <a:pt x="243" y="154"/>
                  </a:cubicBezTo>
                  <a:cubicBezTo>
                    <a:pt x="243" y="154"/>
                    <a:pt x="243" y="154"/>
                    <a:pt x="243" y="154"/>
                  </a:cubicBezTo>
                  <a:cubicBezTo>
                    <a:pt x="243" y="154"/>
                    <a:pt x="243" y="154"/>
                    <a:pt x="243" y="154"/>
                  </a:cubicBezTo>
                  <a:cubicBezTo>
                    <a:pt x="243" y="155"/>
                    <a:pt x="243" y="155"/>
                    <a:pt x="243" y="155"/>
                  </a:cubicBezTo>
                  <a:cubicBezTo>
                    <a:pt x="243" y="155"/>
                    <a:pt x="243" y="155"/>
                    <a:pt x="243" y="155"/>
                  </a:cubicBezTo>
                  <a:cubicBezTo>
                    <a:pt x="243" y="155"/>
                    <a:pt x="243" y="155"/>
                    <a:pt x="243" y="155"/>
                  </a:cubicBezTo>
                  <a:cubicBezTo>
                    <a:pt x="244" y="155"/>
                    <a:pt x="244" y="155"/>
                    <a:pt x="244" y="155"/>
                  </a:cubicBezTo>
                  <a:cubicBezTo>
                    <a:pt x="244" y="155"/>
                    <a:pt x="244" y="155"/>
                    <a:pt x="244" y="155"/>
                  </a:cubicBezTo>
                  <a:cubicBezTo>
                    <a:pt x="244" y="155"/>
                    <a:pt x="244" y="155"/>
                    <a:pt x="244" y="155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6" y="159"/>
                    <a:pt x="248" y="162"/>
                    <a:pt x="249" y="165"/>
                  </a:cubicBezTo>
                  <a:cubicBezTo>
                    <a:pt x="249" y="165"/>
                    <a:pt x="249" y="165"/>
                    <a:pt x="249" y="165"/>
                  </a:cubicBezTo>
                  <a:cubicBezTo>
                    <a:pt x="249" y="165"/>
                    <a:pt x="249" y="165"/>
                    <a:pt x="249" y="165"/>
                  </a:cubicBezTo>
                  <a:cubicBezTo>
                    <a:pt x="249" y="165"/>
                    <a:pt x="249" y="165"/>
                    <a:pt x="249" y="165"/>
                  </a:cubicBezTo>
                  <a:cubicBezTo>
                    <a:pt x="249" y="165"/>
                    <a:pt x="249" y="166"/>
                    <a:pt x="250" y="166"/>
                  </a:cubicBezTo>
                  <a:cubicBezTo>
                    <a:pt x="250" y="166"/>
                    <a:pt x="250" y="166"/>
                    <a:pt x="250" y="166"/>
                  </a:cubicBezTo>
                  <a:cubicBezTo>
                    <a:pt x="250" y="166"/>
                    <a:pt x="250" y="166"/>
                    <a:pt x="250" y="166"/>
                  </a:cubicBezTo>
                  <a:cubicBezTo>
                    <a:pt x="250" y="166"/>
                    <a:pt x="250" y="166"/>
                    <a:pt x="250" y="166"/>
                  </a:cubicBezTo>
                  <a:cubicBezTo>
                    <a:pt x="250" y="166"/>
                    <a:pt x="250" y="166"/>
                    <a:pt x="250" y="166"/>
                  </a:cubicBezTo>
                  <a:cubicBezTo>
                    <a:pt x="250" y="166"/>
                    <a:pt x="250" y="166"/>
                    <a:pt x="250" y="166"/>
                  </a:cubicBezTo>
                  <a:cubicBezTo>
                    <a:pt x="250" y="167"/>
                    <a:pt x="250" y="167"/>
                    <a:pt x="250" y="168"/>
                  </a:cubicBezTo>
                  <a:close/>
                  <a:moveTo>
                    <a:pt x="342" y="131"/>
                  </a:moveTo>
                  <a:cubicBezTo>
                    <a:pt x="342" y="131"/>
                    <a:pt x="342" y="131"/>
                    <a:pt x="342" y="131"/>
                  </a:cubicBezTo>
                  <a:cubicBezTo>
                    <a:pt x="359" y="173"/>
                    <a:pt x="357" y="218"/>
                    <a:pt x="340" y="256"/>
                  </a:cubicBezTo>
                  <a:cubicBezTo>
                    <a:pt x="324" y="294"/>
                    <a:pt x="292" y="326"/>
                    <a:pt x="251" y="342"/>
                  </a:cubicBezTo>
                  <a:cubicBezTo>
                    <a:pt x="209" y="358"/>
                    <a:pt x="165" y="356"/>
                    <a:pt x="127" y="340"/>
                  </a:cubicBezTo>
                  <a:cubicBezTo>
                    <a:pt x="88" y="323"/>
                    <a:pt x="57" y="292"/>
                    <a:pt x="40" y="250"/>
                  </a:cubicBezTo>
                  <a:cubicBezTo>
                    <a:pt x="24" y="209"/>
                    <a:pt x="26" y="164"/>
                    <a:pt x="42" y="126"/>
                  </a:cubicBezTo>
                  <a:cubicBezTo>
                    <a:pt x="59" y="88"/>
                    <a:pt x="90" y="56"/>
                    <a:pt x="132" y="40"/>
                  </a:cubicBezTo>
                  <a:cubicBezTo>
                    <a:pt x="174" y="23"/>
                    <a:pt x="218" y="26"/>
                    <a:pt x="256" y="42"/>
                  </a:cubicBezTo>
                  <a:cubicBezTo>
                    <a:pt x="294" y="59"/>
                    <a:pt x="326" y="90"/>
                    <a:pt x="342" y="131"/>
                  </a:cubicBezTo>
                  <a:close/>
                  <a:moveTo>
                    <a:pt x="255" y="44"/>
                  </a:moveTo>
                  <a:cubicBezTo>
                    <a:pt x="255" y="44"/>
                    <a:pt x="255" y="44"/>
                    <a:pt x="255" y="44"/>
                  </a:cubicBezTo>
                  <a:cubicBezTo>
                    <a:pt x="293" y="61"/>
                    <a:pt x="324" y="91"/>
                    <a:pt x="340" y="132"/>
                  </a:cubicBezTo>
                  <a:cubicBezTo>
                    <a:pt x="356" y="173"/>
                    <a:pt x="354" y="217"/>
                    <a:pt x="338" y="255"/>
                  </a:cubicBezTo>
                  <a:cubicBezTo>
                    <a:pt x="322" y="292"/>
                    <a:pt x="291" y="324"/>
                    <a:pt x="250" y="340"/>
                  </a:cubicBezTo>
                  <a:cubicBezTo>
                    <a:pt x="209" y="356"/>
                    <a:pt x="165" y="354"/>
                    <a:pt x="127" y="338"/>
                  </a:cubicBezTo>
                  <a:cubicBezTo>
                    <a:pt x="90" y="321"/>
                    <a:pt x="59" y="291"/>
                    <a:pt x="42" y="250"/>
                  </a:cubicBezTo>
                  <a:cubicBezTo>
                    <a:pt x="26" y="208"/>
                    <a:pt x="28" y="165"/>
                    <a:pt x="45" y="127"/>
                  </a:cubicBezTo>
                  <a:cubicBezTo>
                    <a:pt x="61" y="90"/>
                    <a:pt x="92" y="58"/>
                    <a:pt x="133" y="42"/>
                  </a:cubicBezTo>
                  <a:cubicBezTo>
                    <a:pt x="174" y="26"/>
                    <a:pt x="218" y="28"/>
                    <a:pt x="255" y="44"/>
                  </a:cubicBezTo>
                  <a:close/>
                </a:path>
              </a:pathLst>
            </a:custGeom>
            <a:solidFill>
              <a:srgbClr val="CFC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621583" y="1189256"/>
            <a:ext cx="7532832" cy="830997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D22A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多彩简约论文答辩</a:t>
            </a:r>
            <a:r>
              <a:rPr lang="en-US" altLang="zh-CN" sz="4800" b="1" dirty="0" smtClean="0">
                <a:solidFill>
                  <a:srgbClr val="D22A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PPT</a:t>
            </a:r>
            <a:r>
              <a:rPr lang="zh-CN" altLang="en-US" sz="4800" b="1" dirty="0" smtClean="0">
                <a:solidFill>
                  <a:srgbClr val="D22A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</a:rPr>
              <a:t>模板</a:t>
            </a:r>
            <a:endParaRPr lang="en-US" altLang="zh-CN" sz="4800" b="1" dirty="0" smtClean="0">
              <a:solidFill>
                <a:srgbClr val="D22A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318473" y="4174406"/>
            <a:ext cx="25346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答辩人：</a:t>
            </a:r>
            <a:r>
              <a:rPr lang="zh-CN" altLang="en-US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  </a:t>
            </a:r>
            <a:r>
              <a:rPr lang="en-US" altLang="zh-CN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XXX    </a:t>
            </a:r>
          </a:p>
          <a:p>
            <a:pPr algn="ctr"/>
            <a:endParaRPr lang="en-US" altLang="zh-CN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  <a:p>
            <a:pPr algn="ctr"/>
            <a:r>
              <a:rPr lang="zh-CN" alt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导师</a:t>
            </a:r>
            <a:r>
              <a:rPr lang="zh-CN" alt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：</a:t>
            </a:r>
            <a:r>
              <a:rPr lang="zh-CN" altLang="en-US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    </a:t>
            </a:r>
            <a:r>
              <a:rPr lang="en-US" altLang="zh-CN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XXX    </a:t>
            </a:r>
            <a:endParaRPr lang="zh-CN" altLang="en-US" sz="2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706450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0"/>
    </mc:Choice>
    <mc:Fallback xmlns="">
      <p:transition advTm="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总体框架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2589234"/>
              </p:ext>
            </p:extLst>
          </p:nvPr>
        </p:nvGraphicFramePr>
        <p:xfrm>
          <a:off x="628650" y="1500188"/>
          <a:ext cx="7886700" cy="4737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 smtClean="0"/>
              <a:t>研究框架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8187003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931968" y="696687"/>
            <a:ext cx="32800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CONTENTS</a:t>
            </a:r>
            <a:endParaRPr lang="zh-CN" altLang="en-US" sz="48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3999" y="1835276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研究概述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3999" y="2691619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研究框架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3999" y="3547962"/>
            <a:ext cx="8636000" cy="769257"/>
          </a:xfrm>
          <a:prstGeom prst="rect">
            <a:avLst/>
          </a:prstGeom>
          <a:solidFill>
            <a:srgbClr val="FFBA5A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主要结论</a:t>
            </a:r>
          </a:p>
        </p:txBody>
      </p:sp>
      <p:sp>
        <p:nvSpPr>
          <p:cNvPr id="10" name="矩形 9"/>
          <p:cNvSpPr/>
          <p:nvPr/>
        </p:nvSpPr>
        <p:spPr>
          <a:xfrm>
            <a:off x="253999" y="4404305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问题讨论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3999" y="5260647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结语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5308620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研究结论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 smtClean="0"/>
              <a:t>主要结论</a:t>
            </a:r>
            <a:endParaRPr lang="zh-CN" altLang="en-US" dirty="0"/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4412342" y="1799771"/>
            <a:ext cx="3600000" cy="3600000"/>
          </a:xfrm>
          <a:prstGeom prst="ellipse">
            <a:avLst/>
          </a:prstGeom>
          <a:solidFill>
            <a:srgbClr val="EA5746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</a:rPr>
              <a:t>结论</a:t>
            </a:r>
            <a:endParaRPr lang="en-US" altLang="zh-CN" sz="2400" b="1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/>
                </a:solidFill>
              </a:rPr>
              <a:t>输入你的</a:t>
            </a:r>
            <a:r>
              <a:rPr lang="zh-CN" altLang="en-US" sz="1600" dirty="0" smtClean="0">
                <a:solidFill>
                  <a:schemeClr val="tx1"/>
                </a:solidFill>
              </a:rPr>
              <a:t>文字</a:t>
            </a:r>
            <a:endParaRPr lang="en-US" altLang="zh-CN" sz="1600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/>
                </a:solidFill>
              </a:rPr>
              <a:t>输入你的</a:t>
            </a:r>
            <a:r>
              <a:rPr lang="zh-CN" altLang="en-US" sz="1600" dirty="0" smtClean="0">
                <a:solidFill>
                  <a:schemeClr val="tx1"/>
                </a:solidFill>
              </a:rPr>
              <a:t>文字</a:t>
            </a:r>
            <a:endParaRPr lang="en-US" altLang="zh-CN" sz="1600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/>
                </a:solidFill>
              </a:rPr>
              <a:t>输入你的</a:t>
            </a:r>
            <a:r>
              <a:rPr lang="zh-CN" altLang="en-US" sz="1600" dirty="0" smtClean="0">
                <a:solidFill>
                  <a:schemeClr val="tx1"/>
                </a:solidFill>
              </a:rPr>
              <a:t>文字</a:t>
            </a:r>
            <a:endParaRPr lang="en-US" altLang="zh-CN" sz="1600" dirty="0" smtClean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/>
                </a:solidFill>
              </a:rPr>
              <a:t>输入你的文字</a:t>
            </a:r>
          </a:p>
        </p:txBody>
      </p:sp>
      <p:sp>
        <p:nvSpPr>
          <p:cNvPr id="11" name="椭圆形标注 10"/>
          <p:cNvSpPr/>
          <p:nvPr/>
        </p:nvSpPr>
        <p:spPr>
          <a:xfrm>
            <a:off x="2181794" y="1698203"/>
            <a:ext cx="2031594" cy="1361168"/>
          </a:xfrm>
          <a:prstGeom prst="wedgeEllipseCallout">
            <a:avLst>
              <a:gd name="adj1" fmla="val 61067"/>
              <a:gd name="adj2" fmla="val 24242"/>
            </a:avLst>
          </a:prstGeom>
          <a:solidFill>
            <a:srgbClr val="FDC677">
              <a:alpha val="80000"/>
            </a:srgb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1</a:t>
            </a:r>
            <a:r>
              <a:rPr lang="zh-CN" altLang="en-US" sz="1600" dirty="0" smtClean="0">
                <a:solidFill>
                  <a:schemeClr val="tx1"/>
                </a:solidFill>
              </a:rPr>
              <a:t>、输入你的文字</a:t>
            </a:r>
            <a:endParaRPr lang="en-US" altLang="zh-CN" sz="1600" dirty="0" smtClean="0">
              <a:solidFill>
                <a:schemeClr val="tx1"/>
              </a:solidFill>
            </a:endParaRPr>
          </a:p>
          <a:p>
            <a:pPr algn="ctr"/>
            <a:r>
              <a:rPr lang="zh-CN" altLang="en-US" sz="1600" dirty="0">
                <a:solidFill>
                  <a:schemeClr val="tx1"/>
                </a:solidFill>
              </a:rPr>
              <a:t>输入你的文字</a:t>
            </a:r>
          </a:p>
        </p:txBody>
      </p:sp>
      <p:sp>
        <p:nvSpPr>
          <p:cNvPr id="12" name="椭圆形标注 11"/>
          <p:cNvSpPr/>
          <p:nvPr/>
        </p:nvSpPr>
        <p:spPr>
          <a:xfrm>
            <a:off x="1524000" y="3127972"/>
            <a:ext cx="2521959" cy="1689713"/>
          </a:xfrm>
          <a:prstGeom prst="wedgeEllipseCallout">
            <a:avLst>
              <a:gd name="adj1" fmla="val 62475"/>
              <a:gd name="adj2" fmla="val -21462"/>
            </a:avLst>
          </a:prstGeom>
          <a:solidFill>
            <a:srgbClr val="FDC677">
              <a:alpha val="80000"/>
            </a:srgb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2</a:t>
            </a:r>
            <a:r>
              <a:rPr lang="zh-CN" altLang="en-US" sz="1600" dirty="0" smtClean="0">
                <a:solidFill>
                  <a:schemeClr val="tx1"/>
                </a:solidFill>
              </a:rPr>
              <a:t>、</a:t>
            </a:r>
            <a:r>
              <a:rPr lang="zh-CN" altLang="en-US" sz="1600" dirty="0">
                <a:solidFill>
                  <a:schemeClr val="tx1"/>
                </a:solidFill>
              </a:rPr>
              <a:t>输入你的文字</a:t>
            </a:r>
            <a:endParaRPr lang="en-US" altLang="zh-CN" sz="1600" dirty="0">
              <a:solidFill>
                <a:schemeClr val="tx1"/>
              </a:solidFill>
            </a:endParaRPr>
          </a:p>
          <a:p>
            <a:pPr algn="ctr"/>
            <a:r>
              <a:rPr lang="zh-CN" altLang="en-US" sz="1600" dirty="0">
                <a:solidFill>
                  <a:schemeClr val="tx1"/>
                </a:solidFill>
              </a:rPr>
              <a:t>输入你的文字</a:t>
            </a:r>
          </a:p>
        </p:txBody>
      </p:sp>
      <p:sp>
        <p:nvSpPr>
          <p:cNvPr id="13" name="椭圆形标注 12"/>
          <p:cNvSpPr/>
          <p:nvPr/>
        </p:nvSpPr>
        <p:spPr>
          <a:xfrm>
            <a:off x="3389289" y="4886287"/>
            <a:ext cx="1648199" cy="1206538"/>
          </a:xfrm>
          <a:prstGeom prst="wedgeEllipseCallout">
            <a:avLst>
              <a:gd name="adj1" fmla="val 68926"/>
              <a:gd name="adj2" fmla="val -19477"/>
            </a:avLst>
          </a:prstGeom>
          <a:solidFill>
            <a:srgbClr val="FDC677">
              <a:alpha val="80000"/>
            </a:srgb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3</a:t>
            </a:r>
            <a:r>
              <a:rPr lang="zh-CN" altLang="en-US" sz="1600" dirty="0" smtClean="0">
                <a:solidFill>
                  <a:schemeClr val="tx1"/>
                </a:solidFill>
              </a:rPr>
              <a:t>、</a:t>
            </a:r>
            <a:r>
              <a:rPr lang="zh-CN" altLang="en-US" sz="1600" dirty="0">
                <a:solidFill>
                  <a:schemeClr val="tx1"/>
                </a:solidFill>
              </a:rPr>
              <a:t>输入你的</a:t>
            </a:r>
            <a:r>
              <a:rPr lang="zh-CN" altLang="en-US" sz="1600" dirty="0" smtClean="0">
                <a:solidFill>
                  <a:schemeClr val="tx1"/>
                </a:solidFill>
              </a:rPr>
              <a:t>文字</a:t>
            </a:r>
            <a:endParaRPr lang="en-US" altLang="zh-CN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600117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结论建议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6586682"/>
              </p:ext>
            </p:extLst>
          </p:nvPr>
        </p:nvGraphicFramePr>
        <p:xfrm>
          <a:off x="628650" y="1500188"/>
          <a:ext cx="7886700" cy="4737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 smtClean="0"/>
              <a:t>主要结论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3526914"/>
      </p:ext>
    </p:extLst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931968" y="696687"/>
            <a:ext cx="32800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CONTENTS</a:t>
            </a:r>
            <a:endParaRPr lang="zh-CN" altLang="en-US" sz="48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3999" y="1835276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研究概述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3999" y="2691619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研究框架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3999" y="3547962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主要结论</a:t>
            </a:r>
          </a:p>
        </p:txBody>
      </p:sp>
      <p:sp>
        <p:nvSpPr>
          <p:cNvPr id="10" name="矩形 9"/>
          <p:cNvSpPr/>
          <p:nvPr/>
        </p:nvSpPr>
        <p:spPr>
          <a:xfrm>
            <a:off x="253999" y="4404305"/>
            <a:ext cx="8636000" cy="769257"/>
          </a:xfrm>
          <a:prstGeom prst="rect">
            <a:avLst/>
          </a:prstGeom>
          <a:solidFill>
            <a:srgbClr val="F77563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问题讨论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3999" y="5260647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结语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" y="6453188"/>
            <a:ext cx="9144000" cy="404812"/>
          </a:xfrm>
          <a:prstGeom prst="rect">
            <a:avLst/>
          </a:prstGeom>
          <a:solidFill>
            <a:srgbClr val="B1B2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0321543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现状困境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 smtClean="0"/>
              <a:t>问题讨论</a:t>
            </a:r>
            <a:endParaRPr lang="zh-CN" altLang="en-US" dirty="0"/>
          </a:p>
        </p:txBody>
      </p:sp>
      <p:grpSp>
        <p:nvGrpSpPr>
          <p:cNvPr id="7" name="组合 37"/>
          <p:cNvGrpSpPr/>
          <p:nvPr/>
        </p:nvGrpSpPr>
        <p:grpSpPr>
          <a:xfrm>
            <a:off x="1114405" y="1977340"/>
            <a:ext cx="1562889" cy="2759075"/>
            <a:chOff x="1803400" y="2374900"/>
            <a:chExt cx="1562889" cy="2759075"/>
          </a:xfrm>
        </p:grpSpPr>
        <p:sp>
          <p:nvSpPr>
            <p:cNvPr id="14" name="Freeform 8"/>
            <p:cNvSpPr>
              <a:spLocks/>
            </p:cNvSpPr>
            <p:nvPr/>
          </p:nvSpPr>
          <p:spPr bwMode="gray">
            <a:xfrm rot="328192">
              <a:off x="2509838" y="3949700"/>
              <a:ext cx="461963" cy="452438"/>
            </a:xfrm>
            <a:custGeom>
              <a:avLst/>
              <a:gdLst>
                <a:gd name="T0" fmla="*/ 0 w 463"/>
                <a:gd name="T1" fmla="*/ 2147483647 h 451"/>
                <a:gd name="T2" fmla="*/ 2147483647 w 463"/>
                <a:gd name="T3" fmla="*/ 2147483647 h 451"/>
                <a:gd name="T4" fmla="*/ 2147483647 w 463"/>
                <a:gd name="T5" fmla="*/ 2147483647 h 451"/>
                <a:gd name="T6" fmla="*/ 2147483647 w 463"/>
                <a:gd name="T7" fmla="*/ 0 h 451"/>
                <a:gd name="T8" fmla="*/ 0 w 463"/>
                <a:gd name="T9" fmla="*/ 2147483647 h 4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"/>
                <a:gd name="T16" fmla="*/ 0 h 451"/>
                <a:gd name="T17" fmla="*/ 463 w 463"/>
                <a:gd name="T18" fmla="*/ 451 h 4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" h="451">
                  <a:moveTo>
                    <a:pt x="0" y="123"/>
                  </a:moveTo>
                  <a:lnTo>
                    <a:pt x="121" y="451"/>
                  </a:lnTo>
                  <a:lnTo>
                    <a:pt x="463" y="338"/>
                  </a:lnTo>
                  <a:lnTo>
                    <a:pt x="340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F58C7A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Freeform 3"/>
            <p:cNvSpPr>
              <a:spLocks/>
            </p:cNvSpPr>
            <p:nvPr/>
          </p:nvSpPr>
          <p:spPr bwMode="gray">
            <a:xfrm rot="328192">
              <a:off x="1803400" y="2374900"/>
              <a:ext cx="1370013" cy="1508125"/>
            </a:xfrm>
            <a:custGeom>
              <a:avLst/>
              <a:gdLst>
                <a:gd name="T0" fmla="*/ 2147483647 w 580"/>
                <a:gd name="T1" fmla="*/ 2147483647 h 638"/>
                <a:gd name="T2" fmla="*/ 2147483647 w 580"/>
                <a:gd name="T3" fmla="*/ 2147483647 h 638"/>
                <a:gd name="T4" fmla="*/ 2147483647 w 580"/>
                <a:gd name="T5" fmla="*/ 2147483647 h 638"/>
                <a:gd name="T6" fmla="*/ 2147483647 w 580"/>
                <a:gd name="T7" fmla="*/ 2147483647 h 638"/>
                <a:gd name="T8" fmla="*/ 2147483647 w 580"/>
                <a:gd name="T9" fmla="*/ 2147483647 h 638"/>
                <a:gd name="T10" fmla="*/ 2147483647 w 580"/>
                <a:gd name="T11" fmla="*/ 2147483647 h 638"/>
                <a:gd name="T12" fmla="*/ 2147483647 w 580"/>
                <a:gd name="T13" fmla="*/ 2147483647 h 638"/>
                <a:gd name="T14" fmla="*/ 2147483647 w 580"/>
                <a:gd name="T15" fmla="*/ 2147483647 h 638"/>
                <a:gd name="T16" fmla="*/ 2147483647 w 580"/>
                <a:gd name="T17" fmla="*/ 2147483647 h 638"/>
                <a:gd name="T18" fmla="*/ 2147483647 w 580"/>
                <a:gd name="T19" fmla="*/ 2147483647 h 638"/>
                <a:gd name="T20" fmla="*/ 2147483647 w 580"/>
                <a:gd name="T21" fmla="*/ 2147483647 h 6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80"/>
                <a:gd name="T34" fmla="*/ 0 h 638"/>
                <a:gd name="T35" fmla="*/ 580 w 580"/>
                <a:gd name="T36" fmla="*/ 638 h 6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80" h="638">
                  <a:moveTo>
                    <a:pt x="35" y="421"/>
                  </a:moveTo>
                  <a:cubicBezTo>
                    <a:pt x="175" y="365"/>
                    <a:pt x="175" y="365"/>
                    <a:pt x="175" y="365"/>
                  </a:cubicBezTo>
                  <a:cubicBezTo>
                    <a:pt x="175" y="365"/>
                    <a:pt x="128" y="237"/>
                    <a:pt x="252" y="214"/>
                  </a:cubicBezTo>
                  <a:cubicBezTo>
                    <a:pt x="376" y="192"/>
                    <a:pt x="386" y="297"/>
                    <a:pt x="378" y="344"/>
                  </a:cubicBezTo>
                  <a:cubicBezTo>
                    <a:pt x="370" y="390"/>
                    <a:pt x="242" y="488"/>
                    <a:pt x="320" y="638"/>
                  </a:cubicBezTo>
                  <a:cubicBezTo>
                    <a:pt x="451" y="590"/>
                    <a:pt x="451" y="590"/>
                    <a:pt x="451" y="590"/>
                  </a:cubicBezTo>
                  <a:cubicBezTo>
                    <a:pt x="451" y="590"/>
                    <a:pt x="411" y="521"/>
                    <a:pt x="476" y="442"/>
                  </a:cubicBezTo>
                  <a:cubicBezTo>
                    <a:pt x="542" y="364"/>
                    <a:pt x="580" y="224"/>
                    <a:pt x="463" y="126"/>
                  </a:cubicBezTo>
                  <a:cubicBezTo>
                    <a:pt x="463" y="126"/>
                    <a:pt x="320" y="0"/>
                    <a:pt x="107" y="144"/>
                  </a:cubicBezTo>
                  <a:cubicBezTo>
                    <a:pt x="107" y="144"/>
                    <a:pt x="72" y="161"/>
                    <a:pt x="43" y="212"/>
                  </a:cubicBezTo>
                  <a:cubicBezTo>
                    <a:pt x="14" y="262"/>
                    <a:pt x="0" y="341"/>
                    <a:pt x="35" y="421"/>
                  </a:cubicBezTo>
                  <a:close/>
                </a:path>
              </a:pathLst>
            </a:custGeom>
            <a:solidFill>
              <a:srgbClr val="F58C7A"/>
            </a:solidFill>
            <a:ln>
              <a:noFill/>
            </a:ln>
            <a:ex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115348" y="4735375"/>
              <a:ext cx="1250941" cy="3986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kern="0" noProof="0" dirty="0">
                  <a:latin typeface="微软雅黑" pitchFamily="34" charset="-122"/>
                  <a:ea typeface="微软雅黑" pitchFamily="34" charset="-122"/>
                </a:rPr>
                <a:t>文本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39"/>
          <p:cNvGrpSpPr/>
          <p:nvPr/>
        </p:nvGrpSpPr>
        <p:grpSpPr>
          <a:xfrm>
            <a:off x="3509963" y="1192417"/>
            <a:ext cx="2282825" cy="4169442"/>
            <a:chOff x="3575050" y="2090738"/>
            <a:chExt cx="2282825" cy="4169442"/>
          </a:xfrm>
        </p:grpSpPr>
        <p:sp>
          <p:nvSpPr>
            <p:cNvPr id="25" name="Freeform 8"/>
            <p:cNvSpPr>
              <a:spLocks/>
            </p:cNvSpPr>
            <p:nvPr/>
          </p:nvSpPr>
          <p:spPr bwMode="gray">
            <a:xfrm rot="1448142">
              <a:off x="4171950" y="4757738"/>
              <a:ext cx="769938" cy="752475"/>
            </a:xfrm>
            <a:custGeom>
              <a:avLst/>
              <a:gdLst>
                <a:gd name="T0" fmla="*/ 0 w 463"/>
                <a:gd name="T1" fmla="*/ 2147483647 h 451"/>
                <a:gd name="T2" fmla="*/ 2147483647 w 463"/>
                <a:gd name="T3" fmla="*/ 2147483647 h 451"/>
                <a:gd name="T4" fmla="*/ 2147483647 w 463"/>
                <a:gd name="T5" fmla="*/ 2147483647 h 451"/>
                <a:gd name="T6" fmla="*/ 2147483647 w 463"/>
                <a:gd name="T7" fmla="*/ 0 h 451"/>
                <a:gd name="T8" fmla="*/ 0 w 463"/>
                <a:gd name="T9" fmla="*/ 2147483647 h 4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"/>
                <a:gd name="T16" fmla="*/ 0 h 451"/>
                <a:gd name="T17" fmla="*/ 463 w 463"/>
                <a:gd name="T18" fmla="*/ 451 h 4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" h="451">
                  <a:moveTo>
                    <a:pt x="0" y="123"/>
                  </a:moveTo>
                  <a:lnTo>
                    <a:pt x="121" y="451"/>
                  </a:lnTo>
                  <a:lnTo>
                    <a:pt x="463" y="338"/>
                  </a:lnTo>
                  <a:lnTo>
                    <a:pt x="340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F58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Freeform 3"/>
            <p:cNvSpPr>
              <a:spLocks/>
            </p:cNvSpPr>
            <p:nvPr/>
          </p:nvSpPr>
          <p:spPr bwMode="gray">
            <a:xfrm rot="1448142">
              <a:off x="3575050" y="2090738"/>
              <a:ext cx="2282825" cy="2513013"/>
            </a:xfrm>
            <a:custGeom>
              <a:avLst/>
              <a:gdLst>
                <a:gd name="T0" fmla="*/ 2147483647 w 580"/>
                <a:gd name="T1" fmla="*/ 2147483647 h 638"/>
                <a:gd name="T2" fmla="*/ 2147483647 w 580"/>
                <a:gd name="T3" fmla="*/ 2147483647 h 638"/>
                <a:gd name="T4" fmla="*/ 2147483647 w 580"/>
                <a:gd name="T5" fmla="*/ 2147483647 h 638"/>
                <a:gd name="T6" fmla="*/ 2147483647 w 580"/>
                <a:gd name="T7" fmla="*/ 2147483647 h 638"/>
                <a:gd name="T8" fmla="*/ 2147483647 w 580"/>
                <a:gd name="T9" fmla="*/ 2147483647 h 638"/>
                <a:gd name="T10" fmla="*/ 2147483647 w 580"/>
                <a:gd name="T11" fmla="*/ 2147483647 h 638"/>
                <a:gd name="T12" fmla="*/ 2147483647 w 580"/>
                <a:gd name="T13" fmla="*/ 2147483647 h 638"/>
                <a:gd name="T14" fmla="*/ 2147483647 w 580"/>
                <a:gd name="T15" fmla="*/ 2147483647 h 638"/>
                <a:gd name="T16" fmla="*/ 2147483647 w 580"/>
                <a:gd name="T17" fmla="*/ 2147483647 h 638"/>
                <a:gd name="T18" fmla="*/ 2147483647 w 580"/>
                <a:gd name="T19" fmla="*/ 2147483647 h 638"/>
                <a:gd name="T20" fmla="*/ 2147483647 w 580"/>
                <a:gd name="T21" fmla="*/ 2147483647 h 6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80"/>
                <a:gd name="T34" fmla="*/ 0 h 638"/>
                <a:gd name="T35" fmla="*/ 580 w 580"/>
                <a:gd name="T36" fmla="*/ 638 h 6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80" h="638">
                  <a:moveTo>
                    <a:pt x="35" y="421"/>
                  </a:moveTo>
                  <a:cubicBezTo>
                    <a:pt x="175" y="365"/>
                    <a:pt x="175" y="365"/>
                    <a:pt x="175" y="365"/>
                  </a:cubicBezTo>
                  <a:cubicBezTo>
                    <a:pt x="175" y="365"/>
                    <a:pt x="128" y="237"/>
                    <a:pt x="252" y="214"/>
                  </a:cubicBezTo>
                  <a:cubicBezTo>
                    <a:pt x="376" y="192"/>
                    <a:pt x="386" y="297"/>
                    <a:pt x="378" y="344"/>
                  </a:cubicBezTo>
                  <a:cubicBezTo>
                    <a:pt x="370" y="390"/>
                    <a:pt x="242" y="488"/>
                    <a:pt x="320" y="638"/>
                  </a:cubicBezTo>
                  <a:cubicBezTo>
                    <a:pt x="451" y="590"/>
                    <a:pt x="451" y="590"/>
                    <a:pt x="451" y="590"/>
                  </a:cubicBezTo>
                  <a:cubicBezTo>
                    <a:pt x="451" y="590"/>
                    <a:pt x="411" y="521"/>
                    <a:pt x="476" y="442"/>
                  </a:cubicBezTo>
                  <a:cubicBezTo>
                    <a:pt x="542" y="364"/>
                    <a:pt x="580" y="224"/>
                    <a:pt x="463" y="126"/>
                  </a:cubicBezTo>
                  <a:cubicBezTo>
                    <a:pt x="463" y="126"/>
                    <a:pt x="320" y="0"/>
                    <a:pt x="107" y="144"/>
                  </a:cubicBezTo>
                  <a:cubicBezTo>
                    <a:pt x="107" y="144"/>
                    <a:pt x="72" y="161"/>
                    <a:pt x="43" y="212"/>
                  </a:cubicBezTo>
                  <a:cubicBezTo>
                    <a:pt x="14" y="262"/>
                    <a:pt x="0" y="341"/>
                    <a:pt x="35" y="421"/>
                  </a:cubicBezTo>
                  <a:close/>
                </a:path>
              </a:pathLst>
            </a:custGeom>
            <a:solidFill>
              <a:srgbClr val="F58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931448" y="5861580"/>
              <a:ext cx="1250941" cy="3986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文本</a:t>
              </a:r>
            </a:p>
          </p:txBody>
        </p:sp>
      </p:grpSp>
      <p:grpSp>
        <p:nvGrpSpPr>
          <p:cNvPr id="29" name="组合 38"/>
          <p:cNvGrpSpPr/>
          <p:nvPr/>
        </p:nvGrpSpPr>
        <p:grpSpPr>
          <a:xfrm>
            <a:off x="6125122" y="2343995"/>
            <a:ext cx="1502719" cy="3049734"/>
            <a:chOff x="5945831" y="2273300"/>
            <a:chExt cx="1502719" cy="3049734"/>
          </a:xfrm>
        </p:grpSpPr>
        <p:sp>
          <p:nvSpPr>
            <p:cNvPr id="36" name="Freeform 8"/>
            <p:cNvSpPr>
              <a:spLocks/>
            </p:cNvSpPr>
            <p:nvPr/>
          </p:nvSpPr>
          <p:spPr bwMode="gray">
            <a:xfrm rot="1960988">
              <a:off x="6278563" y="3849688"/>
              <a:ext cx="461962" cy="450850"/>
            </a:xfrm>
            <a:custGeom>
              <a:avLst/>
              <a:gdLst>
                <a:gd name="T0" fmla="*/ 0 w 463"/>
                <a:gd name="T1" fmla="*/ 2147483647 h 451"/>
                <a:gd name="T2" fmla="*/ 2147483647 w 463"/>
                <a:gd name="T3" fmla="*/ 2147483647 h 451"/>
                <a:gd name="T4" fmla="*/ 2147483647 w 463"/>
                <a:gd name="T5" fmla="*/ 2147483647 h 451"/>
                <a:gd name="T6" fmla="*/ 2147483647 w 463"/>
                <a:gd name="T7" fmla="*/ 0 h 451"/>
                <a:gd name="T8" fmla="*/ 0 w 463"/>
                <a:gd name="T9" fmla="*/ 2147483647 h 4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"/>
                <a:gd name="T16" fmla="*/ 0 h 451"/>
                <a:gd name="T17" fmla="*/ 463 w 463"/>
                <a:gd name="T18" fmla="*/ 451 h 4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" h="451">
                  <a:moveTo>
                    <a:pt x="0" y="123"/>
                  </a:moveTo>
                  <a:lnTo>
                    <a:pt x="121" y="451"/>
                  </a:lnTo>
                  <a:lnTo>
                    <a:pt x="463" y="338"/>
                  </a:lnTo>
                  <a:lnTo>
                    <a:pt x="340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F58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Freeform 3"/>
            <p:cNvSpPr>
              <a:spLocks/>
            </p:cNvSpPr>
            <p:nvPr/>
          </p:nvSpPr>
          <p:spPr bwMode="gray">
            <a:xfrm rot="1960988">
              <a:off x="6078538" y="2273300"/>
              <a:ext cx="1370012" cy="1508125"/>
            </a:xfrm>
            <a:custGeom>
              <a:avLst/>
              <a:gdLst>
                <a:gd name="T0" fmla="*/ 2147483647 w 580"/>
                <a:gd name="T1" fmla="*/ 2147483647 h 638"/>
                <a:gd name="T2" fmla="*/ 2147483647 w 580"/>
                <a:gd name="T3" fmla="*/ 2147483647 h 638"/>
                <a:gd name="T4" fmla="*/ 2147483647 w 580"/>
                <a:gd name="T5" fmla="*/ 2147483647 h 638"/>
                <a:gd name="T6" fmla="*/ 2147483647 w 580"/>
                <a:gd name="T7" fmla="*/ 2147483647 h 638"/>
                <a:gd name="T8" fmla="*/ 2147483647 w 580"/>
                <a:gd name="T9" fmla="*/ 2147483647 h 638"/>
                <a:gd name="T10" fmla="*/ 2147483647 w 580"/>
                <a:gd name="T11" fmla="*/ 2147483647 h 638"/>
                <a:gd name="T12" fmla="*/ 2147483647 w 580"/>
                <a:gd name="T13" fmla="*/ 2147483647 h 638"/>
                <a:gd name="T14" fmla="*/ 2147483647 w 580"/>
                <a:gd name="T15" fmla="*/ 2147483647 h 638"/>
                <a:gd name="T16" fmla="*/ 2147483647 w 580"/>
                <a:gd name="T17" fmla="*/ 2147483647 h 638"/>
                <a:gd name="T18" fmla="*/ 2147483647 w 580"/>
                <a:gd name="T19" fmla="*/ 2147483647 h 638"/>
                <a:gd name="T20" fmla="*/ 2147483647 w 580"/>
                <a:gd name="T21" fmla="*/ 2147483647 h 6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80"/>
                <a:gd name="T34" fmla="*/ 0 h 638"/>
                <a:gd name="T35" fmla="*/ 580 w 580"/>
                <a:gd name="T36" fmla="*/ 638 h 6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80" h="638">
                  <a:moveTo>
                    <a:pt x="35" y="421"/>
                  </a:moveTo>
                  <a:cubicBezTo>
                    <a:pt x="175" y="365"/>
                    <a:pt x="175" y="365"/>
                    <a:pt x="175" y="365"/>
                  </a:cubicBezTo>
                  <a:cubicBezTo>
                    <a:pt x="175" y="365"/>
                    <a:pt x="128" y="237"/>
                    <a:pt x="252" y="214"/>
                  </a:cubicBezTo>
                  <a:cubicBezTo>
                    <a:pt x="376" y="192"/>
                    <a:pt x="386" y="297"/>
                    <a:pt x="378" y="344"/>
                  </a:cubicBezTo>
                  <a:cubicBezTo>
                    <a:pt x="370" y="390"/>
                    <a:pt x="242" y="488"/>
                    <a:pt x="320" y="638"/>
                  </a:cubicBezTo>
                  <a:cubicBezTo>
                    <a:pt x="451" y="590"/>
                    <a:pt x="451" y="590"/>
                    <a:pt x="451" y="590"/>
                  </a:cubicBezTo>
                  <a:cubicBezTo>
                    <a:pt x="451" y="590"/>
                    <a:pt x="411" y="521"/>
                    <a:pt x="476" y="442"/>
                  </a:cubicBezTo>
                  <a:cubicBezTo>
                    <a:pt x="542" y="364"/>
                    <a:pt x="580" y="224"/>
                    <a:pt x="463" y="126"/>
                  </a:cubicBezTo>
                  <a:cubicBezTo>
                    <a:pt x="463" y="126"/>
                    <a:pt x="320" y="0"/>
                    <a:pt x="107" y="144"/>
                  </a:cubicBezTo>
                  <a:cubicBezTo>
                    <a:pt x="107" y="144"/>
                    <a:pt x="72" y="161"/>
                    <a:pt x="43" y="212"/>
                  </a:cubicBezTo>
                  <a:cubicBezTo>
                    <a:pt x="14" y="262"/>
                    <a:pt x="0" y="341"/>
                    <a:pt x="35" y="421"/>
                  </a:cubicBezTo>
                  <a:close/>
                </a:path>
              </a:pathLst>
            </a:custGeom>
            <a:solidFill>
              <a:srgbClr val="F58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945831" y="4924434"/>
              <a:ext cx="1250941" cy="398600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rPr>
                <a:t>文本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1172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00">
        <p14:prism isContent="1" isInverted="1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未来发展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4688694"/>
              </p:ext>
            </p:extLst>
          </p:nvPr>
        </p:nvGraphicFramePr>
        <p:xfrm>
          <a:off x="628650" y="1355725"/>
          <a:ext cx="7886700" cy="4737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 smtClean="0"/>
              <a:t>问题讨论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534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14:prism isContent="1" isInverted="1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931968" y="696687"/>
            <a:ext cx="32800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CONTENTS</a:t>
            </a:r>
            <a:endParaRPr lang="zh-CN" altLang="en-US" sz="48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3999" y="1835276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研究概述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3999" y="2691619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研究框架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3999" y="3547962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主要结论</a:t>
            </a:r>
          </a:p>
        </p:txBody>
      </p:sp>
      <p:sp>
        <p:nvSpPr>
          <p:cNvPr id="10" name="矩形 9"/>
          <p:cNvSpPr/>
          <p:nvPr/>
        </p:nvSpPr>
        <p:spPr>
          <a:xfrm>
            <a:off x="253999" y="4404305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问题讨论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3999" y="5260647"/>
            <a:ext cx="8636000" cy="769257"/>
          </a:xfrm>
          <a:prstGeom prst="rect">
            <a:avLst/>
          </a:prstGeom>
          <a:solidFill>
            <a:srgbClr val="AE32D3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结语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" y="6453188"/>
            <a:ext cx="9144000" cy="404812"/>
          </a:xfrm>
          <a:prstGeom prst="rect">
            <a:avLst/>
          </a:prstGeom>
          <a:solidFill>
            <a:srgbClr val="B1B2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645776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结语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 smtClean="0"/>
              <a:t>输入你的文字</a:t>
            </a:r>
            <a:r>
              <a:rPr lang="zh-CN" altLang="en-US" dirty="0"/>
              <a:t> </a:t>
            </a:r>
            <a:r>
              <a:rPr lang="zh-CN" altLang="en-US" dirty="0" smtClean="0"/>
              <a:t> 输入你的文字  输入你的文字  输入你的文字</a:t>
            </a:r>
            <a:endParaRPr lang="en-US" altLang="zh-CN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输入你的文字  输入你的文字  输入你的文字  输入你的</a:t>
            </a:r>
            <a:r>
              <a:rPr lang="zh-CN" altLang="en-US" dirty="0" smtClean="0"/>
              <a:t>文字  输入</a:t>
            </a:r>
            <a:r>
              <a:rPr lang="zh-CN" altLang="en-US" dirty="0"/>
              <a:t>你的文字  输入你的文字  输入你的文字  输入你的</a:t>
            </a:r>
            <a:r>
              <a:rPr lang="zh-CN" altLang="en-US" dirty="0" smtClean="0"/>
              <a:t>文字</a:t>
            </a:r>
            <a:endParaRPr lang="en-US" altLang="zh-CN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/>
              <a:t>输入你的文字  输入你的文字  输入你的文字  输入你的文字  输入你的文字  输入你的文字  输入你的文字  输入你的</a:t>
            </a:r>
            <a:r>
              <a:rPr lang="zh-CN" altLang="en-US" dirty="0" smtClean="0"/>
              <a:t>文字  输入</a:t>
            </a:r>
            <a:r>
              <a:rPr lang="zh-CN" altLang="en-US" dirty="0"/>
              <a:t>你的文字  输入你的文字  输入你的文字  输入你的文字  输入你的文字  输入你的文字  输入你的文字  输入你的文字</a:t>
            </a:r>
            <a:endParaRPr lang="en-US" altLang="zh-CN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zh-CN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 smtClean="0"/>
              <a:t>结语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7952358"/>
      </p:ext>
    </p:extLst>
  </p:cSld>
  <p:clrMapOvr>
    <a:masterClrMapping/>
  </p:clrMapOvr>
  <p:transition spd="slow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参考文献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0" y="1500438"/>
            <a:ext cx="3943350" cy="4736849"/>
          </a:xfrm>
        </p:spPr>
        <p:txBody>
          <a:bodyPr anchor="ctr"/>
          <a:lstStyle/>
          <a:p>
            <a:pPr>
              <a:lnSpc>
                <a:spcPct val="200000"/>
              </a:lnSpc>
            </a:pPr>
            <a:r>
              <a:rPr lang="zh-CN" altLang="en-US" dirty="0"/>
              <a:t>输入你的</a:t>
            </a:r>
            <a:r>
              <a:rPr lang="zh-CN" altLang="en-US" dirty="0" smtClean="0"/>
              <a:t>文字</a:t>
            </a:r>
            <a:r>
              <a:rPr lang="zh-CN" altLang="en-US" dirty="0"/>
              <a:t> </a:t>
            </a:r>
            <a:r>
              <a:rPr lang="zh-CN" altLang="en-US" dirty="0" smtClean="0"/>
              <a:t> 输入你的文字  输入你的文字  输入你的文字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zh-CN" altLang="en-US" dirty="0" smtClean="0"/>
              <a:t>输入你的文字  输入你的文字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zh-CN" altLang="en-US" dirty="0"/>
              <a:t>输入你的</a:t>
            </a:r>
            <a:r>
              <a:rPr lang="zh-CN" altLang="en-US" dirty="0" smtClean="0"/>
              <a:t>文字  输入你的文字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zh-CN" altLang="en-US" dirty="0"/>
              <a:t>输入你的</a:t>
            </a:r>
            <a:r>
              <a:rPr lang="zh-CN" altLang="en-US" dirty="0" smtClean="0"/>
              <a:t>文字  输入你的文字  输入你的文字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endParaRPr lang="en-US" altLang="zh-CN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 smtClean="0"/>
              <a:t>结语</a:t>
            </a:r>
            <a:endParaRPr lang="zh-CN" altLang="en-US" dirty="0"/>
          </a:p>
        </p:txBody>
      </p: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909184" y="1888445"/>
            <a:ext cx="3532187" cy="3525581"/>
            <a:chOff x="655" y="1537"/>
            <a:chExt cx="1069" cy="1067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1048" y="1589"/>
              <a:ext cx="623" cy="623"/>
            </a:xfrm>
            <a:custGeom>
              <a:avLst/>
              <a:gdLst>
                <a:gd name="T0" fmla="*/ 47 w 262"/>
                <a:gd name="T1" fmla="*/ 46 h 262"/>
                <a:gd name="T2" fmla="*/ 47 w 262"/>
                <a:gd name="T3" fmla="*/ 215 h 262"/>
                <a:gd name="T4" fmla="*/ 216 w 262"/>
                <a:gd name="T5" fmla="*/ 215 h 262"/>
                <a:gd name="T6" fmla="*/ 216 w 262"/>
                <a:gd name="T7" fmla="*/ 46 h 262"/>
                <a:gd name="T8" fmla="*/ 47 w 262"/>
                <a:gd name="T9" fmla="*/ 4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262">
                  <a:moveTo>
                    <a:pt x="47" y="46"/>
                  </a:moveTo>
                  <a:cubicBezTo>
                    <a:pt x="0" y="93"/>
                    <a:pt x="0" y="169"/>
                    <a:pt x="47" y="215"/>
                  </a:cubicBezTo>
                  <a:cubicBezTo>
                    <a:pt x="93" y="262"/>
                    <a:pt x="169" y="262"/>
                    <a:pt x="216" y="215"/>
                  </a:cubicBezTo>
                  <a:cubicBezTo>
                    <a:pt x="262" y="169"/>
                    <a:pt x="262" y="93"/>
                    <a:pt x="216" y="46"/>
                  </a:cubicBezTo>
                  <a:cubicBezTo>
                    <a:pt x="169" y="0"/>
                    <a:pt x="93" y="0"/>
                    <a:pt x="47" y="46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996" y="1537"/>
              <a:ext cx="728" cy="725"/>
            </a:xfrm>
            <a:custGeom>
              <a:avLst/>
              <a:gdLst>
                <a:gd name="T0" fmla="*/ 55 w 306"/>
                <a:gd name="T1" fmla="*/ 55 h 305"/>
                <a:gd name="T2" fmla="*/ 55 w 306"/>
                <a:gd name="T3" fmla="*/ 251 h 305"/>
                <a:gd name="T4" fmla="*/ 251 w 306"/>
                <a:gd name="T5" fmla="*/ 251 h 305"/>
                <a:gd name="T6" fmla="*/ 251 w 306"/>
                <a:gd name="T7" fmla="*/ 55 h 305"/>
                <a:gd name="T8" fmla="*/ 55 w 306"/>
                <a:gd name="T9" fmla="*/ 55 h 305"/>
                <a:gd name="T10" fmla="*/ 78 w 306"/>
                <a:gd name="T11" fmla="*/ 78 h 305"/>
                <a:gd name="T12" fmla="*/ 228 w 306"/>
                <a:gd name="T13" fmla="*/ 78 h 305"/>
                <a:gd name="T14" fmla="*/ 228 w 306"/>
                <a:gd name="T15" fmla="*/ 228 h 305"/>
                <a:gd name="T16" fmla="*/ 78 w 306"/>
                <a:gd name="T17" fmla="*/ 228 h 305"/>
                <a:gd name="T18" fmla="*/ 78 w 306"/>
                <a:gd name="T19" fmla="*/ 78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6" h="305">
                  <a:moveTo>
                    <a:pt x="55" y="55"/>
                  </a:moveTo>
                  <a:cubicBezTo>
                    <a:pt x="0" y="109"/>
                    <a:pt x="0" y="197"/>
                    <a:pt x="55" y="251"/>
                  </a:cubicBezTo>
                  <a:cubicBezTo>
                    <a:pt x="109" y="305"/>
                    <a:pt x="197" y="305"/>
                    <a:pt x="251" y="251"/>
                  </a:cubicBezTo>
                  <a:cubicBezTo>
                    <a:pt x="306" y="197"/>
                    <a:pt x="306" y="109"/>
                    <a:pt x="251" y="55"/>
                  </a:cubicBezTo>
                  <a:cubicBezTo>
                    <a:pt x="197" y="0"/>
                    <a:pt x="109" y="0"/>
                    <a:pt x="55" y="55"/>
                  </a:cubicBezTo>
                  <a:close/>
                  <a:moveTo>
                    <a:pt x="78" y="78"/>
                  </a:moveTo>
                  <a:cubicBezTo>
                    <a:pt x="119" y="36"/>
                    <a:pt x="187" y="36"/>
                    <a:pt x="228" y="78"/>
                  </a:cubicBezTo>
                  <a:cubicBezTo>
                    <a:pt x="270" y="119"/>
                    <a:pt x="270" y="187"/>
                    <a:pt x="228" y="228"/>
                  </a:cubicBezTo>
                  <a:cubicBezTo>
                    <a:pt x="187" y="270"/>
                    <a:pt x="119" y="270"/>
                    <a:pt x="78" y="228"/>
                  </a:cubicBezTo>
                  <a:cubicBezTo>
                    <a:pt x="36" y="187"/>
                    <a:pt x="36" y="119"/>
                    <a:pt x="78" y="7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708" y="2057"/>
              <a:ext cx="495" cy="495"/>
            </a:xfrm>
            <a:custGeom>
              <a:avLst/>
              <a:gdLst>
                <a:gd name="T0" fmla="*/ 0 w 495"/>
                <a:gd name="T1" fmla="*/ 409 h 495"/>
                <a:gd name="T2" fmla="*/ 85 w 495"/>
                <a:gd name="T3" fmla="*/ 495 h 495"/>
                <a:gd name="T4" fmla="*/ 495 w 495"/>
                <a:gd name="T5" fmla="*/ 86 h 495"/>
                <a:gd name="T6" fmla="*/ 409 w 495"/>
                <a:gd name="T7" fmla="*/ 0 h 495"/>
                <a:gd name="T8" fmla="*/ 0 w 495"/>
                <a:gd name="T9" fmla="*/ 409 h 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495">
                  <a:moveTo>
                    <a:pt x="0" y="409"/>
                  </a:moveTo>
                  <a:lnTo>
                    <a:pt x="85" y="495"/>
                  </a:lnTo>
                  <a:lnTo>
                    <a:pt x="495" y="86"/>
                  </a:lnTo>
                  <a:lnTo>
                    <a:pt x="409" y="0"/>
                  </a:lnTo>
                  <a:lnTo>
                    <a:pt x="0" y="409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655" y="2131"/>
              <a:ext cx="474" cy="473"/>
            </a:xfrm>
            <a:custGeom>
              <a:avLst/>
              <a:gdLst>
                <a:gd name="T0" fmla="*/ 0 w 474"/>
                <a:gd name="T1" fmla="*/ 337 h 473"/>
                <a:gd name="T2" fmla="*/ 136 w 474"/>
                <a:gd name="T3" fmla="*/ 473 h 473"/>
                <a:gd name="T4" fmla="*/ 474 w 474"/>
                <a:gd name="T5" fmla="*/ 135 h 473"/>
                <a:gd name="T6" fmla="*/ 338 w 474"/>
                <a:gd name="T7" fmla="*/ 0 h 473"/>
                <a:gd name="T8" fmla="*/ 0 w 474"/>
                <a:gd name="T9" fmla="*/ 337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3">
                  <a:moveTo>
                    <a:pt x="0" y="337"/>
                  </a:moveTo>
                  <a:lnTo>
                    <a:pt x="136" y="473"/>
                  </a:lnTo>
                  <a:lnTo>
                    <a:pt x="474" y="135"/>
                  </a:lnTo>
                  <a:lnTo>
                    <a:pt x="338" y="0"/>
                  </a:lnTo>
                  <a:lnTo>
                    <a:pt x="0" y="337"/>
                  </a:lnTo>
                  <a:close/>
                </a:path>
              </a:pathLst>
            </a:custGeom>
            <a:solidFill>
              <a:srgbClr val="BC59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1195" y="1767"/>
              <a:ext cx="331" cy="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>
              <a:off x="1195" y="1862"/>
              <a:ext cx="331" cy="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1"/>
            <p:cNvSpPr>
              <a:spLocks noChangeArrowheads="1"/>
            </p:cNvSpPr>
            <p:nvPr/>
          </p:nvSpPr>
          <p:spPr bwMode="auto">
            <a:xfrm>
              <a:off x="1195" y="1955"/>
              <a:ext cx="331" cy="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4400467"/>
      </p:ext>
    </p:extLst>
  </p:cSld>
  <p:clrMapOvr>
    <a:masterClrMapping/>
  </p:clrMapOvr>
  <p:transition spd="slow" advTm="2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931968" y="696687"/>
            <a:ext cx="32800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CONTENTS</a:t>
            </a:r>
            <a:endParaRPr lang="zh-CN" altLang="en-US" sz="48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3999" y="1835276"/>
            <a:ext cx="8636000" cy="769257"/>
          </a:xfrm>
          <a:prstGeom prst="rect">
            <a:avLst/>
          </a:prstGeom>
          <a:solidFill>
            <a:srgbClr val="A4DB73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研究概述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3999" y="2691619"/>
            <a:ext cx="8636000" cy="769257"/>
          </a:xfrm>
          <a:prstGeom prst="rect">
            <a:avLst/>
          </a:prstGeom>
          <a:solidFill>
            <a:srgbClr val="F7FB84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研究框架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3999" y="3547962"/>
            <a:ext cx="8636000" cy="769257"/>
          </a:xfrm>
          <a:prstGeom prst="rect">
            <a:avLst/>
          </a:prstGeom>
          <a:solidFill>
            <a:srgbClr val="FFBA5A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主要结论</a:t>
            </a:r>
          </a:p>
        </p:txBody>
      </p:sp>
      <p:sp>
        <p:nvSpPr>
          <p:cNvPr id="10" name="矩形 9"/>
          <p:cNvSpPr/>
          <p:nvPr/>
        </p:nvSpPr>
        <p:spPr>
          <a:xfrm>
            <a:off x="253999" y="4404305"/>
            <a:ext cx="8636000" cy="769257"/>
          </a:xfrm>
          <a:prstGeom prst="rect">
            <a:avLst/>
          </a:prstGeom>
          <a:solidFill>
            <a:srgbClr val="F77563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问题讨论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3999" y="5260647"/>
            <a:ext cx="8636000" cy="769257"/>
          </a:xfrm>
          <a:prstGeom prst="rect">
            <a:avLst/>
          </a:prstGeom>
          <a:solidFill>
            <a:srgbClr val="AE32D3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结语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" y="6453188"/>
            <a:ext cx="9144000" cy="404812"/>
          </a:xfrm>
          <a:prstGeom prst="rect">
            <a:avLst/>
          </a:prstGeom>
          <a:solidFill>
            <a:srgbClr val="B1B2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288532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127534" y="860133"/>
            <a:ext cx="28889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latin typeface="+mj-ea"/>
                <a:ea typeface="+mj-ea"/>
              </a:rPr>
              <a:t>THE END! </a:t>
            </a:r>
            <a:endParaRPr lang="zh-CN" altLang="en-US" sz="4800" dirty="0"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3999" y="5189676"/>
            <a:ext cx="8636000" cy="1219200"/>
          </a:xfrm>
          <a:prstGeom prst="rect">
            <a:avLst/>
          </a:prstGeom>
          <a:solidFill>
            <a:srgbClr val="F7FB84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solidFill>
                  <a:schemeClr val="tx1"/>
                </a:solidFill>
                <a:latin typeface="+mj-ea"/>
                <a:ea typeface="+mj-ea"/>
              </a:rPr>
              <a:t>导师：</a:t>
            </a:r>
            <a:r>
              <a:rPr lang="en-US" altLang="zh-CN" sz="4400" dirty="0" smtClean="0">
                <a:solidFill>
                  <a:schemeClr val="tx1"/>
                </a:solidFill>
                <a:latin typeface="+mj-ea"/>
                <a:ea typeface="+mj-ea"/>
              </a:rPr>
              <a:t>XXX</a:t>
            </a:r>
            <a:endParaRPr lang="zh-CN" altLang="en-US" sz="4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3999" y="3617094"/>
            <a:ext cx="8636000" cy="1219200"/>
          </a:xfrm>
          <a:prstGeom prst="rect">
            <a:avLst/>
          </a:prstGeom>
          <a:solidFill>
            <a:srgbClr val="9CD973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solidFill>
                  <a:schemeClr val="tx1"/>
                </a:solidFill>
                <a:latin typeface="+mj-ea"/>
                <a:ea typeface="+mj-ea"/>
              </a:rPr>
              <a:t>答辩</a:t>
            </a:r>
            <a:r>
              <a:rPr lang="zh-CN" altLang="en-US" sz="4400" dirty="0" smtClean="0">
                <a:solidFill>
                  <a:schemeClr val="tx1"/>
                </a:solidFill>
                <a:latin typeface="+mj-ea"/>
                <a:ea typeface="+mj-ea"/>
              </a:rPr>
              <a:t>人：</a:t>
            </a:r>
            <a:r>
              <a:rPr lang="en-US" altLang="zh-CN" sz="4400" dirty="0" smtClean="0">
                <a:solidFill>
                  <a:schemeClr val="tx1"/>
                </a:solidFill>
                <a:latin typeface="+mj-ea"/>
                <a:ea typeface="+mj-ea"/>
              </a:rPr>
              <a:t>XXX</a:t>
            </a:r>
          </a:p>
          <a:p>
            <a:pPr algn="ctr"/>
            <a:r>
              <a:rPr lang="en-US" altLang="zh-CN" sz="2000" dirty="0" smtClean="0">
                <a:solidFill>
                  <a:schemeClr val="tx1"/>
                </a:solidFill>
                <a:latin typeface="+mj-ea"/>
                <a:ea typeface="+mj-ea"/>
              </a:rPr>
              <a:t>E-MAIL</a:t>
            </a:r>
            <a:r>
              <a:rPr lang="zh-CN" altLang="en-US" sz="2000" dirty="0" smtClean="0">
                <a:solidFill>
                  <a:schemeClr val="tx1"/>
                </a:solidFill>
                <a:latin typeface="+mj-ea"/>
                <a:ea typeface="+mj-ea"/>
              </a:rPr>
              <a:t>：</a:t>
            </a:r>
            <a:r>
              <a:rPr lang="en-US" altLang="zh-CN" sz="2000" dirty="0" smtClean="0">
                <a:solidFill>
                  <a:schemeClr val="tx1"/>
                </a:solidFill>
                <a:latin typeface="+mj-ea"/>
                <a:ea typeface="+mj-ea"/>
              </a:rPr>
              <a:t>XXX</a:t>
            </a:r>
            <a:endParaRPr lang="zh-CN" altLang="en-US" sz="20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3999" y="2044512"/>
            <a:ext cx="8636000" cy="1219200"/>
          </a:xfrm>
          <a:prstGeom prst="rect">
            <a:avLst/>
          </a:prstGeom>
          <a:solidFill>
            <a:srgbClr val="5A92F7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chemeClr val="tx1"/>
                </a:solidFill>
                <a:latin typeface="+mj-ea"/>
              </a:rPr>
              <a:t>THANKS!</a:t>
            </a:r>
            <a:endParaRPr lang="zh-CN" altLang="en-US" sz="4400" dirty="0">
              <a:solidFill>
                <a:schemeClr val="tx1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3834318"/>
      </p:ext>
    </p:extLst>
  </p:cSld>
  <p:clrMapOvr>
    <a:masterClrMapping/>
  </p:clrMapOvr>
  <p:transition spd="slow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931968" y="696687"/>
            <a:ext cx="32800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CONTENTS</a:t>
            </a:r>
            <a:endParaRPr lang="zh-CN" altLang="en-US" sz="48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3999" y="1835276"/>
            <a:ext cx="8636000" cy="769257"/>
          </a:xfrm>
          <a:prstGeom prst="rect">
            <a:avLst/>
          </a:prstGeom>
          <a:solidFill>
            <a:srgbClr val="A4DB73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研究概述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3999" y="2691619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研究框架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3999" y="3547962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主要结论</a:t>
            </a:r>
          </a:p>
        </p:txBody>
      </p:sp>
      <p:sp>
        <p:nvSpPr>
          <p:cNvPr id="10" name="矩形 9"/>
          <p:cNvSpPr/>
          <p:nvPr/>
        </p:nvSpPr>
        <p:spPr>
          <a:xfrm>
            <a:off x="253999" y="4404305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问题讨论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3999" y="5260647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结语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" y="6453188"/>
            <a:ext cx="9144000" cy="404812"/>
          </a:xfrm>
          <a:prstGeom prst="rect">
            <a:avLst/>
          </a:prstGeom>
          <a:solidFill>
            <a:srgbClr val="B1B2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8413040"/>
      </p:ext>
    </p:extLst>
  </p:cSld>
  <p:clrMapOvr>
    <a:masterClrMapping/>
  </p:clrMapOvr>
  <p:transition spd="slow" advTm="100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中心论点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 smtClean="0"/>
              <a:t>研究概述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628650" y="1628775"/>
            <a:ext cx="7746092" cy="4064000"/>
            <a:chOff x="628650" y="1628775"/>
            <a:chExt cx="7746092" cy="4064000"/>
          </a:xfrm>
        </p:grpSpPr>
        <p:sp>
          <p:nvSpPr>
            <p:cNvPr id="5" name="文本框 4"/>
            <p:cNvSpPr txBox="1"/>
            <p:nvPr/>
          </p:nvSpPr>
          <p:spPr>
            <a:xfrm>
              <a:off x="628650" y="2815771"/>
              <a:ext cx="1969407" cy="1135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 dirty="0" smtClean="0"/>
                <a:t>输入你的</a:t>
              </a:r>
              <a:endParaRPr lang="en-US" altLang="zh-CN" sz="2400" b="1" dirty="0" smtClean="0"/>
            </a:p>
            <a:p>
              <a:pPr algn="ctr">
                <a:lnSpc>
                  <a:spcPct val="150000"/>
                </a:lnSpc>
              </a:pPr>
              <a:r>
                <a:rPr lang="zh-CN" altLang="en-US" sz="2400" b="1" dirty="0" smtClean="0"/>
                <a:t>中心论点  </a:t>
              </a:r>
              <a:endParaRPr lang="zh-CN" altLang="en-US" sz="2400" b="1" dirty="0"/>
            </a:p>
          </p:txBody>
        </p:sp>
        <p:graphicFrame>
          <p:nvGraphicFramePr>
            <p:cNvPr id="6" name="图示 5"/>
            <p:cNvGraphicFramePr/>
            <p:nvPr>
              <p:extLst>
                <p:ext uri="{D42A27DB-BD31-4B8C-83A1-F6EECF244321}">
                  <p14:modId xmlns:p14="http://schemas.microsoft.com/office/powerpoint/2010/main" val="3620282978"/>
                </p:ext>
              </p:extLst>
            </p:nvPr>
          </p:nvGraphicFramePr>
          <p:xfrm>
            <a:off x="2278742" y="1628775"/>
            <a:ext cx="6096000" cy="40640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4088818933"/>
      </p:ext>
    </p:extLst>
  </p:cSld>
  <p:clrMapOvr>
    <a:masterClrMapping/>
  </p:clrMapOvr>
  <p:transition spd="med" advClick="0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论点分解</a:t>
            </a: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1883489"/>
              </p:ext>
            </p:extLst>
          </p:nvPr>
        </p:nvGraphicFramePr>
        <p:xfrm>
          <a:off x="628650" y="1863042"/>
          <a:ext cx="7886700" cy="4737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 smtClean="0"/>
              <a:t>研究概述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643164" y="3422522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分论点一</a:t>
            </a:r>
            <a:endParaRPr lang="zh-CN" altLang="en-US" sz="2000" dirty="0"/>
          </a:p>
        </p:txBody>
      </p:sp>
      <p:sp>
        <p:nvSpPr>
          <p:cNvPr id="7" name="文本框 6"/>
          <p:cNvSpPr txBox="1"/>
          <p:nvPr/>
        </p:nvSpPr>
        <p:spPr>
          <a:xfrm>
            <a:off x="3338284" y="2743197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分论点二</a:t>
            </a:r>
            <a:endParaRPr lang="zh-CN" altLang="en-US" sz="2000" dirty="0"/>
          </a:p>
        </p:txBody>
      </p:sp>
      <p:sp>
        <p:nvSpPr>
          <p:cNvPr id="8" name="文本框 7"/>
          <p:cNvSpPr txBox="1"/>
          <p:nvPr/>
        </p:nvSpPr>
        <p:spPr>
          <a:xfrm>
            <a:off x="6037942" y="207046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/>
              <a:t>分论点三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976478036"/>
      </p:ext>
    </p:extLst>
  </p:cSld>
  <p:clrMapOvr>
    <a:masterClrMapping/>
  </p:clrMapOvr>
  <p:transition spd="med" advTm="1000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931968" y="696687"/>
            <a:ext cx="32800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CONTENTS</a:t>
            </a:r>
            <a:endParaRPr lang="zh-CN" altLang="en-US" sz="48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3999" y="1835276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研究概述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3999" y="2691619"/>
            <a:ext cx="8636000" cy="769257"/>
          </a:xfrm>
          <a:prstGeom prst="rect">
            <a:avLst/>
          </a:prstGeom>
          <a:solidFill>
            <a:srgbClr val="F7FB84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研究框架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3999" y="3547962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主要结论</a:t>
            </a:r>
          </a:p>
        </p:txBody>
      </p:sp>
      <p:sp>
        <p:nvSpPr>
          <p:cNvPr id="10" name="矩形 9"/>
          <p:cNvSpPr/>
          <p:nvPr/>
        </p:nvSpPr>
        <p:spPr>
          <a:xfrm>
            <a:off x="253999" y="4404305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问题讨论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53999" y="5260647"/>
            <a:ext cx="8636000" cy="769257"/>
          </a:xfrm>
          <a:prstGeom prst="rect">
            <a:avLst/>
          </a:prstGeom>
          <a:solidFill>
            <a:srgbClr val="C5CEC5">
              <a:alpha val="80000"/>
            </a:srgb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结语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" y="6453188"/>
            <a:ext cx="9144000" cy="404812"/>
          </a:xfrm>
          <a:prstGeom prst="rect">
            <a:avLst/>
          </a:prstGeom>
          <a:solidFill>
            <a:srgbClr val="B1B2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3455161"/>
      </p:ext>
    </p:extLst>
  </p:cSld>
  <p:clrMapOvr>
    <a:masterClrMapping/>
  </p:clrMapOvr>
  <p:transition spd="slow" advTm="1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研究理论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 smtClean="0"/>
              <a:t>研究框架</a:t>
            </a:r>
            <a:endParaRPr lang="zh-CN" altLang="en-US" dirty="0"/>
          </a:p>
        </p:txBody>
      </p:sp>
      <p:sp>
        <p:nvSpPr>
          <p:cNvPr id="6" name="AutoShape 3"/>
          <p:cNvSpPr>
            <a:spLocks noChangeAspect="1" noChangeArrowheads="1" noTextEdit="1"/>
          </p:cNvSpPr>
          <p:nvPr/>
        </p:nvSpPr>
        <p:spPr bwMode="auto">
          <a:xfrm>
            <a:off x="3628573" y="2526778"/>
            <a:ext cx="4495346" cy="3926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1013189" y="2191403"/>
            <a:ext cx="1415772" cy="3650536"/>
            <a:chOff x="1042217" y="2191403"/>
            <a:chExt cx="1415772" cy="3650536"/>
          </a:xfrm>
        </p:grpSpPr>
        <p:pic>
          <p:nvPicPr>
            <p:cNvPr id="32" name="图片 31"/>
            <p:cNvPicPr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0103" y="2191403"/>
              <a:ext cx="1260000" cy="1260000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1042217" y="3672114"/>
              <a:ext cx="1415772" cy="21698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/>
                <a:t>理论一</a:t>
              </a:r>
              <a:endParaRPr lang="en-US" altLang="zh-CN" sz="2400" dirty="0" smtClean="0"/>
            </a:p>
            <a:p>
              <a:pPr>
                <a:lnSpc>
                  <a:spcPct val="150000"/>
                </a:lnSpc>
              </a:pP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sz="1600" dirty="0" smtClean="0"/>
                <a:t>输入你的文字</a:t>
              </a:r>
              <a:endParaRPr lang="en-US" altLang="zh-CN" sz="1600" dirty="0" smtClean="0"/>
            </a:p>
            <a:p>
              <a:pPr>
                <a:lnSpc>
                  <a:spcPct val="150000"/>
                </a:lnSpc>
              </a:pPr>
              <a:r>
                <a:rPr lang="zh-CN" altLang="en-US" sz="1600" dirty="0"/>
                <a:t>输入你的</a:t>
              </a:r>
              <a:r>
                <a:rPr lang="zh-CN" altLang="en-US" sz="1600" dirty="0" smtClean="0"/>
                <a:t>文字</a:t>
              </a:r>
              <a:endParaRPr lang="en-US" altLang="zh-CN" sz="1600" dirty="0" smtClean="0"/>
            </a:p>
            <a:p>
              <a:pPr>
                <a:lnSpc>
                  <a:spcPct val="150000"/>
                </a:lnSpc>
              </a:pPr>
              <a:r>
                <a:rPr lang="zh-CN" altLang="en-US" sz="1600" dirty="0"/>
                <a:t>输入你的文字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851470" y="2191403"/>
            <a:ext cx="1415772" cy="3650536"/>
            <a:chOff x="3979034" y="2191403"/>
            <a:chExt cx="1415772" cy="3650536"/>
          </a:xfrm>
        </p:grpSpPr>
        <p:pic>
          <p:nvPicPr>
            <p:cNvPr id="30" name="图片 29"/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56920" y="2191403"/>
              <a:ext cx="1260000" cy="1260000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979034" y="3672114"/>
              <a:ext cx="1415772" cy="21698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/>
                <a:t>理论二</a:t>
              </a:r>
              <a:endParaRPr lang="en-US" altLang="zh-CN" sz="2400" dirty="0" smtClean="0"/>
            </a:p>
            <a:p>
              <a:pPr>
                <a:lnSpc>
                  <a:spcPct val="150000"/>
                </a:lnSpc>
              </a:pP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sz="1600" dirty="0" smtClean="0"/>
                <a:t>输入你的文字</a:t>
              </a:r>
              <a:endParaRPr lang="en-US" altLang="zh-CN" sz="1600" dirty="0" smtClean="0"/>
            </a:p>
            <a:p>
              <a:pPr>
                <a:lnSpc>
                  <a:spcPct val="150000"/>
                </a:lnSpc>
              </a:pPr>
              <a:r>
                <a:rPr lang="zh-CN" altLang="en-US" sz="1600" dirty="0"/>
                <a:t>输入你的</a:t>
              </a:r>
              <a:r>
                <a:rPr lang="zh-CN" altLang="en-US" sz="1600" dirty="0" smtClean="0"/>
                <a:t>文字</a:t>
              </a:r>
              <a:endParaRPr lang="en-US" altLang="zh-CN" sz="1600" dirty="0" smtClean="0"/>
            </a:p>
            <a:p>
              <a:pPr>
                <a:lnSpc>
                  <a:spcPct val="150000"/>
                </a:lnSpc>
              </a:pPr>
              <a:r>
                <a:rPr lang="zh-CN" altLang="en-US" sz="1600" dirty="0"/>
                <a:t>输入你的文字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89751" y="2191403"/>
            <a:ext cx="1415772" cy="3650536"/>
            <a:chOff x="6849405" y="2191403"/>
            <a:chExt cx="1415772" cy="3650536"/>
          </a:xfrm>
        </p:grpSpPr>
        <p:pic>
          <p:nvPicPr>
            <p:cNvPr id="31" name="图片 30"/>
            <p:cNvPicPr>
              <a:picLocks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7291" y="2191403"/>
              <a:ext cx="1260000" cy="1260000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6849405" y="3672114"/>
              <a:ext cx="1415772" cy="21698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 smtClean="0"/>
                <a:t>理论三</a:t>
              </a:r>
              <a:endParaRPr lang="en-US" altLang="zh-CN" sz="2400" dirty="0" smtClean="0"/>
            </a:p>
            <a:p>
              <a:pPr>
                <a:lnSpc>
                  <a:spcPct val="150000"/>
                </a:lnSpc>
              </a:pPr>
              <a:endParaRPr lang="en-US" altLang="zh-CN" dirty="0"/>
            </a:p>
            <a:p>
              <a:pPr>
                <a:lnSpc>
                  <a:spcPct val="150000"/>
                </a:lnSpc>
              </a:pPr>
              <a:r>
                <a:rPr lang="zh-CN" altLang="en-US" sz="1600" dirty="0" smtClean="0"/>
                <a:t>输入你的文字</a:t>
              </a:r>
              <a:endParaRPr lang="en-US" altLang="zh-CN" sz="1600" dirty="0" smtClean="0"/>
            </a:p>
            <a:p>
              <a:pPr>
                <a:lnSpc>
                  <a:spcPct val="150000"/>
                </a:lnSpc>
              </a:pPr>
              <a:r>
                <a:rPr lang="zh-CN" altLang="en-US" sz="1600" dirty="0"/>
                <a:t>输入你的</a:t>
              </a:r>
              <a:r>
                <a:rPr lang="zh-CN" altLang="en-US" sz="1600" dirty="0" smtClean="0"/>
                <a:t>文字</a:t>
              </a:r>
              <a:endParaRPr lang="en-US" altLang="zh-CN" sz="1600" dirty="0" smtClean="0"/>
            </a:p>
            <a:p>
              <a:pPr>
                <a:lnSpc>
                  <a:spcPct val="150000"/>
                </a:lnSpc>
              </a:pPr>
              <a:r>
                <a:rPr lang="zh-CN" altLang="en-US" sz="1600" dirty="0"/>
                <a:t>输入你的文字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1640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研究方法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2952957"/>
              </p:ext>
            </p:extLst>
          </p:nvPr>
        </p:nvGraphicFramePr>
        <p:xfrm>
          <a:off x="628650" y="1500188"/>
          <a:ext cx="7886700" cy="4737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 smtClean="0"/>
              <a:t>研究框架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2351314" y="1742122"/>
            <a:ext cx="828257" cy="96128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/>
              <a:t>国内</a:t>
            </a:r>
            <a:endParaRPr lang="en-US" altLang="zh-CN" sz="2000" b="1" dirty="0" smtClean="0"/>
          </a:p>
          <a:p>
            <a:pPr algn="ctr">
              <a:lnSpc>
                <a:spcPct val="150000"/>
              </a:lnSpc>
            </a:pPr>
            <a:r>
              <a:rPr lang="zh-CN" altLang="en-US" sz="2000" b="1" dirty="0" smtClean="0"/>
              <a:t>研究</a:t>
            </a:r>
            <a:endParaRPr lang="zh-CN" altLang="en-US" sz="2000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5972628" y="4990047"/>
            <a:ext cx="828257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/>
              <a:t>国外</a:t>
            </a:r>
            <a:endParaRPr lang="en-US" altLang="zh-CN" sz="2000" b="1" dirty="0" smtClean="0"/>
          </a:p>
          <a:p>
            <a:pPr algn="ctr">
              <a:lnSpc>
                <a:spcPct val="150000"/>
              </a:lnSpc>
            </a:pPr>
            <a:r>
              <a:rPr lang="zh-CN" altLang="en-US" sz="2000" b="1" dirty="0" smtClean="0"/>
              <a:t>研究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071935034"/>
      </p:ext>
    </p:extLst>
  </p:cSld>
  <p:clrMapOvr>
    <a:masterClrMapping/>
  </p:clrMapOvr>
  <p:transition spd="slow" advTm="1000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SWOT</a:t>
            </a:r>
            <a:r>
              <a:rPr lang="zh-CN" altLang="en-US" dirty="0" smtClean="0"/>
              <a:t>分析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9098033"/>
              </p:ext>
            </p:extLst>
          </p:nvPr>
        </p:nvGraphicFramePr>
        <p:xfrm>
          <a:off x="628650" y="1500188"/>
          <a:ext cx="7886700" cy="4737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 smtClean="0"/>
              <a:t>主要结论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3744686" y="3010944"/>
            <a:ext cx="1643200" cy="1685200"/>
            <a:chOff x="3744686" y="3010944"/>
            <a:chExt cx="1643200" cy="1685200"/>
          </a:xfrm>
        </p:grpSpPr>
        <p:sp>
          <p:nvSpPr>
            <p:cNvPr id="3" name="圆角矩形 2"/>
            <p:cNvSpPr>
              <a:spLocks noChangeAspect="1"/>
            </p:cNvSpPr>
            <p:nvPr/>
          </p:nvSpPr>
          <p:spPr>
            <a:xfrm>
              <a:off x="3744686" y="3010944"/>
              <a:ext cx="720000" cy="720000"/>
            </a:xfrm>
            <a:prstGeom prst="roundRect">
              <a:avLst/>
            </a:prstGeom>
            <a:solidFill>
              <a:srgbClr val="F7FB8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</a:t>
              </a:r>
              <a:endPara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圆角矩形 5"/>
            <p:cNvSpPr>
              <a:spLocks noChangeAspect="1"/>
            </p:cNvSpPr>
            <p:nvPr/>
          </p:nvSpPr>
          <p:spPr>
            <a:xfrm>
              <a:off x="3744686" y="3976144"/>
              <a:ext cx="720000" cy="720000"/>
            </a:xfrm>
            <a:prstGeom prst="roundRect">
              <a:avLst/>
            </a:prstGeom>
            <a:solidFill>
              <a:srgbClr val="F7FB84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 smtClean="0">
                  <a:solidFill>
                    <a:schemeClr val="tx1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a:rPr>
                <a:t>O</a:t>
              </a:r>
              <a:endParaRPr lang="zh-CN" altLang="en-US" sz="3600" b="1" dirty="0">
                <a:solidFill>
                  <a:schemeClr val="tx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7" name="圆角矩形 6"/>
            <p:cNvSpPr>
              <a:spLocks noChangeAspect="1"/>
            </p:cNvSpPr>
            <p:nvPr/>
          </p:nvSpPr>
          <p:spPr>
            <a:xfrm>
              <a:off x="4667886" y="3010944"/>
              <a:ext cx="720000" cy="720000"/>
            </a:xfrm>
            <a:prstGeom prst="roundRect">
              <a:avLst/>
            </a:prstGeom>
            <a:solidFill>
              <a:srgbClr val="F7FB84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 smtClean="0">
                  <a:solidFill>
                    <a:schemeClr val="tx1"/>
                  </a:solidFill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a:rPr>
                <a:t>W</a:t>
              </a:r>
              <a:endParaRPr lang="zh-CN" altLang="en-US" sz="3600" b="1" dirty="0">
                <a:solidFill>
                  <a:schemeClr val="tx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8" name="圆角矩形 7"/>
            <p:cNvSpPr>
              <a:spLocks noChangeAspect="1"/>
            </p:cNvSpPr>
            <p:nvPr/>
          </p:nvSpPr>
          <p:spPr>
            <a:xfrm>
              <a:off x="4667886" y="3976144"/>
              <a:ext cx="720000" cy="720000"/>
            </a:xfrm>
            <a:prstGeom prst="roundRect">
              <a:avLst/>
            </a:prstGeom>
            <a:solidFill>
              <a:srgbClr val="F7FB84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b="1" dirty="0" smtClean="0">
                  <a:solidFill>
                    <a:schemeClr val="tx1"/>
                  </a:solidFill>
                  <a:effectLst>
                    <a:outerShdw blurRad="50800" dist="38100" dir="13500000" algn="br" rotWithShape="0">
                      <a:prstClr val="black">
                        <a:alpha val="40000"/>
                      </a:prstClr>
                    </a:outerShdw>
                  </a:effectLst>
                </a:rPr>
                <a:t>T</a:t>
              </a:r>
              <a:endParaRPr lang="zh-CN" altLang="en-US" sz="3600" b="1" dirty="0">
                <a:solidFill>
                  <a:schemeClr val="tx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2695103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造字工房雅圆（非商用）常规体"/>
        <a:ea typeface="造字工房雅圆（非商用）常规体"/>
        <a:cs typeface=""/>
      </a:majorFont>
      <a:minorFont>
        <a:latin typeface="微软雅黑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385</TotalTime>
  <Words>667</Words>
  <Application>Microsoft Office PowerPoint</Application>
  <PresentationFormat>全屏显示(4:3)</PresentationFormat>
  <Paragraphs>177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造字工房雅圆（非商用）常规体</vt:lpstr>
      <vt:lpstr>Calibri</vt:lpstr>
      <vt:lpstr>Office 主题</vt:lpstr>
      <vt:lpstr>PowerPoint 演示文稿</vt:lpstr>
      <vt:lpstr>PowerPoint 演示文稿</vt:lpstr>
      <vt:lpstr>PowerPoint 演示文稿</vt:lpstr>
      <vt:lpstr>中心论点</vt:lpstr>
      <vt:lpstr>论点分解</vt:lpstr>
      <vt:lpstr>PowerPoint 演示文稿</vt:lpstr>
      <vt:lpstr>研究理论</vt:lpstr>
      <vt:lpstr>研究方法</vt:lpstr>
      <vt:lpstr>SWOT分析</vt:lpstr>
      <vt:lpstr>总体框架</vt:lpstr>
      <vt:lpstr>PowerPoint 演示文稿</vt:lpstr>
      <vt:lpstr>研究结论</vt:lpstr>
      <vt:lpstr>结论建议</vt:lpstr>
      <vt:lpstr>PowerPoint 演示文稿</vt:lpstr>
      <vt:lpstr>现状困境</vt:lpstr>
      <vt:lpstr>未来发展</vt:lpstr>
      <vt:lpstr>PowerPoint 演示文稿</vt:lpstr>
      <vt:lpstr>结语</vt:lpstr>
      <vt:lpstr>参考文献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45</cp:revision>
  <dcterms:created xsi:type="dcterms:W3CDTF">2014-05-20T11:46:42Z</dcterms:created>
  <dcterms:modified xsi:type="dcterms:W3CDTF">2016-10-01T08:58:59Z</dcterms:modified>
  <cp:category>PPTS</cp:category>
</cp:coreProperties>
</file>